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0"/>
  </p:notesMasterIdLst>
  <p:sldIdLst>
    <p:sldId id="256" r:id="rId2"/>
    <p:sldId id="278" r:id="rId3"/>
    <p:sldId id="259" r:id="rId4"/>
    <p:sldId id="270" r:id="rId5"/>
    <p:sldId id="268" r:id="rId6"/>
    <p:sldId id="272" r:id="rId7"/>
    <p:sldId id="262" r:id="rId8"/>
    <p:sldId id="290" r:id="rId9"/>
  </p:sldIdLst>
  <p:sldSz cx="9144000" cy="5143500" type="screen16x9"/>
  <p:notesSz cx="6858000" cy="9144000"/>
  <p:embeddedFontLst>
    <p:embeddedFont>
      <p:font typeface="Albert Sans" pitchFamily="2" charset="0"/>
      <p:regular r:id="rId11"/>
      <p:bold r:id="rId12"/>
      <p:italic r:id="rId13"/>
      <p:boldItalic r:id="rId14"/>
    </p:embeddedFont>
    <p:embeddedFont>
      <p:font typeface="Albert Sans Black" pitchFamily="2" charset="0"/>
      <p:bold r:id="rId15"/>
      <p:boldItalic r:id="rId16"/>
    </p:embeddedFont>
    <p:embeddedFont>
      <p:font typeface="Albert Sans Light" pitchFamily="2" charset="0"/>
      <p:regular r:id="rId17"/>
      <p:italic r:id="rId18"/>
    </p:embeddedFont>
    <p:embeddedFont>
      <p:font typeface="Figtree" panose="020B0604020202020204" charset="0"/>
      <p:regular r:id="rId19"/>
      <p:bold r:id="rId20"/>
      <p:italic r:id="rId21"/>
      <p:boldItalic r:id="rId22"/>
    </p:embeddedFont>
    <p:embeddedFont>
      <p:font typeface="Loved by the King" panose="02000000000000000000" pitchFamily="2" charset="0"/>
      <p:regular r:id="rId23"/>
    </p:embeddedFont>
    <p:embeddedFont>
      <p:font typeface="Nunito Light"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4B9995-3DA2-45C5-B1AC-D27FAC7FCFCC}">
  <a:tblStyle styleId="{784B9995-3DA2-45C5-B1AC-D27FAC7FCF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03" autoAdjust="0"/>
    <p:restoredTop sz="94660"/>
  </p:normalViewPr>
  <p:slideViewPr>
    <p:cSldViewPr snapToGrid="0">
      <p:cViewPr varScale="1">
        <p:scale>
          <a:sx n="125" d="100"/>
          <a:sy n="125" d="100"/>
        </p:scale>
        <p:origin x="5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13c2bc466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13c2bc466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6"/>
        <p:cNvGrpSpPr/>
        <p:nvPr/>
      </p:nvGrpSpPr>
      <p:grpSpPr>
        <a:xfrm>
          <a:off x="0" y="0"/>
          <a:ext cx="0" cy="0"/>
          <a:chOff x="0" y="0"/>
          <a:chExt cx="0" cy="0"/>
        </a:xfrm>
      </p:grpSpPr>
      <p:sp>
        <p:nvSpPr>
          <p:cNvPr id="3497" name="Google Shape;3497;g282166e9ff8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8" name="Google Shape;3498;g282166e9ff8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8"/>
        <p:cNvGrpSpPr/>
        <p:nvPr/>
      </p:nvGrpSpPr>
      <p:grpSpPr>
        <a:xfrm>
          <a:off x="0" y="0"/>
          <a:ext cx="0" cy="0"/>
          <a:chOff x="0" y="0"/>
          <a:chExt cx="0" cy="0"/>
        </a:xfrm>
      </p:grpSpPr>
      <p:sp>
        <p:nvSpPr>
          <p:cNvPr id="2759" name="Google Shape;2759;g282166e9f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0" name="Google Shape;2760;g282166e9f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7"/>
        <p:cNvGrpSpPr/>
        <p:nvPr/>
      </p:nvGrpSpPr>
      <p:grpSpPr>
        <a:xfrm>
          <a:off x="0" y="0"/>
          <a:ext cx="0" cy="0"/>
          <a:chOff x="0" y="0"/>
          <a:chExt cx="0" cy="0"/>
        </a:xfrm>
      </p:grpSpPr>
      <p:sp>
        <p:nvSpPr>
          <p:cNvPr id="3288" name="Google Shape;3288;g282166e9ff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9" name="Google Shape;3289;g282166e9ff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5"/>
        <p:cNvGrpSpPr/>
        <p:nvPr/>
      </p:nvGrpSpPr>
      <p:grpSpPr>
        <a:xfrm>
          <a:off x="0" y="0"/>
          <a:ext cx="0" cy="0"/>
          <a:chOff x="0" y="0"/>
          <a:chExt cx="0" cy="0"/>
        </a:xfrm>
      </p:grpSpPr>
      <p:sp>
        <p:nvSpPr>
          <p:cNvPr id="3196" name="Google Shape;3196;g282166e9ff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7" name="Google Shape;3197;g282166e9ff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1"/>
        <p:cNvGrpSpPr/>
        <p:nvPr/>
      </p:nvGrpSpPr>
      <p:grpSpPr>
        <a:xfrm>
          <a:off x="0" y="0"/>
          <a:ext cx="0" cy="0"/>
          <a:chOff x="0" y="0"/>
          <a:chExt cx="0" cy="0"/>
        </a:xfrm>
      </p:grpSpPr>
      <p:sp>
        <p:nvSpPr>
          <p:cNvPr id="3302" name="Google Shape;3302;g282166e9ff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3" name="Google Shape;3303;g282166e9ff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p:cNvGrpSpPr/>
        <p:nvPr/>
      </p:nvGrpSpPr>
      <p:grpSpPr>
        <a:xfrm>
          <a:off x="0" y="0"/>
          <a:ext cx="0" cy="0"/>
          <a:chOff x="0" y="0"/>
          <a:chExt cx="0" cy="0"/>
        </a:xfrm>
      </p:grpSpPr>
      <p:sp>
        <p:nvSpPr>
          <p:cNvPr id="2803" name="Google Shape;2803;g282166e9ff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282166e9ff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7"/>
        <p:cNvGrpSpPr/>
        <p:nvPr/>
      </p:nvGrpSpPr>
      <p:grpSpPr>
        <a:xfrm>
          <a:off x="0" y="0"/>
          <a:ext cx="0" cy="0"/>
          <a:chOff x="0" y="0"/>
          <a:chExt cx="0" cy="0"/>
        </a:xfrm>
      </p:grpSpPr>
      <p:sp>
        <p:nvSpPr>
          <p:cNvPr id="4598" name="Google Shape;4598;g282166e9ff8_0_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9" name="Google Shape;4599;g282166e9ff8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0000"/>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4521975" y="1291600"/>
            <a:ext cx="3897900" cy="2228100"/>
          </a:xfrm>
          <a:prstGeom prst="rect">
            <a:avLst/>
          </a:prstGeom>
          <a:noFill/>
        </p:spPr>
        <p:txBody>
          <a:bodyPr spcFirstLastPara="1" wrap="square" lIns="91425" tIns="91425" rIns="91425" bIns="91425" anchor="t" anchorCtr="0">
            <a:noAutofit/>
          </a:bodyPr>
          <a:lstStyle>
            <a:lvl1pPr lvl="0" algn="r">
              <a:lnSpc>
                <a:spcPct val="85000"/>
              </a:lnSpc>
              <a:spcBef>
                <a:spcPts val="0"/>
              </a:spcBef>
              <a:spcAft>
                <a:spcPts val="0"/>
              </a:spcAft>
              <a:buSzPts val="4500"/>
              <a:buFont typeface="Loved by the King"/>
              <a:buNone/>
              <a:defRPr sz="7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4521775" y="3486200"/>
            <a:ext cx="3898500" cy="3657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2" name="Google Shape;12;p2"/>
          <p:cNvGrpSpPr/>
          <p:nvPr/>
        </p:nvGrpSpPr>
        <p:grpSpPr>
          <a:xfrm>
            <a:off x="-309525" y="3275854"/>
            <a:ext cx="2054522" cy="2281599"/>
            <a:chOff x="-309525" y="3275854"/>
            <a:chExt cx="2054522" cy="2281599"/>
          </a:xfrm>
        </p:grpSpPr>
        <p:sp>
          <p:nvSpPr>
            <p:cNvPr id="13" name="Google Shape;13;p2"/>
            <p:cNvSpPr/>
            <p:nvPr/>
          </p:nvSpPr>
          <p:spPr>
            <a:xfrm>
              <a:off x="-309525" y="3275854"/>
              <a:ext cx="1762684" cy="2281599"/>
            </a:xfrm>
            <a:custGeom>
              <a:avLst/>
              <a:gdLst/>
              <a:ahLst/>
              <a:cxnLst/>
              <a:rect l="l" t="t" r="r" b="b"/>
              <a:pathLst>
                <a:path w="55352" h="71647" extrusionOk="0">
                  <a:moveTo>
                    <a:pt x="16604" y="1"/>
                  </a:moveTo>
                  <a:lnTo>
                    <a:pt x="16471" y="1016"/>
                  </a:lnTo>
                  <a:lnTo>
                    <a:pt x="16317" y="1966"/>
                  </a:lnTo>
                  <a:lnTo>
                    <a:pt x="16184" y="2893"/>
                  </a:lnTo>
                  <a:lnTo>
                    <a:pt x="16052" y="3798"/>
                  </a:lnTo>
                  <a:lnTo>
                    <a:pt x="15963" y="4703"/>
                  </a:lnTo>
                  <a:lnTo>
                    <a:pt x="15919" y="5609"/>
                  </a:lnTo>
                  <a:lnTo>
                    <a:pt x="15897" y="6094"/>
                  </a:lnTo>
                  <a:lnTo>
                    <a:pt x="15897" y="6580"/>
                  </a:lnTo>
                  <a:lnTo>
                    <a:pt x="15919" y="7066"/>
                  </a:lnTo>
                  <a:lnTo>
                    <a:pt x="15963" y="7574"/>
                  </a:lnTo>
                  <a:lnTo>
                    <a:pt x="15941" y="7574"/>
                  </a:lnTo>
                  <a:lnTo>
                    <a:pt x="15698" y="7596"/>
                  </a:lnTo>
                  <a:lnTo>
                    <a:pt x="15566" y="7618"/>
                  </a:lnTo>
                  <a:lnTo>
                    <a:pt x="15434" y="7662"/>
                  </a:lnTo>
                  <a:lnTo>
                    <a:pt x="15323" y="7750"/>
                  </a:lnTo>
                  <a:lnTo>
                    <a:pt x="15235" y="7883"/>
                  </a:lnTo>
                  <a:lnTo>
                    <a:pt x="15169" y="8037"/>
                  </a:lnTo>
                  <a:lnTo>
                    <a:pt x="15146" y="8258"/>
                  </a:lnTo>
                  <a:lnTo>
                    <a:pt x="15102" y="9053"/>
                  </a:lnTo>
                  <a:lnTo>
                    <a:pt x="15080" y="9848"/>
                  </a:lnTo>
                  <a:lnTo>
                    <a:pt x="15058" y="11460"/>
                  </a:lnTo>
                  <a:lnTo>
                    <a:pt x="15080" y="13049"/>
                  </a:lnTo>
                  <a:lnTo>
                    <a:pt x="15080" y="14573"/>
                  </a:lnTo>
                  <a:lnTo>
                    <a:pt x="15080" y="15301"/>
                  </a:lnTo>
                  <a:lnTo>
                    <a:pt x="15058" y="16008"/>
                  </a:lnTo>
                  <a:lnTo>
                    <a:pt x="15014" y="16670"/>
                  </a:lnTo>
                  <a:lnTo>
                    <a:pt x="14970" y="17310"/>
                  </a:lnTo>
                  <a:lnTo>
                    <a:pt x="14882" y="17885"/>
                  </a:lnTo>
                  <a:lnTo>
                    <a:pt x="14771" y="18437"/>
                  </a:lnTo>
                  <a:lnTo>
                    <a:pt x="14639" y="18922"/>
                  </a:lnTo>
                  <a:lnTo>
                    <a:pt x="14550" y="19143"/>
                  </a:lnTo>
                  <a:lnTo>
                    <a:pt x="14462" y="19342"/>
                  </a:lnTo>
                  <a:lnTo>
                    <a:pt x="14330" y="19607"/>
                  </a:lnTo>
                  <a:lnTo>
                    <a:pt x="14175" y="19894"/>
                  </a:lnTo>
                  <a:lnTo>
                    <a:pt x="14020" y="20203"/>
                  </a:lnTo>
                  <a:lnTo>
                    <a:pt x="13844" y="20556"/>
                  </a:lnTo>
                  <a:lnTo>
                    <a:pt x="13667" y="20976"/>
                  </a:lnTo>
                  <a:lnTo>
                    <a:pt x="13601" y="21218"/>
                  </a:lnTo>
                  <a:lnTo>
                    <a:pt x="13557" y="21483"/>
                  </a:lnTo>
                  <a:lnTo>
                    <a:pt x="13513" y="21770"/>
                  </a:lnTo>
                  <a:lnTo>
                    <a:pt x="13468" y="22102"/>
                  </a:lnTo>
                  <a:lnTo>
                    <a:pt x="13446" y="22433"/>
                  </a:lnTo>
                  <a:lnTo>
                    <a:pt x="13446" y="22808"/>
                  </a:lnTo>
                  <a:lnTo>
                    <a:pt x="13402" y="20755"/>
                  </a:lnTo>
                  <a:lnTo>
                    <a:pt x="12563" y="20777"/>
                  </a:lnTo>
                  <a:lnTo>
                    <a:pt x="12431" y="22985"/>
                  </a:lnTo>
                  <a:lnTo>
                    <a:pt x="12298" y="25303"/>
                  </a:lnTo>
                  <a:lnTo>
                    <a:pt x="12210" y="27577"/>
                  </a:lnTo>
                  <a:lnTo>
                    <a:pt x="12144" y="29719"/>
                  </a:lnTo>
                  <a:lnTo>
                    <a:pt x="11327" y="29785"/>
                  </a:lnTo>
                  <a:lnTo>
                    <a:pt x="11371" y="30469"/>
                  </a:lnTo>
                  <a:lnTo>
                    <a:pt x="11437" y="31132"/>
                  </a:lnTo>
                  <a:lnTo>
                    <a:pt x="11305" y="31220"/>
                  </a:lnTo>
                  <a:lnTo>
                    <a:pt x="11194" y="31286"/>
                  </a:lnTo>
                  <a:lnTo>
                    <a:pt x="11084" y="31331"/>
                  </a:lnTo>
                  <a:lnTo>
                    <a:pt x="10863" y="31331"/>
                  </a:lnTo>
                  <a:lnTo>
                    <a:pt x="10753" y="31286"/>
                  </a:lnTo>
                  <a:lnTo>
                    <a:pt x="10642" y="31198"/>
                  </a:lnTo>
                  <a:lnTo>
                    <a:pt x="10532" y="31110"/>
                  </a:lnTo>
                  <a:lnTo>
                    <a:pt x="10444" y="30977"/>
                  </a:lnTo>
                  <a:lnTo>
                    <a:pt x="10333" y="30823"/>
                  </a:lnTo>
                  <a:lnTo>
                    <a:pt x="10245" y="30668"/>
                  </a:lnTo>
                  <a:lnTo>
                    <a:pt x="10157" y="30469"/>
                  </a:lnTo>
                  <a:lnTo>
                    <a:pt x="10002" y="30006"/>
                  </a:lnTo>
                  <a:lnTo>
                    <a:pt x="9870" y="29498"/>
                  </a:lnTo>
                  <a:lnTo>
                    <a:pt x="9737" y="28902"/>
                  </a:lnTo>
                  <a:lnTo>
                    <a:pt x="9627" y="28262"/>
                  </a:lnTo>
                  <a:lnTo>
                    <a:pt x="9516" y="27445"/>
                  </a:lnTo>
                  <a:lnTo>
                    <a:pt x="9406" y="26562"/>
                  </a:lnTo>
                  <a:lnTo>
                    <a:pt x="9340" y="25678"/>
                  </a:lnTo>
                  <a:lnTo>
                    <a:pt x="9251" y="24773"/>
                  </a:lnTo>
                  <a:lnTo>
                    <a:pt x="9141" y="23051"/>
                  </a:lnTo>
                  <a:lnTo>
                    <a:pt x="9075" y="22278"/>
                  </a:lnTo>
                  <a:lnTo>
                    <a:pt x="9009" y="21572"/>
                  </a:lnTo>
                  <a:lnTo>
                    <a:pt x="7905" y="21616"/>
                  </a:lnTo>
                  <a:lnTo>
                    <a:pt x="7949" y="23007"/>
                  </a:lnTo>
                  <a:lnTo>
                    <a:pt x="7397" y="23029"/>
                  </a:lnTo>
                  <a:lnTo>
                    <a:pt x="7264" y="18370"/>
                  </a:lnTo>
                  <a:lnTo>
                    <a:pt x="7198" y="13844"/>
                  </a:lnTo>
                  <a:lnTo>
                    <a:pt x="7198" y="13888"/>
                  </a:lnTo>
                  <a:lnTo>
                    <a:pt x="6999" y="13910"/>
                  </a:lnTo>
                  <a:lnTo>
                    <a:pt x="6911" y="13932"/>
                  </a:lnTo>
                  <a:lnTo>
                    <a:pt x="6823" y="13977"/>
                  </a:lnTo>
                  <a:lnTo>
                    <a:pt x="6757" y="14065"/>
                  </a:lnTo>
                  <a:lnTo>
                    <a:pt x="6690" y="14197"/>
                  </a:lnTo>
                  <a:lnTo>
                    <a:pt x="6668" y="14374"/>
                  </a:lnTo>
                  <a:lnTo>
                    <a:pt x="6646" y="14595"/>
                  </a:lnTo>
                  <a:lnTo>
                    <a:pt x="6646" y="13513"/>
                  </a:lnTo>
                  <a:lnTo>
                    <a:pt x="6668" y="12387"/>
                  </a:lnTo>
                  <a:lnTo>
                    <a:pt x="6668" y="11217"/>
                  </a:lnTo>
                  <a:lnTo>
                    <a:pt x="6690" y="10024"/>
                  </a:lnTo>
                  <a:lnTo>
                    <a:pt x="6668" y="8854"/>
                  </a:lnTo>
                  <a:lnTo>
                    <a:pt x="6602" y="7684"/>
                  </a:lnTo>
                  <a:lnTo>
                    <a:pt x="6558" y="7110"/>
                  </a:lnTo>
                  <a:lnTo>
                    <a:pt x="6514" y="6536"/>
                  </a:lnTo>
                  <a:lnTo>
                    <a:pt x="6425" y="5984"/>
                  </a:lnTo>
                  <a:lnTo>
                    <a:pt x="6337" y="5454"/>
                  </a:lnTo>
                  <a:lnTo>
                    <a:pt x="6293" y="5344"/>
                  </a:lnTo>
                  <a:lnTo>
                    <a:pt x="6227" y="5255"/>
                  </a:lnTo>
                  <a:lnTo>
                    <a:pt x="6138" y="5211"/>
                  </a:lnTo>
                  <a:lnTo>
                    <a:pt x="6050" y="5189"/>
                  </a:lnTo>
                  <a:lnTo>
                    <a:pt x="5984" y="5189"/>
                  </a:lnTo>
                  <a:lnTo>
                    <a:pt x="5918" y="5233"/>
                  </a:lnTo>
                  <a:lnTo>
                    <a:pt x="5829" y="5278"/>
                  </a:lnTo>
                  <a:lnTo>
                    <a:pt x="5763" y="5344"/>
                  </a:lnTo>
                  <a:lnTo>
                    <a:pt x="5608" y="5520"/>
                  </a:lnTo>
                  <a:lnTo>
                    <a:pt x="5454" y="5785"/>
                  </a:lnTo>
                  <a:lnTo>
                    <a:pt x="5299" y="6117"/>
                  </a:lnTo>
                  <a:lnTo>
                    <a:pt x="5167" y="6514"/>
                  </a:lnTo>
                  <a:lnTo>
                    <a:pt x="5056" y="7000"/>
                  </a:lnTo>
                  <a:lnTo>
                    <a:pt x="4968" y="7552"/>
                  </a:lnTo>
                  <a:lnTo>
                    <a:pt x="4968" y="10378"/>
                  </a:lnTo>
                  <a:lnTo>
                    <a:pt x="4990" y="13226"/>
                  </a:lnTo>
                  <a:lnTo>
                    <a:pt x="4438" y="13226"/>
                  </a:lnTo>
                  <a:lnTo>
                    <a:pt x="4438" y="12652"/>
                  </a:lnTo>
                  <a:lnTo>
                    <a:pt x="4460" y="12056"/>
                  </a:lnTo>
                  <a:lnTo>
                    <a:pt x="4527" y="10753"/>
                  </a:lnTo>
                  <a:lnTo>
                    <a:pt x="4527" y="10091"/>
                  </a:lnTo>
                  <a:lnTo>
                    <a:pt x="4527" y="9450"/>
                  </a:lnTo>
                  <a:lnTo>
                    <a:pt x="4482" y="8832"/>
                  </a:lnTo>
                  <a:lnTo>
                    <a:pt x="4460" y="8545"/>
                  </a:lnTo>
                  <a:lnTo>
                    <a:pt x="4416" y="8258"/>
                  </a:lnTo>
                  <a:lnTo>
                    <a:pt x="4350" y="8148"/>
                  </a:lnTo>
                  <a:lnTo>
                    <a:pt x="4306" y="8126"/>
                  </a:lnTo>
                  <a:lnTo>
                    <a:pt x="4217" y="8126"/>
                  </a:lnTo>
                  <a:lnTo>
                    <a:pt x="4173" y="8170"/>
                  </a:lnTo>
                  <a:lnTo>
                    <a:pt x="4063" y="8280"/>
                  </a:lnTo>
                  <a:lnTo>
                    <a:pt x="3975" y="8435"/>
                  </a:lnTo>
                  <a:lnTo>
                    <a:pt x="3864" y="8634"/>
                  </a:lnTo>
                  <a:lnTo>
                    <a:pt x="3754" y="8810"/>
                  </a:lnTo>
                  <a:lnTo>
                    <a:pt x="3643" y="8965"/>
                  </a:lnTo>
                  <a:lnTo>
                    <a:pt x="3533" y="9075"/>
                  </a:lnTo>
                  <a:lnTo>
                    <a:pt x="3489" y="9119"/>
                  </a:lnTo>
                  <a:lnTo>
                    <a:pt x="3401" y="9119"/>
                  </a:lnTo>
                  <a:lnTo>
                    <a:pt x="3379" y="9097"/>
                  </a:lnTo>
                  <a:lnTo>
                    <a:pt x="3312" y="8987"/>
                  </a:lnTo>
                  <a:lnTo>
                    <a:pt x="3312" y="8457"/>
                  </a:lnTo>
                  <a:lnTo>
                    <a:pt x="3268" y="7905"/>
                  </a:lnTo>
                  <a:lnTo>
                    <a:pt x="3246" y="7640"/>
                  </a:lnTo>
                  <a:lnTo>
                    <a:pt x="3202" y="7375"/>
                  </a:lnTo>
                  <a:lnTo>
                    <a:pt x="3114" y="7110"/>
                  </a:lnTo>
                  <a:lnTo>
                    <a:pt x="3025" y="6845"/>
                  </a:lnTo>
                  <a:lnTo>
                    <a:pt x="3047" y="7684"/>
                  </a:lnTo>
                  <a:lnTo>
                    <a:pt x="3069" y="8567"/>
                  </a:lnTo>
                  <a:lnTo>
                    <a:pt x="3136" y="10400"/>
                  </a:lnTo>
                  <a:lnTo>
                    <a:pt x="3158" y="11327"/>
                  </a:lnTo>
                  <a:lnTo>
                    <a:pt x="3158" y="12232"/>
                  </a:lnTo>
                  <a:lnTo>
                    <a:pt x="3136" y="13116"/>
                  </a:lnTo>
                  <a:lnTo>
                    <a:pt x="3069" y="13955"/>
                  </a:lnTo>
                  <a:lnTo>
                    <a:pt x="2871" y="14462"/>
                  </a:lnTo>
                  <a:lnTo>
                    <a:pt x="2760" y="14705"/>
                  </a:lnTo>
                  <a:lnTo>
                    <a:pt x="2628" y="14926"/>
                  </a:lnTo>
                  <a:lnTo>
                    <a:pt x="2495" y="15103"/>
                  </a:lnTo>
                  <a:lnTo>
                    <a:pt x="2341" y="15257"/>
                  </a:lnTo>
                  <a:lnTo>
                    <a:pt x="2275" y="15301"/>
                  </a:lnTo>
                  <a:lnTo>
                    <a:pt x="2186" y="15345"/>
                  </a:lnTo>
                  <a:lnTo>
                    <a:pt x="2076" y="15368"/>
                  </a:lnTo>
                  <a:lnTo>
                    <a:pt x="1988" y="15390"/>
                  </a:lnTo>
                  <a:lnTo>
                    <a:pt x="2032" y="16030"/>
                  </a:lnTo>
                  <a:lnTo>
                    <a:pt x="2054" y="16670"/>
                  </a:lnTo>
                  <a:lnTo>
                    <a:pt x="2054" y="17310"/>
                  </a:lnTo>
                  <a:lnTo>
                    <a:pt x="2032" y="17907"/>
                  </a:lnTo>
                  <a:lnTo>
                    <a:pt x="1988" y="18503"/>
                  </a:lnTo>
                  <a:lnTo>
                    <a:pt x="1943" y="19077"/>
                  </a:lnTo>
                  <a:lnTo>
                    <a:pt x="1855" y="19651"/>
                  </a:lnTo>
                  <a:lnTo>
                    <a:pt x="1745" y="20181"/>
                  </a:lnTo>
                  <a:lnTo>
                    <a:pt x="1612" y="20711"/>
                  </a:lnTo>
                  <a:lnTo>
                    <a:pt x="1480" y="21241"/>
                  </a:lnTo>
                  <a:lnTo>
                    <a:pt x="1303" y="21726"/>
                  </a:lnTo>
                  <a:lnTo>
                    <a:pt x="1126" y="22212"/>
                  </a:lnTo>
                  <a:lnTo>
                    <a:pt x="950" y="22676"/>
                  </a:lnTo>
                  <a:lnTo>
                    <a:pt x="729" y="23117"/>
                  </a:lnTo>
                  <a:lnTo>
                    <a:pt x="508" y="23559"/>
                  </a:lnTo>
                  <a:lnTo>
                    <a:pt x="265" y="23978"/>
                  </a:lnTo>
                  <a:lnTo>
                    <a:pt x="199" y="24089"/>
                  </a:lnTo>
                  <a:lnTo>
                    <a:pt x="155" y="24243"/>
                  </a:lnTo>
                  <a:lnTo>
                    <a:pt x="111" y="24442"/>
                  </a:lnTo>
                  <a:lnTo>
                    <a:pt x="67" y="24663"/>
                  </a:lnTo>
                  <a:lnTo>
                    <a:pt x="23" y="25171"/>
                  </a:lnTo>
                  <a:lnTo>
                    <a:pt x="0" y="25789"/>
                  </a:lnTo>
                  <a:lnTo>
                    <a:pt x="23" y="26473"/>
                  </a:lnTo>
                  <a:lnTo>
                    <a:pt x="67" y="27202"/>
                  </a:lnTo>
                  <a:lnTo>
                    <a:pt x="177" y="28725"/>
                  </a:lnTo>
                  <a:lnTo>
                    <a:pt x="133" y="29895"/>
                  </a:lnTo>
                  <a:lnTo>
                    <a:pt x="111" y="31066"/>
                  </a:lnTo>
                  <a:lnTo>
                    <a:pt x="111" y="32280"/>
                  </a:lnTo>
                  <a:lnTo>
                    <a:pt x="155" y="33494"/>
                  </a:lnTo>
                  <a:lnTo>
                    <a:pt x="221" y="34709"/>
                  </a:lnTo>
                  <a:lnTo>
                    <a:pt x="310" y="35967"/>
                  </a:lnTo>
                  <a:lnTo>
                    <a:pt x="442" y="37226"/>
                  </a:lnTo>
                  <a:lnTo>
                    <a:pt x="597" y="38506"/>
                  </a:lnTo>
                  <a:lnTo>
                    <a:pt x="795" y="39831"/>
                  </a:lnTo>
                  <a:lnTo>
                    <a:pt x="1038" y="41200"/>
                  </a:lnTo>
                  <a:lnTo>
                    <a:pt x="1325" y="42547"/>
                  </a:lnTo>
                  <a:lnTo>
                    <a:pt x="1678" y="43938"/>
                  </a:lnTo>
                  <a:lnTo>
                    <a:pt x="1855" y="44622"/>
                  </a:lnTo>
                  <a:lnTo>
                    <a:pt x="2054" y="45329"/>
                  </a:lnTo>
                  <a:lnTo>
                    <a:pt x="2275" y="46013"/>
                  </a:lnTo>
                  <a:lnTo>
                    <a:pt x="2517" y="46719"/>
                  </a:lnTo>
                  <a:lnTo>
                    <a:pt x="2760" y="47404"/>
                  </a:lnTo>
                  <a:lnTo>
                    <a:pt x="3025" y="48110"/>
                  </a:lnTo>
                  <a:lnTo>
                    <a:pt x="3312" y="48817"/>
                  </a:lnTo>
                  <a:lnTo>
                    <a:pt x="3621" y="49523"/>
                  </a:lnTo>
                  <a:lnTo>
                    <a:pt x="4262" y="50914"/>
                  </a:lnTo>
                  <a:lnTo>
                    <a:pt x="4615" y="51599"/>
                  </a:lnTo>
                  <a:lnTo>
                    <a:pt x="4990" y="52305"/>
                  </a:lnTo>
                  <a:lnTo>
                    <a:pt x="5366" y="52990"/>
                  </a:lnTo>
                  <a:lnTo>
                    <a:pt x="5785" y="53674"/>
                  </a:lnTo>
                  <a:lnTo>
                    <a:pt x="6646" y="55021"/>
                  </a:lnTo>
                  <a:lnTo>
                    <a:pt x="6889" y="55352"/>
                  </a:lnTo>
                  <a:lnTo>
                    <a:pt x="7132" y="55683"/>
                  </a:lnTo>
                  <a:lnTo>
                    <a:pt x="7618" y="56324"/>
                  </a:lnTo>
                  <a:lnTo>
                    <a:pt x="8103" y="56986"/>
                  </a:lnTo>
                  <a:lnTo>
                    <a:pt x="8368" y="57295"/>
                  </a:lnTo>
                  <a:lnTo>
                    <a:pt x="8633" y="57604"/>
                  </a:lnTo>
                  <a:lnTo>
                    <a:pt x="9715" y="58819"/>
                  </a:lnTo>
                  <a:lnTo>
                    <a:pt x="10289" y="59437"/>
                  </a:lnTo>
                  <a:lnTo>
                    <a:pt x="10863" y="60011"/>
                  </a:lnTo>
                  <a:lnTo>
                    <a:pt x="11459" y="60563"/>
                  </a:lnTo>
                  <a:lnTo>
                    <a:pt x="12078" y="61115"/>
                  </a:lnTo>
                  <a:lnTo>
                    <a:pt x="12696" y="61623"/>
                  </a:lnTo>
                  <a:lnTo>
                    <a:pt x="13314" y="62153"/>
                  </a:lnTo>
                  <a:lnTo>
                    <a:pt x="13954" y="62638"/>
                  </a:lnTo>
                  <a:lnTo>
                    <a:pt x="14595" y="63102"/>
                  </a:lnTo>
                  <a:lnTo>
                    <a:pt x="15235" y="63566"/>
                  </a:lnTo>
                  <a:lnTo>
                    <a:pt x="15875" y="64007"/>
                  </a:lnTo>
                  <a:lnTo>
                    <a:pt x="16515" y="64427"/>
                  </a:lnTo>
                  <a:lnTo>
                    <a:pt x="17156" y="64824"/>
                  </a:lnTo>
                  <a:lnTo>
                    <a:pt x="18458" y="65597"/>
                  </a:lnTo>
                  <a:lnTo>
                    <a:pt x="19739" y="66325"/>
                  </a:lnTo>
                  <a:lnTo>
                    <a:pt x="21019" y="66988"/>
                  </a:lnTo>
                  <a:lnTo>
                    <a:pt x="21748" y="67518"/>
                  </a:lnTo>
                  <a:lnTo>
                    <a:pt x="22631" y="68114"/>
                  </a:lnTo>
                  <a:lnTo>
                    <a:pt x="23514" y="68688"/>
                  </a:lnTo>
                  <a:lnTo>
                    <a:pt x="24265" y="69152"/>
                  </a:lnTo>
                  <a:lnTo>
                    <a:pt x="24927" y="69416"/>
                  </a:lnTo>
                  <a:lnTo>
                    <a:pt x="25590" y="69637"/>
                  </a:lnTo>
                  <a:lnTo>
                    <a:pt x="26252" y="69858"/>
                  </a:lnTo>
                  <a:lnTo>
                    <a:pt x="26937" y="70057"/>
                  </a:lnTo>
                  <a:lnTo>
                    <a:pt x="27621" y="70255"/>
                  </a:lnTo>
                  <a:lnTo>
                    <a:pt x="28305" y="70432"/>
                  </a:lnTo>
                  <a:lnTo>
                    <a:pt x="29012" y="70609"/>
                  </a:lnTo>
                  <a:lnTo>
                    <a:pt x="29696" y="70741"/>
                  </a:lnTo>
                  <a:lnTo>
                    <a:pt x="31109" y="71006"/>
                  </a:lnTo>
                  <a:lnTo>
                    <a:pt x="32500" y="71227"/>
                  </a:lnTo>
                  <a:lnTo>
                    <a:pt x="33891" y="71404"/>
                  </a:lnTo>
                  <a:lnTo>
                    <a:pt x="35260" y="71514"/>
                  </a:lnTo>
                  <a:lnTo>
                    <a:pt x="36188" y="71580"/>
                  </a:lnTo>
                  <a:lnTo>
                    <a:pt x="37115" y="71624"/>
                  </a:lnTo>
                  <a:lnTo>
                    <a:pt x="38042" y="71646"/>
                  </a:lnTo>
                  <a:lnTo>
                    <a:pt x="39919" y="71646"/>
                  </a:lnTo>
                  <a:lnTo>
                    <a:pt x="40868" y="71624"/>
                  </a:lnTo>
                  <a:lnTo>
                    <a:pt x="41796" y="71580"/>
                  </a:lnTo>
                  <a:lnTo>
                    <a:pt x="42723" y="71514"/>
                  </a:lnTo>
                  <a:lnTo>
                    <a:pt x="43650" y="71426"/>
                  </a:lnTo>
                  <a:lnTo>
                    <a:pt x="44577" y="71337"/>
                  </a:lnTo>
                  <a:lnTo>
                    <a:pt x="45483" y="71227"/>
                  </a:lnTo>
                  <a:lnTo>
                    <a:pt x="46366" y="71094"/>
                  </a:lnTo>
                  <a:lnTo>
                    <a:pt x="46697" y="71028"/>
                  </a:lnTo>
                  <a:lnTo>
                    <a:pt x="47028" y="70940"/>
                  </a:lnTo>
                  <a:lnTo>
                    <a:pt x="47337" y="70852"/>
                  </a:lnTo>
                  <a:lnTo>
                    <a:pt x="47646" y="70741"/>
                  </a:lnTo>
                  <a:lnTo>
                    <a:pt x="47933" y="70631"/>
                  </a:lnTo>
                  <a:lnTo>
                    <a:pt x="48220" y="70498"/>
                  </a:lnTo>
                  <a:lnTo>
                    <a:pt x="48772" y="70189"/>
                  </a:lnTo>
                  <a:lnTo>
                    <a:pt x="49280" y="69880"/>
                  </a:lnTo>
                  <a:lnTo>
                    <a:pt x="49766" y="69527"/>
                  </a:lnTo>
                  <a:lnTo>
                    <a:pt x="50185" y="69174"/>
                  </a:lnTo>
                  <a:lnTo>
                    <a:pt x="50583" y="68798"/>
                  </a:lnTo>
                  <a:lnTo>
                    <a:pt x="50914" y="68445"/>
                  </a:lnTo>
                  <a:lnTo>
                    <a:pt x="51201" y="68114"/>
                  </a:lnTo>
                  <a:lnTo>
                    <a:pt x="51466" y="67783"/>
                  </a:lnTo>
                  <a:lnTo>
                    <a:pt x="51665" y="67518"/>
                  </a:lnTo>
                  <a:lnTo>
                    <a:pt x="51930" y="67098"/>
                  </a:lnTo>
                  <a:lnTo>
                    <a:pt x="52018" y="66944"/>
                  </a:lnTo>
                  <a:lnTo>
                    <a:pt x="52283" y="66657"/>
                  </a:lnTo>
                  <a:lnTo>
                    <a:pt x="52526" y="66325"/>
                  </a:lnTo>
                  <a:lnTo>
                    <a:pt x="52614" y="66171"/>
                  </a:lnTo>
                  <a:lnTo>
                    <a:pt x="52702" y="65994"/>
                  </a:lnTo>
                  <a:lnTo>
                    <a:pt x="52769" y="65818"/>
                  </a:lnTo>
                  <a:lnTo>
                    <a:pt x="52835" y="65641"/>
                  </a:lnTo>
                  <a:lnTo>
                    <a:pt x="52857" y="65464"/>
                  </a:lnTo>
                  <a:lnTo>
                    <a:pt x="52879" y="65310"/>
                  </a:lnTo>
                  <a:lnTo>
                    <a:pt x="52857" y="65155"/>
                  </a:lnTo>
                  <a:lnTo>
                    <a:pt x="52813" y="65023"/>
                  </a:lnTo>
                  <a:lnTo>
                    <a:pt x="52747" y="64890"/>
                  </a:lnTo>
                  <a:lnTo>
                    <a:pt x="52658" y="64780"/>
                  </a:lnTo>
                  <a:lnTo>
                    <a:pt x="52526" y="64692"/>
                  </a:lnTo>
                  <a:lnTo>
                    <a:pt x="52371" y="64625"/>
                  </a:lnTo>
                  <a:lnTo>
                    <a:pt x="51643" y="64692"/>
                  </a:lnTo>
                  <a:lnTo>
                    <a:pt x="50782" y="64780"/>
                  </a:lnTo>
                  <a:lnTo>
                    <a:pt x="49832" y="64846"/>
                  </a:lnTo>
                  <a:lnTo>
                    <a:pt x="49346" y="64868"/>
                  </a:lnTo>
                  <a:lnTo>
                    <a:pt x="48883" y="64890"/>
                  </a:lnTo>
                  <a:lnTo>
                    <a:pt x="48861" y="64890"/>
                  </a:lnTo>
                  <a:lnTo>
                    <a:pt x="48419" y="64868"/>
                  </a:lnTo>
                  <a:lnTo>
                    <a:pt x="48000" y="64846"/>
                  </a:lnTo>
                  <a:lnTo>
                    <a:pt x="47624" y="64802"/>
                  </a:lnTo>
                  <a:lnTo>
                    <a:pt x="47293" y="64736"/>
                  </a:lnTo>
                  <a:lnTo>
                    <a:pt x="47028" y="64625"/>
                  </a:lnTo>
                  <a:lnTo>
                    <a:pt x="46896" y="64559"/>
                  </a:lnTo>
                  <a:lnTo>
                    <a:pt x="46807" y="64493"/>
                  </a:lnTo>
                  <a:lnTo>
                    <a:pt x="46719" y="64427"/>
                  </a:lnTo>
                  <a:lnTo>
                    <a:pt x="46653" y="64338"/>
                  </a:lnTo>
                  <a:lnTo>
                    <a:pt x="46609" y="64250"/>
                  </a:lnTo>
                  <a:lnTo>
                    <a:pt x="46587" y="64162"/>
                  </a:lnTo>
                  <a:lnTo>
                    <a:pt x="46609" y="64095"/>
                  </a:lnTo>
                  <a:lnTo>
                    <a:pt x="46631" y="64051"/>
                  </a:lnTo>
                  <a:lnTo>
                    <a:pt x="46719" y="63985"/>
                  </a:lnTo>
                  <a:lnTo>
                    <a:pt x="46874" y="63919"/>
                  </a:lnTo>
                  <a:lnTo>
                    <a:pt x="47050" y="63875"/>
                  </a:lnTo>
                  <a:lnTo>
                    <a:pt x="47558" y="63786"/>
                  </a:lnTo>
                  <a:lnTo>
                    <a:pt x="48110" y="63698"/>
                  </a:lnTo>
                  <a:lnTo>
                    <a:pt x="48110" y="63477"/>
                  </a:lnTo>
                  <a:lnTo>
                    <a:pt x="48154" y="63234"/>
                  </a:lnTo>
                  <a:lnTo>
                    <a:pt x="48243" y="62969"/>
                  </a:lnTo>
                  <a:lnTo>
                    <a:pt x="48353" y="62682"/>
                  </a:lnTo>
                  <a:lnTo>
                    <a:pt x="48507" y="62395"/>
                  </a:lnTo>
                  <a:lnTo>
                    <a:pt x="48662" y="62086"/>
                  </a:lnTo>
                  <a:lnTo>
                    <a:pt x="49059" y="61490"/>
                  </a:lnTo>
                  <a:lnTo>
                    <a:pt x="49457" y="60916"/>
                  </a:lnTo>
                  <a:lnTo>
                    <a:pt x="49678" y="60673"/>
                  </a:lnTo>
                  <a:lnTo>
                    <a:pt x="49876" y="60452"/>
                  </a:lnTo>
                  <a:lnTo>
                    <a:pt x="50053" y="60254"/>
                  </a:lnTo>
                  <a:lnTo>
                    <a:pt x="50252" y="60099"/>
                  </a:lnTo>
                  <a:lnTo>
                    <a:pt x="50406" y="59989"/>
                  </a:lnTo>
                  <a:lnTo>
                    <a:pt x="50561" y="59945"/>
                  </a:lnTo>
                  <a:lnTo>
                    <a:pt x="50693" y="59790"/>
                  </a:lnTo>
                  <a:lnTo>
                    <a:pt x="50914" y="59613"/>
                  </a:lnTo>
                  <a:lnTo>
                    <a:pt x="51510" y="59128"/>
                  </a:lnTo>
                  <a:lnTo>
                    <a:pt x="52217" y="58554"/>
                  </a:lnTo>
                  <a:lnTo>
                    <a:pt x="52989" y="57913"/>
                  </a:lnTo>
                  <a:lnTo>
                    <a:pt x="53718" y="57251"/>
                  </a:lnTo>
                  <a:lnTo>
                    <a:pt x="54358" y="56633"/>
                  </a:lnTo>
                  <a:lnTo>
                    <a:pt x="54844" y="56081"/>
                  </a:lnTo>
                  <a:lnTo>
                    <a:pt x="54999" y="55882"/>
                  </a:lnTo>
                  <a:lnTo>
                    <a:pt x="55109" y="55706"/>
                  </a:lnTo>
                  <a:lnTo>
                    <a:pt x="55242" y="55573"/>
                  </a:lnTo>
                  <a:lnTo>
                    <a:pt x="55330" y="55419"/>
                  </a:lnTo>
                  <a:lnTo>
                    <a:pt x="55352" y="55286"/>
                  </a:lnTo>
                  <a:lnTo>
                    <a:pt x="55330" y="55131"/>
                  </a:lnTo>
                  <a:lnTo>
                    <a:pt x="55264" y="54999"/>
                  </a:lnTo>
                  <a:lnTo>
                    <a:pt x="55175" y="54867"/>
                  </a:lnTo>
                  <a:lnTo>
                    <a:pt x="55043" y="54734"/>
                  </a:lnTo>
                  <a:lnTo>
                    <a:pt x="54866" y="54602"/>
                  </a:lnTo>
                  <a:lnTo>
                    <a:pt x="54667" y="54447"/>
                  </a:lnTo>
                  <a:lnTo>
                    <a:pt x="54447" y="54315"/>
                  </a:lnTo>
                  <a:lnTo>
                    <a:pt x="53917" y="54050"/>
                  </a:lnTo>
                  <a:lnTo>
                    <a:pt x="53321" y="53785"/>
                  </a:lnTo>
                  <a:lnTo>
                    <a:pt x="52702" y="53520"/>
                  </a:lnTo>
                  <a:lnTo>
                    <a:pt x="51334" y="52990"/>
                  </a:lnTo>
                  <a:lnTo>
                    <a:pt x="49987" y="52482"/>
                  </a:lnTo>
                  <a:lnTo>
                    <a:pt x="49324" y="52261"/>
                  </a:lnTo>
                  <a:lnTo>
                    <a:pt x="48728" y="52063"/>
                  </a:lnTo>
                  <a:lnTo>
                    <a:pt x="48176" y="51908"/>
                  </a:lnTo>
                  <a:lnTo>
                    <a:pt x="47691" y="51798"/>
                  </a:lnTo>
                  <a:lnTo>
                    <a:pt x="47492" y="51731"/>
                  </a:lnTo>
                  <a:lnTo>
                    <a:pt x="47337" y="51643"/>
                  </a:lnTo>
                  <a:lnTo>
                    <a:pt x="47227" y="51533"/>
                  </a:lnTo>
                  <a:lnTo>
                    <a:pt x="47161" y="51422"/>
                  </a:lnTo>
                  <a:lnTo>
                    <a:pt x="47117" y="51290"/>
                  </a:lnTo>
                  <a:lnTo>
                    <a:pt x="47094" y="51157"/>
                  </a:lnTo>
                  <a:lnTo>
                    <a:pt x="47094" y="51025"/>
                  </a:lnTo>
                  <a:lnTo>
                    <a:pt x="47117" y="50892"/>
                  </a:lnTo>
                  <a:lnTo>
                    <a:pt x="47205" y="50583"/>
                  </a:lnTo>
                  <a:lnTo>
                    <a:pt x="47293" y="50252"/>
                  </a:lnTo>
                  <a:lnTo>
                    <a:pt x="47315" y="50098"/>
                  </a:lnTo>
                  <a:lnTo>
                    <a:pt x="47337" y="49943"/>
                  </a:lnTo>
                  <a:lnTo>
                    <a:pt x="47337" y="49788"/>
                  </a:lnTo>
                  <a:lnTo>
                    <a:pt x="47337" y="49634"/>
                  </a:lnTo>
                  <a:lnTo>
                    <a:pt x="47161" y="49700"/>
                  </a:lnTo>
                  <a:lnTo>
                    <a:pt x="46984" y="49744"/>
                  </a:lnTo>
                  <a:lnTo>
                    <a:pt x="46807" y="49766"/>
                  </a:lnTo>
                  <a:lnTo>
                    <a:pt x="46476" y="49766"/>
                  </a:lnTo>
                  <a:lnTo>
                    <a:pt x="46300" y="49744"/>
                  </a:lnTo>
                  <a:lnTo>
                    <a:pt x="45968" y="49678"/>
                  </a:lnTo>
                  <a:lnTo>
                    <a:pt x="45615" y="49612"/>
                  </a:lnTo>
                  <a:lnTo>
                    <a:pt x="45439" y="49590"/>
                  </a:lnTo>
                  <a:lnTo>
                    <a:pt x="45262" y="49568"/>
                  </a:lnTo>
                  <a:lnTo>
                    <a:pt x="44953" y="49612"/>
                  </a:lnTo>
                  <a:lnTo>
                    <a:pt x="44798" y="49634"/>
                  </a:lnTo>
                  <a:lnTo>
                    <a:pt x="44644" y="49678"/>
                  </a:lnTo>
                  <a:lnTo>
                    <a:pt x="44622" y="49656"/>
                  </a:lnTo>
                  <a:lnTo>
                    <a:pt x="44600" y="49634"/>
                  </a:lnTo>
                  <a:lnTo>
                    <a:pt x="44489" y="49590"/>
                  </a:lnTo>
                  <a:lnTo>
                    <a:pt x="44313" y="49546"/>
                  </a:lnTo>
                  <a:lnTo>
                    <a:pt x="44092" y="49523"/>
                  </a:lnTo>
                  <a:lnTo>
                    <a:pt x="43496" y="49457"/>
                  </a:lnTo>
                  <a:lnTo>
                    <a:pt x="42767" y="49413"/>
                  </a:lnTo>
                  <a:lnTo>
                    <a:pt x="41089" y="49303"/>
                  </a:lnTo>
                  <a:lnTo>
                    <a:pt x="39544" y="49214"/>
                  </a:lnTo>
                  <a:lnTo>
                    <a:pt x="39433" y="49259"/>
                  </a:lnTo>
                  <a:lnTo>
                    <a:pt x="39256" y="49281"/>
                  </a:lnTo>
                  <a:lnTo>
                    <a:pt x="39036" y="49325"/>
                  </a:lnTo>
                  <a:lnTo>
                    <a:pt x="38638" y="49369"/>
                  </a:lnTo>
                  <a:lnTo>
                    <a:pt x="37689" y="49369"/>
                  </a:lnTo>
                  <a:lnTo>
                    <a:pt x="37159" y="49325"/>
                  </a:lnTo>
                  <a:lnTo>
                    <a:pt x="37004" y="49325"/>
                  </a:lnTo>
                  <a:lnTo>
                    <a:pt x="36850" y="49347"/>
                  </a:lnTo>
                  <a:lnTo>
                    <a:pt x="36740" y="49369"/>
                  </a:lnTo>
                  <a:lnTo>
                    <a:pt x="36651" y="49413"/>
                  </a:lnTo>
                  <a:lnTo>
                    <a:pt x="36585" y="49479"/>
                  </a:lnTo>
                  <a:lnTo>
                    <a:pt x="36541" y="49568"/>
                  </a:lnTo>
                  <a:lnTo>
                    <a:pt x="36521" y="49626"/>
                  </a:lnTo>
                  <a:lnTo>
                    <a:pt x="36521" y="49626"/>
                  </a:lnTo>
                  <a:lnTo>
                    <a:pt x="36563" y="49281"/>
                  </a:lnTo>
                  <a:lnTo>
                    <a:pt x="36408" y="49369"/>
                  </a:lnTo>
                  <a:lnTo>
                    <a:pt x="36254" y="49413"/>
                  </a:lnTo>
                  <a:lnTo>
                    <a:pt x="36077" y="49457"/>
                  </a:lnTo>
                  <a:lnTo>
                    <a:pt x="35724" y="49457"/>
                  </a:lnTo>
                  <a:lnTo>
                    <a:pt x="35525" y="49435"/>
                  </a:lnTo>
                  <a:lnTo>
                    <a:pt x="35150" y="49347"/>
                  </a:lnTo>
                  <a:lnTo>
                    <a:pt x="34752" y="49281"/>
                  </a:lnTo>
                  <a:lnTo>
                    <a:pt x="34576" y="49259"/>
                  </a:lnTo>
                  <a:lnTo>
                    <a:pt x="34421" y="49236"/>
                  </a:lnTo>
                  <a:lnTo>
                    <a:pt x="34289" y="49259"/>
                  </a:lnTo>
                  <a:lnTo>
                    <a:pt x="34156" y="49281"/>
                  </a:lnTo>
                  <a:lnTo>
                    <a:pt x="34223" y="48729"/>
                  </a:lnTo>
                  <a:lnTo>
                    <a:pt x="34046" y="48773"/>
                  </a:lnTo>
                  <a:lnTo>
                    <a:pt x="33869" y="48817"/>
                  </a:lnTo>
                  <a:lnTo>
                    <a:pt x="33671" y="48839"/>
                  </a:lnTo>
                  <a:lnTo>
                    <a:pt x="33494" y="48839"/>
                  </a:lnTo>
                  <a:lnTo>
                    <a:pt x="33163" y="48817"/>
                  </a:lnTo>
                  <a:lnTo>
                    <a:pt x="32854" y="48773"/>
                  </a:lnTo>
                  <a:lnTo>
                    <a:pt x="32545" y="48707"/>
                  </a:lnTo>
                  <a:lnTo>
                    <a:pt x="32235" y="48618"/>
                  </a:lnTo>
                  <a:lnTo>
                    <a:pt x="31617" y="48486"/>
                  </a:lnTo>
                  <a:lnTo>
                    <a:pt x="31308" y="48420"/>
                  </a:lnTo>
                  <a:lnTo>
                    <a:pt x="30999" y="48397"/>
                  </a:lnTo>
                  <a:lnTo>
                    <a:pt x="30911" y="48420"/>
                  </a:lnTo>
                  <a:lnTo>
                    <a:pt x="31043" y="47868"/>
                  </a:lnTo>
                  <a:lnTo>
                    <a:pt x="30668" y="47779"/>
                  </a:lnTo>
                  <a:lnTo>
                    <a:pt x="30359" y="47669"/>
                  </a:lnTo>
                  <a:lnTo>
                    <a:pt x="30248" y="47603"/>
                  </a:lnTo>
                  <a:lnTo>
                    <a:pt x="30160" y="47536"/>
                  </a:lnTo>
                  <a:lnTo>
                    <a:pt x="30116" y="47448"/>
                  </a:lnTo>
                  <a:lnTo>
                    <a:pt x="30116" y="47360"/>
                  </a:lnTo>
                  <a:lnTo>
                    <a:pt x="30270" y="46830"/>
                  </a:lnTo>
                  <a:lnTo>
                    <a:pt x="30182" y="46764"/>
                  </a:lnTo>
                  <a:lnTo>
                    <a:pt x="30072" y="46719"/>
                  </a:lnTo>
                  <a:lnTo>
                    <a:pt x="29873" y="46631"/>
                  </a:lnTo>
                  <a:lnTo>
                    <a:pt x="29630" y="46587"/>
                  </a:lnTo>
                  <a:lnTo>
                    <a:pt x="29409" y="46543"/>
                  </a:lnTo>
                  <a:lnTo>
                    <a:pt x="29211" y="46499"/>
                  </a:lnTo>
                  <a:lnTo>
                    <a:pt x="29122" y="46477"/>
                  </a:lnTo>
                  <a:lnTo>
                    <a:pt x="29056" y="46432"/>
                  </a:lnTo>
                  <a:lnTo>
                    <a:pt x="29012" y="46388"/>
                  </a:lnTo>
                  <a:lnTo>
                    <a:pt x="28990" y="46322"/>
                  </a:lnTo>
                  <a:lnTo>
                    <a:pt x="28968" y="46256"/>
                  </a:lnTo>
                  <a:lnTo>
                    <a:pt x="28990" y="46167"/>
                  </a:lnTo>
                  <a:lnTo>
                    <a:pt x="28813" y="46697"/>
                  </a:lnTo>
                  <a:lnTo>
                    <a:pt x="28195" y="46455"/>
                  </a:lnTo>
                  <a:lnTo>
                    <a:pt x="27665" y="46212"/>
                  </a:lnTo>
                  <a:lnTo>
                    <a:pt x="27201" y="45947"/>
                  </a:lnTo>
                  <a:lnTo>
                    <a:pt x="26760" y="45660"/>
                  </a:lnTo>
                  <a:lnTo>
                    <a:pt x="26407" y="45395"/>
                  </a:lnTo>
                  <a:lnTo>
                    <a:pt x="26230" y="45240"/>
                  </a:lnTo>
                  <a:lnTo>
                    <a:pt x="26098" y="45108"/>
                  </a:lnTo>
                  <a:lnTo>
                    <a:pt x="25788" y="44821"/>
                  </a:lnTo>
                  <a:lnTo>
                    <a:pt x="25546" y="44512"/>
                  </a:lnTo>
                  <a:lnTo>
                    <a:pt x="25016" y="43695"/>
                  </a:lnTo>
                  <a:lnTo>
                    <a:pt x="24508" y="42922"/>
                  </a:lnTo>
                  <a:lnTo>
                    <a:pt x="24442" y="42834"/>
                  </a:lnTo>
                  <a:lnTo>
                    <a:pt x="24375" y="42745"/>
                  </a:lnTo>
                  <a:lnTo>
                    <a:pt x="24243" y="42524"/>
                  </a:lnTo>
                  <a:lnTo>
                    <a:pt x="24088" y="42326"/>
                  </a:lnTo>
                  <a:lnTo>
                    <a:pt x="24022" y="42237"/>
                  </a:lnTo>
                  <a:lnTo>
                    <a:pt x="23956" y="42127"/>
                  </a:lnTo>
                  <a:lnTo>
                    <a:pt x="23823" y="41906"/>
                  </a:lnTo>
                  <a:lnTo>
                    <a:pt x="23669" y="41686"/>
                  </a:lnTo>
                  <a:lnTo>
                    <a:pt x="23514" y="41465"/>
                  </a:lnTo>
                  <a:lnTo>
                    <a:pt x="23360" y="41222"/>
                  </a:lnTo>
                  <a:lnTo>
                    <a:pt x="23029" y="40714"/>
                  </a:lnTo>
                  <a:lnTo>
                    <a:pt x="22697" y="40162"/>
                  </a:lnTo>
                  <a:lnTo>
                    <a:pt x="22344" y="39544"/>
                  </a:lnTo>
                  <a:lnTo>
                    <a:pt x="22013" y="38904"/>
                  </a:lnTo>
                  <a:lnTo>
                    <a:pt x="21682" y="38197"/>
                  </a:lnTo>
                  <a:lnTo>
                    <a:pt x="21373" y="37446"/>
                  </a:lnTo>
                  <a:lnTo>
                    <a:pt x="21042" y="36674"/>
                  </a:lnTo>
                  <a:lnTo>
                    <a:pt x="20754" y="35857"/>
                  </a:lnTo>
                  <a:lnTo>
                    <a:pt x="20710" y="35746"/>
                  </a:lnTo>
                  <a:lnTo>
                    <a:pt x="20666" y="35636"/>
                  </a:lnTo>
                  <a:lnTo>
                    <a:pt x="20600" y="35526"/>
                  </a:lnTo>
                  <a:lnTo>
                    <a:pt x="20512" y="35437"/>
                  </a:lnTo>
                  <a:lnTo>
                    <a:pt x="20401" y="35371"/>
                  </a:lnTo>
                  <a:lnTo>
                    <a:pt x="20313" y="35305"/>
                  </a:lnTo>
                  <a:lnTo>
                    <a:pt x="20203" y="35261"/>
                  </a:lnTo>
                  <a:lnTo>
                    <a:pt x="19960" y="35261"/>
                  </a:lnTo>
                  <a:lnTo>
                    <a:pt x="19827" y="35327"/>
                  </a:lnTo>
                  <a:lnTo>
                    <a:pt x="19695" y="35415"/>
                  </a:lnTo>
                  <a:lnTo>
                    <a:pt x="19562" y="35570"/>
                  </a:lnTo>
                  <a:lnTo>
                    <a:pt x="19408" y="34775"/>
                  </a:lnTo>
                  <a:lnTo>
                    <a:pt x="19341" y="34355"/>
                  </a:lnTo>
                  <a:lnTo>
                    <a:pt x="19275" y="33936"/>
                  </a:lnTo>
                  <a:lnTo>
                    <a:pt x="19231" y="33737"/>
                  </a:lnTo>
                  <a:lnTo>
                    <a:pt x="19187" y="33583"/>
                  </a:lnTo>
                  <a:lnTo>
                    <a:pt x="19121" y="33472"/>
                  </a:lnTo>
                  <a:lnTo>
                    <a:pt x="19054" y="33384"/>
                  </a:lnTo>
                  <a:lnTo>
                    <a:pt x="18988" y="33296"/>
                  </a:lnTo>
                  <a:lnTo>
                    <a:pt x="18900" y="33251"/>
                  </a:lnTo>
                  <a:lnTo>
                    <a:pt x="18723" y="33141"/>
                  </a:lnTo>
                  <a:lnTo>
                    <a:pt x="18569" y="33053"/>
                  </a:lnTo>
                  <a:lnTo>
                    <a:pt x="18480" y="32986"/>
                  </a:lnTo>
                  <a:lnTo>
                    <a:pt x="18414" y="32920"/>
                  </a:lnTo>
                  <a:lnTo>
                    <a:pt x="18348" y="32810"/>
                  </a:lnTo>
                  <a:lnTo>
                    <a:pt x="18282" y="32677"/>
                  </a:lnTo>
                  <a:lnTo>
                    <a:pt x="18238" y="32523"/>
                  </a:lnTo>
                  <a:lnTo>
                    <a:pt x="18215" y="32324"/>
                  </a:lnTo>
                  <a:lnTo>
                    <a:pt x="17995" y="31441"/>
                  </a:lnTo>
                  <a:lnTo>
                    <a:pt x="17796" y="30536"/>
                  </a:lnTo>
                  <a:lnTo>
                    <a:pt x="17619" y="29608"/>
                  </a:lnTo>
                  <a:lnTo>
                    <a:pt x="17465" y="28681"/>
                  </a:lnTo>
                  <a:lnTo>
                    <a:pt x="17332" y="27732"/>
                  </a:lnTo>
                  <a:lnTo>
                    <a:pt x="17222" y="26760"/>
                  </a:lnTo>
                  <a:lnTo>
                    <a:pt x="17134" y="25767"/>
                  </a:lnTo>
                  <a:lnTo>
                    <a:pt x="17067" y="24773"/>
                  </a:lnTo>
                  <a:lnTo>
                    <a:pt x="16957" y="22720"/>
                  </a:lnTo>
                  <a:lnTo>
                    <a:pt x="16869" y="20644"/>
                  </a:lnTo>
                  <a:lnTo>
                    <a:pt x="16824" y="18591"/>
                  </a:lnTo>
                  <a:lnTo>
                    <a:pt x="16802" y="16516"/>
                  </a:lnTo>
                  <a:lnTo>
                    <a:pt x="16802" y="12387"/>
                  </a:lnTo>
                  <a:lnTo>
                    <a:pt x="16802" y="8258"/>
                  </a:lnTo>
                  <a:lnTo>
                    <a:pt x="16780" y="6205"/>
                  </a:lnTo>
                  <a:lnTo>
                    <a:pt x="16758" y="4129"/>
                  </a:lnTo>
                  <a:lnTo>
                    <a:pt x="16692" y="2076"/>
                  </a:lnTo>
                  <a:lnTo>
                    <a:pt x="16604" y="1"/>
                  </a:lnTo>
                  <a:close/>
                </a:path>
              </a:pathLst>
            </a:custGeom>
            <a:solidFill>
              <a:srgbClr val="8CE5E0">
                <a:alpha val="4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00259" y="4284707"/>
              <a:ext cx="1544737" cy="998436"/>
              <a:chOff x="2417075" y="4056650"/>
              <a:chExt cx="1212700" cy="783825"/>
            </a:xfrm>
          </p:grpSpPr>
          <p:sp>
            <p:nvSpPr>
              <p:cNvPr id="15" name="Google Shape;15;p2"/>
              <p:cNvSpPr/>
              <p:nvPr/>
            </p:nvSpPr>
            <p:spPr>
              <a:xfrm>
                <a:off x="3346600" y="4704650"/>
                <a:ext cx="214750" cy="80075"/>
              </a:xfrm>
              <a:custGeom>
                <a:avLst/>
                <a:gdLst/>
                <a:ahLst/>
                <a:cxnLst/>
                <a:rect l="l" t="t" r="r" b="b"/>
                <a:pathLst>
                  <a:path w="8590" h="3203" extrusionOk="0">
                    <a:moveTo>
                      <a:pt x="0" y="1"/>
                    </a:moveTo>
                    <a:lnTo>
                      <a:pt x="1789" y="796"/>
                    </a:lnTo>
                    <a:lnTo>
                      <a:pt x="3621" y="1590"/>
                    </a:lnTo>
                    <a:lnTo>
                      <a:pt x="4527" y="1966"/>
                    </a:lnTo>
                    <a:lnTo>
                      <a:pt x="5476" y="2319"/>
                    </a:lnTo>
                    <a:lnTo>
                      <a:pt x="6403" y="2672"/>
                    </a:lnTo>
                    <a:lnTo>
                      <a:pt x="7353" y="2981"/>
                    </a:lnTo>
                    <a:lnTo>
                      <a:pt x="7573" y="2981"/>
                    </a:lnTo>
                    <a:lnTo>
                      <a:pt x="7706" y="3003"/>
                    </a:lnTo>
                    <a:lnTo>
                      <a:pt x="7993" y="3092"/>
                    </a:lnTo>
                    <a:lnTo>
                      <a:pt x="8302" y="3158"/>
                    </a:lnTo>
                    <a:lnTo>
                      <a:pt x="8434" y="3202"/>
                    </a:lnTo>
                    <a:lnTo>
                      <a:pt x="8589" y="3202"/>
                    </a:lnTo>
                    <a:lnTo>
                      <a:pt x="7838" y="2893"/>
                    </a:lnTo>
                    <a:lnTo>
                      <a:pt x="7132" y="2606"/>
                    </a:lnTo>
                    <a:lnTo>
                      <a:pt x="6403" y="2341"/>
                    </a:lnTo>
                    <a:lnTo>
                      <a:pt x="5653" y="2076"/>
                    </a:lnTo>
                    <a:lnTo>
                      <a:pt x="5653" y="2076"/>
                    </a:lnTo>
                    <a:lnTo>
                      <a:pt x="7375" y="2628"/>
                    </a:lnTo>
                    <a:lnTo>
                      <a:pt x="4836" y="1789"/>
                    </a:lnTo>
                    <a:lnTo>
                      <a:pt x="3533" y="1370"/>
                    </a:lnTo>
                    <a:lnTo>
                      <a:pt x="2208" y="950"/>
                    </a:lnTo>
                    <a:lnTo>
                      <a:pt x="1965" y="840"/>
                    </a:lnTo>
                    <a:lnTo>
                      <a:pt x="1723" y="707"/>
                    </a:lnTo>
                    <a:lnTo>
                      <a:pt x="1259" y="398"/>
                    </a:lnTo>
                    <a:lnTo>
                      <a:pt x="1016" y="244"/>
                    </a:lnTo>
                    <a:lnTo>
                      <a:pt x="729" y="133"/>
                    </a:lnTo>
                    <a:lnTo>
                      <a:pt x="574" y="67"/>
                    </a:lnTo>
                    <a:lnTo>
                      <a:pt x="398" y="45"/>
                    </a:lnTo>
                    <a:lnTo>
                      <a:pt x="221" y="23"/>
                    </a:lnTo>
                    <a:lnTo>
                      <a:pt x="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0950" y="4770350"/>
                <a:ext cx="8850" cy="2775"/>
              </a:xfrm>
              <a:custGeom>
                <a:avLst/>
                <a:gdLst/>
                <a:ahLst/>
                <a:cxnLst/>
                <a:rect l="l" t="t" r="r" b="b"/>
                <a:pathLst>
                  <a:path w="354" h="111" fill="none" extrusionOk="0">
                    <a:moveTo>
                      <a:pt x="1" y="0"/>
                    </a:moveTo>
                    <a:lnTo>
                      <a:pt x="1" y="0"/>
                    </a:lnTo>
                    <a:lnTo>
                      <a:pt x="354" y="111"/>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46600" y="4704650"/>
                <a:ext cx="214750" cy="80075"/>
              </a:xfrm>
              <a:custGeom>
                <a:avLst/>
                <a:gdLst/>
                <a:ahLst/>
                <a:cxnLst/>
                <a:rect l="l" t="t" r="r" b="b"/>
                <a:pathLst>
                  <a:path w="8590" h="3203" fill="none" extrusionOk="0">
                    <a:moveTo>
                      <a:pt x="22" y="1"/>
                    </a:moveTo>
                    <a:lnTo>
                      <a:pt x="22" y="1"/>
                    </a:lnTo>
                    <a:lnTo>
                      <a:pt x="0" y="1"/>
                    </a:lnTo>
                    <a:lnTo>
                      <a:pt x="0" y="1"/>
                    </a:lnTo>
                    <a:lnTo>
                      <a:pt x="1789" y="796"/>
                    </a:lnTo>
                    <a:lnTo>
                      <a:pt x="3621" y="1590"/>
                    </a:lnTo>
                    <a:lnTo>
                      <a:pt x="4527" y="1966"/>
                    </a:lnTo>
                    <a:lnTo>
                      <a:pt x="5476" y="2319"/>
                    </a:lnTo>
                    <a:lnTo>
                      <a:pt x="6403" y="2672"/>
                    </a:lnTo>
                    <a:lnTo>
                      <a:pt x="7353" y="2981"/>
                    </a:lnTo>
                    <a:lnTo>
                      <a:pt x="7353" y="2981"/>
                    </a:lnTo>
                    <a:lnTo>
                      <a:pt x="7463" y="2981"/>
                    </a:lnTo>
                    <a:lnTo>
                      <a:pt x="7463" y="2981"/>
                    </a:lnTo>
                    <a:lnTo>
                      <a:pt x="7573" y="2981"/>
                    </a:lnTo>
                    <a:lnTo>
                      <a:pt x="7706" y="3003"/>
                    </a:lnTo>
                    <a:lnTo>
                      <a:pt x="7993" y="3092"/>
                    </a:lnTo>
                    <a:lnTo>
                      <a:pt x="7993" y="3092"/>
                    </a:lnTo>
                    <a:lnTo>
                      <a:pt x="8302" y="3158"/>
                    </a:lnTo>
                    <a:lnTo>
                      <a:pt x="8434" y="3202"/>
                    </a:lnTo>
                    <a:lnTo>
                      <a:pt x="8567" y="3202"/>
                    </a:lnTo>
                    <a:lnTo>
                      <a:pt x="8567" y="3202"/>
                    </a:lnTo>
                    <a:lnTo>
                      <a:pt x="8589" y="3202"/>
                    </a:lnTo>
                    <a:lnTo>
                      <a:pt x="8589" y="3202"/>
                    </a:lnTo>
                    <a:lnTo>
                      <a:pt x="7838" y="2893"/>
                    </a:lnTo>
                    <a:lnTo>
                      <a:pt x="7132" y="2606"/>
                    </a:lnTo>
                    <a:lnTo>
                      <a:pt x="6403" y="2341"/>
                    </a:lnTo>
                    <a:lnTo>
                      <a:pt x="5653" y="2076"/>
                    </a:lnTo>
                    <a:lnTo>
                      <a:pt x="7375" y="2628"/>
                    </a:lnTo>
                    <a:lnTo>
                      <a:pt x="7375" y="2628"/>
                    </a:lnTo>
                    <a:lnTo>
                      <a:pt x="4836" y="1789"/>
                    </a:lnTo>
                    <a:lnTo>
                      <a:pt x="3533" y="1370"/>
                    </a:lnTo>
                    <a:lnTo>
                      <a:pt x="2208" y="950"/>
                    </a:lnTo>
                    <a:lnTo>
                      <a:pt x="2208" y="950"/>
                    </a:lnTo>
                    <a:lnTo>
                      <a:pt x="1965" y="840"/>
                    </a:lnTo>
                    <a:lnTo>
                      <a:pt x="1723" y="707"/>
                    </a:lnTo>
                    <a:lnTo>
                      <a:pt x="1259" y="398"/>
                    </a:lnTo>
                    <a:lnTo>
                      <a:pt x="1016" y="244"/>
                    </a:lnTo>
                    <a:lnTo>
                      <a:pt x="729" y="133"/>
                    </a:lnTo>
                    <a:lnTo>
                      <a:pt x="574" y="67"/>
                    </a:lnTo>
                    <a:lnTo>
                      <a:pt x="398" y="45"/>
                    </a:lnTo>
                    <a:lnTo>
                      <a:pt x="221" y="23"/>
                    </a:lnTo>
                    <a:lnTo>
                      <a:pt x="22"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11000" y="4806775"/>
                <a:ext cx="18775" cy="5550"/>
              </a:xfrm>
              <a:custGeom>
                <a:avLst/>
                <a:gdLst/>
                <a:ahLst/>
                <a:cxnLst/>
                <a:rect l="l" t="t" r="r" b="b"/>
                <a:pathLst>
                  <a:path w="751" h="222" extrusionOk="0">
                    <a:moveTo>
                      <a:pt x="0" y="0"/>
                    </a:moveTo>
                    <a:lnTo>
                      <a:pt x="751" y="221"/>
                    </a:lnTo>
                    <a:lnTo>
                      <a:pt x="398" y="11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11000" y="4806775"/>
                <a:ext cx="18775" cy="5550"/>
              </a:xfrm>
              <a:custGeom>
                <a:avLst/>
                <a:gdLst/>
                <a:ahLst/>
                <a:cxnLst/>
                <a:rect l="l" t="t" r="r" b="b"/>
                <a:pathLst>
                  <a:path w="751" h="222" fill="none" extrusionOk="0">
                    <a:moveTo>
                      <a:pt x="0" y="0"/>
                    </a:moveTo>
                    <a:lnTo>
                      <a:pt x="0" y="0"/>
                    </a:lnTo>
                    <a:lnTo>
                      <a:pt x="751" y="221"/>
                    </a:lnTo>
                    <a:lnTo>
                      <a:pt x="751" y="221"/>
                    </a:lnTo>
                    <a:lnTo>
                      <a:pt x="398" y="111"/>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14675" y="4679825"/>
                <a:ext cx="97175" cy="40300"/>
              </a:xfrm>
              <a:custGeom>
                <a:avLst/>
                <a:gdLst/>
                <a:ahLst/>
                <a:cxnLst/>
                <a:rect l="l" t="t" r="r" b="b"/>
                <a:pathLst>
                  <a:path w="3887" h="1612" extrusionOk="0">
                    <a:moveTo>
                      <a:pt x="1" y="0"/>
                    </a:moveTo>
                    <a:lnTo>
                      <a:pt x="1723" y="773"/>
                    </a:lnTo>
                    <a:lnTo>
                      <a:pt x="3423" y="1502"/>
                    </a:lnTo>
                    <a:lnTo>
                      <a:pt x="3886" y="1612"/>
                    </a:lnTo>
                    <a:lnTo>
                      <a:pt x="3886" y="1612"/>
                    </a:lnTo>
                    <a:lnTo>
                      <a:pt x="3423" y="1369"/>
                    </a:lnTo>
                    <a:lnTo>
                      <a:pt x="2937" y="1148"/>
                    </a:lnTo>
                    <a:lnTo>
                      <a:pt x="2451" y="950"/>
                    </a:lnTo>
                    <a:lnTo>
                      <a:pt x="1966" y="751"/>
                    </a:lnTo>
                    <a:lnTo>
                      <a:pt x="972" y="398"/>
                    </a:lnTo>
                    <a:lnTo>
                      <a:pt x="486" y="19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214675" y="4679825"/>
                <a:ext cx="97175" cy="40300"/>
              </a:xfrm>
              <a:custGeom>
                <a:avLst/>
                <a:gdLst/>
                <a:ahLst/>
                <a:cxnLst/>
                <a:rect l="l" t="t" r="r" b="b"/>
                <a:pathLst>
                  <a:path w="3887" h="1612" fill="none" extrusionOk="0">
                    <a:moveTo>
                      <a:pt x="1" y="0"/>
                    </a:moveTo>
                    <a:lnTo>
                      <a:pt x="1" y="0"/>
                    </a:lnTo>
                    <a:lnTo>
                      <a:pt x="1723" y="773"/>
                    </a:lnTo>
                    <a:lnTo>
                      <a:pt x="3423" y="1502"/>
                    </a:lnTo>
                    <a:lnTo>
                      <a:pt x="3423" y="1502"/>
                    </a:lnTo>
                    <a:lnTo>
                      <a:pt x="3886" y="1612"/>
                    </a:lnTo>
                    <a:lnTo>
                      <a:pt x="3886" y="1612"/>
                    </a:lnTo>
                    <a:lnTo>
                      <a:pt x="3423" y="1369"/>
                    </a:lnTo>
                    <a:lnTo>
                      <a:pt x="2937" y="1148"/>
                    </a:lnTo>
                    <a:lnTo>
                      <a:pt x="2451" y="950"/>
                    </a:lnTo>
                    <a:lnTo>
                      <a:pt x="1966" y="751"/>
                    </a:lnTo>
                    <a:lnTo>
                      <a:pt x="972" y="398"/>
                    </a:lnTo>
                    <a:lnTo>
                      <a:pt x="486" y="199"/>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339975" y="4739425"/>
                <a:ext cx="85575" cy="36450"/>
              </a:xfrm>
              <a:custGeom>
                <a:avLst/>
                <a:gdLst/>
                <a:ahLst/>
                <a:cxnLst/>
                <a:rect l="l" t="t" r="r" b="b"/>
                <a:pathLst>
                  <a:path w="3423" h="1458" extrusionOk="0">
                    <a:moveTo>
                      <a:pt x="0" y="1"/>
                    </a:moveTo>
                    <a:lnTo>
                      <a:pt x="1745" y="729"/>
                    </a:lnTo>
                    <a:lnTo>
                      <a:pt x="2606" y="1083"/>
                    </a:lnTo>
                    <a:lnTo>
                      <a:pt x="3423" y="1458"/>
                    </a:lnTo>
                    <a:lnTo>
                      <a:pt x="2606" y="1060"/>
                    </a:lnTo>
                    <a:lnTo>
                      <a:pt x="1745" y="685"/>
                    </a:lnTo>
                    <a:lnTo>
                      <a:pt x="884" y="33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339975" y="4739425"/>
                <a:ext cx="85575" cy="36450"/>
              </a:xfrm>
              <a:custGeom>
                <a:avLst/>
                <a:gdLst/>
                <a:ahLst/>
                <a:cxnLst/>
                <a:rect l="l" t="t" r="r" b="b"/>
                <a:pathLst>
                  <a:path w="3423" h="1458" fill="none" extrusionOk="0">
                    <a:moveTo>
                      <a:pt x="0" y="1"/>
                    </a:moveTo>
                    <a:lnTo>
                      <a:pt x="0" y="1"/>
                    </a:lnTo>
                    <a:lnTo>
                      <a:pt x="1745" y="729"/>
                    </a:lnTo>
                    <a:lnTo>
                      <a:pt x="2606" y="1083"/>
                    </a:lnTo>
                    <a:lnTo>
                      <a:pt x="3423" y="1458"/>
                    </a:lnTo>
                    <a:lnTo>
                      <a:pt x="3423" y="1458"/>
                    </a:lnTo>
                    <a:lnTo>
                      <a:pt x="2606" y="1060"/>
                    </a:lnTo>
                    <a:lnTo>
                      <a:pt x="1745" y="685"/>
                    </a:lnTo>
                    <a:lnTo>
                      <a:pt x="884" y="332"/>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748275" y="4512575"/>
                <a:ext cx="25" cy="25"/>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748275" y="4512575"/>
                <a:ext cx="25" cy="25"/>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748825" y="4512575"/>
                <a:ext cx="18225" cy="13825"/>
              </a:xfrm>
              <a:custGeom>
                <a:avLst/>
                <a:gdLst/>
                <a:ahLst/>
                <a:cxnLst/>
                <a:rect l="l" t="t" r="r" b="b"/>
                <a:pathLst>
                  <a:path w="729" h="553" extrusionOk="0">
                    <a:moveTo>
                      <a:pt x="0" y="0"/>
                    </a:moveTo>
                    <a:lnTo>
                      <a:pt x="685" y="552"/>
                    </a:lnTo>
                    <a:lnTo>
                      <a:pt x="685" y="464"/>
                    </a:lnTo>
                    <a:lnTo>
                      <a:pt x="729" y="376"/>
                    </a:lnTo>
                    <a:lnTo>
                      <a:pt x="574" y="332"/>
                    </a:lnTo>
                    <a:lnTo>
                      <a:pt x="442" y="243"/>
                    </a:lnTo>
                    <a:lnTo>
                      <a:pt x="221" y="13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748825" y="4512575"/>
                <a:ext cx="18225" cy="13825"/>
              </a:xfrm>
              <a:custGeom>
                <a:avLst/>
                <a:gdLst/>
                <a:ahLst/>
                <a:cxnLst/>
                <a:rect l="l" t="t" r="r" b="b"/>
                <a:pathLst>
                  <a:path w="729" h="553" fill="none" extrusionOk="0">
                    <a:moveTo>
                      <a:pt x="0" y="0"/>
                    </a:moveTo>
                    <a:lnTo>
                      <a:pt x="0" y="0"/>
                    </a:lnTo>
                    <a:lnTo>
                      <a:pt x="685" y="552"/>
                    </a:lnTo>
                    <a:lnTo>
                      <a:pt x="685" y="552"/>
                    </a:lnTo>
                    <a:lnTo>
                      <a:pt x="685" y="464"/>
                    </a:lnTo>
                    <a:lnTo>
                      <a:pt x="729" y="376"/>
                    </a:lnTo>
                    <a:lnTo>
                      <a:pt x="729" y="376"/>
                    </a:lnTo>
                    <a:lnTo>
                      <a:pt x="574" y="332"/>
                    </a:lnTo>
                    <a:lnTo>
                      <a:pt x="442" y="243"/>
                    </a:lnTo>
                    <a:lnTo>
                      <a:pt x="442" y="243"/>
                    </a:lnTo>
                    <a:lnTo>
                      <a:pt x="221" y="133"/>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879075" y="4606400"/>
                <a:ext cx="83925" cy="48600"/>
              </a:xfrm>
              <a:custGeom>
                <a:avLst/>
                <a:gdLst/>
                <a:ahLst/>
                <a:cxnLst/>
                <a:rect l="l" t="t" r="r" b="b"/>
                <a:pathLst>
                  <a:path w="3357" h="1944" extrusionOk="0">
                    <a:moveTo>
                      <a:pt x="1" y="1"/>
                    </a:moveTo>
                    <a:lnTo>
                      <a:pt x="840" y="531"/>
                    </a:lnTo>
                    <a:lnTo>
                      <a:pt x="1679" y="1016"/>
                    </a:lnTo>
                    <a:lnTo>
                      <a:pt x="2518" y="1480"/>
                    </a:lnTo>
                    <a:lnTo>
                      <a:pt x="3357" y="1944"/>
                    </a:lnTo>
                    <a:lnTo>
                      <a:pt x="3357" y="1944"/>
                    </a:lnTo>
                    <a:lnTo>
                      <a:pt x="3114" y="1679"/>
                    </a:lnTo>
                    <a:lnTo>
                      <a:pt x="2981" y="1635"/>
                    </a:lnTo>
                    <a:lnTo>
                      <a:pt x="2871" y="1612"/>
                    </a:lnTo>
                    <a:lnTo>
                      <a:pt x="2672" y="1546"/>
                    </a:lnTo>
                    <a:lnTo>
                      <a:pt x="2319" y="1325"/>
                    </a:lnTo>
                    <a:lnTo>
                      <a:pt x="2010" y="1083"/>
                    </a:lnTo>
                    <a:lnTo>
                      <a:pt x="1414" y="619"/>
                    </a:lnTo>
                    <a:lnTo>
                      <a:pt x="1215" y="619"/>
                    </a:lnTo>
                    <a:lnTo>
                      <a:pt x="1083" y="597"/>
                    </a:lnTo>
                    <a:lnTo>
                      <a:pt x="950" y="553"/>
                    </a:lnTo>
                    <a:lnTo>
                      <a:pt x="464" y="26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879075" y="4606400"/>
                <a:ext cx="83925" cy="48600"/>
              </a:xfrm>
              <a:custGeom>
                <a:avLst/>
                <a:gdLst/>
                <a:ahLst/>
                <a:cxnLst/>
                <a:rect l="l" t="t" r="r" b="b"/>
                <a:pathLst>
                  <a:path w="3357" h="1944" fill="none" extrusionOk="0">
                    <a:moveTo>
                      <a:pt x="1" y="1"/>
                    </a:moveTo>
                    <a:lnTo>
                      <a:pt x="1" y="1"/>
                    </a:lnTo>
                    <a:lnTo>
                      <a:pt x="840" y="531"/>
                    </a:lnTo>
                    <a:lnTo>
                      <a:pt x="1679" y="1016"/>
                    </a:lnTo>
                    <a:lnTo>
                      <a:pt x="1679" y="1016"/>
                    </a:lnTo>
                    <a:lnTo>
                      <a:pt x="2518" y="1480"/>
                    </a:lnTo>
                    <a:lnTo>
                      <a:pt x="3357" y="1944"/>
                    </a:lnTo>
                    <a:lnTo>
                      <a:pt x="3357" y="1944"/>
                    </a:lnTo>
                    <a:lnTo>
                      <a:pt x="3114" y="1679"/>
                    </a:lnTo>
                    <a:lnTo>
                      <a:pt x="3114" y="1679"/>
                    </a:lnTo>
                    <a:lnTo>
                      <a:pt x="2981" y="1635"/>
                    </a:lnTo>
                    <a:lnTo>
                      <a:pt x="2871" y="1612"/>
                    </a:lnTo>
                    <a:lnTo>
                      <a:pt x="2672" y="1546"/>
                    </a:lnTo>
                    <a:lnTo>
                      <a:pt x="2672" y="1546"/>
                    </a:lnTo>
                    <a:lnTo>
                      <a:pt x="2319" y="1325"/>
                    </a:lnTo>
                    <a:lnTo>
                      <a:pt x="2010" y="1083"/>
                    </a:lnTo>
                    <a:lnTo>
                      <a:pt x="1414" y="619"/>
                    </a:lnTo>
                    <a:lnTo>
                      <a:pt x="1414" y="619"/>
                    </a:lnTo>
                    <a:lnTo>
                      <a:pt x="1215" y="619"/>
                    </a:lnTo>
                    <a:lnTo>
                      <a:pt x="1083" y="597"/>
                    </a:lnTo>
                    <a:lnTo>
                      <a:pt x="950" y="553"/>
                    </a:lnTo>
                    <a:lnTo>
                      <a:pt x="950" y="553"/>
                    </a:lnTo>
                    <a:lnTo>
                      <a:pt x="464" y="266"/>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417075" y="4056650"/>
                <a:ext cx="929000" cy="654100"/>
              </a:xfrm>
              <a:custGeom>
                <a:avLst/>
                <a:gdLst/>
                <a:ahLst/>
                <a:cxnLst/>
                <a:rect l="l" t="t" r="r" b="b"/>
                <a:pathLst>
                  <a:path w="37160" h="26164" extrusionOk="0">
                    <a:moveTo>
                      <a:pt x="2584" y="1811"/>
                    </a:moveTo>
                    <a:lnTo>
                      <a:pt x="2650" y="1833"/>
                    </a:lnTo>
                    <a:lnTo>
                      <a:pt x="2650" y="1833"/>
                    </a:lnTo>
                    <a:lnTo>
                      <a:pt x="2606" y="1811"/>
                    </a:lnTo>
                    <a:close/>
                    <a:moveTo>
                      <a:pt x="2628" y="1811"/>
                    </a:moveTo>
                    <a:lnTo>
                      <a:pt x="2650" y="1833"/>
                    </a:lnTo>
                    <a:lnTo>
                      <a:pt x="2650" y="1811"/>
                    </a:lnTo>
                    <a:close/>
                    <a:moveTo>
                      <a:pt x="2672" y="1965"/>
                    </a:moveTo>
                    <a:lnTo>
                      <a:pt x="2716" y="2120"/>
                    </a:lnTo>
                    <a:lnTo>
                      <a:pt x="2739" y="2142"/>
                    </a:lnTo>
                    <a:lnTo>
                      <a:pt x="2672" y="1965"/>
                    </a:lnTo>
                    <a:close/>
                    <a:moveTo>
                      <a:pt x="2761" y="2186"/>
                    </a:moveTo>
                    <a:lnTo>
                      <a:pt x="2761" y="2208"/>
                    </a:lnTo>
                    <a:lnTo>
                      <a:pt x="2768" y="2223"/>
                    </a:lnTo>
                    <a:lnTo>
                      <a:pt x="2783" y="2230"/>
                    </a:lnTo>
                    <a:lnTo>
                      <a:pt x="2783" y="2230"/>
                    </a:lnTo>
                    <a:lnTo>
                      <a:pt x="2761" y="2186"/>
                    </a:lnTo>
                    <a:close/>
                    <a:moveTo>
                      <a:pt x="2783" y="2252"/>
                    </a:moveTo>
                    <a:lnTo>
                      <a:pt x="2805" y="2274"/>
                    </a:lnTo>
                    <a:lnTo>
                      <a:pt x="2805" y="2252"/>
                    </a:lnTo>
                    <a:close/>
                    <a:moveTo>
                      <a:pt x="9495" y="12099"/>
                    </a:moveTo>
                    <a:lnTo>
                      <a:pt x="9848" y="12364"/>
                    </a:lnTo>
                    <a:lnTo>
                      <a:pt x="10201" y="12651"/>
                    </a:lnTo>
                    <a:lnTo>
                      <a:pt x="10201" y="12651"/>
                    </a:lnTo>
                    <a:lnTo>
                      <a:pt x="9848" y="12386"/>
                    </a:lnTo>
                    <a:lnTo>
                      <a:pt x="9495" y="12099"/>
                    </a:lnTo>
                    <a:close/>
                    <a:moveTo>
                      <a:pt x="10422" y="15698"/>
                    </a:moveTo>
                    <a:lnTo>
                      <a:pt x="10841" y="16029"/>
                    </a:lnTo>
                    <a:lnTo>
                      <a:pt x="11261" y="16339"/>
                    </a:lnTo>
                    <a:lnTo>
                      <a:pt x="11438" y="16493"/>
                    </a:lnTo>
                    <a:lnTo>
                      <a:pt x="11614" y="16670"/>
                    </a:lnTo>
                    <a:lnTo>
                      <a:pt x="11769" y="16868"/>
                    </a:lnTo>
                    <a:lnTo>
                      <a:pt x="11923" y="17089"/>
                    </a:lnTo>
                    <a:lnTo>
                      <a:pt x="11173" y="16405"/>
                    </a:lnTo>
                    <a:lnTo>
                      <a:pt x="10422" y="15698"/>
                    </a:lnTo>
                    <a:close/>
                    <a:moveTo>
                      <a:pt x="10201" y="12651"/>
                    </a:moveTo>
                    <a:lnTo>
                      <a:pt x="10510" y="12872"/>
                    </a:lnTo>
                    <a:lnTo>
                      <a:pt x="10576" y="12894"/>
                    </a:lnTo>
                    <a:lnTo>
                      <a:pt x="10621" y="12916"/>
                    </a:lnTo>
                    <a:lnTo>
                      <a:pt x="10687" y="12983"/>
                    </a:lnTo>
                    <a:lnTo>
                      <a:pt x="10753" y="13049"/>
                    </a:lnTo>
                    <a:lnTo>
                      <a:pt x="11415" y="13535"/>
                    </a:lnTo>
                    <a:lnTo>
                      <a:pt x="11680" y="13755"/>
                    </a:lnTo>
                    <a:lnTo>
                      <a:pt x="11923" y="13976"/>
                    </a:lnTo>
                    <a:lnTo>
                      <a:pt x="12321" y="14351"/>
                    </a:lnTo>
                    <a:lnTo>
                      <a:pt x="12740" y="14705"/>
                    </a:lnTo>
                    <a:lnTo>
                      <a:pt x="13160" y="15036"/>
                    </a:lnTo>
                    <a:lnTo>
                      <a:pt x="13601" y="15345"/>
                    </a:lnTo>
                    <a:lnTo>
                      <a:pt x="14462" y="15941"/>
                    </a:lnTo>
                    <a:lnTo>
                      <a:pt x="14860" y="16228"/>
                    </a:lnTo>
                    <a:lnTo>
                      <a:pt x="15235" y="16537"/>
                    </a:lnTo>
                    <a:lnTo>
                      <a:pt x="15323" y="16626"/>
                    </a:lnTo>
                    <a:lnTo>
                      <a:pt x="15368" y="16670"/>
                    </a:lnTo>
                    <a:lnTo>
                      <a:pt x="15368" y="16714"/>
                    </a:lnTo>
                    <a:lnTo>
                      <a:pt x="15345" y="16714"/>
                    </a:lnTo>
                    <a:lnTo>
                      <a:pt x="15213" y="16692"/>
                    </a:lnTo>
                    <a:lnTo>
                      <a:pt x="15434" y="16824"/>
                    </a:lnTo>
                    <a:lnTo>
                      <a:pt x="16096" y="17155"/>
                    </a:lnTo>
                    <a:lnTo>
                      <a:pt x="16449" y="17332"/>
                    </a:lnTo>
                    <a:lnTo>
                      <a:pt x="16759" y="17531"/>
                    </a:lnTo>
                    <a:lnTo>
                      <a:pt x="17465" y="17994"/>
                    </a:lnTo>
                    <a:lnTo>
                      <a:pt x="18172" y="18436"/>
                    </a:lnTo>
                    <a:lnTo>
                      <a:pt x="18459" y="18613"/>
                    </a:lnTo>
                    <a:lnTo>
                      <a:pt x="18304" y="18524"/>
                    </a:lnTo>
                    <a:lnTo>
                      <a:pt x="19209" y="19098"/>
                    </a:lnTo>
                    <a:lnTo>
                      <a:pt x="20115" y="19672"/>
                    </a:lnTo>
                    <a:lnTo>
                      <a:pt x="21925" y="20754"/>
                    </a:lnTo>
                    <a:lnTo>
                      <a:pt x="20578" y="20070"/>
                    </a:lnTo>
                    <a:lnTo>
                      <a:pt x="19231" y="19319"/>
                    </a:lnTo>
                    <a:lnTo>
                      <a:pt x="17951" y="18569"/>
                    </a:lnTo>
                    <a:lnTo>
                      <a:pt x="17311" y="18149"/>
                    </a:lnTo>
                    <a:lnTo>
                      <a:pt x="16670" y="17752"/>
                    </a:lnTo>
                    <a:lnTo>
                      <a:pt x="16935" y="17818"/>
                    </a:lnTo>
                    <a:lnTo>
                      <a:pt x="17222" y="17950"/>
                    </a:lnTo>
                    <a:lnTo>
                      <a:pt x="17222" y="17950"/>
                    </a:lnTo>
                    <a:lnTo>
                      <a:pt x="16317" y="17398"/>
                    </a:lnTo>
                    <a:lnTo>
                      <a:pt x="15875" y="17111"/>
                    </a:lnTo>
                    <a:lnTo>
                      <a:pt x="15434" y="16824"/>
                    </a:lnTo>
                    <a:lnTo>
                      <a:pt x="14838" y="16559"/>
                    </a:lnTo>
                    <a:lnTo>
                      <a:pt x="14838" y="16559"/>
                    </a:lnTo>
                    <a:lnTo>
                      <a:pt x="15213" y="16692"/>
                    </a:lnTo>
                    <a:lnTo>
                      <a:pt x="14551" y="16228"/>
                    </a:lnTo>
                    <a:lnTo>
                      <a:pt x="13888" y="15764"/>
                    </a:lnTo>
                    <a:lnTo>
                      <a:pt x="13226" y="15279"/>
                    </a:lnTo>
                    <a:lnTo>
                      <a:pt x="12586" y="14771"/>
                    </a:lnTo>
                    <a:lnTo>
                      <a:pt x="11349" y="13755"/>
                    </a:lnTo>
                    <a:lnTo>
                      <a:pt x="10157" y="12740"/>
                    </a:lnTo>
                    <a:lnTo>
                      <a:pt x="10245" y="12784"/>
                    </a:lnTo>
                    <a:lnTo>
                      <a:pt x="10334" y="12828"/>
                    </a:lnTo>
                    <a:lnTo>
                      <a:pt x="10466" y="12872"/>
                    </a:lnTo>
                    <a:lnTo>
                      <a:pt x="10201" y="12651"/>
                    </a:lnTo>
                    <a:close/>
                    <a:moveTo>
                      <a:pt x="27975" y="24353"/>
                    </a:moveTo>
                    <a:lnTo>
                      <a:pt x="28372" y="24397"/>
                    </a:lnTo>
                    <a:lnTo>
                      <a:pt x="28615" y="24508"/>
                    </a:lnTo>
                    <a:lnTo>
                      <a:pt x="27975" y="24353"/>
                    </a:lnTo>
                    <a:close/>
                    <a:moveTo>
                      <a:pt x="2187" y="0"/>
                    </a:moveTo>
                    <a:lnTo>
                      <a:pt x="1966" y="22"/>
                    </a:lnTo>
                    <a:lnTo>
                      <a:pt x="1745" y="66"/>
                    </a:lnTo>
                    <a:lnTo>
                      <a:pt x="1502" y="155"/>
                    </a:lnTo>
                    <a:lnTo>
                      <a:pt x="1259" y="287"/>
                    </a:lnTo>
                    <a:lnTo>
                      <a:pt x="1016" y="464"/>
                    </a:lnTo>
                    <a:lnTo>
                      <a:pt x="862" y="596"/>
                    </a:lnTo>
                    <a:lnTo>
                      <a:pt x="707" y="751"/>
                    </a:lnTo>
                    <a:lnTo>
                      <a:pt x="575" y="905"/>
                    </a:lnTo>
                    <a:lnTo>
                      <a:pt x="464" y="1082"/>
                    </a:lnTo>
                    <a:lnTo>
                      <a:pt x="354" y="1259"/>
                    </a:lnTo>
                    <a:lnTo>
                      <a:pt x="266" y="1457"/>
                    </a:lnTo>
                    <a:lnTo>
                      <a:pt x="177" y="1656"/>
                    </a:lnTo>
                    <a:lnTo>
                      <a:pt x="111" y="1855"/>
                    </a:lnTo>
                    <a:lnTo>
                      <a:pt x="67" y="2076"/>
                    </a:lnTo>
                    <a:lnTo>
                      <a:pt x="23" y="2296"/>
                    </a:lnTo>
                    <a:lnTo>
                      <a:pt x="23" y="2319"/>
                    </a:lnTo>
                    <a:lnTo>
                      <a:pt x="23" y="2341"/>
                    </a:lnTo>
                    <a:lnTo>
                      <a:pt x="23" y="2385"/>
                    </a:lnTo>
                    <a:lnTo>
                      <a:pt x="23" y="2429"/>
                    </a:lnTo>
                    <a:lnTo>
                      <a:pt x="23" y="2495"/>
                    </a:lnTo>
                    <a:lnTo>
                      <a:pt x="1" y="2561"/>
                    </a:lnTo>
                    <a:lnTo>
                      <a:pt x="1" y="2694"/>
                    </a:lnTo>
                    <a:lnTo>
                      <a:pt x="23" y="2915"/>
                    </a:lnTo>
                    <a:lnTo>
                      <a:pt x="23" y="3091"/>
                    </a:lnTo>
                    <a:lnTo>
                      <a:pt x="89" y="3489"/>
                    </a:lnTo>
                    <a:lnTo>
                      <a:pt x="199" y="3820"/>
                    </a:lnTo>
                    <a:lnTo>
                      <a:pt x="332" y="4129"/>
                    </a:lnTo>
                    <a:lnTo>
                      <a:pt x="619" y="4681"/>
                    </a:lnTo>
                    <a:lnTo>
                      <a:pt x="884" y="5189"/>
                    </a:lnTo>
                    <a:lnTo>
                      <a:pt x="994" y="5432"/>
                    </a:lnTo>
                    <a:lnTo>
                      <a:pt x="1083" y="5697"/>
                    </a:lnTo>
                    <a:lnTo>
                      <a:pt x="1171" y="5851"/>
                    </a:lnTo>
                    <a:lnTo>
                      <a:pt x="1325" y="5984"/>
                    </a:lnTo>
                    <a:lnTo>
                      <a:pt x="1414" y="6050"/>
                    </a:lnTo>
                    <a:lnTo>
                      <a:pt x="1480" y="6116"/>
                    </a:lnTo>
                    <a:lnTo>
                      <a:pt x="1657" y="6425"/>
                    </a:lnTo>
                    <a:lnTo>
                      <a:pt x="1789" y="6690"/>
                    </a:lnTo>
                    <a:lnTo>
                      <a:pt x="1855" y="6823"/>
                    </a:lnTo>
                    <a:lnTo>
                      <a:pt x="1944" y="6933"/>
                    </a:lnTo>
                    <a:lnTo>
                      <a:pt x="2054" y="7088"/>
                    </a:lnTo>
                    <a:lnTo>
                      <a:pt x="2209" y="7242"/>
                    </a:lnTo>
                    <a:lnTo>
                      <a:pt x="2120" y="7242"/>
                    </a:lnTo>
                    <a:lnTo>
                      <a:pt x="2231" y="7352"/>
                    </a:lnTo>
                    <a:lnTo>
                      <a:pt x="2363" y="7507"/>
                    </a:lnTo>
                    <a:lnTo>
                      <a:pt x="2474" y="7639"/>
                    </a:lnTo>
                    <a:lnTo>
                      <a:pt x="2628" y="7750"/>
                    </a:lnTo>
                    <a:lnTo>
                      <a:pt x="2562" y="7838"/>
                    </a:lnTo>
                    <a:lnTo>
                      <a:pt x="2540" y="7927"/>
                    </a:lnTo>
                    <a:lnTo>
                      <a:pt x="3158" y="8788"/>
                    </a:lnTo>
                    <a:lnTo>
                      <a:pt x="3798" y="9627"/>
                    </a:lnTo>
                    <a:lnTo>
                      <a:pt x="4483" y="10466"/>
                    </a:lnTo>
                    <a:lnTo>
                      <a:pt x="5211" y="11282"/>
                    </a:lnTo>
                    <a:lnTo>
                      <a:pt x="6072" y="12210"/>
                    </a:lnTo>
                    <a:lnTo>
                      <a:pt x="6470" y="12585"/>
                    </a:lnTo>
                    <a:lnTo>
                      <a:pt x="6889" y="12983"/>
                    </a:lnTo>
                    <a:lnTo>
                      <a:pt x="7000" y="13049"/>
                    </a:lnTo>
                    <a:lnTo>
                      <a:pt x="7110" y="13093"/>
                    </a:lnTo>
                    <a:lnTo>
                      <a:pt x="7309" y="13159"/>
                    </a:lnTo>
                    <a:lnTo>
                      <a:pt x="7795" y="13755"/>
                    </a:lnTo>
                    <a:lnTo>
                      <a:pt x="8037" y="14042"/>
                    </a:lnTo>
                    <a:lnTo>
                      <a:pt x="8324" y="14351"/>
                    </a:lnTo>
                    <a:lnTo>
                      <a:pt x="8501" y="14462"/>
                    </a:lnTo>
                    <a:lnTo>
                      <a:pt x="8611" y="14528"/>
                    </a:lnTo>
                    <a:lnTo>
                      <a:pt x="8744" y="14572"/>
                    </a:lnTo>
                    <a:lnTo>
                      <a:pt x="8921" y="14903"/>
                    </a:lnTo>
                    <a:lnTo>
                      <a:pt x="9737" y="15588"/>
                    </a:lnTo>
                    <a:lnTo>
                      <a:pt x="10576" y="16272"/>
                    </a:lnTo>
                    <a:lnTo>
                      <a:pt x="10576" y="16250"/>
                    </a:lnTo>
                    <a:lnTo>
                      <a:pt x="11217" y="16736"/>
                    </a:lnTo>
                    <a:lnTo>
                      <a:pt x="11901" y="17266"/>
                    </a:lnTo>
                    <a:lnTo>
                      <a:pt x="12586" y="17796"/>
                    </a:lnTo>
                    <a:lnTo>
                      <a:pt x="12939" y="18017"/>
                    </a:lnTo>
                    <a:lnTo>
                      <a:pt x="13248" y="18237"/>
                    </a:lnTo>
                    <a:lnTo>
                      <a:pt x="13281" y="18244"/>
                    </a:lnTo>
                    <a:lnTo>
                      <a:pt x="13491" y="18370"/>
                    </a:lnTo>
                    <a:lnTo>
                      <a:pt x="13712" y="18480"/>
                    </a:lnTo>
                    <a:lnTo>
                      <a:pt x="13955" y="18569"/>
                    </a:lnTo>
                    <a:lnTo>
                      <a:pt x="14175" y="18635"/>
                    </a:lnTo>
                    <a:lnTo>
                      <a:pt x="14308" y="18811"/>
                    </a:lnTo>
                    <a:lnTo>
                      <a:pt x="14462" y="18988"/>
                    </a:lnTo>
                    <a:lnTo>
                      <a:pt x="14617" y="19165"/>
                    </a:lnTo>
                    <a:lnTo>
                      <a:pt x="14794" y="19341"/>
                    </a:lnTo>
                    <a:lnTo>
                      <a:pt x="15787" y="20026"/>
                    </a:lnTo>
                    <a:lnTo>
                      <a:pt x="16825" y="20688"/>
                    </a:lnTo>
                    <a:lnTo>
                      <a:pt x="16869" y="20666"/>
                    </a:lnTo>
                    <a:lnTo>
                      <a:pt x="16869" y="20644"/>
                    </a:lnTo>
                    <a:lnTo>
                      <a:pt x="16891" y="20556"/>
                    </a:lnTo>
                    <a:lnTo>
                      <a:pt x="17311" y="20909"/>
                    </a:lnTo>
                    <a:lnTo>
                      <a:pt x="17730" y="21262"/>
                    </a:lnTo>
                    <a:lnTo>
                      <a:pt x="18547" y="21792"/>
                    </a:lnTo>
                    <a:lnTo>
                      <a:pt x="19386" y="22322"/>
                    </a:lnTo>
                    <a:lnTo>
                      <a:pt x="19607" y="22388"/>
                    </a:lnTo>
                    <a:lnTo>
                      <a:pt x="19850" y="22454"/>
                    </a:lnTo>
                    <a:lnTo>
                      <a:pt x="19938" y="22609"/>
                    </a:lnTo>
                    <a:lnTo>
                      <a:pt x="20070" y="22741"/>
                    </a:lnTo>
                    <a:lnTo>
                      <a:pt x="20689" y="23139"/>
                    </a:lnTo>
                    <a:lnTo>
                      <a:pt x="21218" y="23448"/>
                    </a:lnTo>
                    <a:lnTo>
                      <a:pt x="21881" y="23801"/>
                    </a:lnTo>
                    <a:lnTo>
                      <a:pt x="23493" y="24596"/>
                    </a:lnTo>
                    <a:lnTo>
                      <a:pt x="23691" y="24596"/>
                    </a:lnTo>
                    <a:lnTo>
                      <a:pt x="23735" y="24618"/>
                    </a:lnTo>
                    <a:lnTo>
                      <a:pt x="24663" y="25104"/>
                    </a:lnTo>
                    <a:lnTo>
                      <a:pt x="25458" y="25435"/>
                    </a:lnTo>
                    <a:lnTo>
                      <a:pt x="26186" y="25722"/>
                    </a:lnTo>
                    <a:lnTo>
                      <a:pt x="26826" y="25965"/>
                    </a:lnTo>
                    <a:lnTo>
                      <a:pt x="27334" y="26142"/>
                    </a:lnTo>
                    <a:lnTo>
                      <a:pt x="27423" y="26164"/>
                    </a:lnTo>
                    <a:lnTo>
                      <a:pt x="27489" y="26142"/>
                    </a:lnTo>
                    <a:lnTo>
                      <a:pt x="27489" y="26119"/>
                    </a:lnTo>
                    <a:lnTo>
                      <a:pt x="27489" y="26053"/>
                    </a:lnTo>
                    <a:lnTo>
                      <a:pt x="27445" y="25965"/>
                    </a:lnTo>
                    <a:lnTo>
                      <a:pt x="27290" y="25766"/>
                    </a:lnTo>
                    <a:lnTo>
                      <a:pt x="27091" y="25545"/>
                    </a:lnTo>
                    <a:lnTo>
                      <a:pt x="26849" y="25258"/>
                    </a:lnTo>
                    <a:lnTo>
                      <a:pt x="26628" y="24993"/>
                    </a:lnTo>
                    <a:lnTo>
                      <a:pt x="26495" y="24817"/>
                    </a:lnTo>
                    <a:lnTo>
                      <a:pt x="26473" y="24751"/>
                    </a:lnTo>
                    <a:lnTo>
                      <a:pt x="26473" y="24728"/>
                    </a:lnTo>
                    <a:lnTo>
                      <a:pt x="26495" y="24706"/>
                    </a:lnTo>
                    <a:lnTo>
                      <a:pt x="26694" y="24662"/>
                    </a:lnTo>
                    <a:lnTo>
                      <a:pt x="27091" y="24662"/>
                    </a:lnTo>
                    <a:lnTo>
                      <a:pt x="27268" y="24684"/>
                    </a:lnTo>
                    <a:lnTo>
                      <a:pt x="27643" y="24773"/>
                    </a:lnTo>
                    <a:lnTo>
                      <a:pt x="28041" y="24883"/>
                    </a:lnTo>
                    <a:lnTo>
                      <a:pt x="28482" y="25038"/>
                    </a:lnTo>
                    <a:lnTo>
                      <a:pt x="29454" y="25391"/>
                    </a:lnTo>
                    <a:lnTo>
                      <a:pt x="30006" y="25567"/>
                    </a:lnTo>
                    <a:lnTo>
                      <a:pt x="30624" y="25722"/>
                    </a:lnTo>
                    <a:lnTo>
                      <a:pt x="30756" y="25766"/>
                    </a:lnTo>
                    <a:lnTo>
                      <a:pt x="30779" y="25744"/>
                    </a:lnTo>
                    <a:lnTo>
                      <a:pt x="30756" y="25700"/>
                    </a:lnTo>
                    <a:lnTo>
                      <a:pt x="30602" y="25590"/>
                    </a:lnTo>
                    <a:lnTo>
                      <a:pt x="30403" y="25457"/>
                    </a:lnTo>
                    <a:lnTo>
                      <a:pt x="30337" y="25413"/>
                    </a:lnTo>
                    <a:lnTo>
                      <a:pt x="30337" y="25347"/>
                    </a:lnTo>
                    <a:lnTo>
                      <a:pt x="30492" y="25325"/>
                    </a:lnTo>
                    <a:lnTo>
                      <a:pt x="30668" y="25325"/>
                    </a:lnTo>
                    <a:lnTo>
                      <a:pt x="30580" y="25280"/>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884" y="22256"/>
                    </a:lnTo>
                    <a:lnTo>
                      <a:pt x="25568" y="22653"/>
                    </a:lnTo>
                    <a:lnTo>
                      <a:pt x="26230" y="23051"/>
                    </a:lnTo>
                    <a:lnTo>
                      <a:pt x="26893" y="23470"/>
                    </a:lnTo>
                    <a:lnTo>
                      <a:pt x="25634" y="22830"/>
                    </a:lnTo>
                    <a:lnTo>
                      <a:pt x="24376" y="22167"/>
                    </a:lnTo>
                    <a:lnTo>
                      <a:pt x="23139" y="21483"/>
                    </a:lnTo>
                    <a:lnTo>
                      <a:pt x="21925" y="20754"/>
                    </a:lnTo>
                    <a:lnTo>
                      <a:pt x="21925" y="20754"/>
                    </a:lnTo>
                    <a:lnTo>
                      <a:pt x="23029" y="21328"/>
                    </a:lnTo>
                    <a:lnTo>
                      <a:pt x="24177" y="21858"/>
                    </a:lnTo>
                    <a:lnTo>
                      <a:pt x="24177" y="21858"/>
                    </a:lnTo>
                    <a:lnTo>
                      <a:pt x="23161" y="21306"/>
                    </a:lnTo>
                    <a:lnTo>
                      <a:pt x="22168" y="20732"/>
                    </a:lnTo>
                    <a:lnTo>
                      <a:pt x="21174" y="20158"/>
                    </a:lnTo>
                    <a:lnTo>
                      <a:pt x="20203" y="19540"/>
                    </a:lnTo>
                    <a:lnTo>
                      <a:pt x="20931" y="19827"/>
                    </a:lnTo>
                    <a:lnTo>
                      <a:pt x="21660" y="20158"/>
                    </a:lnTo>
                    <a:lnTo>
                      <a:pt x="22389" y="20511"/>
                    </a:lnTo>
                    <a:lnTo>
                      <a:pt x="23139" y="20865"/>
                    </a:lnTo>
                    <a:lnTo>
                      <a:pt x="23139" y="20865"/>
                    </a:lnTo>
                    <a:lnTo>
                      <a:pt x="22190" y="20357"/>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1925" y="19871"/>
                    </a:lnTo>
                    <a:lnTo>
                      <a:pt x="21682" y="19783"/>
                    </a:lnTo>
                    <a:lnTo>
                      <a:pt x="21682" y="19783"/>
                    </a:lnTo>
                    <a:lnTo>
                      <a:pt x="23117" y="20600"/>
                    </a:lnTo>
                    <a:lnTo>
                      <a:pt x="24552" y="21373"/>
                    </a:lnTo>
                    <a:lnTo>
                      <a:pt x="25987" y="22101"/>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6033" y="25634"/>
                    </a:lnTo>
                    <a:lnTo>
                      <a:pt x="34907" y="25170"/>
                    </a:lnTo>
                    <a:lnTo>
                      <a:pt x="33803" y="24684"/>
                    </a:lnTo>
                    <a:lnTo>
                      <a:pt x="32953" y="24259"/>
                    </a:lnTo>
                    <a:lnTo>
                      <a:pt x="32953" y="24259"/>
                    </a:lnTo>
                    <a:lnTo>
                      <a:pt x="33119" y="24309"/>
                    </a:lnTo>
                    <a:lnTo>
                      <a:pt x="33605" y="24464"/>
                    </a:lnTo>
                    <a:lnTo>
                      <a:pt x="33605" y="24464"/>
                    </a:lnTo>
                    <a:lnTo>
                      <a:pt x="32810" y="24154"/>
                    </a:lnTo>
                    <a:lnTo>
                      <a:pt x="32037" y="23845"/>
                    </a:lnTo>
                    <a:lnTo>
                      <a:pt x="30469" y="23205"/>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8306" y="21880"/>
                    </a:lnTo>
                    <a:lnTo>
                      <a:pt x="29500" y="22407"/>
                    </a:lnTo>
                    <a:lnTo>
                      <a:pt x="29500" y="22407"/>
                    </a:lnTo>
                    <a:lnTo>
                      <a:pt x="28902" y="22167"/>
                    </a:lnTo>
                    <a:lnTo>
                      <a:pt x="29608" y="22476"/>
                    </a:lnTo>
                    <a:lnTo>
                      <a:pt x="30293" y="22786"/>
                    </a:lnTo>
                    <a:lnTo>
                      <a:pt x="30977" y="23117"/>
                    </a:lnTo>
                    <a:lnTo>
                      <a:pt x="31684" y="23492"/>
                    </a:lnTo>
                    <a:lnTo>
                      <a:pt x="31551" y="23470"/>
                    </a:lnTo>
                    <a:lnTo>
                      <a:pt x="31419" y="23426"/>
                    </a:lnTo>
                    <a:lnTo>
                      <a:pt x="31110" y="23338"/>
                    </a:lnTo>
                    <a:lnTo>
                      <a:pt x="30801" y="23227"/>
                    </a:lnTo>
                    <a:lnTo>
                      <a:pt x="30690" y="23183"/>
                    </a:lnTo>
                    <a:lnTo>
                      <a:pt x="30492" y="23183"/>
                    </a:lnTo>
                    <a:lnTo>
                      <a:pt x="31529" y="23602"/>
                    </a:lnTo>
                    <a:lnTo>
                      <a:pt x="32567" y="24000"/>
                    </a:lnTo>
                    <a:lnTo>
                      <a:pt x="33627" y="24331"/>
                    </a:lnTo>
                    <a:lnTo>
                      <a:pt x="34709" y="24640"/>
                    </a:lnTo>
                    <a:lnTo>
                      <a:pt x="35194" y="24751"/>
                    </a:lnTo>
                    <a:lnTo>
                      <a:pt x="35371"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3759" y="23558"/>
                    </a:lnTo>
                    <a:lnTo>
                      <a:pt x="32567" y="23051"/>
                    </a:lnTo>
                    <a:lnTo>
                      <a:pt x="31375" y="22543"/>
                    </a:lnTo>
                    <a:lnTo>
                      <a:pt x="30227" y="22013"/>
                    </a:lnTo>
                    <a:lnTo>
                      <a:pt x="27952" y="20975"/>
                    </a:lnTo>
                    <a:lnTo>
                      <a:pt x="26804" y="20467"/>
                    </a:lnTo>
                    <a:lnTo>
                      <a:pt x="25656" y="19982"/>
                    </a:lnTo>
                    <a:lnTo>
                      <a:pt x="25104" y="19783"/>
                    </a:lnTo>
                    <a:lnTo>
                      <a:pt x="24552" y="19584"/>
                    </a:lnTo>
                    <a:lnTo>
                      <a:pt x="23448" y="19120"/>
                    </a:lnTo>
                    <a:lnTo>
                      <a:pt x="22367" y="18635"/>
                    </a:lnTo>
                    <a:lnTo>
                      <a:pt x="21285" y="18127"/>
                    </a:lnTo>
                    <a:lnTo>
                      <a:pt x="20048" y="17354"/>
                    </a:lnTo>
                    <a:lnTo>
                      <a:pt x="19452" y="17001"/>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9406" y="11172"/>
                    </a:lnTo>
                    <a:lnTo>
                      <a:pt x="8567" y="10444"/>
                    </a:lnTo>
                    <a:lnTo>
                      <a:pt x="7750" y="9693"/>
                    </a:lnTo>
                    <a:lnTo>
                      <a:pt x="7331" y="9295"/>
                    </a:lnTo>
                    <a:lnTo>
                      <a:pt x="6933" y="8898"/>
                    </a:lnTo>
                    <a:lnTo>
                      <a:pt x="6139" y="8125"/>
                    </a:lnTo>
                    <a:lnTo>
                      <a:pt x="5388" y="7286"/>
                    </a:lnTo>
                    <a:lnTo>
                      <a:pt x="5013" y="6867"/>
                    </a:lnTo>
                    <a:lnTo>
                      <a:pt x="4681" y="6447"/>
                    </a:lnTo>
                    <a:lnTo>
                      <a:pt x="3975" y="5586"/>
                    </a:lnTo>
                    <a:lnTo>
                      <a:pt x="3357" y="4725"/>
                    </a:lnTo>
                    <a:lnTo>
                      <a:pt x="3048" y="4284"/>
                    </a:lnTo>
                    <a:lnTo>
                      <a:pt x="2783" y="3864"/>
                    </a:lnTo>
                    <a:lnTo>
                      <a:pt x="2584" y="3445"/>
                    </a:lnTo>
                    <a:lnTo>
                      <a:pt x="2518" y="3268"/>
                    </a:lnTo>
                    <a:lnTo>
                      <a:pt x="2452" y="3069"/>
                    </a:lnTo>
                    <a:lnTo>
                      <a:pt x="2407" y="2915"/>
                    </a:lnTo>
                    <a:lnTo>
                      <a:pt x="2385" y="2760"/>
                    </a:lnTo>
                    <a:lnTo>
                      <a:pt x="2407" y="2606"/>
                    </a:lnTo>
                    <a:lnTo>
                      <a:pt x="2407" y="2561"/>
                    </a:lnTo>
                    <a:lnTo>
                      <a:pt x="2429" y="2517"/>
                    </a:lnTo>
                    <a:lnTo>
                      <a:pt x="2429" y="2429"/>
                    </a:lnTo>
                    <a:lnTo>
                      <a:pt x="2452" y="2407"/>
                    </a:lnTo>
                    <a:lnTo>
                      <a:pt x="2496" y="2363"/>
                    </a:lnTo>
                    <a:lnTo>
                      <a:pt x="2628" y="2274"/>
                    </a:lnTo>
                    <a:lnTo>
                      <a:pt x="2672" y="2252"/>
                    </a:lnTo>
                    <a:lnTo>
                      <a:pt x="2783" y="2252"/>
                    </a:lnTo>
                    <a:lnTo>
                      <a:pt x="2768" y="2223"/>
                    </a:lnTo>
                    <a:lnTo>
                      <a:pt x="2739" y="2208"/>
                    </a:lnTo>
                    <a:lnTo>
                      <a:pt x="2716" y="2208"/>
                    </a:lnTo>
                    <a:lnTo>
                      <a:pt x="2650" y="2230"/>
                    </a:lnTo>
                    <a:lnTo>
                      <a:pt x="2584" y="2252"/>
                    </a:lnTo>
                    <a:lnTo>
                      <a:pt x="2496" y="2319"/>
                    </a:lnTo>
                    <a:lnTo>
                      <a:pt x="2429" y="2363"/>
                    </a:lnTo>
                    <a:lnTo>
                      <a:pt x="2385" y="2407"/>
                    </a:lnTo>
                    <a:lnTo>
                      <a:pt x="2363" y="2451"/>
                    </a:lnTo>
                    <a:lnTo>
                      <a:pt x="2341" y="2561"/>
                    </a:lnTo>
                    <a:lnTo>
                      <a:pt x="2319" y="2583"/>
                    </a:lnTo>
                    <a:lnTo>
                      <a:pt x="2297" y="2650"/>
                    </a:lnTo>
                    <a:lnTo>
                      <a:pt x="2253" y="2804"/>
                    </a:lnTo>
                    <a:lnTo>
                      <a:pt x="2209" y="3113"/>
                    </a:lnTo>
                    <a:lnTo>
                      <a:pt x="2098" y="3003"/>
                    </a:lnTo>
                    <a:lnTo>
                      <a:pt x="2010" y="2893"/>
                    </a:lnTo>
                    <a:lnTo>
                      <a:pt x="1966" y="3003"/>
                    </a:lnTo>
                    <a:lnTo>
                      <a:pt x="1944" y="3113"/>
                    </a:lnTo>
                    <a:lnTo>
                      <a:pt x="1944" y="3268"/>
                    </a:lnTo>
                    <a:lnTo>
                      <a:pt x="1966" y="3445"/>
                    </a:lnTo>
                    <a:lnTo>
                      <a:pt x="2054" y="3798"/>
                    </a:lnTo>
                    <a:lnTo>
                      <a:pt x="2164" y="4107"/>
                    </a:lnTo>
                    <a:lnTo>
                      <a:pt x="2076" y="4041"/>
                    </a:lnTo>
                    <a:lnTo>
                      <a:pt x="2010" y="3930"/>
                    </a:lnTo>
                    <a:lnTo>
                      <a:pt x="1988" y="3842"/>
                    </a:lnTo>
                    <a:lnTo>
                      <a:pt x="1944" y="3709"/>
                    </a:lnTo>
                    <a:lnTo>
                      <a:pt x="2010" y="4019"/>
                    </a:lnTo>
                    <a:lnTo>
                      <a:pt x="1877" y="3776"/>
                    </a:lnTo>
                    <a:lnTo>
                      <a:pt x="1767" y="3511"/>
                    </a:lnTo>
                    <a:lnTo>
                      <a:pt x="1657" y="3224"/>
                    </a:lnTo>
                    <a:lnTo>
                      <a:pt x="1590" y="2915"/>
                    </a:lnTo>
                    <a:lnTo>
                      <a:pt x="1568" y="2628"/>
                    </a:lnTo>
                    <a:lnTo>
                      <a:pt x="1590" y="2473"/>
                    </a:lnTo>
                    <a:lnTo>
                      <a:pt x="1590" y="2385"/>
                    </a:lnTo>
                    <a:lnTo>
                      <a:pt x="1590" y="2341"/>
                    </a:lnTo>
                    <a:lnTo>
                      <a:pt x="1635" y="2208"/>
                    </a:lnTo>
                    <a:lnTo>
                      <a:pt x="1679" y="2098"/>
                    </a:lnTo>
                    <a:lnTo>
                      <a:pt x="1789" y="1877"/>
                    </a:lnTo>
                    <a:lnTo>
                      <a:pt x="1922" y="1700"/>
                    </a:lnTo>
                    <a:lnTo>
                      <a:pt x="2054" y="1546"/>
                    </a:lnTo>
                    <a:lnTo>
                      <a:pt x="2297" y="1347"/>
                    </a:lnTo>
                    <a:lnTo>
                      <a:pt x="2385" y="1259"/>
                    </a:lnTo>
                    <a:lnTo>
                      <a:pt x="2452" y="1192"/>
                    </a:lnTo>
                    <a:lnTo>
                      <a:pt x="2452" y="1126"/>
                    </a:lnTo>
                    <a:lnTo>
                      <a:pt x="2429" y="1038"/>
                    </a:lnTo>
                    <a:lnTo>
                      <a:pt x="2385" y="994"/>
                    </a:lnTo>
                    <a:lnTo>
                      <a:pt x="2319" y="950"/>
                    </a:lnTo>
                    <a:lnTo>
                      <a:pt x="2231" y="928"/>
                    </a:lnTo>
                    <a:lnTo>
                      <a:pt x="2142" y="928"/>
                    </a:lnTo>
                    <a:lnTo>
                      <a:pt x="1988" y="950"/>
                    </a:lnTo>
                    <a:lnTo>
                      <a:pt x="1789" y="1016"/>
                    </a:lnTo>
                    <a:lnTo>
                      <a:pt x="1679" y="1060"/>
                    </a:lnTo>
                    <a:lnTo>
                      <a:pt x="1568" y="1148"/>
                    </a:lnTo>
                    <a:lnTo>
                      <a:pt x="1436" y="1237"/>
                    </a:lnTo>
                    <a:lnTo>
                      <a:pt x="1325" y="1347"/>
                    </a:lnTo>
                    <a:lnTo>
                      <a:pt x="1215" y="1480"/>
                    </a:lnTo>
                    <a:lnTo>
                      <a:pt x="1105" y="1634"/>
                    </a:lnTo>
                    <a:lnTo>
                      <a:pt x="1016" y="1789"/>
                    </a:lnTo>
                    <a:lnTo>
                      <a:pt x="928" y="1965"/>
                    </a:lnTo>
                    <a:lnTo>
                      <a:pt x="884" y="2164"/>
                    </a:lnTo>
                    <a:lnTo>
                      <a:pt x="840" y="2385"/>
                    </a:lnTo>
                    <a:lnTo>
                      <a:pt x="818" y="2583"/>
                    </a:lnTo>
                    <a:lnTo>
                      <a:pt x="818" y="2804"/>
                    </a:lnTo>
                    <a:lnTo>
                      <a:pt x="840" y="3003"/>
                    </a:lnTo>
                    <a:lnTo>
                      <a:pt x="884" y="3224"/>
                    </a:lnTo>
                    <a:lnTo>
                      <a:pt x="928" y="3445"/>
                    </a:lnTo>
                    <a:lnTo>
                      <a:pt x="972" y="3643"/>
                    </a:lnTo>
                    <a:lnTo>
                      <a:pt x="1127" y="4041"/>
                    </a:lnTo>
                    <a:lnTo>
                      <a:pt x="1303" y="4416"/>
                    </a:lnTo>
                    <a:lnTo>
                      <a:pt x="1480" y="4769"/>
                    </a:lnTo>
                    <a:lnTo>
                      <a:pt x="1679" y="5100"/>
                    </a:lnTo>
                    <a:lnTo>
                      <a:pt x="1436" y="4858"/>
                    </a:lnTo>
                    <a:lnTo>
                      <a:pt x="1237" y="4615"/>
                    </a:lnTo>
                    <a:lnTo>
                      <a:pt x="1016" y="4328"/>
                    </a:lnTo>
                    <a:lnTo>
                      <a:pt x="840" y="4019"/>
                    </a:lnTo>
                    <a:lnTo>
                      <a:pt x="685" y="3665"/>
                    </a:lnTo>
                    <a:lnTo>
                      <a:pt x="553" y="3290"/>
                    </a:lnTo>
                    <a:lnTo>
                      <a:pt x="509" y="3091"/>
                    </a:lnTo>
                    <a:lnTo>
                      <a:pt x="486" y="2870"/>
                    </a:lnTo>
                    <a:lnTo>
                      <a:pt x="464" y="2672"/>
                    </a:lnTo>
                    <a:lnTo>
                      <a:pt x="464" y="2451"/>
                    </a:lnTo>
                    <a:lnTo>
                      <a:pt x="464" y="2230"/>
                    </a:lnTo>
                    <a:lnTo>
                      <a:pt x="509" y="1987"/>
                    </a:lnTo>
                    <a:lnTo>
                      <a:pt x="575" y="1767"/>
                    </a:lnTo>
                    <a:lnTo>
                      <a:pt x="663" y="1546"/>
                    </a:lnTo>
                    <a:lnTo>
                      <a:pt x="751" y="1347"/>
                    </a:lnTo>
                    <a:lnTo>
                      <a:pt x="884" y="1170"/>
                    </a:lnTo>
                    <a:lnTo>
                      <a:pt x="994" y="972"/>
                    </a:lnTo>
                    <a:lnTo>
                      <a:pt x="1149" y="817"/>
                    </a:lnTo>
                    <a:lnTo>
                      <a:pt x="1303" y="663"/>
                    </a:lnTo>
                    <a:lnTo>
                      <a:pt x="1480" y="530"/>
                    </a:lnTo>
                    <a:lnTo>
                      <a:pt x="1679" y="398"/>
                    </a:lnTo>
                    <a:lnTo>
                      <a:pt x="1877" y="287"/>
                    </a:lnTo>
                    <a:lnTo>
                      <a:pt x="2098" y="199"/>
                    </a:lnTo>
                    <a:lnTo>
                      <a:pt x="2341" y="133"/>
                    </a:lnTo>
                    <a:lnTo>
                      <a:pt x="2452" y="111"/>
                    </a:lnTo>
                    <a:lnTo>
                      <a:pt x="2871" y="111"/>
                    </a:lnTo>
                    <a:lnTo>
                      <a:pt x="2606" y="44"/>
                    </a:lnTo>
                    <a:lnTo>
                      <a:pt x="2385" y="22"/>
                    </a:lnTo>
                    <a:lnTo>
                      <a:pt x="2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65650" y="4147725"/>
                <a:ext cx="25" cy="1675"/>
              </a:xfrm>
              <a:custGeom>
                <a:avLst/>
                <a:gdLst/>
                <a:ahLst/>
                <a:cxnLst/>
                <a:rect l="l" t="t" r="r" b="b"/>
                <a:pathLst>
                  <a:path w="1" h="67" fill="none" extrusionOk="0">
                    <a:moveTo>
                      <a:pt x="1" y="0"/>
                    </a:moveTo>
                    <a:lnTo>
                      <a:pt x="1" y="0"/>
                    </a:lnTo>
                    <a:lnTo>
                      <a:pt x="1" y="66"/>
                    </a:lnTo>
                    <a:lnTo>
                      <a:pt x="1" y="66"/>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486075" y="4111300"/>
                <a:ext cx="575" cy="1675"/>
              </a:xfrm>
              <a:custGeom>
                <a:avLst/>
                <a:gdLst/>
                <a:ahLst/>
                <a:cxnLst/>
                <a:rect l="l" t="t" r="r" b="b"/>
                <a:pathLst>
                  <a:path w="23" h="67" fill="none" extrusionOk="0">
                    <a:moveTo>
                      <a:pt x="1" y="0"/>
                    </a:moveTo>
                    <a:lnTo>
                      <a:pt x="23" y="44"/>
                    </a:lnTo>
                    <a:lnTo>
                      <a:pt x="23" y="66"/>
                    </a:lnTo>
                    <a:lnTo>
                      <a:pt x="1" y="22"/>
                    </a:lnTo>
                    <a:lnTo>
                      <a:pt x="1" y="22"/>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85525" y="4110725"/>
                <a:ext cx="575" cy="600"/>
              </a:xfrm>
              <a:custGeom>
                <a:avLst/>
                <a:gdLst/>
                <a:ahLst/>
                <a:cxnLst/>
                <a:rect l="l" t="t" r="r" b="b"/>
                <a:pathLst>
                  <a:path w="23" h="24" fill="none" extrusionOk="0">
                    <a:moveTo>
                      <a:pt x="1" y="1"/>
                    </a:moveTo>
                    <a:lnTo>
                      <a:pt x="1" y="1"/>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485525" y="4110175"/>
                <a:ext cx="25" cy="575"/>
              </a:xfrm>
              <a:custGeom>
                <a:avLst/>
                <a:gdLst/>
                <a:ahLst/>
                <a:cxnLst/>
                <a:rect l="l" t="t" r="r" b="b"/>
                <a:pathLst>
                  <a:path w="1" h="23" fill="none" extrusionOk="0">
                    <a:moveTo>
                      <a:pt x="1" y="1"/>
                    </a:moveTo>
                    <a:lnTo>
                      <a:pt x="1" y="1"/>
                    </a:lnTo>
                    <a:lnTo>
                      <a:pt x="1" y="1"/>
                    </a:lnTo>
                    <a:lnTo>
                      <a:pt x="1" y="23"/>
                    </a:lnTo>
                    <a:lnTo>
                      <a:pt x="1"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83875" y="4105775"/>
                <a:ext cx="1675" cy="4425"/>
              </a:xfrm>
              <a:custGeom>
                <a:avLst/>
                <a:gdLst/>
                <a:ahLst/>
                <a:cxnLst/>
                <a:rect l="l" t="t" r="r" b="b"/>
                <a:pathLst>
                  <a:path w="67" h="177" fill="none" extrusionOk="0">
                    <a:moveTo>
                      <a:pt x="0" y="0"/>
                    </a:moveTo>
                    <a:lnTo>
                      <a:pt x="0" y="0"/>
                    </a:lnTo>
                    <a:lnTo>
                      <a:pt x="44" y="155"/>
                    </a:lnTo>
                    <a:lnTo>
                      <a:pt x="44" y="155"/>
                    </a:lnTo>
                    <a:lnTo>
                      <a:pt x="67" y="177"/>
                    </a:lnTo>
                    <a:lnTo>
                      <a:pt x="67" y="177"/>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83325" y="4103000"/>
                <a:ext cx="575" cy="2800"/>
              </a:xfrm>
              <a:custGeom>
                <a:avLst/>
                <a:gdLst/>
                <a:ahLst/>
                <a:cxnLst/>
                <a:rect l="l" t="t" r="r" b="b"/>
                <a:pathLst>
                  <a:path w="23" h="112" fill="none" extrusionOk="0">
                    <a:moveTo>
                      <a:pt x="0" y="1"/>
                    </a:moveTo>
                    <a:lnTo>
                      <a:pt x="0" y="1"/>
                    </a:lnTo>
                    <a:lnTo>
                      <a:pt x="22" y="111"/>
                    </a:lnTo>
                    <a:lnTo>
                      <a:pt x="22" y="11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83325" y="4103000"/>
                <a:ext cx="25" cy="25"/>
              </a:xfrm>
              <a:custGeom>
                <a:avLst/>
                <a:gdLst/>
                <a:ahLst/>
                <a:cxnLst/>
                <a:rect l="l" t="t" r="r" b="b"/>
                <a:pathLst>
                  <a:path w="1" h="1" fill="none" extrusionOk="0">
                    <a:moveTo>
                      <a:pt x="0" y="1"/>
                    </a:moveTo>
                    <a:lnTo>
                      <a:pt x="0" y="1"/>
                    </a:lnTo>
                    <a:lnTo>
                      <a:pt x="0" y="1"/>
                    </a:lnTo>
                    <a:lnTo>
                      <a:pt x="0" y="1"/>
                    </a:lnTo>
                    <a:lnTo>
                      <a:pt x="0" y="1"/>
                    </a:lnTo>
                    <a:lnTo>
                      <a:pt x="0" y="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82775" y="4101900"/>
                <a:ext cx="575" cy="575"/>
              </a:xfrm>
              <a:custGeom>
                <a:avLst/>
                <a:gdLst/>
                <a:ahLst/>
                <a:cxnLst/>
                <a:rect l="l" t="t" r="r" b="b"/>
                <a:pathLst>
                  <a:path w="23" h="23" fill="none" extrusionOk="0">
                    <a:moveTo>
                      <a:pt x="0" y="1"/>
                    </a:moveTo>
                    <a:lnTo>
                      <a:pt x="0" y="1"/>
                    </a:lnTo>
                    <a:lnTo>
                      <a:pt x="22" y="23"/>
                    </a:lnTo>
                    <a:lnTo>
                      <a:pt x="22" y="23"/>
                    </a:lnTo>
                    <a:lnTo>
                      <a:pt x="22" y="1"/>
                    </a:lnTo>
                    <a:lnTo>
                      <a:pt x="22" y="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481650" y="4101900"/>
                <a:ext cx="1150" cy="25"/>
              </a:xfrm>
              <a:custGeom>
                <a:avLst/>
                <a:gdLst/>
                <a:ahLst/>
                <a:cxnLst/>
                <a:rect l="l" t="t" r="r" b="b"/>
                <a:pathLst>
                  <a:path w="46" h="1" fill="none" extrusionOk="0">
                    <a:moveTo>
                      <a:pt x="1" y="1"/>
                    </a:moveTo>
                    <a:lnTo>
                      <a:pt x="1" y="1"/>
                    </a:lnTo>
                    <a:lnTo>
                      <a:pt x="45" y="1"/>
                    </a:lnTo>
                    <a:lnTo>
                      <a:pt x="45"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481650" y="4101900"/>
                <a:ext cx="3350" cy="1675"/>
              </a:xfrm>
              <a:custGeom>
                <a:avLst/>
                <a:gdLst/>
                <a:ahLst/>
                <a:cxnLst/>
                <a:rect l="l" t="t" r="r" b="b"/>
                <a:pathLst>
                  <a:path w="134" h="67" fill="none" extrusionOk="0">
                    <a:moveTo>
                      <a:pt x="1" y="1"/>
                    </a:moveTo>
                    <a:lnTo>
                      <a:pt x="1" y="1"/>
                    </a:lnTo>
                    <a:lnTo>
                      <a:pt x="67" y="23"/>
                    </a:lnTo>
                    <a:lnTo>
                      <a:pt x="67" y="23"/>
                    </a:lnTo>
                    <a:lnTo>
                      <a:pt x="67" y="45"/>
                    </a:lnTo>
                    <a:lnTo>
                      <a:pt x="67" y="45"/>
                    </a:lnTo>
                    <a:lnTo>
                      <a:pt x="67" y="23"/>
                    </a:lnTo>
                    <a:lnTo>
                      <a:pt x="67" y="23"/>
                    </a:lnTo>
                    <a:lnTo>
                      <a:pt x="67" y="23"/>
                    </a:lnTo>
                    <a:lnTo>
                      <a:pt x="67" y="23"/>
                    </a:lnTo>
                    <a:lnTo>
                      <a:pt x="133" y="67"/>
                    </a:lnTo>
                    <a:lnTo>
                      <a:pt x="67" y="23"/>
                    </a:lnTo>
                    <a:lnTo>
                      <a:pt x="67" y="23"/>
                    </a:lnTo>
                    <a:lnTo>
                      <a:pt x="67" y="23"/>
                    </a:lnTo>
                    <a:lnTo>
                      <a:pt x="67" y="23"/>
                    </a:lnTo>
                    <a:lnTo>
                      <a:pt x="67" y="23"/>
                    </a:lnTo>
                    <a:lnTo>
                      <a:pt x="23"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481650" y="4101900"/>
                <a:ext cx="25" cy="25"/>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481100" y="4101350"/>
                <a:ext cx="575" cy="575"/>
              </a:xfrm>
              <a:custGeom>
                <a:avLst/>
                <a:gdLst/>
                <a:ahLst/>
                <a:cxnLst/>
                <a:rect l="l" t="t" r="r" b="b"/>
                <a:pathLst>
                  <a:path w="23" h="23" fill="none" extrusionOk="0">
                    <a:moveTo>
                      <a:pt x="1" y="1"/>
                    </a:moveTo>
                    <a:lnTo>
                      <a:pt x="1" y="1"/>
                    </a:lnTo>
                    <a:lnTo>
                      <a:pt x="23" y="23"/>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81100" y="4101350"/>
                <a:ext cx="575" cy="575"/>
              </a:xfrm>
              <a:custGeom>
                <a:avLst/>
                <a:gdLst/>
                <a:ahLst/>
                <a:cxnLst/>
                <a:rect l="l" t="t" r="r" b="b"/>
                <a:pathLst>
                  <a:path w="23" h="23" fill="none" extrusionOk="0">
                    <a:moveTo>
                      <a:pt x="1" y="1"/>
                    </a:moveTo>
                    <a:lnTo>
                      <a:pt x="1" y="1"/>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16425" y="4665475"/>
                <a:ext cx="16025" cy="3875"/>
              </a:xfrm>
              <a:custGeom>
                <a:avLst/>
                <a:gdLst/>
                <a:ahLst/>
                <a:cxnLst/>
                <a:rect l="l" t="t" r="r" b="b"/>
                <a:pathLst>
                  <a:path w="641" h="155" fill="none" extrusionOk="0">
                    <a:moveTo>
                      <a:pt x="641" y="155"/>
                    </a:moveTo>
                    <a:lnTo>
                      <a:pt x="641" y="155"/>
                    </a:lnTo>
                    <a:lnTo>
                      <a:pt x="1" y="0"/>
                    </a:lnTo>
                    <a:lnTo>
                      <a:pt x="1" y="0"/>
                    </a:lnTo>
                    <a:lnTo>
                      <a:pt x="398" y="44"/>
                    </a:lnTo>
                    <a:lnTo>
                      <a:pt x="398" y="44"/>
                    </a:lnTo>
                    <a:lnTo>
                      <a:pt x="641" y="155"/>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2900" y="4477250"/>
                <a:ext cx="162300" cy="98275"/>
              </a:xfrm>
              <a:custGeom>
                <a:avLst/>
                <a:gdLst/>
                <a:ahLst/>
                <a:cxnLst/>
                <a:rect l="l" t="t" r="r" b="b"/>
                <a:pathLst>
                  <a:path w="6492" h="3931" fill="none" extrusionOk="0">
                    <a:moveTo>
                      <a:pt x="1789" y="1126"/>
                    </a:moveTo>
                    <a:lnTo>
                      <a:pt x="1789" y="1126"/>
                    </a:lnTo>
                    <a:lnTo>
                      <a:pt x="884" y="574"/>
                    </a:lnTo>
                    <a:lnTo>
                      <a:pt x="442" y="287"/>
                    </a:lnTo>
                    <a:lnTo>
                      <a:pt x="1" y="0"/>
                    </a:lnTo>
                    <a:lnTo>
                      <a:pt x="1" y="0"/>
                    </a:lnTo>
                    <a:lnTo>
                      <a:pt x="663" y="331"/>
                    </a:lnTo>
                    <a:lnTo>
                      <a:pt x="1016" y="508"/>
                    </a:lnTo>
                    <a:lnTo>
                      <a:pt x="1326" y="707"/>
                    </a:lnTo>
                    <a:lnTo>
                      <a:pt x="1326" y="707"/>
                    </a:lnTo>
                    <a:lnTo>
                      <a:pt x="2032" y="1170"/>
                    </a:lnTo>
                    <a:lnTo>
                      <a:pt x="2739" y="1612"/>
                    </a:lnTo>
                    <a:lnTo>
                      <a:pt x="3026" y="1789"/>
                    </a:lnTo>
                    <a:lnTo>
                      <a:pt x="2871" y="1700"/>
                    </a:lnTo>
                    <a:lnTo>
                      <a:pt x="2871" y="1700"/>
                    </a:lnTo>
                    <a:lnTo>
                      <a:pt x="3776" y="2274"/>
                    </a:lnTo>
                    <a:lnTo>
                      <a:pt x="4682" y="2848"/>
                    </a:lnTo>
                    <a:lnTo>
                      <a:pt x="4682" y="2848"/>
                    </a:lnTo>
                    <a:lnTo>
                      <a:pt x="6492" y="3930"/>
                    </a:lnTo>
                    <a:lnTo>
                      <a:pt x="6492" y="3930"/>
                    </a:lnTo>
                    <a:lnTo>
                      <a:pt x="5145" y="3246"/>
                    </a:lnTo>
                    <a:lnTo>
                      <a:pt x="3798" y="2495"/>
                    </a:lnTo>
                    <a:lnTo>
                      <a:pt x="2518" y="1745"/>
                    </a:lnTo>
                    <a:lnTo>
                      <a:pt x="1878" y="1325"/>
                    </a:lnTo>
                    <a:lnTo>
                      <a:pt x="1237" y="928"/>
                    </a:lnTo>
                    <a:lnTo>
                      <a:pt x="1237" y="928"/>
                    </a:lnTo>
                    <a:lnTo>
                      <a:pt x="1502" y="994"/>
                    </a:lnTo>
                    <a:lnTo>
                      <a:pt x="1789" y="1126"/>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677600" y="4449100"/>
                <a:ext cx="37575" cy="34800"/>
              </a:xfrm>
              <a:custGeom>
                <a:avLst/>
                <a:gdLst/>
                <a:ahLst/>
                <a:cxnLst/>
                <a:rect l="l" t="t" r="r" b="b"/>
                <a:pathLst>
                  <a:path w="1503" h="1392" fill="none" extrusionOk="0">
                    <a:moveTo>
                      <a:pt x="1502" y="1391"/>
                    </a:moveTo>
                    <a:lnTo>
                      <a:pt x="1502" y="1391"/>
                    </a:lnTo>
                    <a:lnTo>
                      <a:pt x="752" y="707"/>
                    </a:lnTo>
                    <a:lnTo>
                      <a:pt x="1" y="0"/>
                    </a:lnTo>
                    <a:lnTo>
                      <a:pt x="1" y="0"/>
                    </a:lnTo>
                    <a:lnTo>
                      <a:pt x="420" y="331"/>
                    </a:lnTo>
                    <a:lnTo>
                      <a:pt x="840" y="641"/>
                    </a:lnTo>
                    <a:lnTo>
                      <a:pt x="1017" y="795"/>
                    </a:lnTo>
                    <a:lnTo>
                      <a:pt x="1193" y="972"/>
                    </a:lnTo>
                    <a:lnTo>
                      <a:pt x="1348" y="1170"/>
                    </a:lnTo>
                    <a:lnTo>
                      <a:pt x="1502" y="139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670975" y="4372925"/>
                <a:ext cx="131950" cy="104350"/>
              </a:xfrm>
              <a:custGeom>
                <a:avLst/>
                <a:gdLst/>
                <a:ahLst/>
                <a:cxnLst/>
                <a:rect l="l" t="t" r="r" b="b"/>
                <a:pathLst>
                  <a:path w="5278" h="4174" fill="none" extrusionOk="0">
                    <a:moveTo>
                      <a:pt x="310" y="221"/>
                    </a:moveTo>
                    <a:lnTo>
                      <a:pt x="310" y="221"/>
                    </a:lnTo>
                    <a:lnTo>
                      <a:pt x="45" y="0"/>
                    </a:lnTo>
                    <a:lnTo>
                      <a:pt x="45" y="0"/>
                    </a:lnTo>
                    <a:lnTo>
                      <a:pt x="354" y="221"/>
                    </a:lnTo>
                    <a:lnTo>
                      <a:pt x="354" y="221"/>
                    </a:lnTo>
                    <a:lnTo>
                      <a:pt x="420" y="243"/>
                    </a:lnTo>
                    <a:lnTo>
                      <a:pt x="465" y="265"/>
                    </a:lnTo>
                    <a:lnTo>
                      <a:pt x="531" y="332"/>
                    </a:lnTo>
                    <a:lnTo>
                      <a:pt x="597" y="398"/>
                    </a:lnTo>
                    <a:lnTo>
                      <a:pt x="597" y="398"/>
                    </a:lnTo>
                    <a:lnTo>
                      <a:pt x="1259" y="884"/>
                    </a:lnTo>
                    <a:lnTo>
                      <a:pt x="1524" y="1104"/>
                    </a:lnTo>
                    <a:lnTo>
                      <a:pt x="1767" y="1325"/>
                    </a:lnTo>
                    <a:lnTo>
                      <a:pt x="1767" y="1325"/>
                    </a:lnTo>
                    <a:lnTo>
                      <a:pt x="2165" y="1700"/>
                    </a:lnTo>
                    <a:lnTo>
                      <a:pt x="2584" y="2054"/>
                    </a:lnTo>
                    <a:lnTo>
                      <a:pt x="3004" y="2385"/>
                    </a:lnTo>
                    <a:lnTo>
                      <a:pt x="3445" y="2694"/>
                    </a:lnTo>
                    <a:lnTo>
                      <a:pt x="4306" y="3290"/>
                    </a:lnTo>
                    <a:lnTo>
                      <a:pt x="4704" y="3577"/>
                    </a:lnTo>
                    <a:lnTo>
                      <a:pt x="5079" y="3886"/>
                    </a:lnTo>
                    <a:lnTo>
                      <a:pt x="5079" y="3886"/>
                    </a:lnTo>
                    <a:lnTo>
                      <a:pt x="5167" y="3975"/>
                    </a:lnTo>
                    <a:lnTo>
                      <a:pt x="5212" y="4019"/>
                    </a:lnTo>
                    <a:lnTo>
                      <a:pt x="5212" y="4063"/>
                    </a:lnTo>
                    <a:lnTo>
                      <a:pt x="5189" y="4063"/>
                    </a:lnTo>
                    <a:lnTo>
                      <a:pt x="5189" y="4063"/>
                    </a:lnTo>
                    <a:lnTo>
                      <a:pt x="5057" y="4041"/>
                    </a:lnTo>
                    <a:lnTo>
                      <a:pt x="5057" y="4041"/>
                    </a:lnTo>
                    <a:lnTo>
                      <a:pt x="5278" y="4173"/>
                    </a:lnTo>
                    <a:lnTo>
                      <a:pt x="4682" y="3908"/>
                    </a:lnTo>
                    <a:lnTo>
                      <a:pt x="4682" y="3908"/>
                    </a:lnTo>
                    <a:lnTo>
                      <a:pt x="5057" y="4041"/>
                    </a:lnTo>
                    <a:lnTo>
                      <a:pt x="5057" y="4041"/>
                    </a:lnTo>
                    <a:lnTo>
                      <a:pt x="4395" y="3577"/>
                    </a:lnTo>
                    <a:lnTo>
                      <a:pt x="3732" y="3113"/>
                    </a:lnTo>
                    <a:lnTo>
                      <a:pt x="3070" y="2628"/>
                    </a:lnTo>
                    <a:lnTo>
                      <a:pt x="2430" y="2120"/>
                    </a:lnTo>
                    <a:lnTo>
                      <a:pt x="1193" y="1104"/>
                    </a:lnTo>
                    <a:lnTo>
                      <a:pt x="1" y="89"/>
                    </a:lnTo>
                    <a:lnTo>
                      <a:pt x="1" y="89"/>
                    </a:lnTo>
                    <a:lnTo>
                      <a:pt x="89" y="133"/>
                    </a:lnTo>
                    <a:lnTo>
                      <a:pt x="178" y="177"/>
                    </a:lnTo>
                    <a:lnTo>
                      <a:pt x="310" y="22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654425" y="4359125"/>
                <a:ext cx="17700" cy="13825"/>
              </a:xfrm>
              <a:custGeom>
                <a:avLst/>
                <a:gdLst/>
                <a:ahLst/>
                <a:cxnLst/>
                <a:rect l="l" t="t" r="r" b="b"/>
                <a:pathLst>
                  <a:path w="708" h="553" fill="none" extrusionOk="0">
                    <a:moveTo>
                      <a:pt x="707" y="552"/>
                    </a:moveTo>
                    <a:lnTo>
                      <a:pt x="707" y="552"/>
                    </a:lnTo>
                    <a:lnTo>
                      <a:pt x="354" y="287"/>
                    </a:lnTo>
                    <a:lnTo>
                      <a:pt x="1" y="0"/>
                    </a:lnTo>
                    <a:lnTo>
                      <a:pt x="1" y="0"/>
                    </a:lnTo>
                    <a:lnTo>
                      <a:pt x="354" y="265"/>
                    </a:lnTo>
                    <a:lnTo>
                      <a:pt x="707" y="5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417075" y="4056650"/>
                <a:ext cx="929000" cy="654100"/>
              </a:xfrm>
              <a:custGeom>
                <a:avLst/>
                <a:gdLst/>
                <a:ahLst/>
                <a:cxnLst/>
                <a:rect l="l" t="t" r="r" b="b"/>
                <a:pathLst>
                  <a:path w="37160" h="26164" fill="none" extrusionOk="0">
                    <a:moveTo>
                      <a:pt x="2187" y="0"/>
                    </a:moveTo>
                    <a:lnTo>
                      <a:pt x="2187" y="0"/>
                    </a:lnTo>
                    <a:lnTo>
                      <a:pt x="1966" y="22"/>
                    </a:lnTo>
                    <a:lnTo>
                      <a:pt x="1966" y="22"/>
                    </a:lnTo>
                    <a:lnTo>
                      <a:pt x="1745" y="66"/>
                    </a:lnTo>
                    <a:lnTo>
                      <a:pt x="1502" y="155"/>
                    </a:lnTo>
                    <a:lnTo>
                      <a:pt x="1259" y="287"/>
                    </a:lnTo>
                    <a:lnTo>
                      <a:pt x="1016" y="464"/>
                    </a:lnTo>
                    <a:lnTo>
                      <a:pt x="1016" y="464"/>
                    </a:lnTo>
                    <a:lnTo>
                      <a:pt x="862" y="596"/>
                    </a:lnTo>
                    <a:lnTo>
                      <a:pt x="707" y="751"/>
                    </a:lnTo>
                    <a:lnTo>
                      <a:pt x="575" y="905"/>
                    </a:lnTo>
                    <a:lnTo>
                      <a:pt x="464" y="1082"/>
                    </a:lnTo>
                    <a:lnTo>
                      <a:pt x="464" y="1082"/>
                    </a:lnTo>
                    <a:lnTo>
                      <a:pt x="354" y="1259"/>
                    </a:lnTo>
                    <a:lnTo>
                      <a:pt x="266" y="1457"/>
                    </a:lnTo>
                    <a:lnTo>
                      <a:pt x="177" y="1656"/>
                    </a:lnTo>
                    <a:lnTo>
                      <a:pt x="111" y="1855"/>
                    </a:lnTo>
                    <a:lnTo>
                      <a:pt x="111" y="1855"/>
                    </a:lnTo>
                    <a:lnTo>
                      <a:pt x="67" y="2076"/>
                    </a:lnTo>
                    <a:lnTo>
                      <a:pt x="23" y="2296"/>
                    </a:lnTo>
                    <a:lnTo>
                      <a:pt x="23" y="2319"/>
                    </a:lnTo>
                    <a:lnTo>
                      <a:pt x="23" y="2319"/>
                    </a:lnTo>
                    <a:lnTo>
                      <a:pt x="23" y="2341"/>
                    </a:lnTo>
                    <a:lnTo>
                      <a:pt x="23" y="2385"/>
                    </a:lnTo>
                    <a:lnTo>
                      <a:pt x="23" y="2385"/>
                    </a:lnTo>
                    <a:lnTo>
                      <a:pt x="23" y="2429"/>
                    </a:lnTo>
                    <a:lnTo>
                      <a:pt x="23" y="2495"/>
                    </a:lnTo>
                    <a:lnTo>
                      <a:pt x="23" y="2495"/>
                    </a:lnTo>
                    <a:lnTo>
                      <a:pt x="1" y="2561"/>
                    </a:lnTo>
                    <a:lnTo>
                      <a:pt x="1" y="2694"/>
                    </a:lnTo>
                    <a:lnTo>
                      <a:pt x="1" y="2694"/>
                    </a:lnTo>
                    <a:lnTo>
                      <a:pt x="23" y="2915"/>
                    </a:lnTo>
                    <a:lnTo>
                      <a:pt x="23" y="3091"/>
                    </a:lnTo>
                    <a:lnTo>
                      <a:pt x="23" y="3091"/>
                    </a:lnTo>
                    <a:lnTo>
                      <a:pt x="89" y="3489"/>
                    </a:lnTo>
                    <a:lnTo>
                      <a:pt x="89" y="3489"/>
                    </a:lnTo>
                    <a:lnTo>
                      <a:pt x="199" y="3820"/>
                    </a:lnTo>
                    <a:lnTo>
                      <a:pt x="332" y="4129"/>
                    </a:lnTo>
                    <a:lnTo>
                      <a:pt x="619" y="4681"/>
                    </a:lnTo>
                    <a:lnTo>
                      <a:pt x="619" y="4681"/>
                    </a:lnTo>
                    <a:lnTo>
                      <a:pt x="884" y="5189"/>
                    </a:lnTo>
                    <a:lnTo>
                      <a:pt x="994" y="5432"/>
                    </a:lnTo>
                    <a:lnTo>
                      <a:pt x="1083" y="5697"/>
                    </a:lnTo>
                    <a:lnTo>
                      <a:pt x="1083" y="5697"/>
                    </a:lnTo>
                    <a:lnTo>
                      <a:pt x="1171" y="5851"/>
                    </a:lnTo>
                    <a:lnTo>
                      <a:pt x="1171" y="5851"/>
                    </a:lnTo>
                    <a:lnTo>
                      <a:pt x="1325" y="5984"/>
                    </a:lnTo>
                    <a:lnTo>
                      <a:pt x="1414" y="6050"/>
                    </a:lnTo>
                    <a:lnTo>
                      <a:pt x="1480" y="6116"/>
                    </a:lnTo>
                    <a:lnTo>
                      <a:pt x="1480" y="6116"/>
                    </a:lnTo>
                    <a:lnTo>
                      <a:pt x="1657" y="6425"/>
                    </a:lnTo>
                    <a:lnTo>
                      <a:pt x="1789" y="6690"/>
                    </a:lnTo>
                    <a:lnTo>
                      <a:pt x="1855" y="6823"/>
                    </a:lnTo>
                    <a:lnTo>
                      <a:pt x="1944" y="6933"/>
                    </a:lnTo>
                    <a:lnTo>
                      <a:pt x="2054" y="7088"/>
                    </a:lnTo>
                    <a:lnTo>
                      <a:pt x="2209" y="7242"/>
                    </a:lnTo>
                    <a:lnTo>
                      <a:pt x="2209" y="7242"/>
                    </a:lnTo>
                    <a:lnTo>
                      <a:pt x="2164" y="7242"/>
                    </a:lnTo>
                    <a:lnTo>
                      <a:pt x="2164" y="7242"/>
                    </a:lnTo>
                    <a:lnTo>
                      <a:pt x="2120" y="7242"/>
                    </a:lnTo>
                    <a:lnTo>
                      <a:pt x="2120" y="7242"/>
                    </a:lnTo>
                    <a:lnTo>
                      <a:pt x="2231" y="7352"/>
                    </a:lnTo>
                    <a:lnTo>
                      <a:pt x="2363" y="7507"/>
                    </a:lnTo>
                    <a:lnTo>
                      <a:pt x="2474" y="7639"/>
                    </a:lnTo>
                    <a:lnTo>
                      <a:pt x="2628" y="7750"/>
                    </a:lnTo>
                    <a:lnTo>
                      <a:pt x="2628" y="7750"/>
                    </a:lnTo>
                    <a:lnTo>
                      <a:pt x="2562" y="7838"/>
                    </a:lnTo>
                    <a:lnTo>
                      <a:pt x="2540" y="7927"/>
                    </a:lnTo>
                    <a:lnTo>
                      <a:pt x="2540" y="7927"/>
                    </a:lnTo>
                    <a:lnTo>
                      <a:pt x="3158" y="8788"/>
                    </a:lnTo>
                    <a:lnTo>
                      <a:pt x="3798" y="9627"/>
                    </a:lnTo>
                    <a:lnTo>
                      <a:pt x="4483" y="10466"/>
                    </a:lnTo>
                    <a:lnTo>
                      <a:pt x="5211" y="11282"/>
                    </a:lnTo>
                    <a:lnTo>
                      <a:pt x="5211" y="11282"/>
                    </a:lnTo>
                    <a:lnTo>
                      <a:pt x="6072" y="12210"/>
                    </a:lnTo>
                    <a:lnTo>
                      <a:pt x="6072" y="12210"/>
                    </a:lnTo>
                    <a:lnTo>
                      <a:pt x="6470" y="12585"/>
                    </a:lnTo>
                    <a:lnTo>
                      <a:pt x="6470" y="12585"/>
                    </a:lnTo>
                    <a:lnTo>
                      <a:pt x="6889" y="12983"/>
                    </a:lnTo>
                    <a:lnTo>
                      <a:pt x="6889" y="12983"/>
                    </a:lnTo>
                    <a:lnTo>
                      <a:pt x="7000" y="13049"/>
                    </a:lnTo>
                    <a:lnTo>
                      <a:pt x="7110" y="13093"/>
                    </a:lnTo>
                    <a:lnTo>
                      <a:pt x="7309" y="13159"/>
                    </a:lnTo>
                    <a:lnTo>
                      <a:pt x="7309" y="13159"/>
                    </a:lnTo>
                    <a:lnTo>
                      <a:pt x="7795" y="13755"/>
                    </a:lnTo>
                    <a:lnTo>
                      <a:pt x="7795" y="13755"/>
                    </a:lnTo>
                    <a:lnTo>
                      <a:pt x="8037" y="14042"/>
                    </a:lnTo>
                    <a:lnTo>
                      <a:pt x="8324" y="14351"/>
                    </a:lnTo>
                    <a:lnTo>
                      <a:pt x="8324" y="14351"/>
                    </a:lnTo>
                    <a:lnTo>
                      <a:pt x="8501" y="14462"/>
                    </a:lnTo>
                    <a:lnTo>
                      <a:pt x="8611" y="14528"/>
                    </a:lnTo>
                    <a:lnTo>
                      <a:pt x="8744" y="14572"/>
                    </a:lnTo>
                    <a:lnTo>
                      <a:pt x="8744" y="14572"/>
                    </a:lnTo>
                    <a:lnTo>
                      <a:pt x="8921" y="14903"/>
                    </a:lnTo>
                    <a:lnTo>
                      <a:pt x="8921" y="14903"/>
                    </a:lnTo>
                    <a:lnTo>
                      <a:pt x="9737" y="15588"/>
                    </a:lnTo>
                    <a:lnTo>
                      <a:pt x="10576" y="16272"/>
                    </a:lnTo>
                    <a:lnTo>
                      <a:pt x="10576" y="16250"/>
                    </a:lnTo>
                    <a:lnTo>
                      <a:pt x="10576" y="16250"/>
                    </a:lnTo>
                    <a:lnTo>
                      <a:pt x="11217" y="16736"/>
                    </a:lnTo>
                    <a:lnTo>
                      <a:pt x="11901" y="17266"/>
                    </a:lnTo>
                    <a:lnTo>
                      <a:pt x="12586" y="17796"/>
                    </a:lnTo>
                    <a:lnTo>
                      <a:pt x="12939" y="18017"/>
                    </a:lnTo>
                    <a:lnTo>
                      <a:pt x="13248" y="18237"/>
                    </a:lnTo>
                    <a:lnTo>
                      <a:pt x="13248" y="18237"/>
                    </a:lnTo>
                    <a:lnTo>
                      <a:pt x="13248" y="18237"/>
                    </a:lnTo>
                    <a:lnTo>
                      <a:pt x="13248" y="18237"/>
                    </a:lnTo>
                    <a:lnTo>
                      <a:pt x="13358" y="18259"/>
                    </a:lnTo>
                    <a:lnTo>
                      <a:pt x="13358" y="18259"/>
                    </a:lnTo>
                    <a:lnTo>
                      <a:pt x="13270" y="18237"/>
                    </a:lnTo>
                    <a:lnTo>
                      <a:pt x="13270" y="18237"/>
                    </a:lnTo>
                    <a:lnTo>
                      <a:pt x="13270" y="18237"/>
                    </a:lnTo>
                    <a:lnTo>
                      <a:pt x="13491" y="18370"/>
                    </a:lnTo>
                    <a:lnTo>
                      <a:pt x="13712" y="18480"/>
                    </a:lnTo>
                    <a:lnTo>
                      <a:pt x="13712" y="18480"/>
                    </a:lnTo>
                    <a:lnTo>
                      <a:pt x="13955" y="18569"/>
                    </a:lnTo>
                    <a:lnTo>
                      <a:pt x="14175" y="18635"/>
                    </a:lnTo>
                    <a:lnTo>
                      <a:pt x="14175" y="18635"/>
                    </a:lnTo>
                    <a:lnTo>
                      <a:pt x="14308" y="18811"/>
                    </a:lnTo>
                    <a:lnTo>
                      <a:pt x="14462" y="18988"/>
                    </a:lnTo>
                    <a:lnTo>
                      <a:pt x="14617" y="19165"/>
                    </a:lnTo>
                    <a:lnTo>
                      <a:pt x="14794" y="19341"/>
                    </a:lnTo>
                    <a:lnTo>
                      <a:pt x="14794" y="19341"/>
                    </a:lnTo>
                    <a:lnTo>
                      <a:pt x="15787" y="20026"/>
                    </a:lnTo>
                    <a:lnTo>
                      <a:pt x="16825" y="20688"/>
                    </a:lnTo>
                    <a:lnTo>
                      <a:pt x="16825" y="20688"/>
                    </a:lnTo>
                    <a:lnTo>
                      <a:pt x="16869" y="20666"/>
                    </a:lnTo>
                    <a:lnTo>
                      <a:pt x="16869" y="20644"/>
                    </a:lnTo>
                    <a:lnTo>
                      <a:pt x="16891" y="20556"/>
                    </a:lnTo>
                    <a:lnTo>
                      <a:pt x="16891" y="20556"/>
                    </a:lnTo>
                    <a:lnTo>
                      <a:pt x="17311" y="20909"/>
                    </a:lnTo>
                    <a:lnTo>
                      <a:pt x="17730" y="21262"/>
                    </a:lnTo>
                    <a:lnTo>
                      <a:pt x="17730" y="21262"/>
                    </a:lnTo>
                    <a:lnTo>
                      <a:pt x="18547" y="21792"/>
                    </a:lnTo>
                    <a:lnTo>
                      <a:pt x="19386" y="22322"/>
                    </a:lnTo>
                    <a:lnTo>
                      <a:pt x="19386" y="22322"/>
                    </a:lnTo>
                    <a:lnTo>
                      <a:pt x="19607" y="22388"/>
                    </a:lnTo>
                    <a:lnTo>
                      <a:pt x="19850" y="22454"/>
                    </a:lnTo>
                    <a:lnTo>
                      <a:pt x="19850" y="22454"/>
                    </a:lnTo>
                    <a:lnTo>
                      <a:pt x="19938" y="22609"/>
                    </a:lnTo>
                    <a:lnTo>
                      <a:pt x="20070" y="22741"/>
                    </a:lnTo>
                    <a:lnTo>
                      <a:pt x="20070" y="22741"/>
                    </a:lnTo>
                    <a:lnTo>
                      <a:pt x="20689" y="23139"/>
                    </a:lnTo>
                    <a:lnTo>
                      <a:pt x="20689" y="23139"/>
                    </a:lnTo>
                    <a:lnTo>
                      <a:pt x="21218" y="23448"/>
                    </a:lnTo>
                    <a:lnTo>
                      <a:pt x="21881" y="23801"/>
                    </a:lnTo>
                    <a:lnTo>
                      <a:pt x="21881" y="23801"/>
                    </a:lnTo>
                    <a:lnTo>
                      <a:pt x="23493" y="24596"/>
                    </a:lnTo>
                    <a:lnTo>
                      <a:pt x="23493" y="24596"/>
                    </a:lnTo>
                    <a:lnTo>
                      <a:pt x="23647" y="24596"/>
                    </a:lnTo>
                    <a:lnTo>
                      <a:pt x="23691" y="24596"/>
                    </a:lnTo>
                    <a:lnTo>
                      <a:pt x="23735" y="24618"/>
                    </a:lnTo>
                    <a:lnTo>
                      <a:pt x="23735" y="24618"/>
                    </a:lnTo>
                    <a:lnTo>
                      <a:pt x="24663" y="25104"/>
                    </a:lnTo>
                    <a:lnTo>
                      <a:pt x="24663" y="25104"/>
                    </a:lnTo>
                    <a:lnTo>
                      <a:pt x="25458" y="25435"/>
                    </a:lnTo>
                    <a:lnTo>
                      <a:pt x="26186" y="25722"/>
                    </a:lnTo>
                    <a:lnTo>
                      <a:pt x="26826" y="25965"/>
                    </a:lnTo>
                    <a:lnTo>
                      <a:pt x="27334" y="26142"/>
                    </a:lnTo>
                    <a:lnTo>
                      <a:pt x="27334" y="26142"/>
                    </a:lnTo>
                    <a:lnTo>
                      <a:pt x="27423" y="26164"/>
                    </a:lnTo>
                    <a:lnTo>
                      <a:pt x="27423" y="26164"/>
                    </a:lnTo>
                    <a:lnTo>
                      <a:pt x="27489" y="26142"/>
                    </a:lnTo>
                    <a:lnTo>
                      <a:pt x="27489" y="26119"/>
                    </a:lnTo>
                    <a:lnTo>
                      <a:pt x="27489" y="26053"/>
                    </a:lnTo>
                    <a:lnTo>
                      <a:pt x="27445" y="25965"/>
                    </a:lnTo>
                    <a:lnTo>
                      <a:pt x="27290" y="25766"/>
                    </a:lnTo>
                    <a:lnTo>
                      <a:pt x="27091" y="25545"/>
                    </a:lnTo>
                    <a:lnTo>
                      <a:pt x="27091" y="25545"/>
                    </a:lnTo>
                    <a:lnTo>
                      <a:pt x="26849" y="25258"/>
                    </a:lnTo>
                    <a:lnTo>
                      <a:pt x="26628" y="24993"/>
                    </a:lnTo>
                    <a:lnTo>
                      <a:pt x="26495" y="24817"/>
                    </a:lnTo>
                    <a:lnTo>
                      <a:pt x="26473" y="24751"/>
                    </a:lnTo>
                    <a:lnTo>
                      <a:pt x="26473" y="24728"/>
                    </a:lnTo>
                    <a:lnTo>
                      <a:pt x="26495" y="24706"/>
                    </a:lnTo>
                    <a:lnTo>
                      <a:pt x="26495" y="24706"/>
                    </a:lnTo>
                    <a:lnTo>
                      <a:pt x="26694" y="24662"/>
                    </a:lnTo>
                    <a:lnTo>
                      <a:pt x="26915" y="24662"/>
                    </a:lnTo>
                    <a:lnTo>
                      <a:pt x="26915" y="24662"/>
                    </a:lnTo>
                    <a:lnTo>
                      <a:pt x="27091" y="24662"/>
                    </a:lnTo>
                    <a:lnTo>
                      <a:pt x="27268" y="24684"/>
                    </a:lnTo>
                    <a:lnTo>
                      <a:pt x="27643" y="24773"/>
                    </a:lnTo>
                    <a:lnTo>
                      <a:pt x="28041" y="24883"/>
                    </a:lnTo>
                    <a:lnTo>
                      <a:pt x="28482" y="25038"/>
                    </a:lnTo>
                    <a:lnTo>
                      <a:pt x="29454" y="25391"/>
                    </a:lnTo>
                    <a:lnTo>
                      <a:pt x="30006" y="25567"/>
                    </a:lnTo>
                    <a:lnTo>
                      <a:pt x="30624" y="25722"/>
                    </a:lnTo>
                    <a:lnTo>
                      <a:pt x="30624" y="25722"/>
                    </a:lnTo>
                    <a:lnTo>
                      <a:pt x="30756" y="25766"/>
                    </a:lnTo>
                    <a:lnTo>
                      <a:pt x="30756" y="25766"/>
                    </a:lnTo>
                    <a:lnTo>
                      <a:pt x="30779" y="25744"/>
                    </a:lnTo>
                    <a:lnTo>
                      <a:pt x="30779" y="25744"/>
                    </a:lnTo>
                    <a:lnTo>
                      <a:pt x="30756" y="25700"/>
                    </a:lnTo>
                    <a:lnTo>
                      <a:pt x="30602" y="25590"/>
                    </a:lnTo>
                    <a:lnTo>
                      <a:pt x="30403" y="25457"/>
                    </a:lnTo>
                    <a:lnTo>
                      <a:pt x="30337" y="25413"/>
                    </a:lnTo>
                    <a:lnTo>
                      <a:pt x="30337" y="25347"/>
                    </a:lnTo>
                    <a:lnTo>
                      <a:pt x="30337" y="25347"/>
                    </a:lnTo>
                    <a:lnTo>
                      <a:pt x="30492" y="25325"/>
                    </a:lnTo>
                    <a:lnTo>
                      <a:pt x="30668" y="25325"/>
                    </a:lnTo>
                    <a:lnTo>
                      <a:pt x="30668" y="25325"/>
                    </a:lnTo>
                    <a:lnTo>
                      <a:pt x="30580" y="25280"/>
                    </a:lnTo>
                    <a:lnTo>
                      <a:pt x="30580" y="25280"/>
                    </a:lnTo>
                    <a:lnTo>
                      <a:pt x="30712" y="25325"/>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177" y="21858"/>
                    </a:lnTo>
                    <a:lnTo>
                      <a:pt x="24884" y="22256"/>
                    </a:lnTo>
                    <a:lnTo>
                      <a:pt x="25568" y="22653"/>
                    </a:lnTo>
                    <a:lnTo>
                      <a:pt x="25568" y="22653"/>
                    </a:lnTo>
                    <a:lnTo>
                      <a:pt x="26230" y="23051"/>
                    </a:lnTo>
                    <a:lnTo>
                      <a:pt x="26893" y="23470"/>
                    </a:lnTo>
                    <a:lnTo>
                      <a:pt x="26893" y="23470"/>
                    </a:lnTo>
                    <a:lnTo>
                      <a:pt x="25634" y="22830"/>
                    </a:lnTo>
                    <a:lnTo>
                      <a:pt x="24376" y="22167"/>
                    </a:lnTo>
                    <a:lnTo>
                      <a:pt x="23139" y="21483"/>
                    </a:lnTo>
                    <a:lnTo>
                      <a:pt x="21925" y="20754"/>
                    </a:lnTo>
                    <a:lnTo>
                      <a:pt x="23029" y="21328"/>
                    </a:lnTo>
                    <a:lnTo>
                      <a:pt x="24177" y="21858"/>
                    </a:lnTo>
                    <a:lnTo>
                      <a:pt x="24177" y="21858"/>
                    </a:lnTo>
                    <a:lnTo>
                      <a:pt x="23161" y="21306"/>
                    </a:lnTo>
                    <a:lnTo>
                      <a:pt x="22168" y="20732"/>
                    </a:lnTo>
                    <a:lnTo>
                      <a:pt x="21174" y="20158"/>
                    </a:lnTo>
                    <a:lnTo>
                      <a:pt x="20203" y="19540"/>
                    </a:lnTo>
                    <a:lnTo>
                      <a:pt x="20203" y="19540"/>
                    </a:lnTo>
                    <a:lnTo>
                      <a:pt x="20931" y="19827"/>
                    </a:lnTo>
                    <a:lnTo>
                      <a:pt x="21660" y="20158"/>
                    </a:lnTo>
                    <a:lnTo>
                      <a:pt x="21660" y="20158"/>
                    </a:lnTo>
                    <a:lnTo>
                      <a:pt x="22389" y="20511"/>
                    </a:lnTo>
                    <a:lnTo>
                      <a:pt x="23139" y="20865"/>
                    </a:lnTo>
                    <a:lnTo>
                      <a:pt x="23139" y="20865"/>
                    </a:lnTo>
                    <a:lnTo>
                      <a:pt x="22190" y="20357"/>
                    </a:lnTo>
                    <a:lnTo>
                      <a:pt x="21241" y="19805"/>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2146" y="19937"/>
                    </a:lnTo>
                    <a:lnTo>
                      <a:pt x="21925" y="19871"/>
                    </a:lnTo>
                    <a:lnTo>
                      <a:pt x="21682" y="19783"/>
                    </a:lnTo>
                    <a:lnTo>
                      <a:pt x="21682" y="19783"/>
                    </a:lnTo>
                    <a:lnTo>
                      <a:pt x="23117" y="20600"/>
                    </a:lnTo>
                    <a:lnTo>
                      <a:pt x="24552" y="21373"/>
                    </a:lnTo>
                    <a:lnTo>
                      <a:pt x="25987" y="22101"/>
                    </a:lnTo>
                    <a:lnTo>
                      <a:pt x="27445" y="22786"/>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7159" y="26075"/>
                    </a:lnTo>
                    <a:lnTo>
                      <a:pt x="36033" y="25634"/>
                    </a:lnTo>
                    <a:lnTo>
                      <a:pt x="34907" y="25170"/>
                    </a:lnTo>
                    <a:lnTo>
                      <a:pt x="33803" y="24684"/>
                    </a:lnTo>
                    <a:lnTo>
                      <a:pt x="32699" y="24132"/>
                    </a:lnTo>
                    <a:lnTo>
                      <a:pt x="32699" y="24132"/>
                    </a:lnTo>
                    <a:lnTo>
                      <a:pt x="32898" y="24243"/>
                    </a:lnTo>
                    <a:lnTo>
                      <a:pt x="33119" y="24309"/>
                    </a:lnTo>
                    <a:lnTo>
                      <a:pt x="33605" y="24464"/>
                    </a:lnTo>
                    <a:lnTo>
                      <a:pt x="33605" y="24464"/>
                    </a:lnTo>
                    <a:lnTo>
                      <a:pt x="32810" y="24154"/>
                    </a:lnTo>
                    <a:lnTo>
                      <a:pt x="32037" y="23845"/>
                    </a:lnTo>
                    <a:lnTo>
                      <a:pt x="32037" y="23845"/>
                    </a:lnTo>
                    <a:lnTo>
                      <a:pt x="30469" y="23205"/>
                    </a:lnTo>
                    <a:lnTo>
                      <a:pt x="30492" y="23183"/>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5634" y="20710"/>
                    </a:lnTo>
                    <a:lnTo>
                      <a:pt x="28306" y="21880"/>
                    </a:lnTo>
                    <a:lnTo>
                      <a:pt x="29608" y="22454"/>
                    </a:lnTo>
                    <a:lnTo>
                      <a:pt x="30889" y="22984"/>
                    </a:lnTo>
                    <a:lnTo>
                      <a:pt x="30889" y="22984"/>
                    </a:lnTo>
                    <a:lnTo>
                      <a:pt x="29895" y="22565"/>
                    </a:lnTo>
                    <a:lnTo>
                      <a:pt x="28902" y="22167"/>
                    </a:lnTo>
                    <a:lnTo>
                      <a:pt x="28902" y="22167"/>
                    </a:lnTo>
                    <a:lnTo>
                      <a:pt x="29608" y="22476"/>
                    </a:lnTo>
                    <a:lnTo>
                      <a:pt x="30293" y="22786"/>
                    </a:lnTo>
                    <a:lnTo>
                      <a:pt x="30977" y="23117"/>
                    </a:lnTo>
                    <a:lnTo>
                      <a:pt x="31684" y="23492"/>
                    </a:lnTo>
                    <a:lnTo>
                      <a:pt x="31684" y="23492"/>
                    </a:lnTo>
                    <a:lnTo>
                      <a:pt x="31551" y="23470"/>
                    </a:lnTo>
                    <a:lnTo>
                      <a:pt x="31419" y="23426"/>
                    </a:lnTo>
                    <a:lnTo>
                      <a:pt x="31110" y="23338"/>
                    </a:lnTo>
                    <a:lnTo>
                      <a:pt x="30801" y="23227"/>
                    </a:lnTo>
                    <a:lnTo>
                      <a:pt x="30690" y="23183"/>
                    </a:lnTo>
                    <a:lnTo>
                      <a:pt x="30558" y="23183"/>
                    </a:lnTo>
                    <a:lnTo>
                      <a:pt x="30558" y="23183"/>
                    </a:lnTo>
                    <a:lnTo>
                      <a:pt x="30492" y="23183"/>
                    </a:lnTo>
                    <a:lnTo>
                      <a:pt x="30492" y="23183"/>
                    </a:lnTo>
                    <a:lnTo>
                      <a:pt x="31529" y="23602"/>
                    </a:lnTo>
                    <a:lnTo>
                      <a:pt x="32567" y="24000"/>
                    </a:lnTo>
                    <a:lnTo>
                      <a:pt x="33627" y="24331"/>
                    </a:lnTo>
                    <a:lnTo>
                      <a:pt x="34709" y="24640"/>
                    </a:lnTo>
                    <a:lnTo>
                      <a:pt x="34709" y="24640"/>
                    </a:lnTo>
                    <a:lnTo>
                      <a:pt x="35194" y="24751"/>
                    </a:lnTo>
                    <a:lnTo>
                      <a:pt x="35371" y="24773"/>
                    </a:lnTo>
                    <a:lnTo>
                      <a:pt x="35503" y="24773"/>
                    </a:lnTo>
                    <a:lnTo>
                      <a:pt x="35503"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5018" y="24044"/>
                    </a:lnTo>
                    <a:lnTo>
                      <a:pt x="33759" y="23558"/>
                    </a:lnTo>
                    <a:lnTo>
                      <a:pt x="32567" y="23051"/>
                    </a:lnTo>
                    <a:lnTo>
                      <a:pt x="31375" y="22543"/>
                    </a:lnTo>
                    <a:lnTo>
                      <a:pt x="30227" y="22013"/>
                    </a:lnTo>
                    <a:lnTo>
                      <a:pt x="30227" y="22013"/>
                    </a:lnTo>
                    <a:lnTo>
                      <a:pt x="27952" y="20975"/>
                    </a:lnTo>
                    <a:lnTo>
                      <a:pt x="26804" y="20467"/>
                    </a:lnTo>
                    <a:lnTo>
                      <a:pt x="25656" y="19982"/>
                    </a:lnTo>
                    <a:lnTo>
                      <a:pt x="25656" y="19982"/>
                    </a:lnTo>
                    <a:lnTo>
                      <a:pt x="25104" y="19783"/>
                    </a:lnTo>
                    <a:lnTo>
                      <a:pt x="24552" y="19584"/>
                    </a:lnTo>
                    <a:lnTo>
                      <a:pt x="23448" y="19120"/>
                    </a:lnTo>
                    <a:lnTo>
                      <a:pt x="22367" y="18635"/>
                    </a:lnTo>
                    <a:lnTo>
                      <a:pt x="21285" y="18127"/>
                    </a:lnTo>
                    <a:lnTo>
                      <a:pt x="21285" y="18127"/>
                    </a:lnTo>
                    <a:lnTo>
                      <a:pt x="20048" y="17354"/>
                    </a:lnTo>
                    <a:lnTo>
                      <a:pt x="19452" y="17001"/>
                    </a:lnTo>
                    <a:lnTo>
                      <a:pt x="19011" y="16758"/>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11084" y="12563"/>
                    </a:lnTo>
                    <a:lnTo>
                      <a:pt x="9406" y="11172"/>
                    </a:lnTo>
                    <a:lnTo>
                      <a:pt x="8567" y="10444"/>
                    </a:lnTo>
                    <a:lnTo>
                      <a:pt x="7750" y="9693"/>
                    </a:lnTo>
                    <a:lnTo>
                      <a:pt x="7331" y="9295"/>
                    </a:lnTo>
                    <a:lnTo>
                      <a:pt x="6933" y="8898"/>
                    </a:lnTo>
                    <a:lnTo>
                      <a:pt x="6933" y="8898"/>
                    </a:lnTo>
                    <a:lnTo>
                      <a:pt x="6139" y="8125"/>
                    </a:lnTo>
                    <a:lnTo>
                      <a:pt x="6139" y="8125"/>
                    </a:lnTo>
                    <a:lnTo>
                      <a:pt x="5388" y="7286"/>
                    </a:lnTo>
                    <a:lnTo>
                      <a:pt x="5013" y="6867"/>
                    </a:lnTo>
                    <a:lnTo>
                      <a:pt x="5013" y="6867"/>
                    </a:lnTo>
                    <a:lnTo>
                      <a:pt x="4681" y="6447"/>
                    </a:lnTo>
                    <a:lnTo>
                      <a:pt x="4681" y="6447"/>
                    </a:lnTo>
                    <a:lnTo>
                      <a:pt x="3975" y="5586"/>
                    </a:lnTo>
                    <a:lnTo>
                      <a:pt x="3975" y="5586"/>
                    </a:lnTo>
                    <a:lnTo>
                      <a:pt x="3357" y="4725"/>
                    </a:lnTo>
                    <a:lnTo>
                      <a:pt x="3357" y="4725"/>
                    </a:lnTo>
                    <a:lnTo>
                      <a:pt x="3048" y="4284"/>
                    </a:lnTo>
                    <a:lnTo>
                      <a:pt x="2783" y="3864"/>
                    </a:lnTo>
                    <a:lnTo>
                      <a:pt x="2584" y="3445"/>
                    </a:lnTo>
                    <a:lnTo>
                      <a:pt x="2518" y="3268"/>
                    </a:lnTo>
                    <a:lnTo>
                      <a:pt x="2452" y="3069"/>
                    </a:lnTo>
                    <a:lnTo>
                      <a:pt x="2452" y="3069"/>
                    </a:lnTo>
                    <a:lnTo>
                      <a:pt x="2407" y="2915"/>
                    </a:lnTo>
                    <a:lnTo>
                      <a:pt x="2385" y="2760"/>
                    </a:lnTo>
                    <a:lnTo>
                      <a:pt x="2385" y="2760"/>
                    </a:lnTo>
                    <a:lnTo>
                      <a:pt x="2407" y="2606"/>
                    </a:lnTo>
                    <a:lnTo>
                      <a:pt x="2407" y="2606"/>
                    </a:lnTo>
                    <a:lnTo>
                      <a:pt x="2407" y="2561"/>
                    </a:lnTo>
                    <a:lnTo>
                      <a:pt x="2429" y="2517"/>
                    </a:lnTo>
                    <a:lnTo>
                      <a:pt x="2429" y="2385"/>
                    </a:lnTo>
                    <a:lnTo>
                      <a:pt x="2429" y="2385"/>
                    </a:lnTo>
                    <a:lnTo>
                      <a:pt x="2429" y="2363"/>
                    </a:lnTo>
                    <a:lnTo>
                      <a:pt x="2429" y="2363"/>
                    </a:lnTo>
                    <a:lnTo>
                      <a:pt x="2429" y="2363"/>
                    </a:lnTo>
                    <a:lnTo>
                      <a:pt x="2429" y="2363"/>
                    </a:lnTo>
                    <a:lnTo>
                      <a:pt x="2429" y="2407"/>
                    </a:lnTo>
                    <a:lnTo>
                      <a:pt x="2429" y="2407"/>
                    </a:lnTo>
                    <a:lnTo>
                      <a:pt x="2429" y="2429"/>
                    </a:lnTo>
                    <a:lnTo>
                      <a:pt x="2429" y="2429"/>
                    </a:lnTo>
                    <a:lnTo>
                      <a:pt x="2429" y="2429"/>
                    </a:lnTo>
                    <a:lnTo>
                      <a:pt x="2429" y="2429"/>
                    </a:lnTo>
                    <a:lnTo>
                      <a:pt x="2452" y="2407"/>
                    </a:lnTo>
                    <a:lnTo>
                      <a:pt x="2452" y="2407"/>
                    </a:lnTo>
                    <a:lnTo>
                      <a:pt x="2452" y="2407"/>
                    </a:lnTo>
                    <a:lnTo>
                      <a:pt x="2496" y="2363"/>
                    </a:lnTo>
                    <a:lnTo>
                      <a:pt x="2496" y="2363"/>
                    </a:lnTo>
                    <a:lnTo>
                      <a:pt x="2628" y="2274"/>
                    </a:lnTo>
                    <a:lnTo>
                      <a:pt x="2628" y="2274"/>
                    </a:lnTo>
                    <a:lnTo>
                      <a:pt x="2672" y="2252"/>
                    </a:lnTo>
                    <a:lnTo>
                      <a:pt x="2739" y="2252"/>
                    </a:lnTo>
                    <a:lnTo>
                      <a:pt x="2739" y="2252"/>
                    </a:lnTo>
                    <a:lnTo>
                      <a:pt x="2761" y="2252"/>
                    </a:lnTo>
                    <a:lnTo>
                      <a:pt x="2761" y="2252"/>
                    </a:lnTo>
                    <a:lnTo>
                      <a:pt x="2761" y="2252"/>
                    </a:lnTo>
                    <a:lnTo>
                      <a:pt x="2761" y="2252"/>
                    </a:lnTo>
                    <a:lnTo>
                      <a:pt x="2805" y="2252"/>
                    </a:lnTo>
                    <a:lnTo>
                      <a:pt x="2805" y="2274"/>
                    </a:lnTo>
                    <a:lnTo>
                      <a:pt x="2783" y="2252"/>
                    </a:lnTo>
                    <a:lnTo>
                      <a:pt x="2783" y="2252"/>
                    </a:lnTo>
                    <a:lnTo>
                      <a:pt x="2783" y="2230"/>
                    </a:lnTo>
                    <a:lnTo>
                      <a:pt x="2783" y="2230"/>
                    </a:lnTo>
                    <a:lnTo>
                      <a:pt x="2739" y="2208"/>
                    </a:lnTo>
                    <a:lnTo>
                      <a:pt x="2739" y="2208"/>
                    </a:lnTo>
                    <a:lnTo>
                      <a:pt x="2739" y="2208"/>
                    </a:lnTo>
                    <a:lnTo>
                      <a:pt x="2739" y="2208"/>
                    </a:lnTo>
                    <a:lnTo>
                      <a:pt x="2716" y="2208"/>
                    </a:lnTo>
                    <a:lnTo>
                      <a:pt x="2716" y="2208"/>
                    </a:lnTo>
                    <a:lnTo>
                      <a:pt x="2650" y="2230"/>
                    </a:lnTo>
                    <a:lnTo>
                      <a:pt x="2584" y="2252"/>
                    </a:lnTo>
                    <a:lnTo>
                      <a:pt x="2584" y="2252"/>
                    </a:lnTo>
                    <a:lnTo>
                      <a:pt x="2496" y="2319"/>
                    </a:lnTo>
                    <a:lnTo>
                      <a:pt x="2429" y="2363"/>
                    </a:lnTo>
                    <a:lnTo>
                      <a:pt x="2429" y="2363"/>
                    </a:lnTo>
                    <a:lnTo>
                      <a:pt x="2385" y="2407"/>
                    </a:lnTo>
                    <a:lnTo>
                      <a:pt x="2363" y="2451"/>
                    </a:lnTo>
                    <a:lnTo>
                      <a:pt x="2341" y="2561"/>
                    </a:lnTo>
                    <a:lnTo>
                      <a:pt x="2319" y="2583"/>
                    </a:lnTo>
                    <a:lnTo>
                      <a:pt x="2319" y="2583"/>
                    </a:lnTo>
                    <a:lnTo>
                      <a:pt x="2297" y="2650"/>
                    </a:lnTo>
                    <a:lnTo>
                      <a:pt x="2297" y="2650"/>
                    </a:lnTo>
                    <a:lnTo>
                      <a:pt x="2253" y="2804"/>
                    </a:lnTo>
                    <a:lnTo>
                      <a:pt x="2253" y="2804"/>
                    </a:lnTo>
                    <a:lnTo>
                      <a:pt x="2209" y="3113"/>
                    </a:lnTo>
                    <a:lnTo>
                      <a:pt x="2209" y="3113"/>
                    </a:lnTo>
                    <a:lnTo>
                      <a:pt x="2098" y="3003"/>
                    </a:lnTo>
                    <a:lnTo>
                      <a:pt x="2098" y="3003"/>
                    </a:lnTo>
                    <a:lnTo>
                      <a:pt x="2010" y="2893"/>
                    </a:lnTo>
                    <a:lnTo>
                      <a:pt x="2010" y="2893"/>
                    </a:lnTo>
                    <a:lnTo>
                      <a:pt x="1966" y="3003"/>
                    </a:lnTo>
                    <a:lnTo>
                      <a:pt x="1944" y="3113"/>
                    </a:lnTo>
                    <a:lnTo>
                      <a:pt x="1944" y="3268"/>
                    </a:lnTo>
                    <a:lnTo>
                      <a:pt x="1966" y="3445"/>
                    </a:lnTo>
                    <a:lnTo>
                      <a:pt x="1966" y="3445"/>
                    </a:lnTo>
                    <a:lnTo>
                      <a:pt x="2054" y="3798"/>
                    </a:lnTo>
                    <a:lnTo>
                      <a:pt x="2164" y="4107"/>
                    </a:lnTo>
                    <a:lnTo>
                      <a:pt x="2164" y="4107"/>
                    </a:lnTo>
                    <a:lnTo>
                      <a:pt x="2076" y="4041"/>
                    </a:lnTo>
                    <a:lnTo>
                      <a:pt x="2010" y="3930"/>
                    </a:lnTo>
                    <a:lnTo>
                      <a:pt x="1988" y="3842"/>
                    </a:lnTo>
                    <a:lnTo>
                      <a:pt x="1944" y="3709"/>
                    </a:lnTo>
                    <a:lnTo>
                      <a:pt x="1944" y="3709"/>
                    </a:lnTo>
                    <a:lnTo>
                      <a:pt x="2010" y="4019"/>
                    </a:lnTo>
                    <a:lnTo>
                      <a:pt x="2010" y="4019"/>
                    </a:lnTo>
                    <a:lnTo>
                      <a:pt x="1877" y="3776"/>
                    </a:lnTo>
                    <a:lnTo>
                      <a:pt x="1767" y="3511"/>
                    </a:lnTo>
                    <a:lnTo>
                      <a:pt x="1657" y="3224"/>
                    </a:lnTo>
                    <a:lnTo>
                      <a:pt x="1590" y="2915"/>
                    </a:lnTo>
                    <a:lnTo>
                      <a:pt x="1590" y="2915"/>
                    </a:lnTo>
                    <a:lnTo>
                      <a:pt x="1568" y="2628"/>
                    </a:lnTo>
                    <a:lnTo>
                      <a:pt x="1568" y="2628"/>
                    </a:lnTo>
                    <a:lnTo>
                      <a:pt x="1590" y="2473"/>
                    </a:lnTo>
                    <a:lnTo>
                      <a:pt x="1590" y="2385"/>
                    </a:lnTo>
                    <a:lnTo>
                      <a:pt x="1590" y="2385"/>
                    </a:lnTo>
                    <a:lnTo>
                      <a:pt x="1590" y="2341"/>
                    </a:lnTo>
                    <a:lnTo>
                      <a:pt x="1590" y="2341"/>
                    </a:lnTo>
                    <a:lnTo>
                      <a:pt x="1635" y="2208"/>
                    </a:lnTo>
                    <a:lnTo>
                      <a:pt x="1679" y="2098"/>
                    </a:lnTo>
                    <a:lnTo>
                      <a:pt x="1789" y="1877"/>
                    </a:lnTo>
                    <a:lnTo>
                      <a:pt x="1789" y="1877"/>
                    </a:lnTo>
                    <a:lnTo>
                      <a:pt x="1922" y="1700"/>
                    </a:lnTo>
                    <a:lnTo>
                      <a:pt x="2054" y="1546"/>
                    </a:lnTo>
                    <a:lnTo>
                      <a:pt x="2297" y="1347"/>
                    </a:lnTo>
                    <a:lnTo>
                      <a:pt x="2297" y="1347"/>
                    </a:lnTo>
                    <a:lnTo>
                      <a:pt x="2385" y="1259"/>
                    </a:lnTo>
                    <a:lnTo>
                      <a:pt x="2452" y="1192"/>
                    </a:lnTo>
                    <a:lnTo>
                      <a:pt x="2452" y="1126"/>
                    </a:lnTo>
                    <a:lnTo>
                      <a:pt x="2429" y="1038"/>
                    </a:lnTo>
                    <a:lnTo>
                      <a:pt x="2429" y="1038"/>
                    </a:lnTo>
                    <a:lnTo>
                      <a:pt x="2385" y="994"/>
                    </a:lnTo>
                    <a:lnTo>
                      <a:pt x="2319" y="950"/>
                    </a:lnTo>
                    <a:lnTo>
                      <a:pt x="2231" y="928"/>
                    </a:lnTo>
                    <a:lnTo>
                      <a:pt x="2142" y="928"/>
                    </a:lnTo>
                    <a:lnTo>
                      <a:pt x="2142" y="928"/>
                    </a:lnTo>
                    <a:lnTo>
                      <a:pt x="1988" y="950"/>
                    </a:lnTo>
                    <a:lnTo>
                      <a:pt x="1789" y="1016"/>
                    </a:lnTo>
                    <a:lnTo>
                      <a:pt x="1789" y="1016"/>
                    </a:lnTo>
                    <a:lnTo>
                      <a:pt x="1679" y="1060"/>
                    </a:lnTo>
                    <a:lnTo>
                      <a:pt x="1568" y="1148"/>
                    </a:lnTo>
                    <a:lnTo>
                      <a:pt x="1436" y="1237"/>
                    </a:lnTo>
                    <a:lnTo>
                      <a:pt x="1325" y="1347"/>
                    </a:lnTo>
                    <a:lnTo>
                      <a:pt x="1215" y="1480"/>
                    </a:lnTo>
                    <a:lnTo>
                      <a:pt x="1105" y="1634"/>
                    </a:lnTo>
                    <a:lnTo>
                      <a:pt x="1016" y="1789"/>
                    </a:lnTo>
                    <a:lnTo>
                      <a:pt x="928" y="1965"/>
                    </a:lnTo>
                    <a:lnTo>
                      <a:pt x="928" y="1965"/>
                    </a:lnTo>
                    <a:lnTo>
                      <a:pt x="884" y="2164"/>
                    </a:lnTo>
                    <a:lnTo>
                      <a:pt x="884" y="2164"/>
                    </a:lnTo>
                    <a:lnTo>
                      <a:pt x="840" y="2385"/>
                    </a:lnTo>
                    <a:lnTo>
                      <a:pt x="840" y="2385"/>
                    </a:lnTo>
                    <a:lnTo>
                      <a:pt x="818" y="2583"/>
                    </a:lnTo>
                    <a:lnTo>
                      <a:pt x="818" y="2583"/>
                    </a:lnTo>
                    <a:lnTo>
                      <a:pt x="818" y="2804"/>
                    </a:lnTo>
                    <a:lnTo>
                      <a:pt x="818" y="2804"/>
                    </a:lnTo>
                    <a:lnTo>
                      <a:pt x="840" y="3003"/>
                    </a:lnTo>
                    <a:lnTo>
                      <a:pt x="884" y="3224"/>
                    </a:lnTo>
                    <a:lnTo>
                      <a:pt x="928" y="3445"/>
                    </a:lnTo>
                    <a:lnTo>
                      <a:pt x="972" y="3643"/>
                    </a:lnTo>
                    <a:lnTo>
                      <a:pt x="972" y="3643"/>
                    </a:lnTo>
                    <a:lnTo>
                      <a:pt x="1127" y="4041"/>
                    </a:lnTo>
                    <a:lnTo>
                      <a:pt x="1303" y="4416"/>
                    </a:lnTo>
                    <a:lnTo>
                      <a:pt x="1480" y="4769"/>
                    </a:lnTo>
                    <a:lnTo>
                      <a:pt x="1679" y="5100"/>
                    </a:lnTo>
                    <a:lnTo>
                      <a:pt x="1679" y="5100"/>
                    </a:lnTo>
                    <a:lnTo>
                      <a:pt x="1436" y="4858"/>
                    </a:lnTo>
                    <a:lnTo>
                      <a:pt x="1237" y="4615"/>
                    </a:lnTo>
                    <a:lnTo>
                      <a:pt x="1016" y="4328"/>
                    </a:lnTo>
                    <a:lnTo>
                      <a:pt x="840" y="4019"/>
                    </a:lnTo>
                    <a:lnTo>
                      <a:pt x="840" y="4019"/>
                    </a:lnTo>
                    <a:lnTo>
                      <a:pt x="685" y="3665"/>
                    </a:lnTo>
                    <a:lnTo>
                      <a:pt x="553" y="3290"/>
                    </a:lnTo>
                    <a:lnTo>
                      <a:pt x="509" y="3091"/>
                    </a:lnTo>
                    <a:lnTo>
                      <a:pt x="486" y="2870"/>
                    </a:lnTo>
                    <a:lnTo>
                      <a:pt x="464" y="2672"/>
                    </a:lnTo>
                    <a:lnTo>
                      <a:pt x="464" y="2451"/>
                    </a:lnTo>
                    <a:lnTo>
                      <a:pt x="464" y="2451"/>
                    </a:lnTo>
                    <a:lnTo>
                      <a:pt x="464" y="2230"/>
                    </a:lnTo>
                    <a:lnTo>
                      <a:pt x="509" y="1987"/>
                    </a:lnTo>
                    <a:lnTo>
                      <a:pt x="575" y="1767"/>
                    </a:lnTo>
                    <a:lnTo>
                      <a:pt x="663" y="1546"/>
                    </a:lnTo>
                    <a:lnTo>
                      <a:pt x="663" y="1546"/>
                    </a:lnTo>
                    <a:lnTo>
                      <a:pt x="751" y="1347"/>
                    </a:lnTo>
                    <a:lnTo>
                      <a:pt x="884" y="1170"/>
                    </a:lnTo>
                    <a:lnTo>
                      <a:pt x="994" y="972"/>
                    </a:lnTo>
                    <a:lnTo>
                      <a:pt x="1149" y="817"/>
                    </a:lnTo>
                    <a:lnTo>
                      <a:pt x="1149" y="817"/>
                    </a:lnTo>
                    <a:lnTo>
                      <a:pt x="1303" y="663"/>
                    </a:lnTo>
                    <a:lnTo>
                      <a:pt x="1480" y="530"/>
                    </a:lnTo>
                    <a:lnTo>
                      <a:pt x="1679" y="398"/>
                    </a:lnTo>
                    <a:lnTo>
                      <a:pt x="1877" y="287"/>
                    </a:lnTo>
                    <a:lnTo>
                      <a:pt x="1877" y="287"/>
                    </a:lnTo>
                    <a:lnTo>
                      <a:pt x="2098" y="199"/>
                    </a:lnTo>
                    <a:lnTo>
                      <a:pt x="2341" y="133"/>
                    </a:lnTo>
                    <a:lnTo>
                      <a:pt x="2341" y="133"/>
                    </a:lnTo>
                    <a:lnTo>
                      <a:pt x="2452" y="111"/>
                    </a:lnTo>
                    <a:lnTo>
                      <a:pt x="2584" y="111"/>
                    </a:lnTo>
                    <a:lnTo>
                      <a:pt x="2584" y="111"/>
                    </a:lnTo>
                    <a:lnTo>
                      <a:pt x="2672" y="111"/>
                    </a:lnTo>
                    <a:lnTo>
                      <a:pt x="2672" y="111"/>
                    </a:lnTo>
                    <a:lnTo>
                      <a:pt x="2871" y="111"/>
                    </a:lnTo>
                    <a:lnTo>
                      <a:pt x="2871" y="111"/>
                    </a:lnTo>
                    <a:lnTo>
                      <a:pt x="2606" y="44"/>
                    </a:lnTo>
                    <a:lnTo>
                      <a:pt x="2385" y="22"/>
                    </a:lnTo>
                    <a:lnTo>
                      <a:pt x="2385" y="22"/>
                    </a:lnTo>
                    <a:lnTo>
                      <a:pt x="2187"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77600" y="4449100"/>
                <a:ext cx="37575" cy="34800"/>
              </a:xfrm>
              <a:custGeom>
                <a:avLst/>
                <a:gdLst/>
                <a:ahLst/>
                <a:cxnLst/>
                <a:rect l="l" t="t" r="r" b="b"/>
                <a:pathLst>
                  <a:path w="1503" h="1392" extrusionOk="0">
                    <a:moveTo>
                      <a:pt x="1" y="0"/>
                    </a:moveTo>
                    <a:lnTo>
                      <a:pt x="752" y="707"/>
                    </a:lnTo>
                    <a:lnTo>
                      <a:pt x="1502" y="1391"/>
                    </a:lnTo>
                    <a:lnTo>
                      <a:pt x="1348" y="1170"/>
                    </a:lnTo>
                    <a:lnTo>
                      <a:pt x="1193" y="972"/>
                    </a:lnTo>
                    <a:lnTo>
                      <a:pt x="1017" y="795"/>
                    </a:lnTo>
                    <a:lnTo>
                      <a:pt x="840" y="641"/>
                    </a:lnTo>
                    <a:lnTo>
                      <a:pt x="420" y="33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77600" y="4449100"/>
                <a:ext cx="37575" cy="34800"/>
              </a:xfrm>
              <a:custGeom>
                <a:avLst/>
                <a:gdLst/>
                <a:ahLst/>
                <a:cxnLst/>
                <a:rect l="l" t="t" r="r" b="b"/>
                <a:pathLst>
                  <a:path w="1503" h="1392" fill="none" extrusionOk="0">
                    <a:moveTo>
                      <a:pt x="1" y="0"/>
                    </a:moveTo>
                    <a:lnTo>
                      <a:pt x="1" y="0"/>
                    </a:lnTo>
                    <a:lnTo>
                      <a:pt x="752" y="707"/>
                    </a:lnTo>
                    <a:lnTo>
                      <a:pt x="1502" y="1391"/>
                    </a:lnTo>
                    <a:lnTo>
                      <a:pt x="1502" y="1391"/>
                    </a:lnTo>
                    <a:lnTo>
                      <a:pt x="1348" y="1170"/>
                    </a:lnTo>
                    <a:lnTo>
                      <a:pt x="1193" y="972"/>
                    </a:lnTo>
                    <a:lnTo>
                      <a:pt x="1017" y="795"/>
                    </a:lnTo>
                    <a:lnTo>
                      <a:pt x="840" y="641"/>
                    </a:lnTo>
                    <a:lnTo>
                      <a:pt x="420" y="331"/>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0450" y="4679275"/>
                <a:ext cx="117600" cy="54650"/>
              </a:xfrm>
              <a:custGeom>
                <a:avLst/>
                <a:gdLst/>
                <a:ahLst/>
                <a:cxnLst/>
                <a:rect l="l" t="t" r="r" b="b"/>
                <a:pathLst>
                  <a:path w="4704" h="2186" extrusionOk="0">
                    <a:moveTo>
                      <a:pt x="0" y="0"/>
                    </a:moveTo>
                    <a:lnTo>
                      <a:pt x="1171" y="574"/>
                    </a:lnTo>
                    <a:lnTo>
                      <a:pt x="2341" y="1126"/>
                    </a:lnTo>
                    <a:lnTo>
                      <a:pt x="4703" y="2186"/>
                    </a:lnTo>
                    <a:lnTo>
                      <a:pt x="4703" y="2186"/>
                    </a:lnTo>
                    <a:lnTo>
                      <a:pt x="4482" y="2053"/>
                    </a:lnTo>
                    <a:lnTo>
                      <a:pt x="4306" y="1899"/>
                    </a:lnTo>
                    <a:lnTo>
                      <a:pt x="4129" y="1766"/>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010450" y="4679275"/>
                <a:ext cx="117600" cy="54650"/>
              </a:xfrm>
              <a:custGeom>
                <a:avLst/>
                <a:gdLst/>
                <a:ahLst/>
                <a:cxnLst/>
                <a:rect l="l" t="t" r="r" b="b"/>
                <a:pathLst>
                  <a:path w="4704" h="2186" fill="none" extrusionOk="0">
                    <a:moveTo>
                      <a:pt x="23" y="0"/>
                    </a:moveTo>
                    <a:lnTo>
                      <a:pt x="0" y="0"/>
                    </a:lnTo>
                    <a:lnTo>
                      <a:pt x="0" y="0"/>
                    </a:lnTo>
                    <a:lnTo>
                      <a:pt x="1171" y="574"/>
                    </a:lnTo>
                    <a:lnTo>
                      <a:pt x="2341" y="1126"/>
                    </a:lnTo>
                    <a:lnTo>
                      <a:pt x="4703" y="2186"/>
                    </a:lnTo>
                    <a:lnTo>
                      <a:pt x="4703" y="2186"/>
                    </a:lnTo>
                    <a:lnTo>
                      <a:pt x="4482" y="2053"/>
                    </a:lnTo>
                    <a:lnTo>
                      <a:pt x="4306" y="1899"/>
                    </a:lnTo>
                    <a:lnTo>
                      <a:pt x="4129" y="1766"/>
                    </a:lnTo>
                    <a:lnTo>
                      <a:pt x="3975" y="1612"/>
                    </a:lnTo>
                    <a:lnTo>
                      <a:pt x="3975" y="1612"/>
                    </a:lnTo>
                    <a:lnTo>
                      <a:pt x="3975" y="1612"/>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748275" y="4512575"/>
                <a:ext cx="2775" cy="575"/>
              </a:xfrm>
              <a:custGeom>
                <a:avLst/>
                <a:gdLst/>
                <a:ahLst/>
                <a:cxnLst/>
                <a:rect l="l" t="t" r="r" b="b"/>
                <a:pathLst>
                  <a:path w="111" h="23" extrusionOk="0">
                    <a:moveTo>
                      <a:pt x="0" y="0"/>
                    </a:moveTo>
                    <a:lnTo>
                      <a:pt x="110" y="22"/>
                    </a:lnTo>
                    <a:lnTo>
                      <a:pt x="110" y="22"/>
                    </a:lnTo>
                    <a:lnTo>
                      <a:pt x="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48275" y="4512575"/>
                <a:ext cx="2775" cy="575"/>
              </a:xfrm>
              <a:custGeom>
                <a:avLst/>
                <a:gdLst/>
                <a:ahLst/>
                <a:cxnLst/>
                <a:rect l="l" t="t" r="r" b="b"/>
                <a:pathLst>
                  <a:path w="111" h="23" fill="none" extrusionOk="0">
                    <a:moveTo>
                      <a:pt x="0" y="0"/>
                    </a:moveTo>
                    <a:lnTo>
                      <a:pt x="0" y="0"/>
                    </a:lnTo>
                    <a:lnTo>
                      <a:pt x="22" y="0"/>
                    </a:lnTo>
                    <a:lnTo>
                      <a:pt x="22" y="0"/>
                    </a:lnTo>
                    <a:lnTo>
                      <a:pt x="22" y="0"/>
                    </a:lnTo>
                    <a:lnTo>
                      <a:pt x="22" y="0"/>
                    </a:lnTo>
                    <a:lnTo>
                      <a:pt x="110" y="22"/>
                    </a:lnTo>
                    <a:lnTo>
                      <a:pt x="110" y="22"/>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181550" y="4688650"/>
                <a:ext cx="29300" cy="10500"/>
              </a:xfrm>
              <a:custGeom>
                <a:avLst/>
                <a:gdLst/>
                <a:ahLst/>
                <a:cxnLst/>
                <a:rect l="l" t="t" r="r" b="b"/>
                <a:pathLst>
                  <a:path w="1172" h="420" extrusionOk="0">
                    <a:moveTo>
                      <a:pt x="1" y="0"/>
                    </a:moveTo>
                    <a:lnTo>
                      <a:pt x="89" y="45"/>
                    </a:lnTo>
                    <a:lnTo>
                      <a:pt x="1171" y="420"/>
                    </a:lnTo>
                    <a:lnTo>
                      <a:pt x="1171" y="420"/>
                    </a:lnTo>
                    <a:lnTo>
                      <a:pt x="1016" y="354"/>
                    </a:lnTo>
                    <a:lnTo>
                      <a:pt x="575" y="177"/>
                    </a:lnTo>
                    <a:lnTo>
                      <a:pt x="133" y="4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181550" y="4688650"/>
                <a:ext cx="29300" cy="10500"/>
              </a:xfrm>
              <a:custGeom>
                <a:avLst/>
                <a:gdLst/>
                <a:ahLst/>
                <a:cxnLst/>
                <a:rect l="l" t="t" r="r" b="b"/>
                <a:pathLst>
                  <a:path w="1172" h="420" fill="none" extrusionOk="0">
                    <a:moveTo>
                      <a:pt x="1" y="0"/>
                    </a:moveTo>
                    <a:lnTo>
                      <a:pt x="1" y="0"/>
                    </a:lnTo>
                    <a:lnTo>
                      <a:pt x="89" y="45"/>
                    </a:lnTo>
                    <a:lnTo>
                      <a:pt x="89" y="45"/>
                    </a:lnTo>
                    <a:lnTo>
                      <a:pt x="1171" y="420"/>
                    </a:lnTo>
                    <a:lnTo>
                      <a:pt x="1171" y="420"/>
                    </a:lnTo>
                    <a:lnTo>
                      <a:pt x="1016" y="354"/>
                    </a:lnTo>
                    <a:lnTo>
                      <a:pt x="1016" y="354"/>
                    </a:lnTo>
                    <a:lnTo>
                      <a:pt x="575" y="177"/>
                    </a:lnTo>
                    <a:lnTo>
                      <a:pt x="133" y="45"/>
                    </a:lnTo>
                    <a:lnTo>
                      <a:pt x="133" y="45"/>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09075" y="4741075"/>
                <a:ext cx="131925" cy="53025"/>
              </a:xfrm>
              <a:custGeom>
                <a:avLst/>
                <a:gdLst/>
                <a:ahLst/>
                <a:cxnLst/>
                <a:rect l="l" t="t" r="r" b="b"/>
                <a:pathLst>
                  <a:path w="5277" h="2121" extrusionOk="0">
                    <a:moveTo>
                      <a:pt x="0" y="1"/>
                    </a:moveTo>
                    <a:lnTo>
                      <a:pt x="2627" y="1083"/>
                    </a:lnTo>
                    <a:lnTo>
                      <a:pt x="3952" y="1591"/>
                    </a:lnTo>
                    <a:lnTo>
                      <a:pt x="5277" y="2121"/>
                    </a:lnTo>
                    <a:lnTo>
                      <a:pt x="4570" y="1767"/>
                    </a:lnTo>
                    <a:lnTo>
                      <a:pt x="3864" y="1436"/>
                    </a:lnTo>
                    <a:lnTo>
                      <a:pt x="3135" y="1105"/>
                    </a:lnTo>
                    <a:lnTo>
                      <a:pt x="2385" y="79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309075" y="4741075"/>
                <a:ext cx="131925" cy="53025"/>
              </a:xfrm>
              <a:custGeom>
                <a:avLst/>
                <a:gdLst/>
                <a:ahLst/>
                <a:cxnLst/>
                <a:rect l="l" t="t" r="r" b="b"/>
                <a:pathLst>
                  <a:path w="5277" h="2121" fill="none" extrusionOk="0">
                    <a:moveTo>
                      <a:pt x="0" y="1"/>
                    </a:moveTo>
                    <a:lnTo>
                      <a:pt x="0" y="1"/>
                    </a:lnTo>
                    <a:lnTo>
                      <a:pt x="2627" y="1083"/>
                    </a:lnTo>
                    <a:lnTo>
                      <a:pt x="3952" y="1591"/>
                    </a:lnTo>
                    <a:lnTo>
                      <a:pt x="5277" y="2121"/>
                    </a:lnTo>
                    <a:lnTo>
                      <a:pt x="5277" y="2121"/>
                    </a:lnTo>
                    <a:lnTo>
                      <a:pt x="4570" y="1767"/>
                    </a:lnTo>
                    <a:lnTo>
                      <a:pt x="3864" y="1436"/>
                    </a:lnTo>
                    <a:lnTo>
                      <a:pt x="3135" y="1105"/>
                    </a:lnTo>
                    <a:lnTo>
                      <a:pt x="2385" y="796"/>
                    </a:lnTo>
                    <a:lnTo>
                      <a:pt x="2385" y="796"/>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182650" y="4754875"/>
                <a:ext cx="24875" cy="13825"/>
              </a:xfrm>
              <a:custGeom>
                <a:avLst/>
                <a:gdLst/>
                <a:ahLst/>
                <a:cxnLst/>
                <a:rect l="l" t="t" r="r" b="b"/>
                <a:pathLst>
                  <a:path w="995" h="553" extrusionOk="0">
                    <a:moveTo>
                      <a:pt x="67" y="1"/>
                    </a:moveTo>
                    <a:lnTo>
                      <a:pt x="67" y="67"/>
                    </a:lnTo>
                    <a:lnTo>
                      <a:pt x="45" y="111"/>
                    </a:lnTo>
                    <a:lnTo>
                      <a:pt x="1" y="133"/>
                    </a:lnTo>
                    <a:lnTo>
                      <a:pt x="995" y="553"/>
                    </a:lnTo>
                    <a:lnTo>
                      <a:pt x="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182650" y="4754875"/>
                <a:ext cx="24875" cy="13825"/>
              </a:xfrm>
              <a:custGeom>
                <a:avLst/>
                <a:gdLst/>
                <a:ahLst/>
                <a:cxnLst/>
                <a:rect l="l" t="t" r="r" b="b"/>
                <a:pathLst>
                  <a:path w="995" h="553" fill="none" extrusionOk="0">
                    <a:moveTo>
                      <a:pt x="67" y="1"/>
                    </a:moveTo>
                    <a:lnTo>
                      <a:pt x="67" y="1"/>
                    </a:lnTo>
                    <a:lnTo>
                      <a:pt x="67" y="67"/>
                    </a:lnTo>
                    <a:lnTo>
                      <a:pt x="45" y="111"/>
                    </a:lnTo>
                    <a:lnTo>
                      <a:pt x="1" y="133"/>
                    </a:lnTo>
                    <a:lnTo>
                      <a:pt x="1" y="133"/>
                    </a:lnTo>
                    <a:lnTo>
                      <a:pt x="995" y="553"/>
                    </a:lnTo>
                    <a:lnTo>
                      <a:pt x="995" y="553"/>
                    </a:lnTo>
                    <a:lnTo>
                      <a:pt x="67"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116425" y="4665475"/>
                <a:ext cx="16025" cy="3875"/>
              </a:xfrm>
              <a:custGeom>
                <a:avLst/>
                <a:gdLst/>
                <a:ahLst/>
                <a:cxnLst/>
                <a:rect l="l" t="t" r="r" b="b"/>
                <a:pathLst>
                  <a:path w="641" h="155" extrusionOk="0">
                    <a:moveTo>
                      <a:pt x="1" y="0"/>
                    </a:moveTo>
                    <a:lnTo>
                      <a:pt x="641" y="155"/>
                    </a:lnTo>
                    <a:lnTo>
                      <a:pt x="398" y="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16425" y="4665475"/>
                <a:ext cx="16025" cy="3875"/>
              </a:xfrm>
              <a:custGeom>
                <a:avLst/>
                <a:gdLst/>
                <a:ahLst/>
                <a:cxnLst/>
                <a:rect l="l" t="t" r="r" b="b"/>
                <a:pathLst>
                  <a:path w="641" h="155" fill="none" extrusionOk="0">
                    <a:moveTo>
                      <a:pt x="1" y="0"/>
                    </a:moveTo>
                    <a:lnTo>
                      <a:pt x="1" y="0"/>
                    </a:lnTo>
                    <a:lnTo>
                      <a:pt x="641" y="155"/>
                    </a:lnTo>
                    <a:lnTo>
                      <a:pt x="641" y="155"/>
                    </a:lnTo>
                    <a:lnTo>
                      <a:pt x="398" y="44"/>
                    </a:lnTo>
                    <a:lnTo>
                      <a:pt x="398" y="44"/>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252200" y="4788550"/>
                <a:ext cx="17700" cy="7750"/>
              </a:xfrm>
              <a:custGeom>
                <a:avLst/>
                <a:gdLst/>
                <a:ahLst/>
                <a:cxnLst/>
                <a:rect l="l" t="t" r="r" b="b"/>
                <a:pathLst>
                  <a:path w="708" h="310" extrusionOk="0">
                    <a:moveTo>
                      <a:pt x="1" y="1"/>
                    </a:moveTo>
                    <a:lnTo>
                      <a:pt x="707" y="310"/>
                    </a:lnTo>
                    <a:lnTo>
                      <a:pt x="575" y="199"/>
                    </a:lnTo>
                    <a:lnTo>
                      <a:pt x="465" y="67"/>
                    </a:lnTo>
                    <a:lnTo>
                      <a:pt x="222" y="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252200" y="4788550"/>
                <a:ext cx="17700" cy="7750"/>
              </a:xfrm>
              <a:custGeom>
                <a:avLst/>
                <a:gdLst/>
                <a:ahLst/>
                <a:cxnLst/>
                <a:rect l="l" t="t" r="r" b="b"/>
                <a:pathLst>
                  <a:path w="708" h="310" fill="none" extrusionOk="0">
                    <a:moveTo>
                      <a:pt x="1" y="1"/>
                    </a:moveTo>
                    <a:lnTo>
                      <a:pt x="1" y="1"/>
                    </a:lnTo>
                    <a:lnTo>
                      <a:pt x="707" y="310"/>
                    </a:lnTo>
                    <a:lnTo>
                      <a:pt x="707" y="310"/>
                    </a:lnTo>
                    <a:lnTo>
                      <a:pt x="575" y="199"/>
                    </a:lnTo>
                    <a:lnTo>
                      <a:pt x="465" y="67"/>
                    </a:lnTo>
                    <a:lnTo>
                      <a:pt x="465" y="67"/>
                    </a:lnTo>
                    <a:lnTo>
                      <a:pt x="222" y="45"/>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359850" y="4830500"/>
                <a:ext cx="29825" cy="9975"/>
              </a:xfrm>
              <a:custGeom>
                <a:avLst/>
                <a:gdLst/>
                <a:ahLst/>
                <a:cxnLst/>
                <a:rect l="l" t="t" r="r" b="b"/>
                <a:pathLst>
                  <a:path w="1193" h="399" extrusionOk="0">
                    <a:moveTo>
                      <a:pt x="0" y="1"/>
                    </a:moveTo>
                    <a:lnTo>
                      <a:pt x="1193" y="398"/>
                    </a:lnTo>
                    <a:lnTo>
                      <a:pt x="221" y="23"/>
                    </a:lnTo>
                    <a:lnTo>
                      <a:pt x="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359850" y="4830500"/>
                <a:ext cx="29825" cy="9975"/>
              </a:xfrm>
              <a:custGeom>
                <a:avLst/>
                <a:gdLst/>
                <a:ahLst/>
                <a:cxnLst/>
                <a:rect l="l" t="t" r="r" b="b"/>
                <a:pathLst>
                  <a:path w="1193" h="399" fill="none" extrusionOk="0">
                    <a:moveTo>
                      <a:pt x="155" y="1"/>
                    </a:moveTo>
                    <a:lnTo>
                      <a:pt x="155" y="1"/>
                    </a:lnTo>
                    <a:lnTo>
                      <a:pt x="0" y="1"/>
                    </a:lnTo>
                    <a:lnTo>
                      <a:pt x="0" y="1"/>
                    </a:lnTo>
                    <a:lnTo>
                      <a:pt x="1193" y="398"/>
                    </a:lnTo>
                    <a:lnTo>
                      <a:pt x="1193" y="398"/>
                    </a:lnTo>
                    <a:lnTo>
                      <a:pt x="221" y="23"/>
                    </a:lnTo>
                    <a:lnTo>
                      <a:pt x="221" y="23"/>
                    </a:lnTo>
                    <a:lnTo>
                      <a:pt x="199" y="1"/>
                    </a:lnTo>
                    <a:lnTo>
                      <a:pt x="155"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68;p2"/>
          <p:cNvGrpSpPr/>
          <p:nvPr/>
        </p:nvGrpSpPr>
        <p:grpSpPr>
          <a:xfrm>
            <a:off x="-1194636" y="-1466050"/>
            <a:ext cx="2568790" cy="2529961"/>
            <a:chOff x="-1194636" y="-1466050"/>
            <a:chExt cx="2568790" cy="2529961"/>
          </a:xfrm>
        </p:grpSpPr>
        <p:sp>
          <p:nvSpPr>
            <p:cNvPr id="69" name="Google Shape;69;p2"/>
            <p:cNvSpPr/>
            <p:nvPr/>
          </p:nvSpPr>
          <p:spPr>
            <a:xfrm>
              <a:off x="-1012236" y="-1164150"/>
              <a:ext cx="2386390" cy="2228061"/>
            </a:xfrm>
            <a:custGeom>
              <a:avLst/>
              <a:gdLst/>
              <a:ahLst/>
              <a:cxnLst/>
              <a:rect l="l" t="t" r="r" b="b"/>
              <a:pathLst>
                <a:path w="45594" h="42569" extrusionOk="0">
                  <a:moveTo>
                    <a:pt x="41001" y="31065"/>
                  </a:moveTo>
                  <a:lnTo>
                    <a:pt x="41155" y="31109"/>
                  </a:lnTo>
                  <a:lnTo>
                    <a:pt x="40979" y="31131"/>
                  </a:lnTo>
                  <a:lnTo>
                    <a:pt x="40979" y="31065"/>
                  </a:lnTo>
                  <a:close/>
                  <a:moveTo>
                    <a:pt x="40957" y="32544"/>
                  </a:moveTo>
                  <a:lnTo>
                    <a:pt x="41177" y="32743"/>
                  </a:lnTo>
                  <a:lnTo>
                    <a:pt x="41045" y="32765"/>
                  </a:lnTo>
                  <a:lnTo>
                    <a:pt x="40073" y="32964"/>
                  </a:lnTo>
                  <a:lnTo>
                    <a:pt x="39809" y="32964"/>
                  </a:lnTo>
                  <a:lnTo>
                    <a:pt x="40493" y="32677"/>
                  </a:lnTo>
                  <a:lnTo>
                    <a:pt x="40957" y="32544"/>
                  </a:lnTo>
                  <a:close/>
                  <a:moveTo>
                    <a:pt x="34664" y="37291"/>
                  </a:moveTo>
                  <a:lnTo>
                    <a:pt x="34598" y="37335"/>
                  </a:lnTo>
                  <a:lnTo>
                    <a:pt x="34510" y="37358"/>
                  </a:lnTo>
                  <a:lnTo>
                    <a:pt x="34333" y="37424"/>
                  </a:lnTo>
                  <a:lnTo>
                    <a:pt x="34377" y="37335"/>
                  </a:lnTo>
                  <a:lnTo>
                    <a:pt x="34664" y="37291"/>
                  </a:lnTo>
                  <a:close/>
                  <a:moveTo>
                    <a:pt x="14109" y="38395"/>
                  </a:moveTo>
                  <a:lnTo>
                    <a:pt x="14241" y="38417"/>
                  </a:lnTo>
                  <a:lnTo>
                    <a:pt x="14330" y="38704"/>
                  </a:lnTo>
                  <a:lnTo>
                    <a:pt x="14109" y="38704"/>
                  </a:lnTo>
                  <a:lnTo>
                    <a:pt x="14043" y="38395"/>
                  </a:lnTo>
                  <a:close/>
                  <a:moveTo>
                    <a:pt x="34929" y="0"/>
                  </a:moveTo>
                  <a:lnTo>
                    <a:pt x="34863" y="22"/>
                  </a:lnTo>
                  <a:lnTo>
                    <a:pt x="34554" y="111"/>
                  </a:lnTo>
                  <a:lnTo>
                    <a:pt x="34156" y="265"/>
                  </a:lnTo>
                  <a:lnTo>
                    <a:pt x="33693" y="486"/>
                  </a:lnTo>
                  <a:lnTo>
                    <a:pt x="33185" y="729"/>
                  </a:lnTo>
                  <a:lnTo>
                    <a:pt x="32721" y="972"/>
                  </a:lnTo>
                  <a:lnTo>
                    <a:pt x="32324" y="1192"/>
                  </a:lnTo>
                  <a:lnTo>
                    <a:pt x="32169" y="1259"/>
                  </a:lnTo>
                  <a:lnTo>
                    <a:pt x="32103" y="1281"/>
                  </a:lnTo>
                  <a:lnTo>
                    <a:pt x="32081" y="1259"/>
                  </a:lnTo>
                  <a:lnTo>
                    <a:pt x="32081" y="1215"/>
                  </a:lnTo>
                  <a:lnTo>
                    <a:pt x="32147" y="1082"/>
                  </a:lnTo>
                  <a:lnTo>
                    <a:pt x="32169" y="1016"/>
                  </a:lnTo>
                  <a:lnTo>
                    <a:pt x="32147" y="972"/>
                  </a:lnTo>
                  <a:lnTo>
                    <a:pt x="31882" y="1170"/>
                  </a:lnTo>
                  <a:lnTo>
                    <a:pt x="31617" y="1325"/>
                  </a:lnTo>
                  <a:lnTo>
                    <a:pt x="31352" y="1502"/>
                  </a:lnTo>
                  <a:lnTo>
                    <a:pt x="31065" y="1700"/>
                  </a:lnTo>
                  <a:lnTo>
                    <a:pt x="30822" y="1811"/>
                  </a:lnTo>
                  <a:lnTo>
                    <a:pt x="30293" y="2142"/>
                  </a:lnTo>
                  <a:lnTo>
                    <a:pt x="29630" y="2539"/>
                  </a:lnTo>
                  <a:lnTo>
                    <a:pt x="29034" y="2915"/>
                  </a:lnTo>
                  <a:lnTo>
                    <a:pt x="28835" y="3047"/>
                  </a:lnTo>
                  <a:lnTo>
                    <a:pt x="28570" y="3224"/>
                  </a:lnTo>
                  <a:lnTo>
                    <a:pt x="28151" y="3489"/>
                  </a:lnTo>
                  <a:lnTo>
                    <a:pt x="28018" y="3555"/>
                  </a:lnTo>
                  <a:lnTo>
                    <a:pt x="27952" y="3621"/>
                  </a:lnTo>
                  <a:lnTo>
                    <a:pt x="27930" y="3643"/>
                  </a:lnTo>
                  <a:lnTo>
                    <a:pt x="27908" y="3621"/>
                  </a:lnTo>
                  <a:lnTo>
                    <a:pt x="27820" y="3687"/>
                  </a:lnTo>
                  <a:lnTo>
                    <a:pt x="27731" y="3754"/>
                  </a:lnTo>
                  <a:lnTo>
                    <a:pt x="27466" y="3886"/>
                  </a:lnTo>
                  <a:lnTo>
                    <a:pt x="27224" y="4041"/>
                  </a:lnTo>
                  <a:lnTo>
                    <a:pt x="27003" y="4151"/>
                  </a:lnTo>
                  <a:lnTo>
                    <a:pt x="26981" y="4107"/>
                  </a:lnTo>
                  <a:lnTo>
                    <a:pt x="26650" y="4328"/>
                  </a:lnTo>
                  <a:lnTo>
                    <a:pt x="26296" y="4504"/>
                  </a:lnTo>
                  <a:lnTo>
                    <a:pt x="25943" y="4681"/>
                  </a:lnTo>
                  <a:lnTo>
                    <a:pt x="25612" y="4858"/>
                  </a:lnTo>
                  <a:lnTo>
                    <a:pt x="25568" y="4813"/>
                  </a:lnTo>
                  <a:lnTo>
                    <a:pt x="25524" y="4835"/>
                  </a:lnTo>
                  <a:lnTo>
                    <a:pt x="25501" y="4813"/>
                  </a:lnTo>
                  <a:lnTo>
                    <a:pt x="25391" y="4813"/>
                  </a:lnTo>
                  <a:lnTo>
                    <a:pt x="25281" y="4858"/>
                  </a:lnTo>
                  <a:lnTo>
                    <a:pt x="25082" y="4990"/>
                  </a:lnTo>
                  <a:lnTo>
                    <a:pt x="25060" y="4946"/>
                  </a:lnTo>
                  <a:lnTo>
                    <a:pt x="24729" y="5100"/>
                  </a:lnTo>
                  <a:lnTo>
                    <a:pt x="24662" y="5034"/>
                  </a:lnTo>
                  <a:lnTo>
                    <a:pt x="24662" y="5034"/>
                  </a:lnTo>
                  <a:lnTo>
                    <a:pt x="24707" y="5123"/>
                  </a:lnTo>
                  <a:lnTo>
                    <a:pt x="24574" y="5189"/>
                  </a:lnTo>
                  <a:lnTo>
                    <a:pt x="24574" y="5145"/>
                  </a:lnTo>
                  <a:lnTo>
                    <a:pt x="24464" y="5211"/>
                  </a:lnTo>
                  <a:lnTo>
                    <a:pt x="24442" y="5123"/>
                  </a:lnTo>
                  <a:lnTo>
                    <a:pt x="24662" y="5034"/>
                  </a:lnTo>
                  <a:lnTo>
                    <a:pt x="25148" y="4835"/>
                  </a:lnTo>
                  <a:lnTo>
                    <a:pt x="25126" y="4791"/>
                  </a:lnTo>
                  <a:lnTo>
                    <a:pt x="25106" y="4771"/>
                  </a:lnTo>
                  <a:lnTo>
                    <a:pt x="25106" y="4771"/>
                  </a:lnTo>
                  <a:lnTo>
                    <a:pt x="25413" y="4637"/>
                  </a:lnTo>
                  <a:lnTo>
                    <a:pt x="25590" y="4526"/>
                  </a:lnTo>
                  <a:lnTo>
                    <a:pt x="25744" y="4416"/>
                  </a:lnTo>
                  <a:lnTo>
                    <a:pt x="25744" y="4372"/>
                  </a:lnTo>
                  <a:lnTo>
                    <a:pt x="25700" y="4328"/>
                  </a:lnTo>
                  <a:lnTo>
                    <a:pt x="25501" y="4328"/>
                  </a:lnTo>
                  <a:lnTo>
                    <a:pt x="25082" y="4526"/>
                  </a:lnTo>
                  <a:lnTo>
                    <a:pt x="25038" y="4460"/>
                  </a:lnTo>
                  <a:lnTo>
                    <a:pt x="25237" y="4394"/>
                  </a:lnTo>
                  <a:lnTo>
                    <a:pt x="25325" y="4350"/>
                  </a:lnTo>
                  <a:lnTo>
                    <a:pt x="25413" y="4284"/>
                  </a:lnTo>
                  <a:lnTo>
                    <a:pt x="25413" y="4261"/>
                  </a:lnTo>
                  <a:lnTo>
                    <a:pt x="25347" y="4239"/>
                  </a:lnTo>
                  <a:lnTo>
                    <a:pt x="25303" y="4217"/>
                  </a:lnTo>
                  <a:lnTo>
                    <a:pt x="25303" y="4195"/>
                  </a:lnTo>
                  <a:lnTo>
                    <a:pt x="25303" y="4173"/>
                  </a:lnTo>
                  <a:lnTo>
                    <a:pt x="25369" y="4151"/>
                  </a:lnTo>
                  <a:lnTo>
                    <a:pt x="25435" y="4063"/>
                  </a:lnTo>
                  <a:lnTo>
                    <a:pt x="25192" y="4217"/>
                  </a:lnTo>
                  <a:lnTo>
                    <a:pt x="25060" y="4284"/>
                  </a:lnTo>
                  <a:lnTo>
                    <a:pt x="24905" y="4328"/>
                  </a:lnTo>
                  <a:lnTo>
                    <a:pt x="24817" y="4306"/>
                  </a:lnTo>
                  <a:lnTo>
                    <a:pt x="24773" y="4284"/>
                  </a:lnTo>
                  <a:lnTo>
                    <a:pt x="24751" y="4239"/>
                  </a:lnTo>
                  <a:lnTo>
                    <a:pt x="24662" y="4284"/>
                  </a:lnTo>
                  <a:lnTo>
                    <a:pt x="24574" y="4328"/>
                  </a:lnTo>
                  <a:lnTo>
                    <a:pt x="24375" y="4350"/>
                  </a:lnTo>
                  <a:lnTo>
                    <a:pt x="24199" y="4328"/>
                  </a:lnTo>
                  <a:lnTo>
                    <a:pt x="24022" y="4261"/>
                  </a:lnTo>
                  <a:lnTo>
                    <a:pt x="23868" y="4261"/>
                  </a:lnTo>
                  <a:lnTo>
                    <a:pt x="23669" y="4350"/>
                  </a:lnTo>
                  <a:lnTo>
                    <a:pt x="22962" y="4504"/>
                  </a:lnTo>
                  <a:lnTo>
                    <a:pt x="22256" y="4659"/>
                  </a:lnTo>
                  <a:lnTo>
                    <a:pt x="21770" y="4747"/>
                  </a:lnTo>
                  <a:lnTo>
                    <a:pt x="21770" y="4659"/>
                  </a:lnTo>
                  <a:lnTo>
                    <a:pt x="21748" y="4593"/>
                  </a:lnTo>
                  <a:lnTo>
                    <a:pt x="21726" y="4548"/>
                  </a:lnTo>
                  <a:lnTo>
                    <a:pt x="21682" y="4482"/>
                  </a:lnTo>
                  <a:lnTo>
                    <a:pt x="21549" y="4394"/>
                  </a:lnTo>
                  <a:lnTo>
                    <a:pt x="21395" y="4306"/>
                  </a:lnTo>
                  <a:lnTo>
                    <a:pt x="21284" y="4261"/>
                  </a:lnTo>
                  <a:lnTo>
                    <a:pt x="21152" y="4239"/>
                  </a:lnTo>
                  <a:lnTo>
                    <a:pt x="20843" y="4217"/>
                  </a:lnTo>
                  <a:lnTo>
                    <a:pt x="20490" y="4239"/>
                  </a:lnTo>
                  <a:lnTo>
                    <a:pt x="20092" y="4306"/>
                  </a:lnTo>
                  <a:lnTo>
                    <a:pt x="19695" y="4394"/>
                  </a:lnTo>
                  <a:lnTo>
                    <a:pt x="19606" y="4438"/>
                  </a:lnTo>
                  <a:lnTo>
                    <a:pt x="19761" y="4173"/>
                  </a:lnTo>
                  <a:lnTo>
                    <a:pt x="19761" y="4173"/>
                  </a:lnTo>
                  <a:lnTo>
                    <a:pt x="19629" y="4284"/>
                  </a:lnTo>
                  <a:lnTo>
                    <a:pt x="19540" y="4328"/>
                  </a:lnTo>
                  <a:lnTo>
                    <a:pt x="19474" y="4416"/>
                  </a:lnTo>
                  <a:lnTo>
                    <a:pt x="19386" y="4526"/>
                  </a:lnTo>
                  <a:lnTo>
                    <a:pt x="19275" y="4548"/>
                  </a:lnTo>
                  <a:lnTo>
                    <a:pt x="18878" y="4747"/>
                  </a:lnTo>
                  <a:lnTo>
                    <a:pt x="18503" y="4946"/>
                  </a:lnTo>
                  <a:lnTo>
                    <a:pt x="18149" y="5167"/>
                  </a:lnTo>
                  <a:lnTo>
                    <a:pt x="17818" y="5387"/>
                  </a:lnTo>
                  <a:lnTo>
                    <a:pt x="17553" y="5586"/>
                  </a:lnTo>
                  <a:lnTo>
                    <a:pt x="17354" y="5785"/>
                  </a:lnTo>
                  <a:lnTo>
                    <a:pt x="17244" y="5851"/>
                  </a:lnTo>
                  <a:lnTo>
                    <a:pt x="17156" y="5895"/>
                  </a:lnTo>
                  <a:lnTo>
                    <a:pt x="17089" y="5917"/>
                  </a:lnTo>
                  <a:lnTo>
                    <a:pt x="16935" y="5917"/>
                  </a:lnTo>
                  <a:lnTo>
                    <a:pt x="16869" y="5873"/>
                  </a:lnTo>
                  <a:lnTo>
                    <a:pt x="16758" y="5785"/>
                  </a:lnTo>
                  <a:lnTo>
                    <a:pt x="16648" y="5652"/>
                  </a:lnTo>
                  <a:lnTo>
                    <a:pt x="16560" y="5498"/>
                  </a:lnTo>
                  <a:lnTo>
                    <a:pt x="16427" y="5365"/>
                  </a:lnTo>
                  <a:lnTo>
                    <a:pt x="16383" y="5299"/>
                  </a:lnTo>
                  <a:lnTo>
                    <a:pt x="16295" y="5277"/>
                  </a:lnTo>
                  <a:lnTo>
                    <a:pt x="16228" y="5498"/>
                  </a:lnTo>
                  <a:lnTo>
                    <a:pt x="16118" y="5697"/>
                  </a:lnTo>
                  <a:lnTo>
                    <a:pt x="16008" y="5851"/>
                  </a:lnTo>
                  <a:lnTo>
                    <a:pt x="15875" y="5984"/>
                  </a:lnTo>
                  <a:lnTo>
                    <a:pt x="15787" y="6094"/>
                  </a:lnTo>
                  <a:lnTo>
                    <a:pt x="15676" y="6226"/>
                  </a:lnTo>
                  <a:lnTo>
                    <a:pt x="15610" y="6359"/>
                  </a:lnTo>
                  <a:lnTo>
                    <a:pt x="15544" y="6536"/>
                  </a:lnTo>
                  <a:lnTo>
                    <a:pt x="15500" y="6469"/>
                  </a:lnTo>
                  <a:lnTo>
                    <a:pt x="15434" y="6425"/>
                  </a:lnTo>
                  <a:lnTo>
                    <a:pt x="15367" y="6381"/>
                  </a:lnTo>
                  <a:lnTo>
                    <a:pt x="15279" y="6337"/>
                  </a:lnTo>
                  <a:lnTo>
                    <a:pt x="15456" y="5807"/>
                  </a:lnTo>
                  <a:lnTo>
                    <a:pt x="15500" y="5652"/>
                  </a:lnTo>
                  <a:lnTo>
                    <a:pt x="15500" y="5498"/>
                  </a:lnTo>
                  <a:lnTo>
                    <a:pt x="15500" y="5365"/>
                  </a:lnTo>
                  <a:lnTo>
                    <a:pt x="15478" y="5233"/>
                  </a:lnTo>
                  <a:lnTo>
                    <a:pt x="15434" y="5034"/>
                  </a:lnTo>
                  <a:lnTo>
                    <a:pt x="15411" y="4968"/>
                  </a:lnTo>
                  <a:lnTo>
                    <a:pt x="15389" y="4880"/>
                  </a:lnTo>
                  <a:lnTo>
                    <a:pt x="15345" y="4791"/>
                  </a:lnTo>
                  <a:lnTo>
                    <a:pt x="15301" y="4747"/>
                  </a:lnTo>
                  <a:lnTo>
                    <a:pt x="15257" y="4747"/>
                  </a:lnTo>
                  <a:lnTo>
                    <a:pt x="15235" y="4769"/>
                  </a:lnTo>
                  <a:lnTo>
                    <a:pt x="15036" y="5189"/>
                  </a:lnTo>
                  <a:lnTo>
                    <a:pt x="14904" y="5387"/>
                  </a:lnTo>
                  <a:lnTo>
                    <a:pt x="14860" y="5432"/>
                  </a:lnTo>
                  <a:lnTo>
                    <a:pt x="14815" y="5432"/>
                  </a:lnTo>
                  <a:lnTo>
                    <a:pt x="14815" y="5410"/>
                  </a:lnTo>
                  <a:lnTo>
                    <a:pt x="14815" y="5365"/>
                  </a:lnTo>
                  <a:lnTo>
                    <a:pt x="14882" y="5233"/>
                  </a:lnTo>
                  <a:lnTo>
                    <a:pt x="14837" y="5189"/>
                  </a:lnTo>
                  <a:lnTo>
                    <a:pt x="14793" y="5145"/>
                  </a:lnTo>
                  <a:lnTo>
                    <a:pt x="14727" y="4990"/>
                  </a:lnTo>
                  <a:lnTo>
                    <a:pt x="14705" y="4813"/>
                  </a:lnTo>
                  <a:lnTo>
                    <a:pt x="14705" y="4703"/>
                  </a:lnTo>
                  <a:lnTo>
                    <a:pt x="14705" y="4526"/>
                  </a:lnTo>
                  <a:lnTo>
                    <a:pt x="14705" y="4239"/>
                  </a:lnTo>
                  <a:lnTo>
                    <a:pt x="14727" y="3952"/>
                  </a:lnTo>
                  <a:lnTo>
                    <a:pt x="14727" y="3798"/>
                  </a:lnTo>
                  <a:lnTo>
                    <a:pt x="14727" y="3732"/>
                  </a:lnTo>
                  <a:lnTo>
                    <a:pt x="14705" y="3709"/>
                  </a:lnTo>
                  <a:lnTo>
                    <a:pt x="14661" y="3709"/>
                  </a:lnTo>
                  <a:lnTo>
                    <a:pt x="14617" y="3732"/>
                  </a:lnTo>
                  <a:lnTo>
                    <a:pt x="14506" y="3798"/>
                  </a:lnTo>
                  <a:lnTo>
                    <a:pt x="14352" y="3930"/>
                  </a:lnTo>
                  <a:lnTo>
                    <a:pt x="14021" y="4239"/>
                  </a:lnTo>
                  <a:lnTo>
                    <a:pt x="13888" y="4416"/>
                  </a:lnTo>
                  <a:lnTo>
                    <a:pt x="13778" y="4571"/>
                  </a:lnTo>
                  <a:lnTo>
                    <a:pt x="13734" y="4615"/>
                  </a:lnTo>
                  <a:lnTo>
                    <a:pt x="13711" y="4637"/>
                  </a:lnTo>
                  <a:lnTo>
                    <a:pt x="13667" y="4637"/>
                  </a:lnTo>
                  <a:lnTo>
                    <a:pt x="13645" y="4615"/>
                  </a:lnTo>
                  <a:lnTo>
                    <a:pt x="13623" y="4526"/>
                  </a:lnTo>
                  <a:lnTo>
                    <a:pt x="13601" y="4504"/>
                  </a:lnTo>
                  <a:lnTo>
                    <a:pt x="13557" y="4482"/>
                  </a:lnTo>
                  <a:lnTo>
                    <a:pt x="13513" y="4615"/>
                  </a:lnTo>
                  <a:lnTo>
                    <a:pt x="13446" y="4725"/>
                  </a:lnTo>
                  <a:lnTo>
                    <a:pt x="13402" y="4835"/>
                  </a:lnTo>
                  <a:lnTo>
                    <a:pt x="13336" y="4968"/>
                  </a:lnTo>
                  <a:lnTo>
                    <a:pt x="13292" y="5056"/>
                  </a:lnTo>
                  <a:lnTo>
                    <a:pt x="13182" y="5277"/>
                  </a:lnTo>
                  <a:lnTo>
                    <a:pt x="12939" y="5829"/>
                  </a:lnTo>
                  <a:lnTo>
                    <a:pt x="12917" y="5917"/>
                  </a:lnTo>
                  <a:lnTo>
                    <a:pt x="12784" y="6226"/>
                  </a:lnTo>
                  <a:lnTo>
                    <a:pt x="12762" y="6293"/>
                  </a:lnTo>
                  <a:lnTo>
                    <a:pt x="12762" y="6315"/>
                  </a:lnTo>
                  <a:lnTo>
                    <a:pt x="12784" y="6337"/>
                  </a:lnTo>
                  <a:lnTo>
                    <a:pt x="12806" y="6359"/>
                  </a:lnTo>
                  <a:lnTo>
                    <a:pt x="12806" y="6359"/>
                  </a:lnTo>
                  <a:lnTo>
                    <a:pt x="12740" y="6337"/>
                  </a:lnTo>
                  <a:lnTo>
                    <a:pt x="12740" y="6425"/>
                  </a:lnTo>
                  <a:lnTo>
                    <a:pt x="12696" y="6536"/>
                  </a:lnTo>
                  <a:lnTo>
                    <a:pt x="12652" y="6646"/>
                  </a:lnTo>
                  <a:lnTo>
                    <a:pt x="12607" y="6734"/>
                  </a:lnTo>
                  <a:lnTo>
                    <a:pt x="12563" y="6712"/>
                  </a:lnTo>
                  <a:lnTo>
                    <a:pt x="12519" y="6845"/>
                  </a:lnTo>
                  <a:lnTo>
                    <a:pt x="12475" y="6955"/>
                  </a:lnTo>
                  <a:lnTo>
                    <a:pt x="12365" y="7198"/>
                  </a:lnTo>
                  <a:lnTo>
                    <a:pt x="12188" y="7375"/>
                  </a:lnTo>
                  <a:lnTo>
                    <a:pt x="12011" y="7551"/>
                  </a:lnTo>
                  <a:lnTo>
                    <a:pt x="11989" y="7551"/>
                  </a:lnTo>
                  <a:lnTo>
                    <a:pt x="11194" y="7419"/>
                  </a:lnTo>
                  <a:lnTo>
                    <a:pt x="10400" y="7308"/>
                  </a:lnTo>
                  <a:lnTo>
                    <a:pt x="9605" y="7220"/>
                  </a:lnTo>
                  <a:lnTo>
                    <a:pt x="8832" y="7176"/>
                  </a:lnTo>
                  <a:lnTo>
                    <a:pt x="8589" y="7176"/>
                  </a:lnTo>
                  <a:lnTo>
                    <a:pt x="8368" y="7220"/>
                  </a:lnTo>
                  <a:lnTo>
                    <a:pt x="8148" y="7308"/>
                  </a:lnTo>
                  <a:lnTo>
                    <a:pt x="7905" y="7419"/>
                  </a:lnTo>
                  <a:lnTo>
                    <a:pt x="7684" y="7551"/>
                  </a:lnTo>
                  <a:lnTo>
                    <a:pt x="7485" y="7706"/>
                  </a:lnTo>
                  <a:lnTo>
                    <a:pt x="7287" y="7860"/>
                  </a:lnTo>
                  <a:lnTo>
                    <a:pt x="7088" y="8037"/>
                  </a:lnTo>
                  <a:lnTo>
                    <a:pt x="6757" y="8368"/>
                  </a:lnTo>
                  <a:lnTo>
                    <a:pt x="6492" y="8677"/>
                  </a:lnTo>
                  <a:lnTo>
                    <a:pt x="6271" y="8964"/>
                  </a:lnTo>
                  <a:lnTo>
                    <a:pt x="6138" y="9097"/>
                  </a:lnTo>
                  <a:lnTo>
                    <a:pt x="6006" y="9251"/>
                  </a:lnTo>
                  <a:lnTo>
                    <a:pt x="5873" y="9428"/>
                  </a:lnTo>
                  <a:lnTo>
                    <a:pt x="5763" y="9627"/>
                  </a:lnTo>
                  <a:lnTo>
                    <a:pt x="5675" y="9825"/>
                  </a:lnTo>
                  <a:lnTo>
                    <a:pt x="5631" y="10024"/>
                  </a:lnTo>
                  <a:lnTo>
                    <a:pt x="5631" y="10223"/>
                  </a:lnTo>
                  <a:lnTo>
                    <a:pt x="5653" y="10311"/>
                  </a:lnTo>
                  <a:lnTo>
                    <a:pt x="5675" y="10399"/>
                  </a:lnTo>
                  <a:lnTo>
                    <a:pt x="5873" y="10488"/>
                  </a:lnTo>
                  <a:lnTo>
                    <a:pt x="6116" y="10576"/>
                  </a:lnTo>
                  <a:lnTo>
                    <a:pt x="4858" y="10664"/>
                  </a:lnTo>
                  <a:lnTo>
                    <a:pt x="3599" y="10708"/>
                  </a:lnTo>
                  <a:lnTo>
                    <a:pt x="2341" y="10686"/>
                  </a:lnTo>
                  <a:lnTo>
                    <a:pt x="1082" y="10642"/>
                  </a:lnTo>
                  <a:lnTo>
                    <a:pt x="1811" y="10708"/>
                  </a:lnTo>
                  <a:lnTo>
                    <a:pt x="2495" y="10775"/>
                  </a:lnTo>
                  <a:lnTo>
                    <a:pt x="3180" y="10819"/>
                  </a:lnTo>
                  <a:lnTo>
                    <a:pt x="3931" y="10797"/>
                  </a:lnTo>
                  <a:lnTo>
                    <a:pt x="3931" y="10819"/>
                  </a:lnTo>
                  <a:lnTo>
                    <a:pt x="3953" y="10863"/>
                  </a:lnTo>
                  <a:lnTo>
                    <a:pt x="4041" y="10885"/>
                  </a:lnTo>
                  <a:lnTo>
                    <a:pt x="4792" y="10885"/>
                  </a:lnTo>
                  <a:lnTo>
                    <a:pt x="5388" y="10863"/>
                  </a:lnTo>
                  <a:lnTo>
                    <a:pt x="6558" y="10753"/>
                  </a:lnTo>
                  <a:lnTo>
                    <a:pt x="6933" y="10929"/>
                  </a:lnTo>
                  <a:lnTo>
                    <a:pt x="7088" y="11040"/>
                  </a:lnTo>
                  <a:lnTo>
                    <a:pt x="7242" y="11128"/>
                  </a:lnTo>
                  <a:lnTo>
                    <a:pt x="7353" y="11238"/>
                  </a:lnTo>
                  <a:lnTo>
                    <a:pt x="7463" y="11371"/>
                  </a:lnTo>
                  <a:lnTo>
                    <a:pt x="7507" y="11503"/>
                  </a:lnTo>
                  <a:lnTo>
                    <a:pt x="7529" y="11658"/>
                  </a:lnTo>
                  <a:lnTo>
                    <a:pt x="6183" y="11768"/>
                  </a:lnTo>
                  <a:lnTo>
                    <a:pt x="6381" y="11768"/>
                  </a:lnTo>
                  <a:lnTo>
                    <a:pt x="6381" y="11790"/>
                  </a:lnTo>
                  <a:lnTo>
                    <a:pt x="6403" y="11812"/>
                  </a:lnTo>
                  <a:lnTo>
                    <a:pt x="6646" y="11812"/>
                  </a:lnTo>
                  <a:lnTo>
                    <a:pt x="5807" y="11879"/>
                  </a:lnTo>
                  <a:lnTo>
                    <a:pt x="4902" y="11923"/>
                  </a:lnTo>
                  <a:lnTo>
                    <a:pt x="3136" y="11989"/>
                  </a:lnTo>
                  <a:lnTo>
                    <a:pt x="3069" y="12011"/>
                  </a:lnTo>
                  <a:lnTo>
                    <a:pt x="3047" y="12033"/>
                  </a:lnTo>
                  <a:lnTo>
                    <a:pt x="3069" y="12055"/>
                  </a:lnTo>
                  <a:lnTo>
                    <a:pt x="3136" y="12077"/>
                  </a:lnTo>
                  <a:lnTo>
                    <a:pt x="3445" y="12144"/>
                  </a:lnTo>
                  <a:lnTo>
                    <a:pt x="3953" y="12166"/>
                  </a:lnTo>
                  <a:lnTo>
                    <a:pt x="5034" y="12121"/>
                  </a:lnTo>
                  <a:lnTo>
                    <a:pt x="6116" y="12055"/>
                  </a:lnTo>
                  <a:lnTo>
                    <a:pt x="6138" y="12121"/>
                  </a:lnTo>
                  <a:lnTo>
                    <a:pt x="5189" y="12166"/>
                  </a:lnTo>
                  <a:lnTo>
                    <a:pt x="4218" y="12232"/>
                  </a:lnTo>
                  <a:lnTo>
                    <a:pt x="4173" y="12254"/>
                  </a:lnTo>
                  <a:lnTo>
                    <a:pt x="4195" y="12254"/>
                  </a:lnTo>
                  <a:lnTo>
                    <a:pt x="4372" y="12298"/>
                  </a:lnTo>
                  <a:lnTo>
                    <a:pt x="4549" y="12320"/>
                  </a:lnTo>
                  <a:lnTo>
                    <a:pt x="4571" y="12342"/>
                  </a:lnTo>
                  <a:lnTo>
                    <a:pt x="4505" y="12364"/>
                  </a:lnTo>
                  <a:lnTo>
                    <a:pt x="4085" y="12364"/>
                  </a:lnTo>
                  <a:lnTo>
                    <a:pt x="3688" y="12409"/>
                  </a:lnTo>
                  <a:lnTo>
                    <a:pt x="3688" y="12409"/>
                  </a:lnTo>
                  <a:lnTo>
                    <a:pt x="4350" y="12386"/>
                  </a:lnTo>
                  <a:lnTo>
                    <a:pt x="5057" y="12364"/>
                  </a:lnTo>
                  <a:lnTo>
                    <a:pt x="6425" y="12276"/>
                  </a:lnTo>
                  <a:lnTo>
                    <a:pt x="6712" y="12298"/>
                  </a:lnTo>
                  <a:lnTo>
                    <a:pt x="6536" y="12563"/>
                  </a:lnTo>
                  <a:lnTo>
                    <a:pt x="6359" y="12828"/>
                  </a:lnTo>
                  <a:lnTo>
                    <a:pt x="6160" y="13093"/>
                  </a:lnTo>
                  <a:lnTo>
                    <a:pt x="5940" y="13336"/>
                  </a:lnTo>
                  <a:lnTo>
                    <a:pt x="5741" y="13535"/>
                  </a:lnTo>
                  <a:lnTo>
                    <a:pt x="5564" y="13689"/>
                  </a:lnTo>
                  <a:lnTo>
                    <a:pt x="5410" y="13777"/>
                  </a:lnTo>
                  <a:lnTo>
                    <a:pt x="5344" y="13799"/>
                  </a:lnTo>
                  <a:lnTo>
                    <a:pt x="5299" y="13799"/>
                  </a:lnTo>
                  <a:lnTo>
                    <a:pt x="5189" y="13888"/>
                  </a:lnTo>
                  <a:lnTo>
                    <a:pt x="5057" y="13976"/>
                  </a:lnTo>
                  <a:lnTo>
                    <a:pt x="4681" y="14175"/>
                  </a:lnTo>
                  <a:lnTo>
                    <a:pt x="4681" y="14131"/>
                  </a:lnTo>
                  <a:lnTo>
                    <a:pt x="4284" y="14153"/>
                  </a:lnTo>
                  <a:lnTo>
                    <a:pt x="4085" y="14175"/>
                  </a:lnTo>
                  <a:lnTo>
                    <a:pt x="3997" y="14197"/>
                  </a:lnTo>
                  <a:lnTo>
                    <a:pt x="3931" y="14241"/>
                  </a:lnTo>
                  <a:lnTo>
                    <a:pt x="4129" y="14440"/>
                  </a:lnTo>
                  <a:lnTo>
                    <a:pt x="3975" y="14506"/>
                  </a:lnTo>
                  <a:lnTo>
                    <a:pt x="3379" y="14815"/>
                  </a:lnTo>
                  <a:lnTo>
                    <a:pt x="3489" y="14705"/>
                  </a:lnTo>
                  <a:lnTo>
                    <a:pt x="3577" y="14550"/>
                  </a:lnTo>
                  <a:lnTo>
                    <a:pt x="3644" y="14329"/>
                  </a:lnTo>
                  <a:lnTo>
                    <a:pt x="3732" y="14020"/>
                  </a:lnTo>
                  <a:lnTo>
                    <a:pt x="3445" y="14131"/>
                  </a:lnTo>
                  <a:lnTo>
                    <a:pt x="3180" y="14241"/>
                  </a:lnTo>
                  <a:lnTo>
                    <a:pt x="2871" y="14307"/>
                  </a:lnTo>
                  <a:lnTo>
                    <a:pt x="2738" y="14329"/>
                  </a:lnTo>
                  <a:lnTo>
                    <a:pt x="2584" y="14329"/>
                  </a:lnTo>
                  <a:lnTo>
                    <a:pt x="2429" y="13777"/>
                  </a:lnTo>
                  <a:lnTo>
                    <a:pt x="2341" y="13755"/>
                  </a:lnTo>
                  <a:lnTo>
                    <a:pt x="2275" y="13755"/>
                  </a:lnTo>
                  <a:lnTo>
                    <a:pt x="2186" y="13777"/>
                  </a:lnTo>
                  <a:lnTo>
                    <a:pt x="2098" y="13799"/>
                  </a:lnTo>
                  <a:lnTo>
                    <a:pt x="1966" y="13866"/>
                  </a:lnTo>
                  <a:lnTo>
                    <a:pt x="1811" y="13932"/>
                  </a:lnTo>
                  <a:lnTo>
                    <a:pt x="1767" y="13822"/>
                  </a:lnTo>
                  <a:lnTo>
                    <a:pt x="1745" y="13733"/>
                  </a:lnTo>
                  <a:lnTo>
                    <a:pt x="1701" y="13667"/>
                  </a:lnTo>
                  <a:lnTo>
                    <a:pt x="1524" y="13667"/>
                  </a:lnTo>
                  <a:lnTo>
                    <a:pt x="1436" y="13689"/>
                  </a:lnTo>
                  <a:lnTo>
                    <a:pt x="1347" y="13711"/>
                  </a:lnTo>
                  <a:lnTo>
                    <a:pt x="1281" y="13755"/>
                  </a:lnTo>
                  <a:lnTo>
                    <a:pt x="1237" y="13844"/>
                  </a:lnTo>
                  <a:lnTo>
                    <a:pt x="1215" y="13910"/>
                  </a:lnTo>
                  <a:lnTo>
                    <a:pt x="1193" y="14020"/>
                  </a:lnTo>
                  <a:lnTo>
                    <a:pt x="1193" y="14131"/>
                  </a:lnTo>
                  <a:lnTo>
                    <a:pt x="1436" y="14197"/>
                  </a:lnTo>
                  <a:lnTo>
                    <a:pt x="1656" y="14307"/>
                  </a:lnTo>
                  <a:lnTo>
                    <a:pt x="2098" y="14528"/>
                  </a:lnTo>
                  <a:lnTo>
                    <a:pt x="2473" y="14727"/>
                  </a:lnTo>
                  <a:lnTo>
                    <a:pt x="2650" y="14815"/>
                  </a:lnTo>
                  <a:lnTo>
                    <a:pt x="2827" y="14881"/>
                  </a:lnTo>
                  <a:lnTo>
                    <a:pt x="3025" y="14926"/>
                  </a:lnTo>
                  <a:lnTo>
                    <a:pt x="3202" y="14926"/>
                  </a:lnTo>
                  <a:lnTo>
                    <a:pt x="2893" y="15102"/>
                  </a:lnTo>
                  <a:lnTo>
                    <a:pt x="2694" y="15235"/>
                  </a:lnTo>
                  <a:lnTo>
                    <a:pt x="2606" y="15301"/>
                  </a:lnTo>
                  <a:lnTo>
                    <a:pt x="2540" y="15367"/>
                  </a:lnTo>
                  <a:lnTo>
                    <a:pt x="2363" y="15301"/>
                  </a:lnTo>
                  <a:lnTo>
                    <a:pt x="2164" y="15257"/>
                  </a:lnTo>
                  <a:lnTo>
                    <a:pt x="2186" y="15389"/>
                  </a:lnTo>
                  <a:lnTo>
                    <a:pt x="2208" y="15500"/>
                  </a:lnTo>
                  <a:lnTo>
                    <a:pt x="2253" y="15632"/>
                  </a:lnTo>
                  <a:lnTo>
                    <a:pt x="2319" y="15764"/>
                  </a:lnTo>
                  <a:lnTo>
                    <a:pt x="2010" y="15875"/>
                  </a:lnTo>
                  <a:lnTo>
                    <a:pt x="2098" y="16361"/>
                  </a:lnTo>
                  <a:lnTo>
                    <a:pt x="2142" y="16824"/>
                  </a:lnTo>
                  <a:lnTo>
                    <a:pt x="2186" y="17266"/>
                  </a:lnTo>
                  <a:lnTo>
                    <a:pt x="2208" y="17707"/>
                  </a:lnTo>
                  <a:lnTo>
                    <a:pt x="2230" y="18591"/>
                  </a:lnTo>
                  <a:lnTo>
                    <a:pt x="2253" y="19076"/>
                  </a:lnTo>
                  <a:lnTo>
                    <a:pt x="2253" y="19341"/>
                  </a:lnTo>
                  <a:lnTo>
                    <a:pt x="2275" y="19540"/>
                  </a:lnTo>
                  <a:lnTo>
                    <a:pt x="2275" y="19650"/>
                  </a:lnTo>
                  <a:lnTo>
                    <a:pt x="2230" y="19761"/>
                  </a:lnTo>
                  <a:lnTo>
                    <a:pt x="2142" y="19959"/>
                  </a:lnTo>
                  <a:lnTo>
                    <a:pt x="2098" y="20070"/>
                  </a:lnTo>
                  <a:lnTo>
                    <a:pt x="2076" y="20202"/>
                  </a:lnTo>
                  <a:lnTo>
                    <a:pt x="2098" y="20335"/>
                  </a:lnTo>
                  <a:lnTo>
                    <a:pt x="2142" y="20467"/>
                  </a:lnTo>
                  <a:lnTo>
                    <a:pt x="2341" y="20821"/>
                  </a:lnTo>
                  <a:lnTo>
                    <a:pt x="2540" y="21174"/>
                  </a:lnTo>
                  <a:lnTo>
                    <a:pt x="2805" y="21660"/>
                  </a:lnTo>
                  <a:lnTo>
                    <a:pt x="3114" y="22145"/>
                  </a:lnTo>
                  <a:lnTo>
                    <a:pt x="3423" y="22609"/>
                  </a:lnTo>
                  <a:lnTo>
                    <a:pt x="3754" y="23073"/>
                  </a:lnTo>
                  <a:lnTo>
                    <a:pt x="4063" y="23470"/>
                  </a:lnTo>
                  <a:lnTo>
                    <a:pt x="4129" y="23536"/>
                  </a:lnTo>
                  <a:lnTo>
                    <a:pt x="4527" y="23934"/>
                  </a:lnTo>
                  <a:lnTo>
                    <a:pt x="4372" y="23956"/>
                  </a:lnTo>
                  <a:lnTo>
                    <a:pt x="4262" y="23956"/>
                  </a:lnTo>
                  <a:lnTo>
                    <a:pt x="4041" y="24000"/>
                  </a:lnTo>
                  <a:lnTo>
                    <a:pt x="3710" y="24044"/>
                  </a:lnTo>
                  <a:lnTo>
                    <a:pt x="2805" y="24044"/>
                  </a:lnTo>
                  <a:lnTo>
                    <a:pt x="2319" y="23978"/>
                  </a:lnTo>
                  <a:lnTo>
                    <a:pt x="1877" y="23912"/>
                  </a:lnTo>
                  <a:lnTo>
                    <a:pt x="1524" y="23845"/>
                  </a:lnTo>
                  <a:lnTo>
                    <a:pt x="1259" y="23801"/>
                  </a:lnTo>
                  <a:lnTo>
                    <a:pt x="1171" y="23779"/>
                  </a:lnTo>
                  <a:lnTo>
                    <a:pt x="1082" y="23779"/>
                  </a:lnTo>
                  <a:lnTo>
                    <a:pt x="1016" y="23823"/>
                  </a:lnTo>
                  <a:lnTo>
                    <a:pt x="928" y="23867"/>
                  </a:lnTo>
                  <a:lnTo>
                    <a:pt x="862" y="23934"/>
                  </a:lnTo>
                  <a:lnTo>
                    <a:pt x="795" y="24022"/>
                  </a:lnTo>
                  <a:lnTo>
                    <a:pt x="707" y="24243"/>
                  </a:lnTo>
                  <a:lnTo>
                    <a:pt x="663" y="24353"/>
                  </a:lnTo>
                  <a:lnTo>
                    <a:pt x="619" y="24508"/>
                  </a:lnTo>
                  <a:lnTo>
                    <a:pt x="597" y="24883"/>
                  </a:lnTo>
                  <a:lnTo>
                    <a:pt x="619" y="25303"/>
                  </a:lnTo>
                  <a:lnTo>
                    <a:pt x="685" y="25744"/>
                  </a:lnTo>
                  <a:lnTo>
                    <a:pt x="817" y="26208"/>
                  </a:lnTo>
                  <a:lnTo>
                    <a:pt x="862" y="26318"/>
                  </a:lnTo>
                  <a:lnTo>
                    <a:pt x="552" y="26142"/>
                  </a:lnTo>
                  <a:lnTo>
                    <a:pt x="663" y="26296"/>
                  </a:lnTo>
                  <a:lnTo>
                    <a:pt x="729" y="26384"/>
                  </a:lnTo>
                  <a:lnTo>
                    <a:pt x="840" y="26495"/>
                  </a:lnTo>
                  <a:lnTo>
                    <a:pt x="950" y="26583"/>
                  </a:lnTo>
                  <a:lnTo>
                    <a:pt x="994" y="26694"/>
                  </a:lnTo>
                  <a:lnTo>
                    <a:pt x="1215" y="27179"/>
                  </a:lnTo>
                  <a:lnTo>
                    <a:pt x="1458" y="27621"/>
                  </a:lnTo>
                  <a:lnTo>
                    <a:pt x="1701" y="28040"/>
                  </a:lnTo>
                  <a:lnTo>
                    <a:pt x="1966" y="28416"/>
                  </a:lnTo>
                  <a:lnTo>
                    <a:pt x="2208" y="28725"/>
                  </a:lnTo>
                  <a:lnTo>
                    <a:pt x="2429" y="28968"/>
                  </a:lnTo>
                  <a:lnTo>
                    <a:pt x="2517" y="29078"/>
                  </a:lnTo>
                  <a:lnTo>
                    <a:pt x="2584" y="29188"/>
                  </a:lnTo>
                  <a:lnTo>
                    <a:pt x="2606" y="29277"/>
                  </a:lnTo>
                  <a:lnTo>
                    <a:pt x="2606" y="29365"/>
                  </a:lnTo>
                  <a:lnTo>
                    <a:pt x="2584" y="29453"/>
                  </a:lnTo>
                  <a:lnTo>
                    <a:pt x="2540" y="29520"/>
                  </a:lnTo>
                  <a:lnTo>
                    <a:pt x="2429" y="29652"/>
                  </a:lnTo>
                  <a:lnTo>
                    <a:pt x="2275" y="29785"/>
                  </a:lnTo>
                  <a:lnTo>
                    <a:pt x="2098" y="29895"/>
                  </a:lnTo>
                  <a:lnTo>
                    <a:pt x="1943" y="30027"/>
                  </a:lnTo>
                  <a:lnTo>
                    <a:pt x="1877" y="30116"/>
                  </a:lnTo>
                  <a:lnTo>
                    <a:pt x="1833" y="30204"/>
                  </a:lnTo>
                  <a:lnTo>
                    <a:pt x="2098" y="30292"/>
                  </a:lnTo>
                  <a:lnTo>
                    <a:pt x="2319" y="30403"/>
                  </a:lnTo>
                  <a:lnTo>
                    <a:pt x="2517" y="30535"/>
                  </a:lnTo>
                  <a:lnTo>
                    <a:pt x="2672" y="30690"/>
                  </a:lnTo>
                  <a:lnTo>
                    <a:pt x="2805" y="30800"/>
                  </a:lnTo>
                  <a:lnTo>
                    <a:pt x="2959" y="30911"/>
                  </a:lnTo>
                  <a:lnTo>
                    <a:pt x="3114" y="31021"/>
                  </a:lnTo>
                  <a:lnTo>
                    <a:pt x="3312" y="31087"/>
                  </a:lnTo>
                  <a:lnTo>
                    <a:pt x="3246" y="31131"/>
                  </a:lnTo>
                  <a:lnTo>
                    <a:pt x="3180" y="31220"/>
                  </a:lnTo>
                  <a:lnTo>
                    <a:pt x="3136" y="31308"/>
                  </a:lnTo>
                  <a:lnTo>
                    <a:pt x="3092" y="31396"/>
                  </a:lnTo>
                  <a:lnTo>
                    <a:pt x="2473" y="31198"/>
                  </a:lnTo>
                  <a:lnTo>
                    <a:pt x="2275" y="31153"/>
                  </a:lnTo>
                  <a:lnTo>
                    <a:pt x="2098" y="31131"/>
                  </a:lnTo>
                  <a:lnTo>
                    <a:pt x="1943" y="31131"/>
                  </a:lnTo>
                  <a:lnTo>
                    <a:pt x="1789" y="31153"/>
                  </a:lnTo>
                  <a:lnTo>
                    <a:pt x="1568" y="31220"/>
                  </a:lnTo>
                  <a:lnTo>
                    <a:pt x="1480" y="31242"/>
                  </a:lnTo>
                  <a:lnTo>
                    <a:pt x="1369" y="31264"/>
                  </a:lnTo>
                  <a:lnTo>
                    <a:pt x="1281" y="31308"/>
                  </a:lnTo>
                  <a:lnTo>
                    <a:pt x="1259" y="31352"/>
                  </a:lnTo>
                  <a:lnTo>
                    <a:pt x="1237" y="31374"/>
                  </a:lnTo>
                  <a:lnTo>
                    <a:pt x="1237" y="31418"/>
                  </a:lnTo>
                  <a:lnTo>
                    <a:pt x="1259" y="31463"/>
                  </a:lnTo>
                  <a:lnTo>
                    <a:pt x="1745" y="31683"/>
                  </a:lnTo>
                  <a:lnTo>
                    <a:pt x="1966" y="31816"/>
                  </a:lnTo>
                  <a:lnTo>
                    <a:pt x="2032" y="31882"/>
                  </a:lnTo>
                  <a:lnTo>
                    <a:pt x="2032" y="31904"/>
                  </a:lnTo>
                  <a:lnTo>
                    <a:pt x="2032" y="31926"/>
                  </a:lnTo>
                  <a:lnTo>
                    <a:pt x="2010" y="31948"/>
                  </a:lnTo>
                  <a:lnTo>
                    <a:pt x="1943" y="31926"/>
                  </a:lnTo>
                  <a:lnTo>
                    <a:pt x="1789" y="31882"/>
                  </a:lnTo>
                  <a:lnTo>
                    <a:pt x="1745" y="31926"/>
                  </a:lnTo>
                  <a:lnTo>
                    <a:pt x="1679" y="31970"/>
                  </a:lnTo>
                  <a:lnTo>
                    <a:pt x="1502" y="32037"/>
                  </a:lnTo>
                  <a:lnTo>
                    <a:pt x="1303" y="32081"/>
                  </a:lnTo>
                  <a:lnTo>
                    <a:pt x="950" y="32081"/>
                  </a:lnTo>
                  <a:lnTo>
                    <a:pt x="619" y="32059"/>
                  </a:lnTo>
                  <a:lnTo>
                    <a:pt x="310" y="32037"/>
                  </a:lnTo>
                  <a:lnTo>
                    <a:pt x="89" y="32037"/>
                  </a:lnTo>
                  <a:lnTo>
                    <a:pt x="45" y="32059"/>
                  </a:lnTo>
                  <a:lnTo>
                    <a:pt x="1" y="32081"/>
                  </a:lnTo>
                  <a:lnTo>
                    <a:pt x="1" y="32125"/>
                  </a:lnTo>
                  <a:lnTo>
                    <a:pt x="23" y="32169"/>
                  </a:lnTo>
                  <a:lnTo>
                    <a:pt x="111" y="32302"/>
                  </a:lnTo>
                  <a:lnTo>
                    <a:pt x="265" y="32478"/>
                  </a:lnTo>
                  <a:lnTo>
                    <a:pt x="641" y="32853"/>
                  </a:lnTo>
                  <a:lnTo>
                    <a:pt x="840" y="33030"/>
                  </a:lnTo>
                  <a:lnTo>
                    <a:pt x="1016" y="33163"/>
                  </a:lnTo>
                  <a:lnTo>
                    <a:pt x="1060" y="33207"/>
                  </a:lnTo>
                  <a:lnTo>
                    <a:pt x="1082" y="33251"/>
                  </a:lnTo>
                  <a:lnTo>
                    <a:pt x="1082" y="33273"/>
                  </a:lnTo>
                  <a:lnTo>
                    <a:pt x="1060" y="33295"/>
                  </a:lnTo>
                  <a:lnTo>
                    <a:pt x="972" y="33339"/>
                  </a:lnTo>
                  <a:lnTo>
                    <a:pt x="950" y="33383"/>
                  </a:lnTo>
                  <a:lnTo>
                    <a:pt x="906" y="33405"/>
                  </a:lnTo>
                  <a:lnTo>
                    <a:pt x="1082" y="33472"/>
                  </a:lnTo>
                  <a:lnTo>
                    <a:pt x="1193" y="33538"/>
                  </a:lnTo>
                  <a:lnTo>
                    <a:pt x="1325" y="33604"/>
                  </a:lnTo>
                  <a:lnTo>
                    <a:pt x="1480" y="33670"/>
                  </a:lnTo>
                  <a:lnTo>
                    <a:pt x="1590" y="33737"/>
                  </a:lnTo>
                  <a:lnTo>
                    <a:pt x="1855" y="33869"/>
                  </a:lnTo>
                  <a:lnTo>
                    <a:pt x="2495" y="34156"/>
                  </a:lnTo>
                  <a:lnTo>
                    <a:pt x="2584" y="34178"/>
                  </a:lnTo>
                  <a:lnTo>
                    <a:pt x="2959" y="34311"/>
                  </a:lnTo>
                  <a:lnTo>
                    <a:pt x="3025" y="34333"/>
                  </a:lnTo>
                  <a:lnTo>
                    <a:pt x="3069" y="34333"/>
                  </a:lnTo>
                  <a:lnTo>
                    <a:pt x="3081" y="34322"/>
                  </a:lnTo>
                  <a:lnTo>
                    <a:pt x="3069" y="34355"/>
                  </a:lnTo>
                  <a:lnTo>
                    <a:pt x="3202" y="34377"/>
                  </a:lnTo>
                  <a:lnTo>
                    <a:pt x="3312" y="34421"/>
                  </a:lnTo>
                  <a:lnTo>
                    <a:pt x="3445" y="34487"/>
                  </a:lnTo>
                  <a:lnTo>
                    <a:pt x="3555" y="34531"/>
                  </a:lnTo>
                  <a:lnTo>
                    <a:pt x="3533" y="34598"/>
                  </a:lnTo>
                  <a:lnTo>
                    <a:pt x="3688" y="34620"/>
                  </a:lnTo>
                  <a:lnTo>
                    <a:pt x="3820" y="34686"/>
                  </a:lnTo>
                  <a:lnTo>
                    <a:pt x="4107" y="34796"/>
                  </a:lnTo>
                  <a:lnTo>
                    <a:pt x="4306" y="35017"/>
                  </a:lnTo>
                  <a:lnTo>
                    <a:pt x="4505" y="35238"/>
                  </a:lnTo>
                  <a:lnTo>
                    <a:pt x="4902" y="35569"/>
                  </a:lnTo>
                  <a:lnTo>
                    <a:pt x="5321" y="35856"/>
                  </a:lnTo>
                  <a:lnTo>
                    <a:pt x="5520" y="35967"/>
                  </a:lnTo>
                  <a:lnTo>
                    <a:pt x="5719" y="36077"/>
                  </a:lnTo>
                  <a:lnTo>
                    <a:pt x="6072" y="36254"/>
                  </a:lnTo>
                  <a:lnTo>
                    <a:pt x="6205" y="36320"/>
                  </a:lnTo>
                  <a:lnTo>
                    <a:pt x="6293" y="36408"/>
                  </a:lnTo>
                  <a:lnTo>
                    <a:pt x="6359" y="36497"/>
                  </a:lnTo>
                  <a:lnTo>
                    <a:pt x="6403" y="36585"/>
                  </a:lnTo>
                  <a:lnTo>
                    <a:pt x="6425" y="36673"/>
                  </a:lnTo>
                  <a:lnTo>
                    <a:pt x="6403" y="36761"/>
                  </a:lnTo>
                  <a:lnTo>
                    <a:pt x="6381" y="36850"/>
                  </a:lnTo>
                  <a:lnTo>
                    <a:pt x="6337" y="36960"/>
                  </a:lnTo>
                  <a:lnTo>
                    <a:pt x="6249" y="37137"/>
                  </a:lnTo>
                  <a:lnTo>
                    <a:pt x="6116" y="37358"/>
                  </a:lnTo>
                  <a:lnTo>
                    <a:pt x="6006" y="37556"/>
                  </a:lnTo>
                  <a:lnTo>
                    <a:pt x="5984" y="37667"/>
                  </a:lnTo>
                  <a:lnTo>
                    <a:pt x="5962" y="37755"/>
                  </a:lnTo>
                  <a:lnTo>
                    <a:pt x="6293" y="37755"/>
                  </a:lnTo>
                  <a:lnTo>
                    <a:pt x="6558" y="37777"/>
                  </a:lnTo>
                  <a:lnTo>
                    <a:pt x="6735" y="37821"/>
                  </a:lnTo>
                  <a:lnTo>
                    <a:pt x="6889" y="37910"/>
                  </a:lnTo>
                  <a:lnTo>
                    <a:pt x="7066" y="37976"/>
                  </a:lnTo>
                  <a:lnTo>
                    <a:pt x="7242" y="38042"/>
                  </a:lnTo>
                  <a:lnTo>
                    <a:pt x="7419" y="38064"/>
                  </a:lnTo>
                  <a:lnTo>
                    <a:pt x="7529" y="38042"/>
                  </a:lnTo>
                  <a:lnTo>
                    <a:pt x="7640" y="38020"/>
                  </a:lnTo>
                  <a:lnTo>
                    <a:pt x="7662" y="38064"/>
                  </a:lnTo>
                  <a:lnTo>
                    <a:pt x="7706" y="38108"/>
                  </a:lnTo>
                  <a:lnTo>
                    <a:pt x="7927" y="38174"/>
                  </a:lnTo>
                  <a:lnTo>
                    <a:pt x="8258" y="38263"/>
                  </a:lnTo>
                  <a:lnTo>
                    <a:pt x="8655" y="38329"/>
                  </a:lnTo>
                  <a:lnTo>
                    <a:pt x="9539" y="38439"/>
                  </a:lnTo>
                  <a:lnTo>
                    <a:pt x="9980" y="38484"/>
                  </a:lnTo>
                  <a:lnTo>
                    <a:pt x="10355" y="38506"/>
                  </a:lnTo>
                  <a:lnTo>
                    <a:pt x="10422" y="38484"/>
                  </a:lnTo>
                  <a:lnTo>
                    <a:pt x="10620" y="38417"/>
                  </a:lnTo>
                  <a:lnTo>
                    <a:pt x="10797" y="38395"/>
                  </a:lnTo>
                  <a:lnTo>
                    <a:pt x="11018" y="38373"/>
                  </a:lnTo>
                  <a:lnTo>
                    <a:pt x="11283" y="38351"/>
                  </a:lnTo>
                  <a:lnTo>
                    <a:pt x="11702" y="38351"/>
                  </a:lnTo>
                  <a:lnTo>
                    <a:pt x="11768" y="38329"/>
                  </a:lnTo>
                  <a:lnTo>
                    <a:pt x="11813" y="38285"/>
                  </a:lnTo>
                  <a:lnTo>
                    <a:pt x="11857" y="38241"/>
                  </a:lnTo>
                  <a:lnTo>
                    <a:pt x="11901" y="38130"/>
                  </a:lnTo>
                  <a:lnTo>
                    <a:pt x="11923" y="37998"/>
                  </a:lnTo>
                  <a:lnTo>
                    <a:pt x="11901" y="38351"/>
                  </a:lnTo>
                  <a:lnTo>
                    <a:pt x="12011" y="38263"/>
                  </a:lnTo>
                  <a:lnTo>
                    <a:pt x="12122" y="38219"/>
                  </a:lnTo>
                  <a:lnTo>
                    <a:pt x="12254" y="38197"/>
                  </a:lnTo>
                  <a:lnTo>
                    <a:pt x="12387" y="38197"/>
                  </a:lnTo>
                  <a:lnTo>
                    <a:pt x="12453" y="38638"/>
                  </a:lnTo>
                  <a:lnTo>
                    <a:pt x="11989" y="38594"/>
                  </a:lnTo>
                  <a:lnTo>
                    <a:pt x="11989" y="38594"/>
                  </a:lnTo>
                  <a:lnTo>
                    <a:pt x="12144" y="38616"/>
                  </a:lnTo>
                  <a:lnTo>
                    <a:pt x="12166" y="38660"/>
                  </a:lnTo>
                  <a:lnTo>
                    <a:pt x="12166" y="38704"/>
                  </a:lnTo>
                  <a:lnTo>
                    <a:pt x="12232" y="38749"/>
                  </a:lnTo>
                  <a:lnTo>
                    <a:pt x="12365" y="38771"/>
                  </a:lnTo>
                  <a:lnTo>
                    <a:pt x="11393" y="38682"/>
                  </a:lnTo>
                  <a:lnTo>
                    <a:pt x="10996" y="38660"/>
                  </a:lnTo>
                  <a:lnTo>
                    <a:pt x="10289" y="38638"/>
                  </a:lnTo>
                  <a:lnTo>
                    <a:pt x="9936" y="38616"/>
                  </a:lnTo>
                  <a:lnTo>
                    <a:pt x="9605" y="38638"/>
                  </a:lnTo>
                  <a:lnTo>
                    <a:pt x="9561" y="38660"/>
                  </a:lnTo>
                  <a:lnTo>
                    <a:pt x="9539" y="38704"/>
                  </a:lnTo>
                  <a:lnTo>
                    <a:pt x="9539" y="38749"/>
                  </a:lnTo>
                  <a:lnTo>
                    <a:pt x="9605" y="38815"/>
                  </a:lnTo>
                  <a:lnTo>
                    <a:pt x="9693" y="38881"/>
                  </a:lnTo>
                  <a:lnTo>
                    <a:pt x="9826" y="38925"/>
                  </a:lnTo>
                  <a:lnTo>
                    <a:pt x="10002" y="38991"/>
                  </a:lnTo>
                  <a:lnTo>
                    <a:pt x="10223" y="39036"/>
                  </a:lnTo>
                  <a:lnTo>
                    <a:pt x="11062" y="39102"/>
                  </a:lnTo>
                  <a:lnTo>
                    <a:pt x="11923" y="39146"/>
                  </a:lnTo>
                  <a:lnTo>
                    <a:pt x="11901" y="39278"/>
                  </a:lnTo>
                  <a:lnTo>
                    <a:pt x="11172" y="39212"/>
                  </a:lnTo>
                  <a:lnTo>
                    <a:pt x="10775" y="39190"/>
                  </a:lnTo>
                  <a:lnTo>
                    <a:pt x="10422" y="39190"/>
                  </a:lnTo>
                  <a:lnTo>
                    <a:pt x="10378" y="39212"/>
                  </a:lnTo>
                  <a:lnTo>
                    <a:pt x="10400" y="39256"/>
                  </a:lnTo>
                  <a:lnTo>
                    <a:pt x="10510" y="39323"/>
                  </a:lnTo>
                  <a:lnTo>
                    <a:pt x="10642" y="39411"/>
                  </a:lnTo>
                  <a:lnTo>
                    <a:pt x="10665" y="39455"/>
                  </a:lnTo>
                  <a:lnTo>
                    <a:pt x="10620" y="39477"/>
                  </a:lnTo>
                  <a:lnTo>
                    <a:pt x="10289" y="39455"/>
                  </a:lnTo>
                  <a:lnTo>
                    <a:pt x="10135" y="39477"/>
                  </a:lnTo>
                  <a:lnTo>
                    <a:pt x="9980" y="39499"/>
                  </a:lnTo>
                  <a:lnTo>
                    <a:pt x="11040" y="39543"/>
                  </a:lnTo>
                  <a:lnTo>
                    <a:pt x="11592" y="39588"/>
                  </a:lnTo>
                  <a:lnTo>
                    <a:pt x="12100" y="39632"/>
                  </a:lnTo>
                  <a:lnTo>
                    <a:pt x="12254" y="39698"/>
                  </a:lnTo>
                  <a:lnTo>
                    <a:pt x="12387" y="39764"/>
                  </a:lnTo>
                  <a:lnTo>
                    <a:pt x="12475" y="39852"/>
                  </a:lnTo>
                  <a:lnTo>
                    <a:pt x="12497" y="39897"/>
                  </a:lnTo>
                  <a:lnTo>
                    <a:pt x="12519" y="39941"/>
                  </a:lnTo>
                  <a:lnTo>
                    <a:pt x="12630" y="39941"/>
                  </a:lnTo>
                  <a:lnTo>
                    <a:pt x="12718" y="40404"/>
                  </a:lnTo>
                  <a:lnTo>
                    <a:pt x="12806" y="40868"/>
                  </a:lnTo>
                  <a:lnTo>
                    <a:pt x="12939" y="41354"/>
                  </a:lnTo>
                  <a:lnTo>
                    <a:pt x="13115" y="41817"/>
                  </a:lnTo>
                  <a:lnTo>
                    <a:pt x="13226" y="42038"/>
                  </a:lnTo>
                  <a:lnTo>
                    <a:pt x="13336" y="42215"/>
                  </a:lnTo>
                  <a:lnTo>
                    <a:pt x="13469" y="42392"/>
                  </a:lnTo>
                  <a:lnTo>
                    <a:pt x="13535" y="42458"/>
                  </a:lnTo>
                  <a:lnTo>
                    <a:pt x="13623" y="42502"/>
                  </a:lnTo>
                  <a:lnTo>
                    <a:pt x="13866" y="42546"/>
                  </a:lnTo>
                  <a:lnTo>
                    <a:pt x="14153" y="42568"/>
                  </a:lnTo>
                  <a:lnTo>
                    <a:pt x="14440" y="42568"/>
                  </a:lnTo>
                  <a:lnTo>
                    <a:pt x="14153" y="42127"/>
                  </a:lnTo>
                  <a:lnTo>
                    <a:pt x="13844" y="41663"/>
                  </a:lnTo>
                  <a:lnTo>
                    <a:pt x="13844" y="41663"/>
                  </a:lnTo>
                  <a:lnTo>
                    <a:pt x="13888" y="41685"/>
                  </a:lnTo>
                  <a:lnTo>
                    <a:pt x="13932" y="41685"/>
                  </a:lnTo>
                  <a:lnTo>
                    <a:pt x="14021" y="41663"/>
                  </a:lnTo>
                  <a:lnTo>
                    <a:pt x="13888" y="41332"/>
                  </a:lnTo>
                  <a:lnTo>
                    <a:pt x="13756" y="41023"/>
                  </a:lnTo>
                  <a:lnTo>
                    <a:pt x="13645" y="40691"/>
                  </a:lnTo>
                  <a:lnTo>
                    <a:pt x="13601" y="40515"/>
                  </a:lnTo>
                  <a:lnTo>
                    <a:pt x="13557" y="40316"/>
                  </a:lnTo>
                  <a:lnTo>
                    <a:pt x="13557" y="40316"/>
                  </a:lnTo>
                  <a:lnTo>
                    <a:pt x="13778" y="40581"/>
                  </a:lnTo>
                  <a:lnTo>
                    <a:pt x="13932" y="40868"/>
                  </a:lnTo>
                  <a:lnTo>
                    <a:pt x="14087" y="41155"/>
                  </a:lnTo>
                  <a:lnTo>
                    <a:pt x="14219" y="41442"/>
                  </a:lnTo>
                  <a:lnTo>
                    <a:pt x="14484" y="42016"/>
                  </a:lnTo>
                  <a:lnTo>
                    <a:pt x="14617" y="42281"/>
                  </a:lnTo>
                  <a:lnTo>
                    <a:pt x="14771" y="42568"/>
                  </a:lnTo>
                  <a:lnTo>
                    <a:pt x="15124" y="42502"/>
                  </a:lnTo>
                  <a:lnTo>
                    <a:pt x="14904" y="41950"/>
                  </a:lnTo>
                  <a:lnTo>
                    <a:pt x="14705" y="41354"/>
                  </a:lnTo>
                  <a:lnTo>
                    <a:pt x="14550" y="40802"/>
                  </a:lnTo>
                  <a:lnTo>
                    <a:pt x="14418" y="40206"/>
                  </a:lnTo>
                  <a:lnTo>
                    <a:pt x="14683" y="40316"/>
                  </a:lnTo>
                  <a:lnTo>
                    <a:pt x="14727" y="40493"/>
                  </a:lnTo>
                  <a:lnTo>
                    <a:pt x="14860" y="41023"/>
                  </a:lnTo>
                  <a:lnTo>
                    <a:pt x="14948" y="41288"/>
                  </a:lnTo>
                  <a:lnTo>
                    <a:pt x="15036" y="41530"/>
                  </a:lnTo>
                  <a:lnTo>
                    <a:pt x="15124" y="41751"/>
                  </a:lnTo>
                  <a:lnTo>
                    <a:pt x="15235" y="41994"/>
                  </a:lnTo>
                  <a:lnTo>
                    <a:pt x="15367" y="42193"/>
                  </a:lnTo>
                  <a:lnTo>
                    <a:pt x="15522" y="42369"/>
                  </a:lnTo>
                  <a:lnTo>
                    <a:pt x="15699" y="42281"/>
                  </a:lnTo>
                  <a:lnTo>
                    <a:pt x="15875" y="42193"/>
                  </a:lnTo>
                  <a:lnTo>
                    <a:pt x="16250" y="41950"/>
                  </a:lnTo>
                  <a:lnTo>
                    <a:pt x="16140" y="41553"/>
                  </a:lnTo>
                  <a:lnTo>
                    <a:pt x="16008" y="41155"/>
                  </a:lnTo>
                  <a:lnTo>
                    <a:pt x="15853" y="40603"/>
                  </a:lnTo>
                  <a:lnTo>
                    <a:pt x="16471" y="40581"/>
                  </a:lnTo>
                  <a:lnTo>
                    <a:pt x="17134" y="40647"/>
                  </a:lnTo>
                  <a:lnTo>
                    <a:pt x="17818" y="40691"/>
                  </a:lnTo>
                  <a:lnTo>
                    <a:pt x="19187" y="40736"/>
                  </a:lnTo>
                  <a:lnTo>
                    <a:pt x="20578" y="40736"/>
                  </a:lnTo>
                  <a:lnTo>
                    <a:pt x="21947" y="40714"/>
                  </a:lnTo>
                  <a:lnTo>
                    <a:pt x="22146" y="40691"/>
                  </a:lnTo>
                  <a:lnTo>
                    <a:pt x="22278" y="40802"/>
                  </a:lnTo>
                  <a:lnTo>
                    <a:pt x="22543" y="41023"/>
                  </a:lnTo>
                  <a:lnTo>
                    <a:pt x="23029" y="41354"/>
                  </a:lnTo>
                  <a:lnTo>
                    <a:pt x="23492" y="41641"/>
                  </a:lnTo>
                  <a:lnTo>
                    <a:pt x="24022" y="41950"/>
                  </a:lnTo>
                  <a:lnTo>
                    <a:pt x="24618" y="42259"/>
                  </a:lnTo>
                  <a:lnTo>
                    <a:pt x="24795" y="42325"/>
                  </a:lnTo>
                  <a:lnTo>
                    <a:pt x="24950" y="42369"/>
                  </a:lnTo>
                  <a:lnTo>
                    <a:pt x="25148" y="42392"/>
                  </a:lnTo>
                  <a:lnTo>
                    <a:pt x="25325" y="42392"/>
                  </a:lnTo>
                  <a:lnTo>
                    <a:pt x="25501" y="42369"/>
                  </a:lnTo>
                  <a:lnTo>
                    <a:pt x="25678" y="42347"/>
                  </a:lnTo>
                  <a:lnTo>
                    <a:pt x="25943" y="42281"/>
                  </a:lnTo>
                  <a:lnTo>
                    <a:pt x="26009" y="42237"/>
                  </a:lnTo>
                  <a:lnTo>
                    <a:pt x="26142" y="42193"/>
                  </a:lnTo>
                  <a:lnTo>
                    <a:pt x="26363" y="42105"/>
                  </a:lnTo>
                  <a:lnTo>
                    <a:pt x="26517" y="42016"/>
                  </a:lnTo>
                  <a:lnTo>
                    <a:pt x="26716" y="41884"/>
                  </a:lnTo>
                  <a:lnTo>
                    <a:pt x="26848" y="41840"/>
                  </a:lnTo>
                  <a:lnTo>
                    <a:pt x="26959" y="41751"/>
                  </a:lnTo>
                  <a:lnTo>
                    <a:pt x="27069" y="41685"/>
                  </a:lnTo>
                  <a:lnTo>
                    <a:pt x="27157" y="41575"/>
                  </a:lnTo>
                  <a:lnTo>
                    <a:pt x="27246" y="41442"/>
                  </a:lnTo>
                  <a:lnTo>
                    <a:pt x="27290" y="41310"/>
                  </a:lnTo>
                  <a:lnTo>
                    <a:pt x="27533" y="41354"/>
                  </a:lnTo>
                  <a:lnTo>
                    <a:pt x="27709" y="41398"/>
                  </a:lnTo>
                  <a:lnTo>
                    <a:pt x="27930" y="41442"/>
                  </a:lnTo>
                  <a:lnTo>
                    <a:pt x="28350" y="41530"/>
                  </a:lnTo>
                  <a:lnTo>
                    <a:pt x="28637" y="41530"/>
                  </a:lnTo>
                  <a:lnTo>
                    <a:pt x="28946" y="41508"/>
                  </a:lnTo>
                  <a:lnTo>
                    <a:pt x="29542" y="41420"/>
                  </a:lnTo>
                  <a:lnTo>
                    <a:pt x="30116" y="41310"/>
                  </a:lnTo>
                  <a:lnTo>
                    <a:pt x="30690" y="41155"/>
                  </a:lnTo>
                  <a:lnTo>
                    <a:pt x="31264" y="40979"/>
                  </a:lnTo>
                  <a:lnTo>
                    <a:pt x="31816" y="40758"/>
                  </a:lnTo>
                  <a:lnTo>
                    <a:pt x="32346" y="40493"/>
                  </a:lnTo>
                  <a:lnTo>
                    <a:pt x="32854" y="40228"/>
                  </a:lnTo>
                  <a:lnTo>
                    <a:pt x="33030" y="40117"/>
                  </a:lnTo>
                  <a:lnTo>
                    <a:pt x="33163" y="39985"/>
                  </a:lnTo>
                  <a:lnTo>
                    <a:pt x="33450" y="39897"/>
                  </a:lnTo>
                  <a:lnTo>
                    <a:pt x="33980" y="39742"/>
                  </a:lnTo>
                  <a:lnTo>
                    <a:pt x="34134" y="39676"/>
                  </a:lnTo>
                  <a:lnTo>
                    <a:pt x="34311" y="39610"/>
                  </a:lnTo>
                  <a:lnTo>
                    <a:pt x="34465" y="39521"/>
                  </a:lnTo>
                  <a:lnTo>
                    <a:pt x="34620" y="39411"/>
                  </a:lnTo>
                  <a:lnTo>
                    <a:pt x="34885" y="39190"/>
                  </a:lnTo>
                  <a:lnTo>
                    <a:pt x="35084" y="38969"/>
                  </a:lnTo>
                  <a:lnTo>
                    <a:pt x="35260" y="38771"/>
                  </a:lnTo>
                  <a:lnTo>
                    <a:pt x="35371" y="38594"/>
                  </a:lnTo>
                  <a:lnTo>
                    <a:pt x="35459" y="38439"/>
                  </a:lnTo>
                  <a:lnTo>
                    <a:pt x="35525" y="38351"/>
                  </a:lnTo>
                  <a:lnTo>
                    <a:pt x="35591" y="38241"/>
                  </a:lnTo>
                  <a:lnTo>
                    <a:pt x="35636" y="38152"/>
                  </a:lnTo>
                  <a:lnTo>
                    <a:pt x="35658" y="38042"/>
                  </a:lnTo>
                  <a:lnTo>
                    <a:pt x="35658" y="37976"/>
                  </a:lnTo>
                  <a:lnTo>
                    <a:pt x="35636" y="37910"/>
                  </a:lnTo>
                  <a:lnTo>
                    <a:pt x="35591" y="37843"/>
                  </a:lnTo>
                  <a:lnTo>
                    <a:pt x="35503" y="37821"/>
                  </a:lnTo>
                  <a:lnTo>
                    <a:pt x="35062" y="37954"/>
                  </a:lnTo>
                  <a:lnTo>
                    <a:pt x="34223" y="38130"/>
                  </a:lnTo>
                  <a:lnTo>
                    <a:pt x="33936" y="38130"/>
                  </a:lnTo>
                  <a:lnTo>
                    <a:pt x="33847" y="38086"/>
                  </a:lnTo>
                  <a:lnTo>
                    <a:pt x="33803" y="38064"/>
                  </a:lnTo>
                  <a:lnTo>
                    <a:pt x="33803" y="38020"/>
                  </a:lnTo>
                  <a:lnTo>
                    <a:pt x="33803" y="37998"/>
                  </a:lnTo>
                  <a:lnTo>
                    <a:pt x="33825" y="37976"/>
                  </a:lnTo>
                  <a:lnTo>
                    <a:pt x="33913" y="37932"/>
                  </a:lnTo>
                  <a:lnTo>
                    <a:pt x="34223" y="37843"/>
                  </a:lnTo>
                  <a:lnTo>
                    <a:pt x="34223" y="37755"/>
                  </a:lnTo>
                  <a:lnTo>
                    <a:pt x="35437" y="37424"/>
                  </a:lnTo>
                  <a:lnTo>
                    <a:pt x="36673" y="37093"/>
                  </a:lnTo>
                  <a:lnTo>
                    <a:pt x="37027" y="36982"/>
                  </a:lnTo>
                  <a:lnTo>
                    <a:pt x="36651" y="37026"/>
                  </a:lnTo>
                  <a:lnTo>
                    <a:pt x="35878" y="37159"/>
                  </a:lnTo>
                  <a:lnTo>
                    <a:pt x="35106" y="37291"/>
                  </a:lnTo>
                  <a:lnTo>
                    <a:pt x="35106" y="37291"/>
                  </a:lnTo>
                  <a:lnTo>
                    <a:pt x="35304" y="37247"/>
                  </a:lnTo>
                  <a:lnTo>
                    <a:pt x="35503" y="37181"/>
                  </a:lnTo>
                  <a:lnTo>
                    <a:pt x="35503" y="37181"/>
                  </a:lnTo>
                  <a:lnTo>
                    <a:pt x="34885" y="37313"/>
                  </a:lnTo>
                  <a:lnTo>
                    <a:pt x="34620" y="37382"/>
                  </a:lnTo>
                  <a:lnTo>
                    <a:pt x="34620" y="37382"/>
                  </a:lnTo>
                  <a:lnTo>
                    <a:pt x="35106" y="37247"/>
                  </a:lnTo>
                  <a:lnTo>
                    <a:pt x="35901" y="36960"/>
                  </a:lnTo>
                  <a:lnTo>
                    <a:pt x="36099" y="36894"/>
                  </a:lnTo>
                  <a:lnTo>
                    <a:pt x="36210" y="36828"/>
                  </a:lnTo>
                  <a:lnTo>
                    <a:pt x="36254" y="36761"/>
                  </a:lnTo>
                  <a:lnTo>
                    <a:pt x="36254" y="36739"/>
                  </a:lnTo>
                  <a:lnTo>
                    <a:pt x="36232" y="36717"/>
                  </a:lnTo>
                  <a:lnTo>
                    <a:pt x="36166" y="36673"/>
                  </a:lnTo>
                  <a:lnTo>
                    <a:pt x="36077" y="36651"/>
                  </a:lnTo>
                  <a:lnTo>
                    <a:pt x="35967" y="36651"/>
                  </a:lnTo>
                  <a:lnTo>
                    <a:pt x="35856" y="36673"/>
                  </a:lnTo>
                  <a:lnTo>
                    <a:pt x="34620" y="36960"/>
                  </a:lnTo>
                  <a:lnTo>
                    <a:pt x="34730" y="36850"/>
                  </a:lnTo>
                  <a:lnTo>
                    <a:pt x="34819" y="36784"/>
                  </a:lnTo>
                  <a:lnTo>
                    <a:pt x="34995" y="36585"/>
                  </a:lnTo>
                  <a:lnTo>
                    <a:pt x="35282" y="36298"/>
                  </a:lnTo>
                  <a:lnTo>
                    <a:pt x="36276" y="36209"/>
                  </a:lnTo>
                  <a:lnTo>
                    <a:pt x="36497" y="36254"/>
                  </a:lnTo>
                  <a:lnTo>
                    <a:pt x="36651" y="36254"/>
                  </a:lnTo>
                  <a:lnTo>
                    <a:pt x="36762" y="36276"/>
                  </a:lnTo>
                  <a:lnTo>
                    <a:pt x="36850" y="36254"/>
                  </a:lnTo>
                  <a:lnTo>
                    <a:pt x="36960" y="36209"/>
                  </a:lnTo>
                  <a:lnTo>
                    <a:pt x="37049" y="36121"/>
                  </a:lnTo>
                  <a:lnTo>
                    <a:pt x="37579" y="36033"/>
                  </a:lnTo>
                  <a:lnTo>
                    <a:pt x="38131" y="35945"/>
                  </a:lnTo>
                  <a:lnTo>
                    <a:pt x="38660" y="35834"/>
                  </a:lnTo>
                  <a:lnTo>
                    <a:pt x="39168" y="35724"/>
                  </a:lnTo>
                  <a:lnTo>
                    <a:pt x="39897" y="35569"/>
                  </a:lnTo>
                  <a:lnTo>
                    <a:pt x="38705" y="35525"/>
                  </a:lnTo>
                  <a:lnTo>
                    <a:pt x="37512" y="35437"/>
                  </a:lnTo>
                  <a:lnTo>
                    <a:pt x="37821" y="34929"/>
                  </a:lnTo>
                  <a:lnTo>
                    <a:pt x="37954" y="34708"/>
                  </a:lnTo>
                  <a:lnTo>
                    <a:pt x="39102" y="34774"/>
                  </a:lnTo>
                  <a:lnTo>
                    <a:pt x="40272" y="34819"/>
                  </a:lnTo>
                  <a:lnTo>
                    <a:pt x="40824" y="34730"/>
                  </a:lnTo>
                  <a:lnTo>
                    <a:pt x="41376" y="34664"/>
                  </a:lnTo>
                  <a:lnTo>
                    <a:pt x="42480" y="34509"/>
                  </a:lnTo>
                  <a:lnTo>
                    <a:pt x="43032" y="34421"/>
                  </a:lnTo>
                  <a:lnTo>
                    <a:pt x="43606" y="34289"/>
                  </a:lnTo>
                  <a:lnTo>
                    <a:pt x="44158" y="34134"/>
                  </a:lnTo>
                  <a:lnTo>
                    <a:pt x="44710" y="33935"/>
                  </a:lnTo>
                  <a:lnTo>
                    <a:pt x="44953" y="33803"/>
                  </a:lnTo>
                  <a:lnTo>
                    <a:pt x="45174" y="33670"/>
                  </a:lnTo>
                  <a:lnTo>
                    <a:pt x="45372" y="33516"/>
                  </a:lnTo>
                  <a:lnTo>
                    <a:pt x="45461" y="33428"/>
                  </a:lnTo>
                  <a:lnTo>
                    <a:pt x="45505" y="33317"/>
                  </a:lnTo>
                  <a:lnTo>
                    <a:pt x="45549" y="33052"/>
                  </a:lnTo>
                  <a:lnTo>
                    <a:pt x="45593" y="32699"/>
                  </a:lnTo>
                  <a:lnTo>
                    <a:pt x="45593" y="32368"/>
                  </a:lnTo>
                  <a:lnTo>
                    <a:pt x="45063" y="32721"/>
                  </a:lnTo>
                  <a:lnTo>
                    <a:pt x="44533" y="33074"/>
                  </a:lnTo>
                  <a:lnTo>
                    <a:pt x="44533" y="33074"/>
                  </a:lnTo>
                  <a:lnTo>
                    <a:pt x="44555" y="33030"/>
                  </a:lnTo>
                  <a:lnTo>
                    <a:pt x="44555" y="32964"/>
                  </a:lnTo>
                  <a:lnTo>
                    <a:pt x="44511" y="32876"/>
                  </a:lnTo>
                  <a:lnTo>
                    <a:pt x="44136" y="33008"/>
                  </a:lnTo>
                  <a:lnTo>
                    <a:pt x="43761" y="33163"/>
                  </a:lnTo>
                  <a:lnTo>
                    <a:pt x="43385" y="33317"/>
                  </a:lnTo>
                  <a:lnTo>
                    <a:pt x="43187" y="33361"/>
                  </a:lnTo>
                  <a:lnTo>
                    <a:pt x="42944" y="33405"/>
                  </a:lnTo>
                  <a:lnTo>
                    <a:pt x="43253" y="33163"/>
                  </a:lnTo>
                  <a:lnTo>
                    <a:pt x="43584" y="32964"/>
                  </a:lnTo>
                  <a:lnTo>
                    <a:pt x="43915" y="32787"/>
                  </a:lnTo>
                  <a:lnTo>
                    <a:pt x="44246" y="32633"/>
                  </a:lnTo>
                  <a:lnTo>
                    <a:pt x="44931" y="32324"/>
                  </a:lnTo>
                  <a:lnTo>
                    <a:pt x="45262" y="32169"/>
                  </a:lnTo>
                  <a:lnTo>
                    <a:pt x="45571" y="31992"/>
                  </a:lnTo>
                  <a:lnTo>
                    <a:pt x="45505" y="31595"/>
                  </a:lnTo>
                  <a:lnTo>
                    <a:pt x="44842" y="31838"/>
                  </a:lnTo>
                  <a:lnTo>
                    <a:pt x="44158" y="32059"/>
                  </a:lnTo>
                  <a:lnTo>
                    <a:pt x="43429" y="32257"/>
                  </a:lnTo>
                  <a:lnTo>
                    <a:pt x="42657" y="32434"/>
                  </a:lnTo>
                  <a:lnTo>
                    <a:pt x="41729" y="32633"/>
                  </a:lnTo>
                  <a:lnTo>
                    <a:pt x="41597" y="32368"/>
                  </a:lnTo>
                  <a:lnTo>
                    <a:pt x="43142" y="32059"/>
                  </a:lnTo>
                  <a:lnTo>
                    <a:pt x="43761" y="31882"/>
                  </a:lnTo>
                  <a:lnTo>
                    <a:pt x="44070" y="31794"/>
                  </a:lnTo>
                  <a:lnTo>
                    <a:pt x="44357" y="31683"/>
                  </a:lnTo>
                  <a:lnTo>
                    <a:pt x="44644" y="31573"/>
                  </a:lnTo>
                  <a:lnTo>
                    <a:pt x="44887" y="31440"/>
                  </a:lnTo>
                  <a:lnTo>
                    <a:pt x="45129" y="31286"/>
                  </a:lnTo>
                  <a:lnTo>
                    <a:pt x="45350" y="31131"/>
                  </a:lnTo>
                  <a:lnTo>
                    <a:pt x="45262" y="30911"/>
                  </a:lnTo>
                  <a:lnTo>
                    <a:pt x="45129" y="30690"/>
                  </a:lnTo>
                  <a:lnTo>
                    <a:pt x="45019" y="30469"/>
                  </a:lnTo>
                  <a:lnTo>
                    <a:pt x="44865" y="30270"/>
                  </a:lnTo>
                  <a:lnTo>
                    <a:pt x="44401" y="30381"/>
                  </a:lnTo>
                  <a:lnTo>
                    <a:pt x="43915" y="30535"/>
                  </a:lnTo>
                  <a:lnTo>
                    <a:pt x="43385" y="30690"/>
                  </a:lnTo>
                  <a:lnTo>
                    <a:pt x="42789" y="30866"/>
                  </a:lnTo>
                  <a:lnTo>
                    <a:pt x="42171" y="30999"/>
                  </a:lnTo>
                  <a:lnTo>
                    <a:pt x="41818" y="31043"/>
                  </a:lnTo>
                  <a:lnTo>
                    <a:pt x="41486" y="31087"/>
                  </a:lnTo>
                  <a:lnTo>
                    <a:pt x="41222" y="31109"/>
                  </a:lnTo>
                  <a:lnTo>
                    <a:pt x="41045" y="30866"/>
                  </a:lnTo>
                  <a:lnTo>
                    <a:pt x="40912" y="30646"/>
                  </a:lnTo>
                  <a:lnTo>
                    <a:pt x="40780" y="30425"/>
                  </a:lnTo>
                  <a:lnTo>
                    <a:pt x="40603" y="30182"/>
                  </a:lnTo>
                  <a:lnTo>
                    <a:pt x="40603" y="30160"/>
                  </a:lnTo>
                  <a:lnTo>
                    <a:pt x="40846" y="30049"/>
                  </a:lnTo>
                  <a:lnTo>
                    <a:pt x="41001" y="29961"/>
                  </a:lnTo>
                  <a:lnTo>
                    <a:pt x="41111" y="29873"/>
                  </a:lnTo>
                  <a:lnTo>
                    <a:pt x="41177" y="29785"/>
                  </a:lnTo>
                  <a:lnTo>
                    <a:pt x="41177" y="29740"/>
                  </a:lnTo>
                  <a:lnTo>
                    <a:pt x="41177" y="29696"/>
                  </a:lnTo>
                  <a:lnTo>
                    <a:pt x="41089" y="29696"/>
                  </a:lnTo>
                  <a:lnTo>
                    <a:pt x="40824" y="29718"/>
                  </a:lnTo>
                  <a:lnTo>
                    <a:pt x="40383" y="29807"/>
                  </a:lnTo>
                  <a:lnTo>
                    <a:pt x="40228" y="29520"/>
                  </a:lnTo>
                  <a:lnTo>
                    <a:pt x="40029" y="29210"/>
                  </a:lnTo>
                  <a:lnTo>
                    <a:pt x="40206" y="28923"/>
                  </a:lnTo>
                  <a:lnTo>
                    <a:pt x="40471" y="28548"/>
                  </a:lnTo>
                  <a:lnTo>
                    <a:pt x="40559" y="28394"/>
                  </a:lnTo>
                  <a:lnTo>
                    <a:pt x="40625" y="28283"/>
                  </a:lnTo>
                  <a:lnTo>
                    <a:pt x="40670" y="28195"/>
                  </a:lnTo>
                  <a:lnTo>
                    <a:pt x="40648" y="28129"/>
                  </a:lnTo>
                  <a:lnTo>
                    <a:pt x="40603" y="28084"/>
                  </a:lnTo>
                  <a:lnTo>
                    <a:pt x="40515" y="28018"/>
                  </a:lnTo>
                  <a:lnTo>
                    <a:pt x="40405" y="27974"/>
                  </a:lnTo>
                  <a:lnTo>
                    <a:pt x="40272" y="27952"/>
                  </a:lnTo>
                  <a:lnTo>
                    <a:pt x="39919" y="27908"/>
                  </a:lnTo>
                  <a:lnTo>
                    <a:pt x="39786" y="27908"/>
                  </a:lnTo>
                  <a:lnTo>
                    <a:pt x="40029" y="27356"/>
                  </a:lnTo>
                  <a:lnTo>
                    <a:pt x="39963" y="27356"/>
                  </a:lnTo>
                  <a:lnTo>
                    <a:pt x="39521" y="27533"/>
                  </a:lnTo>
                  <a:lnTo>
                    <a:pt x="39080" y="27709"/>
                  </a:lnTo>
                  <a:lnTo>
                    <a:pt x="39014" y="27599"/>
                  </a:lnTo>
                  <a:lnTo>
                    <a:pt x="38970" y="27533"/>
                  </a:lnTo>
                  <a:lnTo>
                    <a:pt x="38925" y="27533"/>
                  </a:lnTo>
                  <a:lnTo>
                    <a:pt x="38970" y="27510"/>
                  </a:lnTo>
                  <a:lnTo>
                    <a:pt x="38859" y="27356"/>
                  </a:lnTo>
                  <a:lnTo>
                    <a:pt x="38749" y="27179"/>
                  </a:lnTo>
                  <a:lnTo>
                    <a:pt x="39014" y="27157"/>
                  </a:lnTo>
                  <a:lnTo>
                    <a:pt x="39521" y="27135"/>
                  </a:lnTo>
                  <a:lnTo>
                    <a:pt x="40029" y="27069"/>
                  </a:lnTo>
                  <a:lnTo>
                    <a:pt x="40493" y="26981"/>
                  </a:lnTo>
                  <a:lnTo>
                    <a:pt x="40736" y="26914"/>
                  </a:lnTo>
                  <a:lnTo>
                    <a:pt x="40935" y="26848"/>
                  </a:lnTo>
                  <a:lnTo>
                    <a:pt x="41001" y="26804"/>
                  </a:lnTo>
                  <a:lnTo>
                    <a:pt x="41023" y="26760"/>
                  </a:lnTo>
                  <a:lnTo>
                    <a:pt x="41045" y="26694"/>
                  </a:lnTo>
                  <a:lnTo>
                    <a:pt x="41045" y="26649"/>
                  </a:lnTo>
                  <a:lnTo>
                    <a:pt x="41001" y="26517"/>
                  </a:lnTo>
                  <a:lnTo>
                    <a:pt x="40935" y="26362"/>
                  </a:lnTo>
                  <a:lnTo>
                    <a:pt x="40802" y="26230"/>
                  </a:lnTo>
                  <a:lnTo>
                    <a:pt x="40603" y="26119"/>
                  </a:lnTo>
                  <a:lnTo>
                    <a:pt x="40360" y="26009"/>
                  </a:lnTo>
                  <a:lnTo>
                    <a:pt x="40029" y="25921"/>
                  </a:lnTo>
                  <a:lnTo>
                    <a:pt x="39809" y="25943"/>
                  </a:lnTo>
                  <a:lnTo>
                    <a:pt x="39809" y="25855"/>
                  </a:lnTo>
                  <a:lnTo>
                    <a:pt x="39786" y="25788"/>
                  </a:lnTo>
                  <a:lnTo>
                    <a:pt x="40360" y="25391"/>
                  </a:lnTo>
                  <a:lnTo>
                    <a:pt x="40979" y="24993"/>
                  </a:lnTo>
                  <a:lnTo>
                    <a:pt x="41244" y="24927"/>
                  </a:lnTo>
                  <a:lnTo>
                    <a:pt x="41310" y="24905"/>
                  </a:lnTo>
                  <a:lnTo>
                    <a:pt x="41376" y="24883"/>
                  </a:lnTo>
                  <a:lnTo>
                    <a:pt x="41442" y="24861"/>
                  </a:lnTo>
                  <a:lnTo>
                    <a:pt x="41884" y="24751"/>
                  </a:lnTo>
                  <a:lnTo>
                    <a:pt x="41950" y="24706"/>
                  </a:lnTo>
                  <a:lnTo>
                    <a:pt x="42811" y="24397"/>
                  </a:lnTo>
                  <a:lnTo>
                    <a:pt x="42281" y="24464"/>
                  </a:lnTo>
                  <a:lnTo>
                    <a:pt x="42590" y="24199"/>
                  </a:lnTo>
                  <a:lnTo>
                    <a:pt x="42877" y="23890"/>
                  </a:lnTo>
                  <a:lnTo>
                    <a:pt x="43032" y="23757"/>
                  </a:lnTo>
                  <a:lnTo>
                    <a:pt x="43496" y="23205"/>
                  </a:lnTo>
                  <a:lnTo>
                    <a:pt x="43761" y="22874"/>
                  </a:lnTo>
                  <a:lnTo>
                    <a:pt x="44136" y="22322"/>
                  </a:lnTo>
                  <a:lnTo>
                    <a:pt x="44511" y="21748"/>
                  </a:lnTo>
                  <a:lnTo>
                    <a:pt x="44865" y="21152"/>
                  </a:lnTo>
                  <a:lnTo>
                    <a:pt x="45218" y="20445"/>
                  </a:lnTo>
                  <a:lnTo>
                    <a:pt x="45306" y="20246"/>
                  </a:lnTo>
                  <a:lnTo>
                    <a:pt x="45350" y="20048"/>
                  </a:lnTo>
                  <a:lnTo>
                    <a:pt x="45372" y="19827"/>
                  </a:lnTo>
                  <a:lnTo>
                    <a:pt x="45372" y="19606"/>
                  </a:lnTo>
                  <a:lnTo>
                    <a:pt x="45350" y="19408"/>
                  </a:lnTo>
                  <a:lnTo>
                    <a:pt x="45306" y="19187"/>
                  </a:lnTo>
                  <a:lnTo>
                    <a:pt x="45240" y="18900"/>
                  </a:lnTo>
                  <a:lnTo>
                    <a:pt x="45196" y="18811"/>
                  </a:lnTo>
                  <a:lnTo>
                    <a:pt x="45152" y="18657"/>
                  </a:lnTo>
                  <a:lnTo>
                    <a:pt x="45041" y="18414"/>
                  </a:lnTo>
                  <a:lnTo>
                    <a:pt x="44931" y="18193"/>
                  </a:lnTo>
                  <a:lnTo>
                    <a:pt x="44776" y="17972"/>
                  </a:lnTo>
                  <a:lnTo>
                    <a:pt x="44710" y="17840"/>
                  </a:lnTo>
                  <a:lnTo>
                    <a:pt x="44644" y="17707"/>
                  </a:lnTo>
                  <a:lnTo>
                    <a:pt x="44533" y="17575"/>
                  </a:lnTo>
                  <a:lnTo>
                    <a:pt x="44423" y="17465"/>
                  </a:lnTo>
                  <a:lnTo>
                    <a:pt x="44268" y="17354"/>
                  </a:lnTo>
                  <a:lnTo>
                    <a:pt x="44202" y="17310"/>
                  </a:lnTo>
                  <a:lnTo>
                    <a:pt x="44114" y="17288"/>
                  </a:lnTo>
                  <a:lnTo>
                    <a:pt x="44136" y="17023"/>
                  </a:lnTo>
                  <a:lnTo>
                    <a:pt x="44202" y="16802"/>
                  </a:lnTo>
                  <a:lnTo>
                    <a:pt x="44268" y="16559"/>
                  </a:lnTo>
                  <a:lnTo>
                    <a:pt x="44357" y="16074"/>
                  </a:lnTo>
                  <a:lnTo>
                    <a:pt x="44357" y="15720"/>
                  </a:lnTo>
                  <a:lnTo>
                    <a:pt x="44335" y="15367"/>
                  </a:lnTo>
                  <a:lnTo>
                    <a:pt x="44291" y="15014"/>
                  </a:lnTo>
                  <a:lnTo>
                    <a:pt x="44246" y="14683"/>
                  </a:lnTo>
                  <a:lnTo>
                    <a:pt x="44114" y="13976"/>
                  </a:lnTo>
                  <a:lnTo>
                    <a:pt x="43915" y="13314"/>
                  </a:lnTo>
                  <a:lnTo>
                    <a:pt x="43716" y="12651"/>
                  </a:lnTo>
                  <a:lnTo>
                    <a:pt x="43452" y="12011"/>
                  </a:lnTo>
                  <a:lnTo>
                    <a:pt x="43164" y="11371"/>
                  </a:lnTo>
                  <a:lnTo>
                    <a:pt x="42833" y="10775"/>
                  </a:lnTo>
                  <a:lnTo>
                    <a:pt x="42701" y="10598"/>
                  </a:lnTo>
                  <a:lnTo>
                    <a:pt x="42568" y="10444"/>
                  </a:lnTo>
                  <a:lnTo>
                    <a:pt x="42414" y="10311"/>
                  </a:lnTo>
                  <a:lnTo>
                    <a:pt x="42259" y="10179"/>
                  </a:lnTo>
                  <a:lnTo>
                    <a:pt x="42458" y="10068"/>
                  </a:lnTo>
                  <a:lnTo>
                    <a:pt x="42348" y="10112"/>
                  </a:lnTo>
                  <a:lnTo>
                    <a:pt x="42215" y="10156"/>
                  </a:lnTo>
                  <a:lnTo>
                    <a:pt x="41928" y="10002"/>
                  </a:lnTo>
                  <a:lnTo>
                    <a:pt x="41707" y="9914"/>
                  </a:lnTo>
                  <a:lnTo>
                    <a:pt x="41531" y="9869"/>
                  </a:lnTo>
                  <a:lnTo>
                    <a:pt x="41376" y="9847"/>
                  </a:lnTo>
                  <a:lnTo>
                    <a:pt x="41177" y="9781"/>
                  </a:lnTo>
                  <a:lnTo>
                    <a:pt x="41089" y="9759"/>
                  </a:lnTo>
                  <a:lnTo>
                    <a:pt x="41001" y="9759"/>
                  </a:lnTo>
                  <a:lnTo>
                    <a:pt x="40912" y="9781"/>
                  </a:lnTo>
                  <a:lnTo>
                    <a:pt x="40846" y="9825"/>
                  </a:lnTo>
                  <a:lnTo>
                    <a:pt x="40802" y="9892"/>
                  </a:lnTo>
                  <a:lnTo>
                    <a:pt x="40802" y="9958"/>
                  </a:lnTo>
                  <a:lnTo>
                    <a:pt x="40979" y="10311"/>
                  </a:lnTo>
                  <a:lnTo>
                    <a:pt x="41177" y="10753"/>
                  </a:lnTo>
                  <a:lnTo>
                    <a:pt x="41244" y="10951"/>
                  </a:lnTo>
                  <a:lnTo>
                    <a:pt x="41288" y="11128"/>
                  </a:lnTo>
                  <a:lnTo>
                    <a:pt x="41288" y="11194"/>
                  </a:lnTo>
                  <a:lnTo>
                    <a:pt x="41266" y="11260"/>
                  </a:lnTo>
                  <a:lnTo>
                    <a:pt x="41244" y="11305"/>
                  </a:lnTo>
                  <a:lnTo>
                    <a:pt x="41199" y="11349"/>
                  </a:lnTo>
                  <a:lnTo>
                    <a:pt x="41177" y="11349"/>
                  </a:lnTo>
                  <a:lnTo>
                    <a:pt x="41155" y="11327"/>
                  </a:lnTo>
                  <a:lnTo>
                    <a:pt x="41089" y="11260"/>
                  </a:lnTo>
                  <a:lnTo>
                    <a:pt x="40957" y="11040"/>
                  </a:lnTo>
                  <a:lnTo>
                    <a:pt x="40912" y="11062"/>
                  </a:lnTo>
                  <a:lnTo>
                    <a:pt x="40625" y="11062"/>
                  </a:lnTo>
                  <a:lnTo>
                    <a:pt x="40670" y="11018"/>
                  </a:lnTo>
                  <a:lnTo>
                    <a:pt x="40692" y="10995"/>
                  </a:lnTo>
                  <a:lnTo>
                    <a:pt x="40714" y="10951"/>
                  </a:lnTo>
                  <a:lnTo>
                    <a:pt x="40692" y="10907"/>
                  </a:lnTo>
                  <a:lnTo>
                    <a:pt x="40625" y="10797"/>
                  </a:lnTo>
                  <a:lnTo>
                    <a:pt x="40515" y="10708"/>
                  </a:lnTo>
                  <a:lnTo>
                    <a:pt x="40625" y="10620"/>
                  </a:lnTo>
                  <a:lnTo>
                    <a:pt x="40736" y="10532"/>
                  </a:lnTo>
                  <a:lnTo>
                    <a:pt x="40824" y="10444"/>
                  </a:lnTo>
                  <a:lnTo>
                    <a:pt x="40868" y="10377"/>
                  </a:lnTo>
                  <a:lnTo>
                    <a:pt x="40890" y="10289"/>
                  </a:lnTo>
                  <a:lnTo>
                    <a:pt x="40427" y="10333"/>
                  </a:lnTo>
                  <a:lnTo>
                    <a:pt x="40007" y="10399"/>
                  </a:lnTo>
                  <a:lnTo>
                    <a:pt x="39897" y="10355"/>
                  </a:lnTo>
                  <a:lnTo>
                    <a:pt x="40272" y="10156"/>
                  </a:lnTo>
                  <a:lnTo>
                    <a:pt x="39875" y="10355"/>
                  </a:lnTo>
                  <a:lnTo>
                    <a:pt x="39544" y="10201"/>
                  </a:lnTo>
                  <a:lnTo>
                    <a:pt x="39190" y="10090"/>
                  </a:lnTo>
                  <a:lnTo>
                    <a:pt x="38771" y="9958"/>
                  </a:lnTo>
                  <a:lnTo>
                    <a:pt x="38418" y="9869"/>
                  </a:lnTo>
                  <a:lnTo>
                    <a:pt x="38285" y="9825"/>
                  </a:lnTo>
                  <a:lnTo>
                    <a:pt x="38241" y="9781"/>
                  </a:lnTo>
                  <a:lnTo>
                    <a:pt x="38219" y="9715"/>
                  </a:lnTo>
                  <a:lnTo>
                    <a:pt x="38241" y="9649"/>
                  </a:lnTo>
                  <a:lnTo>
                    <a:pt x="38307" y="9494"/>
                  </a:lnTo>
                  <a:lnTo>
                    <a:pt x="38351" y="9406"/>
                  </a:lnTo>
                  <a:lnTo>
                    <a:pt x="38351" y="9340"/>
                  </a:lnTo>
                  <a:lnTo>
                    <a:pt x="38219" y="9362"/>
                  </a:lnTo>
                  <a:lnTo>
                    <a:pt x="38086" y="9362"/>
                  </a:lnTo>
                  <a:lnTo>
                    <a:pt x="37866" y="9340"/>
                  </a:lnTo>
                  <a:lnTo>
                    <a:pt x="37623" y="9317"/>
                  </a:lnTo>
                  <a:lnTo>
                    <a:pt x="37490" y="9340"/>
                  </a:lnTo>
                  <a:lnTo>
                    <a:pt x="37358" y="9362"/>
                  </a:lnTo>
                  <a:lnTo>
                    <a:pt x="37314" y="9340"/>
                  </a:lnTo>
                  <a:lnTo>
                    <a:pt x="37203" y="9317"/>
                  </a:lnTo>
                  <a:lnTo>
                    <a:pt x="37269" y="9119"/>
                  </a:lnTo>
                  <a:lnTo>
                    <a:pt x="37314" y="9053"/>
                  </a:lnTo>
                  <a:lnTo>
                    <a:pt x="37358" y="9030"/>
                  </a:lnTo>
                  <a:lnTo>
                    <a:pt x="37424" y="8788"/>
                  </a:lnTo>
                  <a:lnTo>
                    <a:pt x="37556" y="8478"/>
                  </a:lnTo>
                  <a:lnTo>
                    <a:pt x="37866" y="7662"/>
                  </a:lnTo>
                  <a:lnTo>
                    <a:pt x="37998" y="7264"/>
                  </a:lnTo>
                  <a:lnTo>
                    <a:pt x="38108" y="6867"/>
                  </a:lnTo>
                  <a:lnTo>
                    <a:pt x="38175" y="6558"/>
                  </a:lnTo>
                  <a:lnTo>
                    <a:pt x="38175" y="6337"/>
                  </a:lnTo>
                  <a:lnTo>
                    <a:pt x="38197" y="6249"/>
                  </a:lnTo>
                  <a:lnTo>
                    <a:pt x="38197" y="6160"/>
                  </a:lnTo>
                  <a:lnTo>
                    <a:pt x="38175" y="6072"/>
                  </a:lnTo>
                  <a:lnTo>
                    <a:pt x="38108" y="5984"/>
                  </a:lnTo>
                  <a:lnTo>
                    <a:pt x="38064" y="5895"/>
                  </a:lnTo>
                  <a:lnTo>
                    <a:pt x="37976" y="5807"/>
                  </a:lnTo>
                  <a:lnTo>
                    <a:pt x="37777" y="5652"/>
                  </a:lnTo>
                  <a:lnTo>
                    <a:pt x="37247" y="5321"/>
                  </a:lnTo>
                  <a:lnTo>
                    <a:pt x="36629" y="4968"/>
                  </a:lnTo>
                  <a:lnTo>
                    <a:pt x="36011" y="4615"/>
                  </a:lnTo>
                  <a:lnTo>
                    <a:pt x="35393" y="4284"/>
                  </a:lnTo>
                  <a:lnTo>
                    <a:pt x="35106" y="4151"/>
                  </a:lnTo>
                  <a:lnTo>
                    <a:pt x="34841" y="4041"/>
                  </a:lnTo>
                  <a:lnTo>
                    <a:pt x="34598" y="3952"/>
                  </a:lnTo>
                  <a:lnTo>
                    <a:pt x="34399" y="3908"/>
                  </a:lnTo>
                  <a:lnTo>
                    <a:pt x="34289" y="3864"/>
                  </a:lnTo>
                  <a:lnTo>
                    <a:pt x="34223" y="3820"/>
                  </a:lnTo>
                  <a:lnTo>
                    <a:pt x="34156" y="3754"/>
                  </a:lnTo>
                  <a:lnTo>
                    <a:pt x="34090" y="3687"/>
                  </a:lnTo>
                  <a:lnTo>
                    <a:pt x="34002" y="3533"/>
                  </a:lnTo>
                  <a:lnTo>
                    <a:pt x="33958" y="3334"/>
                  </a:lnTo>
                  <a:lnTo>
                    <a:pt x="33891" y="2981"/>
                  </a:lnTo>
                  <a:lnTo>
                    <a:pt x="33847" y="2804"/>
                  </a:lnTo>
                  <a:lnTo>
                    <a:pt x="33803" y="2628"/>
                  </a:lnTo>
                  <a:lnTo>
                    <a:pt x="33891" y="2451"/>
                  </a:lnTo>
                  <a:lnTo>
                    <a:pt x="34024" y="2296"/>
                  </a:lnTo>
                  <a:lnTo>
                    <a:pt x="34090" y="2142"/>
                  </a:lnTo>
                  <a:lnTo>
                    <a:pt x="34090" y="2098"/>
                  </a:lnTo>
                  <a:lnTo>
                    <a:pt x="34090" y="2076"/>
                  </a:lnTo>
                  <a:lnTo>
                    <a:pt x="34046" y="2054"/>
                  </a:lnTo>
                  <a:lnTo>
                    <a:pt x="33958" y="2076"/>
                  </a:lnTo>
                  <a:lnTo>
                    <a:pt x="33097" y="2650"/>
                  </a:lnTo>
                  <a:lnTo>
                    <a:pt x="32986" y="2650"/>
                  </a:lnTo>
                  <a:lnTo>
                    <a:pt x="32854" y="2672"/>
                  </a:lnTo>
                  <a:lnTo>
                    <a:pt x="32743" y="2716"/>
                  </a:lnTo>
                  <a:lnTo>
                    <a:pt x="32633" y="2804"/>
                  </a:lnTo>
                  <a:lnTo>
                    <a:pt x="32611" y="2782"/>
                  </a:lnTo>
                  <a:lnTo>
                    <a:pt x="32721" y="2694"/>
                  </a:lnTo>
                  <a:lnTo>
                    <a:pt x="32721" y="2672"/>
                  </a:lnTo>
                  <a:lnTo>
                    <a:pt x="32721" y="2628"/>
                  </a:lnTo>
                  <a:lnTo>
                    <a:pt x="32765" y="2517"/>
                  </a:lnTo>
                  <a:lnTo>
                    <a:pt x="32832" y="2385"/>
                  </a:lnTo>
                  <a:lnTo>
                    <a:pt x="32942" y="2230"/>
                  </a:lnTo>
                  <a:lnTo>
                    <a:pt x="33163" y="1943"/>
                  </a:lnTo>
                  <a:lnTo>
                    <a:pt x="33273" y="1833"/>
                  </a:lnTo>
                  <a:lnTo>
                    <a:pt x="33362" y="1744"/>
                  </a:lnTo>
                  <a:lnTo>
                    <a:pt x="33671" y="1435"/>
                  </a:lnTo>
                  <a:lnTo>
                    <a:pt x="34134" y="950"/>
                  </a:lnTo>
                  <a:lnTo>
                    <a:pt x="34598" y="486"/>
                  </a:lnTo>
                  <a:lnTo>
                    <a:pt x="34885" y="177"/>
                  </a:lnTo>
                  <a:lnTo>
                    <a:pt x="34951" y="89"/>
                  </a:lnTo>
                  <a:lnTo>
                    <a:pt x="34973" y="22"/>
                  </a:lnTo>
                  <a:lnTo>
                    <a:pt x="34929"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94636" y="-1466050"/>
              <a:ext cx="2386390" cy="2228061"/>
            </a:xfrm>
            <a:custGeom>
              <a:avLst/>
              <a:gdLst/>
              <a:ahLst/>
              <a:cxnLst/>
              <a:rect l="l" t="t" r="r" b="b"/>
              <a:pathLst>
                <a:path w="45594" h="42569" extrusionOk="0">
                  <a:moveTo>
                    <a:pt x="41001" y="31065"/>
                  </a:moveTo>
                  <a:lnTo>
                    <a:pt x="41155" y="31109"/>
                  </a:lnTo>
                  <a:lnTo>
                    <a:pt x="40979" y="31131"/>
                  </a:lnTo>
                  <a:lnTo>
                    <a:pt x="40979" y="31065"/>
                  </a:lnTo>
                  <a:close/>
                  <a:moveTo>
                    <a:pt x="40957" y="32544"/>
                  </a:moveTo>
                  <a:lnTo>
                    <a:pt x="41177" y="32743"/>
                  </a:lnTo>
                  <a:lnTo>
                    <a:pt x="41045" y="32765"/>
                  </a:lnTo>
                  <a:lnTo>
                    <a:pt x="40073" y="32964"/>
                  </a:lnTo>
                  <a:lnTo>
                    <a:pt x="39809" y="32964"/>
                  </a:lnTo>
                  <a:lnTo>
                    <a:pt x="40493" y="32677"/>
                  </a:lnTo>
                  <a:lnTo>
                    <a:pt x="40957" y="32544"/>
                  </a:lnTo>
                  <a:close/>
                  <a:moveTo>
                    <a:pt x="34664" y="37291"/>
                  </a:moveTo>
                  <a:lnTo>
                    <a:pt x="34598" y="37335"/>
                  </a:lnTo>
                  <a:lnTo>
                    <a:pt x="34510" y="37358"/>
                  </a:lnTo>
                  <a:lnTo>
                    <a:pt x="34333" y="37424"/>
                  </a:lnTo>
                  <a:lnTo>
                    <a:pt x="34377" y="37335"/>
                  </a:lnTo>
                  <a:lnTo>
                    <a:pt x="34664" y="37291"/>
                  </a:lnTo>
                  <a:close/>
                  <a:moveTo>
                    <a:pt x="14109" y="38395"/>
                  </a:moveTo>
                  <a:lnTo>
                    <a:pt x="14241" y="38417"/>
                  </a:lnTo>
                  <a:lnTo>
                    <a:pt x="14330" y="38704"/>
                  </a:lnTo>
                  <a:lnTo>
                    <a:pt x="14109" y="38704"/>
                  </a:lnTo>
                  <a:lnTo>
                    <a:pt x="14043" y="38395"/>
                  </a:lnTo>
                  <a:close/>
                  <a:moveTo>
                    <a:pt x="34929" y="0"/>
                  </a:moveTo>
                  <a:lnTo>
                    <a:pt x="34863" y="22"/>
                  </a:lnTo>
                  <a:lnTo>
                    <a:pt x="34554" y="111"/>
                  </a:lnTo>
                  <a:lnTo>
                    <a:pt x="34156" y="265"/>
                  </a:lnTo>
                  <a:lnTo>
                    <a:pt x="33693" y="486"/>
                  </a:lnTo>
                  <a:lnTo>
                    <a:pt x="33185" y="729"/>
                  </a:lnTo>
                  <a:lnTo>
                    <a:pt x="32721" y="972"/>
                  </a:lnTo>
                  <a:lnTo>
                    <a:pt x="32324" y="1192"/>
                  </a:lnTo>
                  <a:lnTo>
                    <a:pt x="32169" y="1259"/>
                  </a:lnTo>
                  <a:lnTo>
                    <a:pt x="32103" y="1281"/>
                  </a:lnTo>
                  <a:lnTo>
                    <a:pt x="32081" y="1259"/>
                  </a:lnTo>
                  <a:lnTo>
                    <a:pt x="32081" y="1215"/>
                  </a:lnTo>
                  <a:lnTo>
                    <a:pt x="32147" y="1082"/>
                  </a:lnTo>
                  <a:lnTo>
                    <a:pt x="32169" y="1016"/>
                  </a:lnTo>
                  <a:lnTo>
                    <a:pt x="32147" y="972"/>
                  </a:lnTo>
                  <a:lnTo>
                    <a:pt x="31882" y="1170"/>
                  </a:lnTo>
                  <a:lnTo>
                    <a:pt x="31617" y="1325"/>
                  </a:lnTo>
                  <a:lnTo>
                    <a:pt x="31352" y="1502"/>
                  </a:lnTo>
                  <a:lnTo>
                    <a:pt x="31065" y="1700"/>
                  </a:lnTo>
                  <a:lnTo>
                    <a:pt x="30822" y="1811"/>
                  </a:lnTo>
                  <a:lnTo>
                    <a:pt x="30293" y="2142"/>
                  </a:lnTo>
                  <a:lnTo>
                    <a:pt x="29630" y="2539"/>
                  </a:lnTo>
                  <a:lnTo>
                    <a:pt x="29034" y="2915"/>
                  </a:lnTo>
                  <a:lnTo>
                    <a:pt x="28835" y="3047"/>
                  </a:lnTo>
                  <a:lnTo>
                    <a:pt x="28570" y="3224"/>
                  </a:lnTo>
                  <a:lnTo>
                    <a:pt x="28151" y="3489"/>
                  </a:lnTo>
                  <a:lnTo>
                    <a:pt x="28018" y="3555"/>
                  </a:lnTo>
                  <a:lnTo>
                    <a:pt x="27952" y="3621"/>
                  </a:lnTo>
                  <a:lnTo>
                    <a:pt x="27930" y="3643"/>
                  </a:lnTo>
                  <a:lnTo>
                    <a:pt x="27908" y="3621"/>
                  </a:lnTo>
                  <a:lnTo>
                    <a:pt x="27820" y="3687"/>
                  </a:lnTo>
                  <a:lnTo>
                    <a:pt x="27731" y="3754"/>
                  </a:lnTo>
                  <a:lnTo>
                    <a:pt x="27466" y="3886"/>
                  </a:lnTo>
                  <a:lnTo>
                    <a:pt x="27224" y="4041"/>
                  </a:lnTo>
                  <a:lnTo>
                    <a:pt x="27003" y="4151"/>
                  </a:lnTo>
                  <a:lnTo>
                    <a:pt x="26981" y="4107"/>
                  </a:lnTo>
                  <a:lnTo>
                    <a:pt x="26650" y="4328"/>
                  </a:lnTo>
                  <a:lnTo>
                    <a:pt x="26296" y="4504"/>
                  </a:lnTo>
                  <a:lnTo>
                    <a:pt x="25943" y="4681"/>
                  </a:lnTo>
                  <a:lnTo>
                    <a:pt x="25612" y="4858"/>
                  </a:lnTo>
                  <a:lnTo>
                    <a:pt x="25568" y="4813"/>
                  </a:lnTo>
                  <a:lnTo>
                    <a:pt x="25524" y="4835"/>
                  </a:lnTo>
                  <a:lnTo>
                    <a:pt x="25501" y="4813"/>
                  </a:lnTo>
                  <a:lnTo>
                    <a:pt x="25391" y="4813"/>
                  </a:lnTo>
                  <a:lnTo>
                    <a:pt x="25281" y="4858"/>
                  </a:lnTo>
                  <a:lnTo>
                    <a:pt x="25082" y="4990"/>
                  </a:lnTo>
                  <a:lnTo>
                    <a:pt x="25060" y="4946"/>
                  </a:lnTo>
                  <a:lnTo>
                    <a:pt x="24729" y="5100"/>
                  </a:lnTo>
                  <a:lnTo>
                    <a:pt x="24662" y="5034"/>
                  </a:lnTo>
                  <a:lnTo>
                    <a:pt x="24662" y="5034"/>
                  </a:lnTo>
                  <a:lnTo>
                    <a:pt x="24707" y="5123"/>
                  </a:lnTo>
                  <a:lnTo>
                    <a:pt x="24574" y="5189"/>
                  </a:lnTo>
                  <a:lnTo>
                    <a:pt x="24574" y="5145"/>
                  </a:lnTo>
                  <a:lnTo>
                    <a:pt x="24464" y="5211"/>
                  </a:lnTo>
                  <a:lnTo>
                    <a:pt x="24442" y="5123"/>
                  </a:lnTo>
                  <a:lnTo>
                    <a:pt x="24662" y="5034"/>
                  </a:lnTo>
                  <a:lnTo>
                    <a:pt x="25148" y="4835"/>
                  </a:lnTo>
                  <a:lnTo>
                    <a:pt x="25126" y="4791"/>
                  </a:lnTo>
                  <a:lnTo>
                    <a:pt x="25106" y="4771"/>
                  </a:lnTo>
                  <a:lnTo>
                    <a:pt x="25106" y="4771"/>
                  </a:lnTo>
                  <a:lnTo>
                    <a:pt x="25413" y="4637"/>
                  </a:lnTo>
                  <a:lnTo>
                    <a:pt x="25590" y="4526"/>
                  </a:lnTo>
                  <a:lnTo>
                    <a:pt x="25744" y="4416"/>
                  </a:lnTo>
                  <a:lnTo>
                    <a:pt x="25744" y="4372"/>
                  </a:lnTo>
                  <a:lnTo>
                    <a:pt x="25700" y="4328"/>
                  </a:lnTo>
                  <a:lnTo>
                    <a:pt x="25501" y="4328"/>
                  </a:lnTo>
                  <a:lnTo>
                    <a:pt x="25082" y="4526"/>
                  </a:lnTo>
                  <a:lnTo>
                    <a:pt x="25038" y="4460"/>
                  </a:lnTo>
                  <a:lnTo>
                    <a:pt x="25237" y="4394"/>
                  </a:lnTo>
                  <a:lnTo>
                    <a:pt x="25325" y="4350"/>
                  </a:lnTo>
                  <a:lnTo>
                    <a:pt x="25413" y="4284"/>
                  </a:lnTo>
                  <a:lnTo>
                    <a:pt x="25413" y="4261"/>
                  </a:lnTo>
                  <a:lnTo>
                    <a:pt x="25347" y="4239"/>
                  </a:lnTo>
                  <a:lnTo>
                    <a:pt x="25303" y="4217"/>
                  </a:lnTo>
                  <a:lnTo>
                    <a:pt x="25303" y="4195"/>
                  </a:lnTo>
                  <a:lnTo>
                    <a:pt x="25303" y="4173"/>
                  </a:lnTo>
                  <a:lnTo>
                    <a:pt x="25369" y="4151"/>
                  </a:lnTo>
                  <a:lnTo>
                    <a:pt x="25435" y="4063"/>
                  </a:lnTo>
                  <a:lnTo>
                    <a:pt x="25192" y="4217"/>
                  </a:lnTo>
                  <a:lnTo>
                    <a:pt x="25060" y="4284"/>
                  </a:lnTo>
                  <a:lnTo>
                    <a:pt x="24905" y="4328"/>
                  </a:lnTo>
                  <a:lnTo>
                    <a:pt x="24817" y="4306"/>
                  </a:lnTo>
                  <a:lnTo>
                    <a:pt x="24773" y="4284"/>
                  </a:lnTo>
                  <a:lnTo>
                    <a:pt x="24751" y="4239"/>
                  </a:lnTo>
                  <a:lnTo>
                    <a:pt x="24662" y="4284"/>
                  </a:lnTo>
                  <a:lnTo>
                    <a:pt x="24574" y="4328"/>
                  </a:lnTo>
                  <a:lnTo>
                    <a:pt x="24375" y="4350"/>
                  </a:lnTo>
                  <a:lnTo>
                    <a:pt x="24199" y="4328"/>
                  </a:lnTo>
                  <a:lnTo>
                    <a:pt x="24022" y="4261"/>
                  </a:lnTo>
                  <a:lnTo>
                    <a:pt x="23868" y="4261"/>
                  </a:lnTo>
                  <a:lnTo>
                    <a:pt x="23669" y="4350"/>
                  </a:lnTo>
                  <a:lnTo>
                    <a:pt x="22962" y="4504"/>
                  </a:lnTo>
                  <a:lnTo>
                    <a:pt x="22256" y="4659"/>
                  </a:lnTo>
                  <a:lnTo>
                    <a:pt x="21770" y="4747"/>
                  </a:lnTo>
                  <a:lnTo>
                    <a:pt x="21770" y="4659"/>
                  </a:lnTo>
                  <a:lnTo>
                    <a:pt x="21748" y="4593"/>
                  </a:lnTo>
                  <a:lnTo>
                    <a:pt x="21726" y="4548"/>
                  </a:lnTo>
                  <a:lnTo>
                    <a:pt x="21682" y="4482"/>
                  </a:lnTo>
                  <a:lnTo>
                    <a:pt x="21549" y="4394"/>
                  </a:lnTo>
                  <a:lnTo>
                    <a:pt x="21395" y="4306"/>
                  </a:lnTo>
                  <a:lnTo>
                    <a:pt x="21284" y="4261"/>
                  </a:lnTo>
                  <a:lnTo>
                    <a:pt x="21152" y="4239"/>
                  </a:lnTo>
                  <a:lnTo>
                    <a:pt x="20843" y="4217"/>
                  </a:lnTo>
                  <a:lnTo>
                    <a:pt x="20490" y="4239"/>
                  </a:lnTo>
                  <a:lnTo>
                    <a:pt x="20092" y="4306"/>
                  </a:lnTo>
                  <a:lnTo>
                    <a:pt x="19695" y="4394"/>
                  </a:lnTo>
                  <a:lnTo>
                    <a:pt x="19606" y="4438"/>
                  </a:lnTo>
                  <a:lnTo>
                    <a:pt x="19761" y="4173"/>
                  </a:lnTo>
                  <a:lnTo>
                    <a:pt x="19761" y="4173"/>
                  </a:lnTo>
                  <a:lnTo>
                    <a:pt x="19629" y="4284"/>
                  </a:lnTo>
                  <a:lnTo>
                    <a:pt x="19540" y="4328"/>
                  </a:lnTo>
                  <a:lnTo>
                    <a:pt x="19474" y="4416"/>
                  </a:lnTo>
                  <a:lnTo>
                    <a:pt x="19386" y="4526"/>
                  </a:lnTo>
                  <a:lnTo>
                    <a:pt x="19275" y="4548"/>
                  </a:lnTo>
                  <a:lnTo>
                    <a:pt x="18878" y="4747"/>
                  </a:lnTo>
                  <a:lnTo>
                    <a:pt x="18503" y="4946"/>
                  </a:lnTo>
                  <a:lnTo>
                    <a:pt x="18149" y="5167"/>
                  </a:lnTo>
                  <a:lnTo>
                    <a:pt x="17818" y="5387"/>
                  </a:lnTo>
                  <a:lnTo>
                    <a:pt x="17553" y="5586"/>
                  </a:lnTo>
                  <a:lnTo>
                    <a:pt x="17354" y="5785"/>
                  </a:lnTo>
                  <a:lnTo>
                    <a:pt x="17244" y="5851"/>
                  </a:lnTo>
                  <a:lnTo>
                    <a:pt x="17156" y="5895"/>
                  </a:lnTo>
                  <a:lnTo>
                    <a:pt x="17089" y="5917"/>
                  </a:lnTo>
                  <a:lnTo>
                    <a:pt x="16935" y="5917"/>
                  </a:lnTo>
                  <a:lnTo>
                    <a:pt x="16869" y="5873"/>
                  </a:lnTo>
                  <a:lnTo>
                    <a:pt x="16758" y="5785"/>
                  </a:lnTo>
                  <a:lnTo>
                    <a:pt x="16648" y="5652"/>
                  </a:lnTo>
                  <a:lnTo>
                    <a:pt x="16560" y="5498"/>
                  </a:lnTo>
                  <a:lnTo>
                    <a:pt x="16427" y="5365"/>
                  </a:lnTo>
                  <a:lnTo>
                    <a:pt x="16383" y="5299"/>
                  </a:lnTo>
                  <a:lnTo>
                    <a:pt x="16295" y="5277"/>
                  </a:lnTo>
                  <a:lnTo>
                    <a:pt x="16228" y="5498"/>
                  </a:lnTo>
                  <a:lnTo>
                    <a:pt x="16118" y="5697"/>
                  </a:lnTo>
                  <a:lnTo>
                    <a:pt x="16008" y="5851"/>
                  </a:lnTo>
                  <a:lnTo>
                    <a:pt x="15875" y="5984"/>
                  </a:lnTo>
                  <a:lnTo>
                    <a:pt x="15787" y="6094"/>
                  </a:lnTo>
                  <a:lnTo>
                    <a:pt x="15676" y="6226"/>
                  </a:lnTo>
                  <a:lnTo>
                    <a:pt x="15610" y="6359"/>
                  </a:lnTo>
                  <a:lnTo>
                    <a:pt x="15544" y="6536"/>
                  </a:lnTo>
                  <a:lnTo>
                    <a:pt x="15500" y="6469"/>
                  </a:lnTo>
                  <a:lnTo>
                    <a:pt x="15434" y="6425"/>
                  </a:lnTo>
                  <a:lnTo>
                    <a:pt x="15367" y="6381"/>
                  </a:lnTo>
                  <a:lnTo>
                    <a:pt x="15279" y="6337"/>
                  </a:lnTo>
                  <a:lnTo>
                    <a:pt x="15456" y="5807"/>
                  </a:lnTo>
                  <a:lnTo>
                    <a:pt x="15500" y="5652"/>
                  </a:lnTo>
                  <a:lnTo>
                    <a:pt x="15500" y="5498"/>
                  </a:lnTo>
                  <a:lnTo>
                    <a:pt x="15500" y="5365"/>
                  </a:lnTo>
                  <a:lnTo>
                    <a:pt x="15478" y="5233"/>
                  </a:lnTo>
                  <a:lnTo>
                    <a:pt x="15434" y="5034"/>
                  </a:lnTo>
                  <a:lnTo>
                    <a:pt x="15411" y="4968"/>
                  </a:lnTo>
                  <a:lnTo>
                    <a:pt x="15389" y="4880"/>
                  </a:lnTo>
                  <a:lnTo>
                    <a:pt x="15345" y="4791"/>
                  </a:lnTo>
                  <a:lnTo>
                    <a:pt x="15301" y="4747"/>
                  </a:lnTo>
                  <a:lnTo>
                    <a:pt x="15257" y="4747"/>
                  </a:lnTo>
                  <a:lnTo>
                    <a:pt x="15235" y="4769"/>
                  </a:lnTo>
                  <a:lnTo>
                    <a:pt x="15036" y="5189"/>
                  </a:lnTo>
                  <a:lnTo>
                    <a:pt x="14904" y="5387"/>
                  </a:lnTo>
                  <a:lnTo>
                    <a:pt x="14860" y="5432"/>
                  </a:lnTo>
                  <a:lnTo>
                    <a:pt x="14815" y="5432"/>
                  </a:lnTo>
                  <a:lnTo>
                    <a:pt x="14815" y="5410"/>
                  </a:lnTo>
                  <a:lnTo>
                    <a:pt x="14815" y="5365"/>
                  </a:lnTo>
                  <a:lnTo>
                    <a:pt x="14882" y="5233"/>
                  </a:lnTo>
                  <a:lnTo>
                    <a:pt x="14837" y="5189"/>
                  </a:lnTo>
                  <a:lnTo>
                    <a:pt x="14793" y="5145"/>
                  </a:lnTo>
                  <a:lnTo>
                    <a:pt x="14727" y="4990"/>
                  </a:lnTo>
                  <a:lnTo>
                    <a:pt x="14705" y="4813"/>
                  </a:lnTo>
                  <a:lnTo>
                    <a:pt x="14705" y="4703"/>
                  </a:lnTo>
                  <a:lnTo>
                    <a:pt x="14705" y="4526"/>
                  </a:lnTo>
                  <a:lnTo>
                    <a:pt x="14705" y="4239"/>
                  </a:lnTo>
                  <a:lnTo>
                    <a:pt x="14727" y="3952"/>
                  </a:lnTo>
                  <a:lnTo>
                    <a:pt x="14727" y="3798"/>
                  </a:lnTo>
                  <a:lnTo>
                    <a:pt x="14727" y="3732"/>
                  </a:lnTo>
                  <a:lnTo>
                    <a:pt x="14705" y="3709"/>
                  </a:lnTo>
                  <a:lnTo>
                    <a:pt x="14661" y="3709"/>
                  </a:lnTo>
                  <a:lnTo>
                    <a:pt x="14617" y="3732"/>
                  </a:lnTo>
                  <a:lnTo>
                    <a:pt x="14506" y="3798"/>
                  </a:lnTo>
                  <a:lnTo>
                    <a:pt x="14352" y="3930"/>
                  </a:lnTo>
                  <a:lnTo>
                    <a:pt x="14021" y="4239"/>
                  </a:lnTo>
                  <a:lnTo>
                    <a:pt x="13888" y="4416"/>
                  </a:lnTo>
                  <a:lnTo>
                    <a:pt x="13778" y="4571"/>
                  </a:lnTo>
                  <a:lnTo>
                    <a:pt x="13734" y="4615"/>
                  </a:lnTo>
                  <a:lnTo>
                    <a:pt x="13711" y="4637"/>
                  </a:lnTo>
                  <a:lnTo>
                    <a:pt x="13667" y="4637"/>
                  </a:lnTo>
                  <a:lnTo>
                    <a:pt x="13645" y="4615"/>
                  </a:lnTo>
                  <a:lnTo>
                    <a:pt x="13623" y="4526"/>
                  </a:lnTo>
                  <a:lnTo>
                    <a:pt x="13601" y="4504"/>
                  </a:lnTo>
                  <a:lnTo>
                    <a:pt x="13557" y="4482"/>
                  </a:lnTo>
                  <a:lnTo>
                    <a:pt x="13513" y="4615"/>
                  </a:lnTo>
                  <a:lnTo>
                    <a:pt x="13446" y="4725"/>
                  </a:lnTo>
                  <a:lnTo>
                    <a:pt x="13402" y="4835"/>
                  </a:lnTo>
                  <a:lnTo>
                    <a:pt x="13336" y="4968"/>
                  </a:lnTo>
                  <a:lnTo>
                    <a:pt x="13292" y="5056"/>
                  </a:lnTo>
                  <a:lnTo>
                    <a:pt x="13182" y="5277"/>
                  </a:lnTo>
                  <a:lnTo>
                    <a:pt x="12939" y="5829"/>
                  </a:lnTo>
                  <a:lnTo>
                    <a:pt x="12917" y="5917"/>
                  </a:lnTo>
                  <a:lnTo>
                    <a:pt x="12784" y="6226"/>
                  </a:lnTo>
                  <a:lnTo>
                    <a:pt x="12762" y="6293"/>
                  </a:lnTo>
                  <a:lnTo>
                    <a:pt x="12762" y="6315"/>
                  </a:lnTo>
                  <a:lnTo>
                    <a:pt x="12784" y="6337"/>
                  </a:lnTo>
                  <a:lnTo>
                    <a:pt x="12806" y="6359"/>
                  </a:lnTo>
                  <a:lnTo>
                    <a:pt x="12806" y="6359"/>
                  </a:lnTo>
                  <a:lnTo>
                    <a:pt x="12740" y="6337"/>
                  </a:lnTo>
                  <a:lnTo>
                    <a:pt x="12740" y="6425"/>
                  </a:lnTo>
                  <a:lnTo>
                    <a:pt x="12696" y="6536"/>
                  </a:lnTo>
                  <a:lnTo>
                    <a:pt x="12652" y="6646"/>
                  </a:lnTo>
                  <a:lnTo>
                    <a:pt x="12607" y="6734"/>
                  </a:lnTo>
                  <a:lnTo>
                    <a:pt x="12563" y="6712"/>
                  </a:lnTo>
                  <a:lnTo>
                    <a:pt x="12519" y="6845"/>
                  </a:lnTo>
                  <a:lnTo>
                    <a:pt x="12475" y="6955"/>
                  </a:lnTo>
                  <a:lnTo>
                    <a:pt x="12365" y="7198"/>
                  </a:lnTo>
                  <a:lnTo>
                    <a:pt x="12188" y="7375"/>
                  </a:lnTo>
                  <a:lnTo>
                    <a:pt x="12011" y="7551"/>
                  </a:lnTo>
                  <a:lnTo>
                    <a:pt x="11989" y="7551"/>
                  </a:lnTo>
                  <a:lnTo>
                    <a:pt x="11194" y="7419"/>
                  </a:lnTo>
                  <a:lnTo>
                    <a:pt x="10400" y="7308"/>
                  </a:lnTo>
                  <a:lnTo>
                    <a:pt x="9605" y="7220"/>
                  </a:lnTo>
                  <a:lnTo>
                    <a:pt x="8832" y="7176"/>
                  </a:lnTo>
                  <a:lnTo>
                    <a:pt x="8589" y="7176"/>
                  </a:lnTo>
                  <a:lnTo>
                    <a:pt x="8368" y="7220"/>
                  </a:lnTo>
                  <a:lnTo>
                    <a:pt x="8148" y="7308"/>
                  </a:lnTo>
                  <a:lnTo>
                    <a:pt x="7905" y="7419"/>
                  </a:lnTo>
                  <a:lnTo>
                    <a:pt x="7684" y="7551"/>
                  </a:lnTo>
                  <a:lnTo>
                    <a:pt x="7485" y="7706"/>
                  </a:lnTo>
                  <a:lnTo>
                    <a:pt x="7287" y="7860"/>
                  </a:lnTo>
                  <a:lnTo>
                    <a:pt x="7088" y="8037"/>
                  </a:lnTo>
                  <a:lnTo>
                    <a:pt x="6757" y="8368"/>
                  </a:lnTo>
                  <a:lnTo>
                    <a:pt x="6492" y="8677"/>
                  </a:lnTo>
                  <a:lnTo>
                    <a:pt x="6271" y="8964"/>
                  </a:lnTo>
                  <a:lnTo>
                    <a:pt x="6138" y="9097"/>
                  </a:lnTo>
                  <a:lnTo>
                    <a:pt x="6006" y="9251"/>
                  </a:lnTo>
                  <a:lnTo>
                    <a:pt x="5873" y="9428"/>
                  </a:lnTo>
                  <a:lnTo>
                    <a:pt x="5763" y="9627"/>
                  </a:lnTo>
                  <a:lnTo>
                    <a:pt x="5675" y="9825"/>
                  </a:lnTo>
                  <a:lnTo>
                    <a:pt x="5631" y="10024"/>
                  </a:lnTo>
                  <a:lnTo>
                    <a:pt x="5631" y="10223"/>
                  </a:lnTo>
                  <a:lnTo>
                    <a:pt x="5653" y="10311"/>
                  </a:lnTo>
                  <a:lnTo>
                    <a:pt x="5675" y="10399"/>
                  </a:lnTo>
                  <a:lnTo>
                    <a:pt x="5873" y="10488"/>
                  </a:lnTo>
                  <a:lnTo>
                    <a:pt x="6116" y="10576"/>
                  </a:lnTo>
                  <a:lnTo>
                    <a:pt x="4858" y="10664"/>
                  </a:lnTo>
                  <a:lnTo>
                    <a:pt x="3599" y="10708"/>
                  </a:lnTo>
                  <a:lnTo>
                    <a:pt x="2341" y="10686"/>
                  </a:lnTo>
                  <a:lnTo>
                    <a:pt x="1082" y="10642"/>
                  </a:lnTo>
                  <a:lnTo>
                    <a:pt x="1811" y="10708"/>
                  </a:lnTo>
                  <a:lnTo>
                    <a:pt x="2495" y="10775"/>
                  </a:lnTo>
                  <a:lnTo>
                    <a:pt x="3180" y="10819"/>
                  </a:lnTo>
                  <a:lnTo>
                    <a:pt x="3931" y="10797"/>
                  </a:lnTo>
                  <a:lnTo>
                    <a:pt x="3931" y="10819"/>
                  </a:lnTo>
                  <a:lnTo>
                    <a:pt x="3953" y="10863"/>
                  </a:lnTo>
                  <a:lnTo>
                    <a:pt x="4041" y="10885"/>
                  </a:lnTo>
                  <a:lnTo>
                    <a:pt x="4792" y="10885"/>
                  </a:lnTo>
                  <a:lnTo>
                    <a:pt x="5388" y="10863"/>
                  </a:lnTo>
                  <a:lnTo>
                    <a:pt x="6558" y="10753"/>
                  </a:lnTo>
                  <a:lnTo>
                    <a:pt x="6933" y="10929"/>
                  </a:lnTo>
                  <a:lnTo>
                    <a:pt x="7088" y="11040"/>
                  </a:lnTo>
                  <a:lnTo>
                    <a:pt x="7242" y="11128"/>
                  </a:lnTo>
                  <a:lnTo>
                    <a:pt x="7353" y="11238"/>
                  </a:lnTo>
                  <a:lnTo>
                    <a:pt x="7463" y="11371"/>
                  </a:lnTo>
                  <a:lnTo>
                    <a:pt x="7507" y="11503"/>
                  </a:lnTo>
                  <a:lnTo>
                    <a:pt x="7529" y="11658"/>
                  </a:lnTo>
                  <a:lnTo>
                    <a:pt x="6183" y="11768"/>
                  </a:lnTo>
                  <a:lnTo>
                    <a:pt x="6381" y="11768"/>
                  </a:lnTo>
                  <a:lnTo>
                    <a:pt x="6381" y="11790"/>
                  </a:lnTo>
                  <a:lnTo>
                    <a:pt x="6403" y="11812"/>
                  </a:lnTo>
                  <a:lnTo>
                    <a:pt x="6646" y="11812"/>
                  </a:lnTo>
                  <a:lnTo>
                    <a:pt x="5807" y="11879"/>
                  </a:lnTo>
                  <a:lnTo>
                    <a:pt x="4902" y="11923"/>
                  </a:lnTo>
                  <a:lnTo>
                    <a:pt x="3136" y="11989"/>
                  </a:lnTo>
                  <a:lnTo>
                    <a:pt x="3069" y="12011"/>
                  </a:lnTo>
                  <a:lnTo>
                    <a:pt x="3047" y="12033"/>
                  </a:lnTo>
                  <a:lnTo>
                    <a:pt x="3069" y="12055"/>
                  </a:lnTo>
                  <a:lnTo>
                    <a:pt x="3136" y="12077"/>
                  </a:lnTo>
                  <a:lnTo>
                    <a:pt x="3445" y="12144"/>
                  </a:lnTo>
                  <a:lnTo>
                    <a:pt x="3953" y="12166"/>
                  </a:lnTo>
                  <a:lnTo>
                    <a:pt x="5034" y="12121"/>
                  </a:lnTo>
                  <a:lnTo>
                    <a:pt x="6116" y="12055"/>
                  </a:lnTo>
                  <a:lnTo>
                    <a:pt x="6138" y="12121"/>
                  </a:lnTo>
                  <a:lnTo>
                    <a:pt x="5189" y="12166"/>
                  </a:lnTo>
                  <a:lnTo>
                    <a:pt x="4218" y="12232"/>
                  </a:lnTo>
                  <a:lnTo>
                    <a:pt x="4173" y="12254"/>
                  </a:lnTo>
                  <a:lnTo>
                    <a:pt x="4195" y="12254"/>
                  </a:lnTo>
                  <a:lnTo>
                    <a:pt x="4372" y="12298"/>
                  </a:lnTo>
                  <a:lnTo>
                    <a:pt x="4549" y="12320"/>
                  </a:lnTo>
                  <a:lnTo>
                    <a:pt x="4571" y="12342"/>
                  </a:lnTo>
                  <a:lnTo>
                    <a:pt x="4505" y="12364"/>
                  </a:lnTo>
                  <a:lnTo>
                    <a:pt x="4085" y="12364"/>
                  </a:lnTo>
                  <a:lnTo>
                    <a:pt x="3688" y="12409"/>
                  </a:lnTo>
                  <a:lnTo>
                    <a:pt x="3688" y="12409"/>
                  </a:lnTo>
                  <a:lnTo>
                    <a:pt x="4350" y="12386"/>
                  </a:lnTo>
                  <a:lnTo>
                    <a:pt x="5057" y="12364"/>
                  </a:lnTo>
                  <a:lnTo>
                    <a:pt x="6425" y="12276"/>
                  </a:lnTo>
                  <a:lnTo>
                    <a:pt x="6712" y="12298"/>
                  </a:lnTo>
                  <a:lnTo>
                    <a:pt x="6536" y="12563"/>
                  </a:lnTo>
                  <a:lnTo>
                    <a:pt x="6359" y="12828"/>
                  </a:lnTo>
                  <a:lnTo>
                    <a:pt x="6160" y="13093"/>
                  </a:lnTo>
                  <a:lnTo>
                    <a:pt x="5940" y="13336"/>
                  </a:lnTo>
                  <a:lnTo>
                    <a:pt x="5741" y="13535"/>
                  </a:lnTo>
                  <a:lnTo>
                    <a:pt x="5564" y="13689"/>
                  </a:lnTo>
                  <a:lnTo>
                    <a:pt x="5410" y="13777"/>
                  </a:lnTo>
                  <a:lnTo>
                    <a:pt x="5344" y="13799"/>
                  </a:lnTo>
                  <a:lnTo>
                    <a:pt x="5299" y="13799"/>
                  </a:lnTo>
                  <a:lnTo>
                    <a:pt x="5189" y="13888"/>
                  </a:lnTo>
                  <a:lnTo>
                    <a:pt x="5057" y="13976"/>
                  </a:lnTo>
                  <a:lnTo>
                    <a:pt x="4681" y="14175"/>
                  </a:lnTo>
                  <a:lnTo>
                    <a:pt x="4681" y="14131"/>
                  </a:lnTo>
                  <a:lnTo>
                    <a:pt x="4284" y="14153"/>
                  </a:lnTo>
                  <a:lnTo>
                    <a:pt x="4085" y="14175"/>
                  </a:lnTo>
                  <a:lnTo>
                    <a:pt x="3997" y="14197"/>
                  </a:lnTo>
                  <a:lnTo>
                    <a:pt x="3931" y="14241"/>
                  </a:lnTo>
                  <a:lnTo>
                    <a:pt x="4129" y="14440"/>
                  </a:lnTo>
                  <a:lnTo>
                    <a:pt x="3975" y="14506"/>
                  </a:lnTo>
                  <a:lnTo>
                    <a:pt x="3379" y="14815"/>
                  </a:lnTo>
                  <a:lnTo>
                    <a:pt x="3489" y="14705"/>
                  </a:lnTo>
                  <a:lnTo>
                    <a:pt x="3577" y="14550"/>
                  </a:lnTo>
                  <a:lnTo>
                    <a:pt x="3644" y="14329"/>
                  </a:lnTo>
                  <a:lnTo>
                    <a:pt x="3732" y="14020"/>
                  </a:lnTo>
                  <a:lnTo>
                    <a:pt x="3445" y="14131"/>
                  </a:lnTo>
                  <a:lnTo>
                    <a:pt x="3180" y="14241"/>
                  </a:lnTo>
                  <a:lnTo>
                    <a:pt x="2871" y="14307"/>
                  </a:lnTo>
                  <a:lnTo>
                    <a:pt x="2738" y="14329"/>
                  </a:lnTo>
                  <a:lnTo>
                    <a:pt x="2584" y="14329"/>
                  </a:lnTo>
                  <a:lnTo>
                    <a:pt x="2429" y="13777"/>
                  </a:lnTo>
                  <a:lnTo>
                    <a:pt x="2341" y="13755"/>
                  </a:lnTo>
                  <a:lnTo>
                    <a:pt x="2275" y="13755"/>
                  </a:lnTo>
                  <a:lnTo>
                    <a:pt x="2186" y="13777"/>
                  </a:lnTo>
                  <a:lnTo>
                    <a:pt x="2098" y="13799"/>
                  </a:lnTo>
                  <a:lnTo>
                    <a:pt x="1966" y="13866"/>
                  </a:lnTo>
                  <a:lnTo>
                    <a:pt x="1811" y="13932"/>
                  </a:lnTo>
                  <a:lnTo>
                    <a:pt x="1767" y="13822"/>
                  </a:lnTo>
                  <a:lnTo>
                    <a:pt x="1745" y="13733"/>
                  </a:lnTo>
                  <a:lnTo>
                    <a:pt x="1701" y="13667"/>
                  </a:lnTo>
                  <a:lnTo>
                    <a:pt x="1524" y="13667"/>
                  </a:lnTo>
                  <a:lnTo>
                    <a:pt x="1436" y="13689"/>
                  </a:lnTo>
                  <a:lnTo>
                    <a:pt x="1347" y="13711"/>
                  </a:lnTo>
                  <a:lnTo>
                    <a:pt x="1281" y="13755"/>
                  </a:lnTo>
                  <a:lnTo>
                    <a:pt x="1237" y="13844"/>
                  </a:lnTo>
                  <a:lnTo>
                    <a:pt x="1215" y="13910"/>
                  </a:lnTo>
                  <a:lnTo>
                    <a:pt x="1193" y="14020"/>
                  </a:lnTo>
                  <a:lnTo>
                    <a:pt x="1193" y="14131"/>
                  </a:lnTo>
                  <a:lnTo>
                    <a:pt x="1436" y="14197"/>
                  </a:lnTo>
                  <a:lnTo>
                    <a:pt x="1656" y="14307"/>
                  </a:lnTo>
                  <a:lnTo>
                    <a:pt x="2098" y="14528"/>
                  </a:lnTo>
                  <a:lnTo>
                    <a:pt x="2473" y="14727"/>
                  </a:lnTo>
                  <a:lnTo>
                    <a:pt x="2650" y="14815"/>
                  </a:lnTo>
                  <a:lnTo>
                    <a:pt x="2827" y="14881"/>
                  </a:lnTo>
                  <a:lnTo>
                    <a:pt x="3025" y="14926"/>
                  </a:lnTo>
                  <a:lnTo>
                    <a:pt x="3202" y="14926"/>
                  </a:lnTo>
                  <a:lnTo>
                    <a:pt x="2893" y="15102"/>
                  </a:lnTo>
                  <a:lnTo>
                    <a:pt x="2694" y="15235"/>
                  </a:lnTo>
                  <a:lnTo>
                    <a:pt x="2606" y="15301"/>
                  </a:lnTo>
                  <a:lnTo>
                    <a:pt x="2540" y="15367"/>
                  </a:lnTo>
                  <a:lnTo>
                    <a:pt x="2363" y="15301"/>
                  </a:lnTo>
                  <a:lnTo>
                    <a:pt x="2164" y="15257"/>
                  </a:lnTo>
                  <a:lnTo>
                    <a:pt x="2186" y="15389"/>
                  </a:lnTo>
                  <a:lnTo>
                    <a:pt x="2208" y="15500"/>
                  </a:lnTo>
                  <a:lnTo>
                    <a:pt x="2253" y="15632"/>
                  </a:lnTo>
                  <a:lnTo>
                    <a:pt x="2319" y="15764"/>
                  </a:lnTo>
                  <a:lnTo>
                    <a:pt x="2010" y="15875"/>
                  </a:lnTo>
                  <a:lnTo>
                    <a:pt x="2098" y="16361"/>
                  </a:lnTo>
                  <a:lnTo>
                    <a:pt x="2142" y="16824"/>
                  </a:lnTo>
                  <a:lnTo>
                    <a:pt x="2186" y="17266"/>
                  </a:lnTo>
                  <a:lnTo>
                    <a:pt x="2208" y="17707"/>
                  </a:lnTo>
                  <a:lnTo>
                    <a:pt x="2230" y="18591"/>
                  </a:lnTo>
                  <a:lnTo>
                    <a:pt x="2253" y="19076"/>
                  </a:lnTo>
                  <a:lnTo>
                    <a:pt x="2253" y="19341"/>
                  </a:lnTo>
                  <a:lnTo>
                    <a:pt x="2275" y="19540"/>
                  </a:lnTo>
                  <a:lnTo>
                    <a:pt x="2275" y="19650"/>
                  </a:lnTo>
                  <a:lnTo>
                    <a:pt x="2230" y="19761"/>
                  </a:lnTo>
                  <a:lnTo>
                    <a:pt x="2142" y="19959"/>
                  </a:lnTo>
                  <a:lnTo>
                    <a:pt x="2098" y="20070"/>
                  </a:lnTo>
                  <a:lnTo>
                    <a:pt x="2076" y="20202"/>
                  </a:lnTo>
                  <a:lnTo>
                    <a:pt x="2098" y="20335"/>
                  </a:lnTo>
                  <a:lnTo>
                    <a:pt x="2142" y="20467"/>
                  </a:lnTo>
                  <a:lnTo>
                    <a:pt x="2341" y="20821"/>
                  </a:lnTo>
                  <a:lnTo>
                    <a:pt x="2540" y="21174"/>
                  </a:lnTo>
                  <a:lnTo>
                    <a:pt x="2805" y="21660"/>
                  </a:lnTo>
                  <a:lnTo>
                    <a:pt x="3114" y="22145"/>
                  </a:lnTo>
                  <a:lnTo>
                    <a:pt x="3423" y="22609"/>
                  </a:lnTo>
                  <a:lnTo>
                    <a:pt x="3754" y="23073"/>
                  </a:lnTo>
                  <a:lnTo>
                    <a:pt x="4063" y="23470"/>
                  </a:lnTo>
                  <a:lnTo>
                    <a:pt x="4129" y="23536"/>
                  </a:lnTo>
                  <a:lnTo>
                    <a:pt x="4527" y="23934"/>
                  </a:lnTo>
                  <a:lnTo>
                    <a:pt x="4372" y="23956"/>
                  </a:lnTo>
                  <a:lnTo>
                    <a:pt x="4262" y="23956"/>
                  </a:lnTo>
                  <a:lnTo>
                    <a:pt x="4041" y="24000"/>
                  </a:lnTo>
                  <a:lnTo>
                    <a:pt x="3710" y="24044"/>
                  </a:lnTo>
                  <a:lnTo>
                    <a:pt x="2805" y="24044"/>
                  </a:lnTo>
                  <a:lnTo>
                    <a:pt x="2319" y="23978"/>
                  </a:lnTo>
                  <a:lnTo>
                    <a:pt x="1877" y="23912"/>
                  </a:lnTo>
                  <a:lnTo>
                    <a:pt x="1524" y="23845"/>
                  </a:lnTo>
                  <a:lnTo>
                    <a:pt x="1259" y="23801"/>
                  </a:lnTo>
                  <a:lnTo>
                    <a:pt x="1171" y="23779"/>
                  </a:lnTo>
                  <a:lnTo>
                    <a:pt x="1082" y="23779"/>
                  </a:lnTo>
                  <a:lnTo>
                    <a:pt x="1016" y="23823"/>
                  </a:lnTo>
                  <a:lnTo>
                    <a:pt x="928" y="23867"/>
                  </a:lnTo>
                  <a:lnTo>
                    <a:pt x="862" y="23934"/>
                  </a:lnTo>
                  <a:lnTo>
                    <a:pt x="795" y="24022"/>
                  </a:lnTo>
                  <a:lnTo>
                    <a:pt x="707" y="24243"/>
                  </a:lnTo>
                  <a:lnTo>
                    <a:pt x="663" y="24353"/>
                  </a:lnTo>
                  <a:lnTo>
                    <a:pt x="619" y="24508"/>
                  </a:lnTo>
                  <a:lnTo>
                    <a:pt x="597" y="24883"/>
                  </a:lnTo>
                  <a:lnTo>
                    <a:pt x="619" y="25303"/>
                  </a:lnTo>
                  <a:lnTo>
                    <a:pt x="685" y="25744"/>
                  </a:lnTo>
                  <a:lnTo>
                    <a:pt x="817" y="26208"/>
                  </a:lnTo>
                  <a:lnTo>
                    <a:pt x="862" y="26318"/>
                  </a:lnTo>
                  <a:lnTo>
                    <a:pt x="552" y="26142"/>
                  </a:lnTo>
                  <a:lnTo>
                    <a:pt x="663" y="26296"/>
                  </a:lnTo>
                  <a:lnTo>
                    <a:pt x="729" y="26384"/>
                  </a:lnTo>
                  <a:lnTo>
                    <a:pt x="840" y="26495"/>
                  </a:lnTo>
                  <a:lnTo>
                    <a:pt x="950" y="26583"/>
                  </a:lnTo>
                  <a:lnTo>
                    <a:pt x="994" y="26694"/>
                  </a:lnTo>
                  <a:lnTo>
                    <a:pt x="1215" y="27179"/>
                  </a:lnTo>
                  <a:lnTo>
                    <a:pt x="1458" y="27621"/>
                  </a:lnTo>
                  <a:lnTo>
                    <a:pt x="1701" y="28040"/>
                  </a:lnTo>
                  <a:lnTo>
                    <a:pt x="1966" y="28416"/>
                  </a:lnTo>
                  <a:lnTo>
                    <a:pt x="2208" y="28725"/>
                  </a:lnTo>
                  <a:lnTo>
                    <a:pt x="2429" y="28968"/>
                  </a:lnTo>
                  <a:lnTo>
                    <a:pt x="2517" y="29078"/>
                  </a:lnTo>
                  <a:lnTo>
                    <a:pt x="2584" y="29188"/>
                  </a:lnTo>
                  <a:lnTo>
                    <a:pt x="2606" y="29277"/>
                  </a:lnTo>
                  <a:lnTo>
                    <a:pt x="2606" y="29365"/>
                  </a:lnTo>
                  <a:lnTo>
                    <a:pt x="2584" y="29453"/>
                  </a:lnTo>
                  <a:lnTo>
                    <a:pt x="2540" y="29520"/>
                  </a:lnTo>
                  <a:lnTo>
                    <a:pt x="2429" y="29652"/>
                  </a:lnTo>
                  <a:lnTo>
                    <a:pt x="2275" y="29785"/>
                  </a:lnTo>
                  <a:lnTo>
                    <a:pt x="2098" y="29895"/>
                  </a:lnTo>
                  <a:lnTo>
                    <a:pt x="1943" y="30027"/>
                  </a:lnTo>
                  <a:lnTo>
                    <a:pt x="1877" y="30116"/>
                  </a:lnTo>
                  <a:lnTo>
                    <a:pt x="1833" y="30204"/>
                  </a:lnTo>
                  <a:lnTo>
                    <a:pt x="2098" y="30292"/>
                  </a:lnTo>
                  <a:lnTo>
                    <a:pt x="2319" y="30403"/>
                  </a:lnTo>
                  <a:lnTo>
                    <a:pt x="2517" y="30535"/>
                  </a:lnTo>
                  <a:lnTo>
                    <a:pt x="2672" y="30690"/>
                  </a:lnTo>
                  <a:lnTo>
                    <a:pt x="2805" y="30800"/>
                  </a:lnTo>
                  <a:lnTo>
                    <a:pt x="2959" y="30911"/>
                  </a:lnTo>
                  <a:lnTo>
                    <a:pt x="3114" y="31021"/>
                  </a:lnTo>
                  <a:lnTo>
                    <a:pt x="3312" y="31087"/>
                  </a:lnTo>
                  <a:lnTo>
                    <a:pt x="3246" y="31131"/>
                  </a:lnTo>
                  <a:lnTo>
                    <a:pt x="3180" y="31220"/>
                  </a:lnTo>
                  <a:lnTo>
                    <a:pt x="3136" y="31308"/>
                  </a:lnTo>
                  <a:lnTo>
                    <a:pt x="3092" y="31396"/>
                  </a:lnTo>
                  <a:lnTo>
                    <a:pt x="2473" y="31198"/>
                  </a:lnTo>
                  <a:lnTo>
                    <a:pt x="2275" y="31153"/>
                  </a:lnTo>
                  <a:lnTo>
                    <a:pt x="2098" y="31131"/>
                  </a:lnTo>
                  <a:lnTo>
                    <a:pt x="1943" y="31131"/>
                  </a:lnTo>
                  <a:lnTo>
                    <a:pt x="1789" y="31153"/>
                  </a:lnTo>
                  <a:lnTo>
                    <a:pt x="1568" y="31220"/>
                  </a:lnTo>
                  <a:lnTo>
                    <a:pt x="1480" y="31242"/>
                  </a:lnTo>
                  <a:lnTo>
                    <a:pt x="1369" y="31264"/>
                  </a:lnTo>
                  <a:lnTo>
                    <a:pt x="1281" y="31308"/>
                  </a:lnTo>
                  <a:lnTo>
                    <a:pt x="1259" y="31352"/>
                  </a:lnTo>
                  <a:lnTo>
                    <a:pt x="1237" y="31374"/>
                  </a:lnTo>
                  <a:lnTo>
                    <a:pt x="1237" y="31418"/>
                  </a:lnTo>
                  <a:lnTo>
                    <a:pt x="1259" y="31463"/>
                  </a:lnTo>
                  <a:lnTo>
                    <a:pt x="1745" y="31683"/>
                  </a:lnTo>
                  <a:lnTo>
                    <a:pt x="1966" y="31816"/>
                  </a:lnTo>
                  <a:lnTo>
                    <a:pt x="2032" y="31882"/>
                  </a:lnTo>
                  <a:lnTo>
                    <a:pt x="2032" y="31904"/>
                  </a:lnTo>
                  <a:lnTo>
                    <a:pt x="2032" y="31926"/>
                  </a:lnTo>
                  <a:lnTo>
                    <a:pt x="2010" y="31948"/>
                  </a:lnTo>
                  <a:lnTo>
                    <a:pt x="1943" y="31926"/>
                  </a:lnTo>
                  <a:lnTo>
                    <a:pt x="1789" y="31882"/>
                  </a:lnTo>
                  <a:lnTo>
                    <a:pt x="1745" y="31926"/>
                  </a:lnTo>
                  <a:lnTo>
                    <a:pt x="1679" y="31970"/>
                  </a:lnTo>
                  <a:lnTo>
                    <a:pt x="1502" y="32037"/>
                  </a:lnTo>
                  <a:lnTo>
                    <a:pt x="1303" y="32081"/>
                  </a:lnTo>
                  <a:lnTo>
                    <a:pt x="950" y="32081"/>
                  </a:lnTo>
                  <a:lnTo>
                    <a:pt x="619" y="32059"/>
                  </a:lnTo>
                  <a:lnTo>
                    <a:pt x="310" y="32037"/>
                  </a:lnTo>
                  <a:lnTo>
                    <a:pt x="89" y="32037"/>
                  </a:lnTo>
                  <a:lnTo>
                    <a:pt x="45" y="32059"/>
                  </a:lnTo>
                  <a:lnTo>
                    <a:pt x="1" y="32081"/>
                  </a:lnTo>
                  <a:lnTo>
                    <a:pt x="1" y="32125"/>
                  </a:lnTo>
                  <a:lnTo>
                    <a:pt x="23" y="32169"/>
                  </a:lnTo>
                  <a:lnTo>
                    <a:pt x="111" y="32302"/>
                  </a:lnTo>
                  <a:lnTo>
                    <a:pt x="265" y="32478"/>
                  </a:lnTo>
                  <a:lnTo>
                    <a:pt x="641" y="32853"/>
                  </a:lnTo>
                  <a:lnTo>
                    <a:pt x="840" y="33030"/>
                  </a:lnTo>
                  <a:lnTo>
                    <a:pt x="1016" y="33163"/>
                  </a:lnTo>
                  <a:lnTo>
                    <a:pt x="1060" y="33207"/>
                  </a:lnTo>
                  <a:lnTo>
                    <a:pt x="1082" y="33251"/>
                  </a:lnTo>
                  <a:lnTo>
                    <a:pt x="1082" y="33273"/>
                  </a:lnTo>
                  <a:lnTo>
                    <a:pt x="1060" y="33295"/>
                  </a:lnTo>
                  <a:lnTo>
                    <a:pt x="972" y="33339"/>
                  </a:lnTo>
                  <a:lnTo>
                    <a:pt x="950" y="33383"/>
                  </a:lnTo>
                  <a:lnTo>
                    <a:pt x="906" y="33405"/>
                  </a:lnTo>
                  <a:lnTo>
                    <a:pt x="1082" y="33472"/>
                  </a:lnTo>
                  <a:lnTo>
                    <a:pt x="1193" y="33538"/>
                  </a:lnTo>
                  <a:lnTo>
                    <a:pt x="1325" y="33604"/>
                  </a:lnTo>
                  <a:lnTo>
                    <a:pt x="1480" y="33670"/>
                  </a:lnTo>
                  <a:lnTo>
                    <a:pt x="1590" y="33737"/>
                  </a:lnTo>
                  <a:lnTo>
                    <a:pt x="1855" y="33869"/>
                  </a:lnTo>
                  <a:lnTo>
                    <a:pt x="2495" y="34156"/>
                  </a:lnTo>
                  <a:lnTo>
                    <a:pt x="2584" y="34178"/>
                  </a:lnTo>
                  <a:lnTo>
                    <a:pt x="2959" y="34311"/>
                  </a:lnTo>
                  <a:lnTo>
                    <a:pt x="3025" y="34333"/>
                  </a:lnTo>
                  <a:lnTo>
                    <a:pt x="3069" y="34333"/>
                  </a:lnTo>
                  <a:lnTo>
                    <a:pt x="3081" y="34322"/>
                  </a:lnTo>
                  <a:lnTo>
                    <a:pt x="3069" y="34355"/>
                  </a:lnTo>
                  <a:lnTo>
                    <a:pt x="3202" y="34377"/>
                  </a:lnTo>
                  <a:lnTo>
                    <a:pt x="3312" y="34421"/>
                  </a:lnTo>
                  <a:lnTo>
                    <a:pt x="3445" y="34487"/>
                  </a:lnTo>
                  <a:lnTo>
                    <a:pt x="3555" y="34531"/>
                  </a:lnTo>
                  <a:lnTo>
                    <a:pt x="3533" y="34598"/>
                  </a:lnTo>
                  <a:lnTo>
                    <a:pt x="3688" y="34620"/>
                  </a:lnTo>
                  <a:lnTo>
                    <a:pt x="3820" y="34686"/>
                  </a:lnTo>
                  <a:lnTo>
                    <a:pt x="4107" y="34796"/>
                  </a:lnTo>
                  <a:lnTo>
                    <a:pt x="4306" y="35017"/>
                  </a:lnTo>
                  <a:lnTo>
                    <a:pt x="4505" y="35238"/>
                  </a:lnTo>
                  <a:lnTo>
                    <a:pt x="4902" y="35569"/>
                  </a:lnTo>
                  <a:lnTo>
                    <a:pt x="5321" y="35856"/>
                  </a:lnTo>
                  <a:lnTo>
                    <a:pt x="5520" y="35967"/>
                  </a:lnTo>
                  <a:lnTo>
                    <a:pt x="5719" y="36077"/>
                  </a:lnTo>
                  <a:lnTo>
                    <a:pt x="6072" y="36254"/>
                  </a:lnTo>
                  <a:lnTo>
                    <a:pt x="6205" y="36320"/>
                  </a:lnTo>
                  <a:lnTo>
                    <a:pt x="6293" y="36408"/>
                  </a:lnTo>
                  <a:lnTo>
                    <a:pt x="6359" y="36497"/>
                  </a:lnTo>
                  <a:lnTo>
                    <a:pt x="6403" y="36585"/>
                  </a:lnTo>
                  <a:lnTo>
                    <a:pt x="6425" y="36673"/>
                  </a:lnTo>
                  <a:lnTo>
                    <a:pt x="6403" y="36761"/>
                  </a:lnTo>
                  <a:lnTo>
                    <a:pt x="6381" y="36850"/>
                  </a:lnTo>
                  <a:lnTo>
                    <a:pt x="6337" y="36960"/>
                  </a:lnTo>
                  <a:lnTo>
                    <a:pt x="6249" y="37137"/>
                  </a:lnTo>
                  <a:lnTo>
                    <a:pt x="6116" y="37358"/>
                  </a:lnTo>
                  <a:lnTo>
                    <a:pt x="6006" y="37556"/>
                  </a:lnTo>
                  <a:lnTo>
                    <a:pt x="5984" y="37667"/>
                  </a:lnTo>
                  <a:lnTo>
                    <a:pt x="5962" y="37755"/>
                  </a:lnTo>
                  <a:lnTo>
                    <a:pt x="6293" y="37755"/>
                  </a:lnTo>
                  <a:lnTo>
                    <a:pt x="6558" y="37777"/>
                  </a:lnTo>
                  <a:lnTo>
                    <a:pt x="6735" y="37821"/>
                  </a:lnTo>
                  <a:lnTo>
                    <a:pt x="6889" y="37910"/>
                  </a:lnTo>
                  <a:lnTo>
                    <a:pt x="7066" y="37976"/>
                  </a:lnTo>
                  <a:lnTo>
                    <a:pt x="7242" y="38042"/>
                  </a:lnTo>
                  <a:lnTo>
                    <a:pt x="7419" y="38064"/>
                  </a:lnTo>
                  <a:lnTo>
                    <a:pt x="7529" y="38042"/>
                  </a:lnTo>
                  <a:lnTo>
                    <a:pt x="7640" y="38020"/>
                  </a:lnTo>
                  <a:lnTo>
                    <a:pt x="7662" y="38064"/>
                  </a:lnTo>
                  <a:lnTo>
                    <a:pt x="7706" y="38108"/>
                  </a:lnTo>
                  <a:lnTo>
                    <a:pt x="7927" y="38174"/>
                  </a:lnTo>
                  <a:lnTo>
                    <a:pt x="8258" y="38263"/>
                  </a:lnTo>
                  <a:lnTo>
                    <a:pt x="8655" y="38329"/>
                  </a:lnTo>
                  <a:lnTo>
                    <a:pt x="9539" y="38439"/>
                  </a:lnTo>
                  <a:lnTo>
                    <a:pt x="9980" y="38484"/>
                  </a:lnTo>
                  <a:lnTo>
                    <a:pt x="10355" y="38506"/>
                  </a:lnTo>
                  <a:lnTo>
                    <a:pt x="10422" y="38484"/>
                  </a:lnTo>
                  <a:lnTo>
                    <a:pt x="10620" y="38417"/>
                  </a:lnTo>
                  <a:lnTo>
                    <a:pt x="10797" y="38395"/>
                  </a:lnTo>
                  <a:lnTo>
                    <a:pt x="11018" y="38373"/>
                  </a:lnTo>
                  <a:lnTo>
                    <a:pt x="11283" y="38351"/>
                  </a:lnTo>
                  <a:lnTo>
                    <a:pt x="11702" y="38351"/>
                  </a:lnTo>
                  <a:lnTo>
                    <a:pt x="11768" y="38329"/>
                  </a:lnTo>
                  <a:lnTo>
                    <a:pt x="11813" y="38285"/>
                  </a:lnTo>
                  <a:lnTo>
                    <a:pt x="11857" y="38241"/>
                  </a:lnTo>
                  <a:lnTo>
                    <a:pt x="11901" y="38130"/>
                  </a:lnTo>
                  <a:lnTo>
                    <a:pt x="11923" y="37998"/>
                  </a:lnTo>
                  <a:lnTo>
                    <a:pt x="11901" y="38351"/>
                  </a:lnTo>
                  <a:lnTo>
                    <a:pt x="12011" y="38263"/>
                  </a:lnTo>
                  <a:lnTo>
                    <a:pt x="12122" y="38219"/>
                  </a:lnTo>
                  <a:lnTo>
                    <a:pt x="12254" y="38197"/>
                  </a:lnTo>
                  <a:lnTo>
                    <a:pt x="12387" y="38197"/>
                  </a:lnTo>
                  <a:lnTo>
                    <a:pt x="12453" y="38638"/>
                  </a:lnTo>
                  <a:lnTo>
                    <a:pt x="11989" y="38594"/>
                  </a:lnTo>
                  <a:lnTo>
                    <a:pt x="11989" y="38594"/>
                  </a:lnTo>
                  <a:lnTo>
                    <a:pt x="12144" y="38616"/>
                  </a:lnTo>
                  <a:lnTo>
                    <a:pt x="12166" y="38660"/>
                  </a:lnTo>
                  <a:lnTo>
                    <a:pt x="12166" y="38704"/>
                  </a:lnTo>
                  <a:lnTo>
                    <a:pt x="12232" y="38749"/>
                  </a:lnTo>
                  <a:lnTo>
                    <a:pt x="12365" y="38771"/>
                  </a:lnTo>
                  <a:lnTo>
                    <a:pt x="11393" y="38682"/>
                  </a:lnTo>
                  <a:lnTo>
                    <a:pt x="10996" y="38660"/>
                  </a:lnTo>
                  <a:lnTo>
                    <a:pt x="10289" y="38638"/>
                  </a:lnTo>
                  <a:lnTo>
                    <a:pt x="9936" y="38616"/>
                  </a:lnTo>
                  <a:lnTo>
                    <a:pt x="9605" y="38638"/>
                  </a:lnTo>
                  <a:lnTo>
                    <a:pt x="9561" y="38660"/>
                  </a:lnTo>
                  <a:lnTo>
                    <a:pt x="9539" y="38704"/>
                  </a:lnTo>
                  <a:lnTo>
                    <a:pt x="9539" y="38749"/>
                  </a:lnTo>
                  <a:lnTo>
                    <a:pt x="9605" y="38815"/>
                  </a:lnTo>
                  <a:lnTo>
                    <a:pt x="9693" y="38881"/>
                  </a:lnTo>
                  <a:lnTo>
                    <a:pt x="9826" y="38925"/>
                  </a:lnTo>
                  <a:lnTo>
                    <a:pt x="10002" y="38991"/>
                  </a:lnTo>
                  <a:lnTo>
                    <a:pt x="10223" y="39036"/>
                  </a:lnTo>
                  <a:lnTo>
                    <a:pt x="11062" y="39102"/>
                  </a:lnTo>
                  <a:lnTo>
                    <a:pt x="11923" y="39146"/>
                  </a:lnTo>
                  <a:lnTo>
                    <a:pt x="11901" y="39278"/>
                  </a:lnTo>
                  <a:lnTo>
                    <a:pt x="11172" y="39212"/>
                  </a:lnTo>
                  <a:lnTo>
                    <a:pt x="10775" y="39190"/>
                  </a:lnTo>
                  <a:lnTo>
                    <a:pt x="10422" y="39190"/>
                  </a:lnTo>
                  <a:lnTo>
                    <a:pt x="10378" y="39212"/>
                  </a:lnTo>
                  <a:lnTo>
                    <a:pt x="10400" y="39256"/>
                  </a:lnTo>
                  <a:lnTo>
                    <a:pt x="10510" y="39323"/>
                  </a:lnTo>
                  <a:lnTo>
                    <a:pt x="10642" y="39411"/>
                  </a:lnTo>
                  <a:lnTo>
                    <a:pt x="10665" y="39455"/>
                  </a:lnTo>
                  <a:lnTo>
                    <a:pt x="10620" y="39477"/>
                  </a:lnTo>
                  <a:lnTo>
                    <a:pt x="10289" y="39455"/>
                  </a:lnTo>
                  <a:lnTo>
                    <a:pt x="10135" y="39477"/>
                  </a:lnTo>
                  <a:lnTo>
                    <a:pt x="9980" y="39499"/>
                  </a:lnTo>
                  <a:lnTo>
                    <a:pt x="11040" y="39543"/>
                  </a:lnTo>
                  <a:lnTo>
                    <a:pt x="11592" y="39588"/>
                  </a:lnTo>
                  <a:lnTo>
                    <a:pt x="12100" y="39632"/>
                  </a:lnTo>
                  <a:lnTo>
                    <a:pt x="12254" y="39698"/>
                  </a:lnTo>
                  <a:lnTo>
                    <a:pt x="12387" y="39764"/>
                  </a:lnTo>
                  <a:lnTo>
                    <a:pt x="12475" y="39852"/>
                  </a:lnTo>
                  <a:lnTo>
                    <a:pt x="12497" y="39897"/>
                  </a:lnTo>
                  <a:lnTo>
                    <a:pt x="12519" y="39941"/>
                  </a:lnTo>
                  <a:lnTo>
                    <a:pt x="12630" y="39941"/>
                  </a:lnTo>
                  <a:lnTo>
                    <a:pt x="12718" y="40404"/>
                  </a:lnTo>
                  <a:lnTo>
                    <a:pt x="12806" y="40868"/>
                  </a:lnTo>
                  <a:lnTo>
                    <a:pt x="12939" y="41354"/>
                  </a:lnTo>
                  <a:lnTo>
                    <a:pt x="13115" y="41817"/>
                  </a:lnTo>
                  <a:lnTo>
                    <a:pt x="13226" y="42038"/>
                  </a:lnTo>
                  <a:lnTo>
                    <a:pt x="13336" y="42215"/>
                  </a:lnTo>
                  <a:lnTo>
                    <a:pt x="13469" y="42392"/>
                  </a:lnTo>
                  <a:lnTo>
                    <a:pt x="13535" y="42458"/>
                  </a:lnTo>
                  <a:lnTo>
                    <a:pt x="13623" y="42502"/>
                  </a:lnTo>
                  <a:lnTo>
                    <a:pt x="13866" y="42546"/>
                  </a:lnTo>
                  <a:lnTo>
                    <a:pt x="14153" y="42568"/>
                  </a:lnTo>
                  <a:lnTo>
                    <a:pt x="14440" y="42568"/>
                  </a:lnTo>
                  <a:lnTo>
                    <a:pt x="14153" y="42127"/>
                  </a:lnTo>
                  <a:lnTo>
                    <a:pt x="13844" y="41663"/>
                  </a:lnTo>
                  <a:lnTo>
                    <a:pt x="13844" y="41663"/>
                  </a:lnTo>
                  <a:lnTo>
                    <a:pt x="13888" y="41685"/>
                  </a:lnTo>
                  <a:lnTo>
                    <a:pt x="13932" y="41685"/>
                  </a:lnTo>
                  <a:lnTo>
                    <a:pt x="14021" y="41663"/>
                  </a:lnTo>
                  <a:lnTo>
                    <a:pt x="13888" y="41332"/>
                  </a:lnTo>
                  <a:lnTo>
                    <a:pt x="13756" y="41023"/>
                  </a:lnTo>
                  <a:lnTo>
                    <a:pt x="13645" y="40691"/>
                  </a:lnTo>
                  <a:lnTo>
                    <a:pt x="13601" y="40515"/>
                  </a:lnTo>
                  <a:lnTo>
                    <a:pt x="13557" y="40316"/>
                  </a:lnTo>
                  <a:lnTo>
                    <a:pt x="13557" y="40316"/>
                  </a:lnTo>
                  <a:lnTo>
                    <a:pt x="13778" y="40581"/>
                  </a:lnTo>
                  <a:lnTo>
                    <a:pt x="13932" y="40868"/>
                  </a:lnTo>
                  <a:lnTo>
                    <a:pt x="14087" y="41155"/>
                  </a:lnTo>
                  <a:lnTo>
                    <a:pt x="14219" y="41442"/>
                  </a:lnTo>
                  <a:lnTo>
                    <a:pt x="14484" y="42016"/>
                  </a:lnTo>
                  <a:lnTo>
                    <a:pt x="14617" y="42281"/>
                  </a:lnTo>
                  <a:lnTo>
                    <a:pt x="14771" y="42568"/>
                  </a:lnTo>
                  <a:lnTo>
                    <a:pt x="15124" y="42502"/>
                  </a:lnTo>
                  <a:lnTo>
                    <a:pt x="14904" y="41950"/>
                  </a:lnTo>
                  <a:lnTo>
                    <a:pt x="14705" y="41354"/>
                  </a:lnTo>
                  <a:lnTo>
                    <a:pt x="14550" y="40802"/>
                  </a:lnTo>
                  <a:lnTo>
                    <a:pt x="14418" y="40206"/>
                  </a:lnTo>
                  <a:lnTo>
                    <a:pt x="14683" y="40316"/>
                  </a:lnTo>
                  <a:lnTo>
                    <a:pt x="14727" y="40493"/>
                  </a:lnTo>
                  <a:lnTo>
                    <a:pt x="14860" y="41023"/>
                  </a:lnTo>
                  <a:lnTo>
                    <a:pt x="14948" y="41288"/>
                  </a:lnTo>
                  <a:lnTo>
                    <a:pt x="15036" y="41530"/>
                  </a:lnTo>
                  <a:lnTo>
                    <a:pt x="15124" y="41751"/>
                  </a:lnTo>
                  <a:lnTo>
                    <a:pt x="15235" y="41994"/>
                  </a:lnTo>
                  <a:lnTo>
                    <a:pt x="15367" y="42193"/>
                  </a:lnTo>
                  <a:lnTo>
                    <a:pt x="15522" y="42369"/>
                  </a:lnTo>
                  <a:lnTo>
                    <a:pt x="15699" y="42281"/>
                  </a:lnTo>
                  <a:lnTo>
                    <a:pt x="15875" y="42193"/>
                  </a:lnTo>
                  <a:lnTo>
                    <a:pt x="16250" y="41950"/>
                  </a:lnTo>
                  <a:lnTo>
                    <a:pt x="16140" y="41553"/>
                  </a:lnTo>
                  <a:lnTo>
                    <a:pt x="16008" y="41155"/>
                  </a:lnTo>
                  <a:lnTo>
                    <a:pt x="15853" y="40603"/>
                  </a:lnTo>
                  <a:lnTo>
                    <a:pt x="16471" y="40581"/>
                  </a:lnTo>
                  <a:lnTo>
                    <a:pt x="17134" y="40647"/>
                  </a:lnTo>
                  <a:lnTo>
                    <a:pt x="17818" y="40691"/>
                  </a:lnTo>
                  <a:lnTo>
                    <a:pt x="19187" y="40736"/>
                  </a:lnTo>
                  <a:lnTo>
                    <a:pt x="20578" y="40736"/>
                  </a:lnTo>
                  <a:lnTo>
                    <a:pt x="21947" y="40714"/>
                  </a:lnTo>
                  <a:lnTo>
                    <a:pt x="22146" y="40691"/>
                  </a:lnTo>
                  <a:lnTo>
                    <a:pt x="22278" y="40802"/>
                  </a:lnTo>
                  <a:lnTo>
                    <a:pt x="22543" y="41023"/>
                  </a:lnTo>
                  <a:lnTo>
                    <a:pt x="23029" y="41354"/>
                  </a:lnTo>
                  <a:lnTo>
                    <a:pt x="23492" y="41641"/>
                  </a:lnTo>
                  <a:lnTo>
                    <a:pt x="24022" y="41950"/>
                  </a:lnTo>
                  <a:lnTo>
                    <a:pt x="24618" y="42259"/>
                  </a:lnTo>
                  <a:lnTo>
                    <a:pt x="24795" y="42325"/>
                  </a:lnTo>
                  <a:lnTo>
                    <a:pt x="24950" y="42369"/>
                  </a:lnTo>
                  <a:lnTo>
                    <a:pt x="25148" y="42392"/>
                  </a:lnTo>
                  <a:lnTo>
                    <a:pt x="25325" y="42392"/>
                  </a:lnTo>
                  <a:lnTo>
                    <a:pt x="25501" y="42369"/>
                  </a:lnTo>
                  <a:lnTo>
                    <a:pt x="25678" y="42347"/>
                  </a:lnTo>
                  <a:lnTo>
                    <a:pt x="25943" y="42281"/>
                  </a:lnTo>
                  <a:lnTo>
                    <a:pt x="26009" y="42237"/>
                  </a:lnTo>
                  <a:lnTo>
                    <a:pt x="26142" y="42193"/>
                  </a:lnTo>
                  <a:lnTo>
                    <a:pt x="26363" y="42105"/>
                  </a:lnTo>
                  <a:lnTo>
                    <a:pt x="26517" y="42016"/>
                  </a:lnTo>
                  <a:lnTo>
                    <a:pt x="26716" y="41884"/>
                  </a:lnTo>
                  <a:lnTo>
                    <a:pt x="26848" y="41840"/>
                  </a:lnTo>
                  <a:lnTo>
                    <a:pt x="26959" y="41751"/>
                  </a:lnTo>
                  <a:lnTo>
                    <a:pt x="27069" y="41685"/>
                  </a:lnTo>
                  <a:lnTo>
                    <a:pt x="27157" y="41575"/>
                  </a:lnTo>
                  <a:lnTo>
                    <a:pt x="27246" y="41442"/>
                  </a:lnTo>
                  <a:lnTo>
                    <a:pt x="27290" y="41310"/>
                  </a:lnTo>
                  <a:lnTo>
                    <a:pt x="27533" y="41354"/>
                  </a:lnTo>
                  <a:lnTo>
                    <a:pt x="27709" y="41398"/>
                  </a:lnTo>
                  <a:lnTo>
                    <a:pt x="27930" y="41442"/>
                  </a:lnTo>
                  <a:lnTo>
                    <a:pt x="28350" y="41530"/>
                  </a:lnTo>
                  <a:lnTo>
                    <a:pt x="28637" y="41530"/>
                  </a:lnTo>
                  <a:lnTo>
                    <a:pt x="28946" y="41508"/>
                  </a:lnTo>
                  <a:lnTo>
                    <a:pt x="29542" y="41420"/>
                  </a:lnTo>
                  <a:lnTo>
                    <a:pt x="30116" y="41310"/>
                  </a:lnTo>
                  <a:lnTo>
                    <a:pt x="30690" y="41155"/>
                  </a:lnTo>
                  <a:lnTo>
                    <a:pt x="31264" y="40979"/>
                  </a:lnTo>
                  <a:lnTo>
                    <a:pt x="31816" y="40758"/>
                  </a:lnTo>
                  <a:lnTo>
                    <a:pt x="32346" y="40493"/>
                  </a:lnTo>
                  <a:lnTo>
                    <a:pt x="32854" y="40228"/>
                  </a:lnTo>
                  <a:lnTo>
                    <a:pt x="33030" y="40117"/>
                  </a:lnTo>
                  <a:lnTo>
                    <a:pt x="33163" y="39985"/>
                  </a:lnTo>
                  <a:lnTo>
                    <a:pt x="33450" y="39897"/>
                  </a:lnTo>
                  <a:lnTo>
                    <a:pt x="33980" y="39742"/>
                  </a:lnTo>
                  <a:lnTo>
                    <a:pt x="34134" y="39676"/>
                  </a:lnTo>
                  <a:lnTo>
                    <a:pt x="34311" y="39610"/>
                  </a:lnTo>
                  <a:lnTo>
                    <a:pt x="34465" y="39521"/>
                  </a:lnTo>
                  <a:lnTo>
                    <a:pt x="34620" y="39411"/>
                  </a:lnTo>
                  <a:lnTo>
                    <a:pt x="34885" y="39190"/>
                  </a:lnTo>
                  <a:lnTo>
                    <a:pt x="35084" y="38969"/>
                  </a:lnTo>
                  <a:lnTo>
                    <a:pt x="35260" y="38771"/>
                  </a:lnTo>
                  <a:lnTo>
                    <a:pt x="35371" y="38594"/>
                  </a:lnTo>
                  <a:lnTo>
                    <a:pt x="35459" y="38439"/>
                  </a:lnTo>
                  <a:lnTo>
                    <a:pt x="35525" y="38351"/>
                  </a:lnTo>
                  <a:lnTo>
                    <a:pt x="35591" y="38241"/>
                  </a:lnTo>
                  <a:lnTo>
                    <a:pt x="35636" y="38152"/>
                  </a:lnTo>
                  <a:lnTo>
                    <a:pt x="35658" y="38042"/>
                  </a:lnTo>
                  <a:lnTo>
                    <a:pt x="35658" y="37976"/>
                  </a:lnTo>
                  <a:lnTo>
                    <a:pt x="35636" y="37910"/>
                  </a:lnTo>
                  <a:lnTo>
                    <a:pt x="35591" y="37843"/>
                  </a:lnTo>
                  <a:lnTo>
                    <a:pt x="35503" y="37821"/>
                  </a:lnTo>
                  <a:lnTo>
                    <a:pt x="35062" y="37954"/>
                  </a:lnTo>
                  <a:lnTo>
                    <a:pt x="34223" y="38130"/>
                  </a:lnTo>
                  <a:lnTo>
                    <a:pt x="33936" y="38130"/>
                  </a:lnTo>
                  <a:lnTo>
                    <a:pt x="33847" y="38086"/>
                  </a:lnTo>
                  <a:lnTo>
                    <a:pt x="33803" y="38064"/>
                  </a:lnTo>
                  <a:lnTo>
                    <a:pt x="33803" y="38020"/>
                  </a:lnTo>
                  <a:lnTo>
                    <a:pt x="33803" y="37998"/>
                  </a:lnTo>
                  <a:lnTo>
                    <a:pt x="33825" y="37976"/>
                  </a:lnTo>
                  <a:lnTo>
                    <a:pt x="33913" y="37932"/>
                  </a:lnTo>
                  <a:lnTo>
                    <a:pt x="34223" y="37843"/>
                  </a:lnTo>
                  <a:lnTo>
                    <a:pt x="34223" y="37755"/>
                  </a:lnTo>
                  <a:lnTo>
                    <a:pt x="35437" y="37424"/>
                  </a:lnTo>
                  <a:lnTo>
                    <a:pt x="36673" y="37093"/>
                  </a:lnTo>
                  <a:lnTo>
                    <a:pt x="37027" y="36982"/>
                  </a:lnTo>
                  <a:lnTo>
                    <a:pt x="36651" y="37026"/>
                  </a:lnTo>
                  <a:lnTo>
                    <a:pt x="35878" y="37159"/>
                  </a:lnTo>
                  <a:lnTo>
                    <a:pt x="35106" y="37291"/>
                  </a:lnTo>
                  <a:lnTo>
                    <a:pt x="35106" y="37291"/>
                  </a:lnTo>
                  <a:lnTo>
                    <a:pt x="35304" y="37247"/>
                  </a:lnTo>
                  <a:lnTo>
                    <a:pt x="35503" y="37181"/>
                  </a:lnTo>
                  <a:lnTo>
                    <a:pt x="35503" y="37181"/>
                  </a:lnTo>
                  <a:lnTo>
                    <a:pt x="34885" y="37313"/>
                  </a:lnTo>
                  <a:lnTo>
                    <a:pt x="34620" y="37382"/>
                  </a:lnTo>
                  <a:lnTo>
                    <a:pt x="34620" y="37382"/>
                  </a:lnTo>
                  <a:lnTo>
                    <a:pt x="35106" y="37247"/>
                  </a:lnTo>
                  <a:lnTo>
                    <a:pt x="35901" y="36960"/>
                  </a:lnTo>
                  <a:lnTo>
                    <a:pt x="36099" y="36894"/>
                  </a:lnTo>
                  <a:lnTo>
                    <a:pt x="36210" y="36828"/>
                  </a:lnTo>
                  <a:lnTo>
                    <a:pt x="36254" y="36761"/>
                  </a:lnTo>
                  <a:lnTo>
                    <a:pt x="36254" y="36739"/>
                  </a:lnTo>
                  <a:lnTo>
                    <a:pt x="36232" y="36717"/>
                  </a:lnTo>
                  <a:lnTo>
                    <a:pt x="36166" y="36673"/>
                  </a:lnTo>
                  <a:lnTo>
                    <a:pt x="36077" y="36651"/>
                  </a:lnTo>
                  <a:lnTo>
                    <a:pt x="35967" y="36651"/>
                  </a:lnTo>
                  <a:lnTo>
                    <a:pt x="35856" y="36673"/>
                  </a:lnTo>
                  <a:lnTo>
                    <a:pt x="34620" y="36960"/>
                  </a:lnTo>
                  <a:lnTo>
                    <a:pt x="34730" y="36850"/>
                  </a:lnTo>
                  <a:lnTo>
                    <a:pt x="34819" y="36784"/>
                  </a:lnTo>
                  <a:lnTo>
                    <a:pt x="34995" y="36585"/>
                  </a:lnTo>
                  <a:lnTo>
                    <a:pt x="35282" y="36298"/>
                  </a:lnTo>
                  <a:lnTo>
                    <a:pt x="36276" y="36209"/>
                  </a:lnTo>
                  <a:lnTo>
                    <a:pt x="36497" y="36254"/>
                  </a:lnTo>
                  <a:lnTo>
                    <a:pt x="36651" y="36254"/>
                  </a:lnTo>
                  <a:lnTo>
                    <a:pt x="36762" y="36276"/>
                  </a:lnTo>
                  <a:lnTo>
                    <a:pt x="36850" y="36254"/>
                  </a:lnTo>
                  <a:lnTo>
                    <a:pt x="36960" y="36209"/>
                  </a:lnTo>
                  <a:lnTo>
                    <a:pt x="37049" y="36121"/>
                  </a:lnTo>
                  <a:lnTo>
                    <a:pt x="37579" y="36033"/>
                  </a:lnTo>
                  <a:lnTo>
                    <a:pt x="38131" y="35945"/>
                  </a:lnTo>
                  <a:lnTo>
                    <a:pt x="38660" y="35834"/>
                  </a:lnTo>
                  <a:lnTo>
                    <a:pt x="39168" y="35724"/>
                  </a:lnTo>
                  <a:lnTo>
                    <a:pt x="39897" y="35569"/>
                  </a:lnTo>
                  <a:lnTo>
                    <a:pt x="38705" y="35525"/>
                  </a:lnTo>
                  <a:lnTo>
                    <a:pt x="37512" y="35437"/>
                  </a:lnTo>
                  <a:lnTo>
                    <a:pt x="37821" y="34929"/>
                  </a:lnTo>
                  <a:lnTo>
                    <a:pt x="37954" y="34708"/>
                  </a:lnTo>
                  <a:lnTo>
                    <a:pt x="39102" y="34774"/>
                  </a:lnTo>
                  <a:lnTo>
                    <a:pt x="40272" y="34819"/>
                  </a:lnTo>
                  <a:lnTo>
                    <a:pt x="40824" y="34730"/>
                  </a:lnTo>
                  <a:lnTo>
                    <a:pt x="41376" y="34664"/>
                  </a:lnTo>
                  <a:lnTo>
                    <a:pt x="42480" y="34509"/>
                  </a:lnTo>
                  <a:lnTo>
                    <a:pt x="43032" y="34421"/>
                  </a:lnTo>
                  <a:lnTo>
                    <a:pt x="43606" y="34289"/>
                  </a:lnTo>
                  <a:lnTo>
                    <a:pt x="44158" y="34134"/>
                  </a:lnTo>
                  <a:lnTo>
                    <a:pt x="44710" y="33935"/>
                  </a:lnTo>
                  <a:lnTo>
                    <a:pt x="44953" y="33803"/>
                  </a:lnTo>
                  <a:lnTo>
                    <a:pt x="45174" y="33670"/>
                  </a:lnTo>
                  <a:lnTo>
                    <a:pt x="45372" y="33516"/>
                  </a:lnTo>
                  <a:lnTo>
                    <a:pt x="45461" y="33428"/>
                  </a:lnTo>
                  <a:lnTo>
                    <a:pt x="45505" y="33317"/>
                  </a:lnTo>
                  <a:lnTo>
                    <a:pt x="45549" y="33052"/>
                  </a:lnTo>
                  <a:lnTo>
                    <a:pt x="45593" y="32699"/>
                  </a:lnTo>
                  <a:lnTo>
                    <a:pt x="45593" y="32368"/>
                  </a:lnTo>
                  <a:lnTo>
                    <a:pt x="45063" y="32721"/>
                  </a:lnTo>
                  <a:lnTo>
                    <a:pt x="44533" y="33074"/>
                  </a:lnTo>
                  <a:lnTo>
                    <a:pt x="44533" y="33074"/>
                  </a:lnTo>
                  <a:lnTo>
                    <a:pt x="44555" y="33030"/>
                  </a:lnTo>
                  <a:lnTo>
                    <a:pt x="44555" y="32964"/>
                  </a:lnTo>
                  <a:lnTo>
                    <a:pt x="44511" y="32876"/>
                  </a:lnTo>
                  <a:lnTo>
                    <a:pt x="44136" y="33008"/>
                  </a:lnTo>
                  <a:lnTo>
                    <a:pt x="43761" y="33163"/>
                  </a:lnTo>
                  <a:lnTo>
                    <a:pt x="43385" y="33317"/>
                  </a:lnTo>
                  <a:lnTo>
                    <a:pt x="43187" y="33361"/>
                  </a:lnTo>
                  <a:lnTo>
                    <a:pt x="42944" y="33405"/>
                  </a:lnTo>
                  <a:lnTo>
                    <a:pt x="43253" y="33163"/>
                  </a:lnTo>
                  <a:lnTo>
                    <a:pt x="43584" y="32964"/>
                  </a:lnTo>
                  <a:lnTo>
                    <a:pt x="43915" y="32787"/>
                  </a:lnTo>
                  <a:lnTo>
                    <a:pt x="44246" y="32633"/>
                  </a:lnTo>
                  <a:lnTo>
                    <a:pt x="44931" y="32324"/>
                  </a:lnTo>
                  <a:lnTo>
                    <a:pt x="45262" y="32169"/>
                  </a:lnTo>
                  <a:lnTo>
                    <a:pt x="45571" y="31992"/>
                  </a:lnTo>
                  <a:lnTo>
                    <a:pt x="45505" y="31595"/>
                  </a:lnTo>
                  <a:lnTo>
                    <a:pt x="44842" y="31838"/>
                  </a:lnTo>
                  <a:lnTo>
                    <a:pt x="44158" y="32059"/>
                  </a:lnTo>
                  <a:lnTo>
                    <a:pt x="43429" y="32257"/>
                  </a:lnTo>
                  <a:lnTo>
                    <a:pt x="42657" y="32434"/>
                  </a:lnTo>
                  <a:lnTo>
                    <a:pt x="41729" y="32633"/>
                  </a:lnTo>
                  <a:lnTo>
                    <a:pt x="41597" y="32368"/>
                  </a:lnTo>
                  <a:lnTo>
                    <a:pt x="43142" y="32059"/>
                  </a:lnTo>
                  <a:lnTo>
                    <a:pt x="43761" y="31882"/>
                  </a:lnTo>
                  <a:lnTo>
                    <a:pt x="44070" y="31794"/>
                  </a:lnTo>
                  <a:lnTo>
                    <a:pt x="44357" y="31683"/>
                  </a:lnTo>
                  <a:lnTo>
                    <a:pt x="44644" y="31573"/>
                  </a:lnTo>
                  <a:lnTo>
                    <a:pt x="44887" y="31440"/>
                  </a:lnTo>
                  <a:lnTo>
                    <a:pt x="45129" y="31286"/>
                  </a:lnTo>
                  <a:lnTo>
                    <a:pt x="45350" y="31131"/>
                  </a:lnTo>
                  <a:lnTo>
                    <a:pt x="45262" y="30911"/>
                  </a:lnTo>
                  <a:lnTo>
                    <a:pt x="45129" y="30690"/>
                  </a:lnTo>
                  <a:lnTo>
                    <a:pt x="45019" y="30469"/>
                  </a:lnTo>
                  <a:lnTo>
                    <a:pt x="44865" y="30270"/>
                  </a:lnTo>
                  <a:lnTo>
                    <a:pt x="44401" y="30381"/>
                  </a:lnTo>
                  <a:lnTo>
                    <a:pt x="43915" y="30535"/>
                  </a:lnTo>
                  <a:lnTo>
                    <a:pt x="43385" y="30690"/>
                  </a:lnTo>
                  <a:lnTo>
                    <a:pt x="42789" y="30866"/>
                  </a:lnTo>
                  <a:lnTo>
                    <a:pt x="42171" y="30999"/>
                  </a:lnTo>
                  <a:lnTo>
                    <a:pt x="41818" y="31043"/>
                  </a:lnTo>
                  <a:lnTo>
                    <a:pt x="41486" y="31087"/>
                  </a:lnTo>
                  <a:lnTo>
                    <a:pt x="41222" y="31109"/>
                  </a:lnTo>
                  <a:lnTo>
                    <a:pt x="41045" y="30866"/>
                  </a:lnTo>
                  <a:lnTo>
                    <a:pt x="40912" y="30646"/>
                  </a:lnTo>
                  <a:lnTo>
                    <a:pt x="40780" y="30425"/>
                  </a:lnTo>
                  <a:lnTo>
                    <a:pt x="40603" y="30182"/>
                  </a:lnTo>
                  <a:lnTo>
                    <a:pt x="40603" y="30160"/>
                  </a:lnTo>
                  <a:lnTo>
                    <a:pt x="40846" y="30049"/>
                  </a:lnTo>
                  <a:lnTo>
                    <a:pt x="41001" y="29961"/>
                  </a:lnTo>
                  <a:lnTo>
                    <a:pt x="41111" y="29873"/>
                  </a:lnTo>
                  <a:lnTo>
                    <a:pt x="41177" y="29785"/>
                  </a:lnTo>
                  <a:lnTo>
                    <a:pt x="41177" y="29740"/>
                  </a:lnTo>
                  <a:lnTo>
                    <a:pt x="41177" y="29696"/>
                  </a:lnTo>
                  <a:lnTo>
                    <a:pt x="41089" y="29696"/>
                  </a:lnTo>
                  <a:lnTo>
                    <a:pt x="40824" y="29718"/>
                  </a:lnTo>
                  <a:lnTo>
                    <a:pt x="40383" y="29807"/>
                  </a:lnTo>
                  <a:lnTo>
                    <a:pt x="40228" y="29520"/>
                  </a:lnTo>
                  <a:lnTo>
                    <a:pt x="40029" y="29210"/>
                  </a:lnTo>
                  <a:lnTo>
                    <a:pt x="40206" y="28923"/>
                  </a:lnTo>
                  <a:lnTo>
                    <a:pt x="40471" y="28548"/>
                  </a:lnTo>
                  <a:lnTo>
                    <a:pt x="40559" y="28394"/>
                  </a:lnTo>
                  <a:lnTo>
                    <a:pt x="40625" y="28283"/>
                  </a:lnTo>
                  <a:lnTo>
                    <a:pt x="40670" y="28195"/>
                  </a:lnTo>
                  <a:lnTo>
                    <a:pt x="40648" y="28129"/>
                  </a:lnTo>
                  <a:lnTo>
                    <a:pt x="40603" y="28084"/>
                  </a:lnTo>
                  <a:lnTo>
                    <a:pt x="40515" y="28018"/>
                  </a:lnTo>
                  <a:lnTo>
                    <a:pt x="40405" y="27974"/>
                  </a:lnTo>
                  <a:lnTo>
                    <a:pt x="40272" y="27952"/>
                  </a:lnTo>
                  <a:lnTo>
                    <a:pt x="39919" y="27908"/>
                  </a:lnTo>
                  <a:lnTo>
                    <a:pt x="39786" y="27908"/>
                  </a:lnTo>
                  <a:lnTo>
                    <a:pt x="40029" y="27356"/>
                  </a:lnTo>
                  <a:lnTo>
                    <a:pt x="39963" y="27356"/>
                  </a:lnTo>
                  <a:lnTo>
                    <a:pt x="39521" y="27533"/>
                  </a:lnTo>
                  <a:lnTo>
                    <a:pt x="39080" y="27709"/>
                  </a:lnTo>
                  <a:lnTo>
                    <a:pt x="39014" y="27599"/>
                  </a:lnTo>
                  <a:lnTo>
                    <a:pt x="38970" y="27533"/>
                  </a:lnTo>
                  <a:lnTo>
                    <a:pt x="38925" y="27533"/>
                  </a:lnTo>
                  <a:lnTo>
                    <a:pt x="38970" y="27510"/>
                  </a:lnTo>
                  <a:lnTo>
                    <a:pt x="38859" y="27356"/>
                  </a:lnTo>
                  <a:lnTo>
                    <a:pt x="38749" y="27179"/>
                  </a:lnTo>
                  <a:lnTo>
                    <a:pt x="39014" y="27157"/>
                  </a:lnTo>
                  <a:lnTo>
                    <a:pt x="39521" y="27135"/>
                  </a:lnTo>
                  <a:lnTo>
                    <a:pt x="40029" y="27069"/>
                  </a:lnTo>
                  <a:lnTo>
                    <a:pt x="40493" y="26981"/>
                  </a:lnTo>
                  <a:lnTo>
                    <a:pt x="40736" y="26914"/>
                  </a:lnTo>
                  <a:lnTo>
                    <a:pt x="40935" y="26848"/>
                  </a:lnTo>
                  <a:lnTo>
                    <a:pt x="41001" y="26804"/>
                  </a:lnTo>
                  <a:lnTo>
                    <a:pt x="41023" y="26760"/>
                  </a:lnTo>
                  <a:lnTo>
                    <a:pt x="41045" y="26694"/>
                  </a:lnTo>
                  <a:lnTo>
                    <a:pt x="41045" y="26649"/>
                  </a:lnTo>
                  <a:lnTo>
                    <a:pt x="41001" y="26517"/>
                  </a:lnTo>
                  <a:lnTo>
                    <a:pt x="40935" y="26362"/>
                  </a:lnTo>
                  <a:lnTo>
                    <a:pt x="40802" y="26230"/>
                  </a:lnTo>
                  <a:lnTo>
                    <a:pt x="40603" y="26119"/>
                  </a:lnTo>
                  <a:lnTo>
                    <a:pt x="40360" y="26009"/>
                  </a:lnTo>
                  <a:lnTo>
                    <a:pt x="40029" y="25921"/>
                  </a:lnTo>
                  <a:lnTo>
                    <a:pt x="39809" y="25943"/>
                  </a:lnTo>
                  <a:lnTo>
                    <a:pt x="39809" y="25855"/>
                  </a:lnTo>
                  <a:lnTo>
                    <a:pt x="39786" y="25788"/>
                  </a:lnTo>
                  <a:lnTo>
                    <a:pt x="40360" y="25391"/>
                  </a:lnTo>
                  <a:lnTo>
                    <a:pt x="40979" y="24993"/>
                  </a:lnTo>
                  <a:lnTo>
                    <a:pt x="41244" y="24927"/>
                  </a:lnTo>
                  <a:lnTo>
                    <a:pt x="41310" y="24905"/>
                  </a:lnTo>
                  <a:lnTo>
                    <a:pt x="41376" y="24883"/>
                  </a:lnTo>
                  <a:lnTo>
                    <a:pt x="41442" y="24861"/>
                  </a:lnTo>
                  <a:lnTo>
                    <a:pt x="41884" y="24751"/>
                  </a:lnTo>
                  <a:lnTo>
                    <a:pt x="41950" y="24706"/>
                  </a:lnTo>
                  <a:lnTo>
                    <a:pt x="42811" y="24397"/>
                  </a:lnTo>
                  <a:lnTo>
                    <a:pt x="42281" y="24464"/>
                  </a:lnTo>
                  <a:lnTo>
                    <a:pt x="42590" y="24199"/>
                  </a:lnTo>
                  <a:lnTo>
                    <a:pt x="42877" y="23890"/>
                  </a:lnTo>
                  <a:lnTo>
                    <a:pt x="43032" y="23757"/>
                  </a:lnTo>
                  <a:lnTo>
                    <a:pt x="43496" y="23205"/>
                  </a:lnTo>
                  <a:lnTo>
                    <a:pt x="43761" y="22874"/>
                  </a:lnTo>
                  <a:lnTo>
                    <a:pt x="44136" y="22322"/>
                  </a:lnTo>
                  <a:lnTo>
                    <a:pt x="44511" y="21748"/>
                  </a:lnTo>
                  <a:lnTo>
                    <a:pt x="44865" y="21152"/>
                  </a:lnTo>
                  <a:lnTo>
                    <a:pt x="45218" y="20445"/>
                  </a:lnTo>
                  <a:lnTo>
                    <a:pt x="45306" y="20246"/>
                  </a:lnTo>
                  <a:lnTo>
                    <a:pt x="45350" y="20048"/>
                  </a:lnTo>
                  <a:lnTo>
                    <a:pt x="45372" y="19827"/>
                  </a:lnTo>
                  <a:lnTo>
                    <a:pt x="45372" y="19606"/>
                  </a:lnTo>
                  <a:lnTo>
                    <a:pt x="45350" y="19408"/>
                  </a:lnTo>
                  <a:lnTo>
                    <a:pt x="45306" y="19187"/>
                  </a:lnTo>
                  <a:lnTo>
                    <a:pt x="45240" y="18900"/>
                  </a:lnTo>
                  <a:lnTo>
                    <a:pt x="45196" y="18811"/>
                  </a:lnTo>
                  <a:lnTo>
                    <a:pt x="45152" y="18657"/>
                  </a:lnTo>
                  <a:lnTo>
                    <a:pt x="45041" y="18414"/>
                  </a:lnTo>
                  <a:lnTo>
                    <a:pt x="44931" y="18193"/>
                  </a:lnTo>
                  <a:lnTo>
                    <a:pt x="44776" y="17972"/>
                  </a:lnTo>
                  <a:lnTo>
                    <a:pt x="44710" y="17840"/>
                  </a:lnTo>
                  <a:lnTo>
                    <a:pt x="44644" y="17707"/>
                  </a:lnTo>
                  <a:lnTo>
                    <a:pt x="44533" y="17575"/>
                  </a:lnTo>
                  <a:lnTo>
                    <a:pt x="44423" y="17465"/>
                  </a:lnTo>
                  <a:lnTo>
                    <a:pt x="44268" y="17354"/>
                  </a:lnTo>
                  <a:lnTo>
                    <a:pt x="44202" y="17310"/>
                  </a:lnTo>
                  <a:lnTo>
                    <a:pt x="44114" y="17288"/>
                  </a:lnTo>
                  <a:lnTo>
                    <a:pt x="44136" y="17023"/>
                  </a:lnTo>
                  <a:lnTo>
                    <a:pt x="44202" y="16802"/>
                  </a:lnTo>
                  <a:lnTo>
                    <a:pt x="44268" y="16559"/>
                  </a:lnTo>
                  <a:lnTo>
                    <a:pt x="44357" y="16074"/>
                  </a:lnTo>
                  <a:lnTo>
                    <a:pt x="44357" y="15720"/>
                  </a:lnTo>
                  <a:lnTo>
                    <a:pt x="44335" y="15367"/>
                  </a:lnTo>
                  <a:lnTo>
                    <a:pt x="44291" y="15014"/>
                  </a:lnTo>
                  <a:lnTo>
                    <a:pt x="44246" y="14683"/>
                  </a:lnTo>
                  <a:lnTo>
                    <a:pt x="44114" y="13976"/>
                  </a:lnTo>
                  <a:lnTo>
                    <a:pt x="43915" y="13314"/>
                  </a:lnTo>
                  <a:lnTo>
                    <a:pt x="43716" y="12651"/>
                  </a:lnTo>
                  <a:lnTo>
                    <a:pt x="43452" y="12011"/>
                  </a:lnTo>
                  <a:lnTo>
                    <a:pt x="43164" y="11371"/>
                  </a:lnTo>
                  <a:lnTo>
                    <a:pt x="42833" y="10775"/>
                  </a:lnTo>
                  <a:lnTo>
                    <a:pt x="42701" y="10598"/>
                  </a:lnTo>
                  <a:lnTo>
                    <a:pt x="42568" y="10444"/>
                  </a:lnTo>
                  <a:lnTo>
                    <a:pt x="42414" y="10311"/>
                  </a:lnTo>
                  <a:lnTo>
                    <a:pt x="42259" y="10179"/>
                  </a:lnTo>
                  <a:lnTo>
                    <a:pt x="42458" y="10068"/>
                  </a:lnTo>
                  <a:lnTo>
                    <a:pt x="42348" y="10112"/>
                  </a:lnTo>
                  <a:lnTo>
                    <a:pt x="42215" y="10156"/>
                  </a:lnTo>
                  <a:lnTo>
                    <a:pt x="41928" y="10002"/>
                  </a:lnTo>
                  <a:lnTo>
                    <a:pt x="41707" y="9914"/>
                  </a:lnTo>
                  <a:lnTo>
                    <a:pt x="41531" y="9869"/>
                  </a:lnTo>
                  <a:lnTo>
                    <a:pt x="41376" y="9847"/>
                  </a:lnTo>
                  <a:lnTo>
                    <a:pt x="41177" y="9781"/>
                  </a:lnTo>
                  <a:lnTo>
                    <a:pt x="41089" y="9759"/>
                  </a:lnTo>
                  <a:lnTo>
                    <a:pt x="41001" y="9759"/>
                  </a:lnTo>
                  <a:lnTo>
                    <a:pt x="40912" y="9781"/>
                  </a:lnTo>
                  <a:lnTo>
                    <a:pt x="40846" y="9825"/>
                  </a:lnTo>
                  <a:lnTo>
                    <a:pt x="40802" y="9892"/>
                  </a:lnTo>
                  <a:lnTo>
                    <a:pt x="40802" y="9958"/>
                  </a:lnTo>
                  <a:lnTo>
                    <a:pt x="40979" y="10311"/>
                  </a:lnTo>
                  <a:lnTo>
                    <a:pt x="41177" y="10753"/>
                  </a:lnTo>
                  <a:lnTo>
                    <a:pt x="41244" y="10951"/>
                  </a:lnTo>
                  <a:lnTo>
                    <a:pt x="41288" y="11128"/>
                  </a:lnTo>
                  <a:lnTo>
                    <a:pt x="41288" y="11194"/>
                  </a:lnTo>
                  <a:lnTo>
                    <a:pt x="41266" y="11260"/>
                  </a:lnTo>
                  <a:lnTo>
                    <a:pt x="41244" y="11305"/>
                  </a:lnTo>
                  <a:lnTo>
                    <a:pt x="41199" y="11349"/>
                  </a:lnTo>
                  <a:lnTo>
                    <a:pt x="41177" y="11349"/>
                  </a:lnTo>
                  <a:lnTo>
                    <a:pt x="41155" y="11327"/>
                  </a:lnTo>
                  <a:lnTo>
                    <a:pt x="41089" y="11260"/>
                  </a:lnTo>
                  <a:lnTo>
                    <a:pt x="40957" y="11040"/>
                  </a:lnTo>
                  <a:lnTo>
                    <a:pt x="40912" y="11062"/>
                  </a:lnTo>
                  <a:lnTo>
                    <a:pt x="40625" y="11062"/>
                  </a:lnTo>
                  <a:lnTo>
                    <a:pt x="40670" y="11018"/>
                  </a:lnTo>
                  <a:lnTo>
                    <a:pt x="40692" y="10995"/>
                  </a:lnTo>
                  <a:lnTo>
                    <a:pt x="40714" y="10951"/>
                  </a:lnTo>
                  <a:lnTo>
                    <a:pt x="40692" y="10907"/>
                  </a:lnTo>
                  <a:lnTo>
                    <a:pt x="40625" y="10797"/>
                  </a:lnTo>
                  <a:lnTo>
                    <a:pt x="40515" y="10708"/>
                  </a:lnTo>
                  <a:lnTo>
                    <a:pt x="40625" y="10620"/>
                  </a:lnTo>
                  <a:lnTo>
                    <a:pt x="40736" y="10532"/>
                  </a:lnTo>
                  <a:lnTo>
                    <a:pt x="40824" y="10444"/>
                  </a:lnTo>
                  <a:lnTo>
                    <a:pt x="40868" y="10377"/>
                  </a:lnTo>
                  <a:lnTo>
                    <a:pt x="40890" y="10289"/>
                  </a:lnTo>
                  <a:lnTo>
                    <a:pt x="40427" y="10333"/>
                  </a:lnTo>
                  <a:lnTo>
                    <a:pt x="40007" y="10399"/>
                  </a:lnTo>
                  <a:lnTo>
                    <a:pt x="39897" y="10355"/>
                  </a:lnTo>
                  <a:lnTo>
                    <a:pt x="40272" y="10156"/>
                  </a:lnTo>
                  <a:lnTo>
                    <a:pt x="39875" y="10355"/>
                  </a:lnTo>
                  <a:lnTo>
                    <a:pt x="39544" y="10201"/>
                  </a:lnTo>
                  <a:lnTo>
                    <a:pt x="39190" y="10090"/>
                  </a:lnTo>
                  <a:lnTo>
                    <a:pt x="38771" y="9958"/>
                  </a:lnTo>
                  <a:lnTo>
                    <a:pt x="38418" y="9869"/>
                  </a:lnTo>
                  <a:lnTo>
                    <a:pt x="38285" y="9825"/>
                  </a:lnTo>
                  <a:lnTo>
                    <a:pt x="38241" y="9781"/>
                  </a:lnTo>
                  <a:lnTo>
                    <a:pt x="38219" y="9715"/>
                  </a:lnTo>
                  <a:lnTo>
                    <a:pt x="38241" y="9649"/>
                  </a:lnTo>
                  <a:lnTo>
                    <a:pt x="38307" y="9494"/>
                  </a:lnTo>
                  <a:lnTo>
                    <a:pt x="38351" y="9406"/>
                  </a:lnTo>
                  <a:lnTo>
                    <a:pt x="38351" y="9340"/>
                  </a:lnTo>
                  <a:lnTo>
                    <a:pt x="38219" y="9362"/>
                  </a:lnTo>
                  <a:lnTo>
                    <a:pt x="38086" y="9362"/>
                  </a:lnTo>
                  <a:lnTo>
                    <a:pt x="37866" y="9340"/>
                  </a:lnTo>
                  <a:lnTo>
                    <a:pt x="37623" y="9317"/>
                  </a:lnTo>
                  <a:lnTo>
                    <a:pt x="37490" y="9340"/>
                  </a:lnTo>
                  <a:lnTo>
                    <a:pt x="37358" y="9362"/>
                  </a:lnTo>
                  <a:lnTo>
                    <a:pt x="37314" y="9340"/>
                  </a:lnTo>
                  <a:lnTo>
                    <a:pt x="37203" y="9317"/>
                  </a:lnTo>
                  <a:lnTo>
                    <a:pt x="37269" y="9119"/>
                  </a:lnTo>
                  <a:lnTo>
                    <a:pt x="37314" y="9053"/>
                  </a:lnTo>
                  <a:lnTo>
                    <a:pt x="37358" y="9030"/>
                  </a:lnTo>
                  <a:lnTo>
                    <a:pt x="37424" y="8788"/>
                  </a:lnTo>
                  <a:lnTo>
                    <a:pt x="37556" y="8478"/>
                  </a:lnTo>
                  <a:lnTo>
                    <a:pt x="37866" y="7662"/>
                  </a:lnTo>
                  <a:lnTo>
                    <a:pt x="37998" y="7264"/>
                  </a:lnTo>
                  <a:lnTo>
                    <a:pt x="38108" y="6867"/>
                  </a:lnTo>
                  <a:lnTo>
                    <a:pt x="38175" y="6558"/>
                  </a:lnTo>
                  <a:lnTo>
                    <a:pt x="38175" y="6337"/>
                  </a:lnTo>
                  <a:lnTo>
                    <a:pt x="38197" y="6249"/>
                  </a:lnTo>
                  <a:lnTo>
                    <a:pt x="38197" y="6160"/>
                  </a:lnTo>
                  <a:lnTo>
                    <a:pt x="38175" y="6072"/>
                  </a:lnTo>
                  <a:lnTo>
                    <a:pt x="38108" y="5984"/>
                  </a:lnTo>
                  <a:lnTo>
                    <a:pt x="38064" y="5895"/>
                  </a:lnTo>
                  <a:lnTo>
                    <a:pt x="37976" y="5807"/>
                  </a:lnTo>
                  <a:lnTo>
                    <a:pt x="37777" y="5652"/>
                  </a:lnTo>
                  <a:lnTo>
                    <a:pt x="37247" y="5321"/>
                  </a:lnTo>
                  <a:lnTo>
                    <a:pt x="36629" y="4968"/>
                  </a:lnTo>
                  <a:lnTo>
                    <a:pt x="36011" y="4615"/>
                  </a:lnTo>
                  <a:lnTo>
                    <a:pt x="35393" y="4284"/>
                  </a:lnTo>
                  <a:lnTo>
                    <a:pt x="35106" y="4151"/>
                  </a:lnTo>
                  <a:lnTo>
                    <a:pt x="34841" y="4041"/>
                  </a:lnTo>
                  <a:lnTo>
                    <a:pt x="34598" y="3952"/>
                  </a:lnTo>
                  <a:lnTo>
                    <a:pt x="34399" y="3908"/>
                  </a:lnTo>
                  <a:lnTo>
                    <a:pt x="34289" y="3864"/>
                  </a:lnTo>
                  <a:lnTo>
                    <a:pt x="34223" y="3820"/>
                  </a:lnTo>
                  <a:lnTo>
                    <a:pt x="34156" y="3754"/>
                  </a:lnTo>
                  <a:lnTo>
                    <a:pt x="34090" y="3687"/>
                  </a:lnTo>
                  <a:lnTo>
                    <a:pt x="34002" y="3533"/>
                  </a:lnTo>
                  <a:lnTo>
                    <a:pt x="33958" y="3334"/>
                  </a:lnTo>
                  <a:lnTo>
                    <a:pt x="33891" y="2981"/>
                  </a:lnTo>
                  <a:lnTo>
                    <a:pt x="33847" y="2804"/>
                  </a:lnTo>
                  <a:lnTo>
                    <a:pt x="33803" y="2628"/>
                  </a:lnTo>
                  <a:lnTo>
                    <a:pt x="33891" y="2451"/>
                  </a:lnTo>
                  <a:lnTo>
                    <a:pt x="34024" y="2296"/>
                  </a:lnTo>
                  <a:lnTo>
                    <a:pt x="34090" y="2142"/>
                  </a:lnTo>
                  <a:lnTo>
                    <a:pt x="34090" y="2098"/>
                  </a:lnTo>
                  <a:lnTo>
                    <a:pt x="34090" y="2076"/>
                  </a:lnTo>
                  <a:lnTo>
                    <a:pt x="34046" y="2054"/>
                  </a:lnTo>
                  <a:lnTo>
                    <a:pt x="33958" y="2076"/>
                  </a:lnTo>
                  <a:lnTo>
                    <a:pt x="33097" y="2650"/>
                  </a:lnTo>
                  <a:lnTo>
                    <a:pt x="32986" y="2650"/>
                  </a:lnTo>
                  <a:lnTo>
                    <a:pt x="32854" y="2672"/>
                  </a:lnTo>
                  <a:lnTo>
                    <a:pt x="32743" y="2716"/>
                  </a:lnTo>
                  <a:lnTo>
                    <a:pt x="32633" y="2804"/>
                  </a:lnTo>
                  <a:lnTo>
                    <a:pt x="32611" y="2782"/>
                  </a:lnTo>
                  <a:lnTo>
                    <a:pt x="32721" y="2694"/>
                  </a:lnTo>
                  <a:lnTo>
                    <a:pt x="32721" y="2672"/>
                  </a:lnTo>
                  <a:lnTo>
                    <a:pt x="32721" y="2628"/>
                  </a:lnTo>
                  <a:lnTo>
                    <a:pt x="32765" y="2517"/>
                  </a:lnTo>
                  <a:lnTo>
                    <a:pt x="32832" y="2385"/>
                  </a:lnTo>
                  <a:lnTo>
                    <a:pt x="32942" y="2230"/>
                  </a:lnTo>
                  <a:lnTo>
                    <a:pt x="33163" y="1943"/>
                  </a:lnTo>
                  <a:lnTo>
                    <a:pt x="33273" y="1833"/>
                  </a:lnTo>
                  <a:lnTo>
                    <a:pt x="33362" y="1744"/>
                  </a:lnTo>
                  <a:lnTo>
                    <a:pt x="33671" y="1435"/>
                  </a:lnTo>
                  <a:lnTo>
                    <a:pt x="34134" y="950"/>
                  </a:lnTo>
                  <a:lnTo>
                    <a:pt x="34598" y="486"/>
                  </a:lnTo>
                  <a:lnTo>
                    <a:pt x="34885" y="177"/>
                  </a:lnTo>
                  <a:lnTo>
                    <a:pt x="34951" y="89"/>
                  </a:lnTo>
                  <a:lnTo>
                    <a:pt x="34973" y="22"/>
                  </a:lnTo>
                  <a:lnTo>
                    <a:pt x="34929"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7791376" y="4257800"/>
            <a:ext cx="2568790" cy="2529961"/>
            <a:chOff x="-1194636" y="-1466050"/>
            <a:chExt cx="2568790" cy="2529961"/>
          </a:xfrm>
        </p:grpSpPr>
        <p:sp>
          <p:nvSpPr>
            <p:cNvPr id="72" name="Google Shape;72;p2"/>
            <p:cNvSpPr/>
            <p:nvPr/>
          </p:nvSpPr>
          <p:spPr>
            <a:xfrm>
              <a:off x="-1012236" y="-1164150"/>
              <a:ext cx="2386390" cy="2228061"/>
            </a:xfrm>
            <a:custGeom>
              <a:avLst/>
              <a:gdLst/>
              <a:ahLst/>
              <a:cxnLst/>
              <a:rect l="l" t="t" r="r" b="b"/>
              <a:pathLst>
                <a:path w="45594" h="42569" extrusionOk="0">
                  <a:moveTo>
                    <a:pt x="41001" y="31065"/>
                  </a:moveTo>
                  <a:lnTo>
                    <a:pt x="41155" y="31109"/>
                  </a:lnTo>
                  <a:lnTo>
                    <a:pt x="40979" y="31131"/>
                  </a:lnTo>
                  <a:lnTo>
                    <a:pt x="40979" y="31065"/>
                  </a:lnTo>
                  <a:close/>
                  <a:moveTo>
                    <a:pt x="40957" y="32544"/>
                  </a:moveTo>
                  <a:lnTo>
                    <a:pt x="41177" y="32743"/>
                  </a:lnTo>
                  <a:lnTo>
                    <a:pt x="41045" y="32765"/>
                  </a:lnTo>
                  <a:lnTo>
                    <a:pt x="40073" y="32964"/>
                  </a:lnTo>
                  <a:lnTo>
                    <a:pt x="39809" y="32964"/>
                  </a:lnTo>
                  <a:lnTo>
                    <a:pt x="40493" y="32677"/>
                  </a:lnTo>
                  <a:lnTo>
                    <a:pt x="40957" y="32544"/>
                  </a:lnTo>
                  <a:close/>
                  <a:moveTo>
                    <a:pt x="34664" y="37291"/>
                  </a:moveTo>
                  <a:lnTo>
                    <a:pt x="34598" y="37335"/>
                  </a:lnTo>
                  <a:lnTo>
                    <a:pt x="34510" y="37358"/>
                  </a:lnTo>
                  <a:lnTo>
                    <a:pt x="34333" y="37424"/>
                  </a:lnTo>
                  <a:lnTo>
                    <a:pt x="34377" y="37335"/>
                  </a:lnTo>
                  <a:lnTo>
                    <a:pt x="34664" y="37291"/>
                  </a:lnTo>
                  <a:close/>
                  <a:moveTo>
                    <a:pt x="14109" y="38395"/>
                  </a:moveTo>
                  <a:lnTo>
                    <a:pt x="14241" y="38417"/>
                  </a:lnTo>
                  <a:lnTo>
                    <a:pt x="14330" y="38704"/>
                  </a:lnTo>
                  <a:lnTo>
                    <a:pt x="14109" y="38704"/>
                  </a:lnTo>
                  <a:lnTo>
                    <a:pt x="14043" y="38395"/>
                  </a:lnTo>
                  <a:close/>
                  <a:moveTo>
                    <a:pt x="34929" y="0"/>
                  </a:moveTo>
                  <a:lnTo>
                    <a:pt x="34863" y="22"/>
                  </a:lnTo>
                  <a:lnTo>
                    <a:pt x="34554" y="111"/>
                  </a:lnTo>
                  <a:lnTo>
                    <a:pt x="34156" y="265"/>
                  </a:lnTo>
                  <a:lnTo>
                    <a:pt x="33693" y="486"/>
                  </a:lnTo>
                  <a:lnTo>
                    <a:pt x="33185" y="729"/>
                  </a:lnTo>
                  <a:lnTo>
                    <a:pt x="32721" y="972"/>
                  </a:lnTo>
                  <a:lnTo>
                    <a:pt x="32324" y="1192"/>
                  </a:lnTo>
                  <a:lnTo>
                    <a:pt x="32169" y="1259"/>
                  </a:lnTo>
                  <a:lnTo>
                    <a:pt x="32103" y="1281"/>
                  </a:lnTo>
                  <a:lnTo>
                    <a:pt x="32081" y="1259"/>
                  </a:lnTo>
                  <a:lnTo>
                    <a:pt x="32081" y="1215"/>
                  </a:lnTo>
                  <a:lnTo>
                    <a:pt x="32147" y="1082"/>
                  </a:lnTo>
                  <a:lnTo>
                    <a:pt x="32169" y="1016"/>
                  </a:lnTo>
                  <a:lnTo>
                    <a:pt x="32147" y="972"/>
                  </a:lnTo>
                  <a:lnTo>
                    <a:pt x="31882" y="1170"/>
                  </a:lnTo>
                  <a:lnTo>
                    <a:pt x="31617" y="1325"/>
                  </a:lnTo>
                  <a:lnTo>
                    <a:pt x="31352" y="1502"/>
                  </a:lnTo>
                  <a:lnTo>
                    <a:pt x="31065" y="1700"/>
                  </a:lnTo>
                  <a:lnTo>
                    <a:pt x="30822" y="1811"/>
                  </a:lnTo>
                  <a:lnTo>
                    <a:pt x="30293" y="2142"/>
                  </a:lnTo>
                  <a:lnTo>
                    <a:pt x="29630" y="2539"/>
                  </a:lnTo>
                  <a:lnTo>
                    <a:pt x="29034" y="2915"/>
                  </a:lnTo>
                  <a:lnTo>
                    <a:pt x="28835" y="3047"/>
                  </a:lnTo>
                  <a:lnTo>
                    <a:pt x="28570" y="3224"/>
                  </a:lnTo>
                  <a:lnTo>
                    <a:pt x="28151" y="3489"/>
                  </a:lnTo>
                  <a:lnTo>
                    <a:pt x="28018" y="3555"/>
                  </a:lnTo>
                  <a:lnTo>
                    <a:pt x="27952" y="3621"/>
                  </a:lnTo>
                  <a:lnTo>
                    <a:pt x="27930" y="3643"/>
                  </a:lnTo>
                  <a:lnTo>
                    <a:pt x="27908" y="3621"/>
                  </a:lnTo>
                  <a:lnTo>
                    <a:pt x="27820" y="3687"/>
                  </a:lnTo>
                  <a:lnTo>
                    <a:pt x="27731" y="3754"/>
                  </a:lnTo>
                  <a:lnTo>
                    <a:pt x="27466" y="3886"/>
                  </a:lnTo>
                  <a:lnTo>
                    <a:pt x="27224" y="4041"/>
                  </a:lnTo>
                  <a:lnTo>
                    <a:pt x="27003" y="4151"/>
                  </a:lnTo>
                  <a:lnTo>
                    <a:pt x="26981" y="4107"/>
                  </a:lnTo>
                  <a:lnTo>
                    <a:pt x="26650" y="4328"/>
                  </a:lnTo>
                  <a:lnTo>
                    <a:pt x="26296" y="4504"/>
                  </a:lnTo>
                  <a:lnTo>
                    <a:pt x="25943" y="4681"/>
                  </a:lnTo>
                  <a:lnTo>
                    <a:pt x="25612" y="4858"/>
                  </a:lnTo>
                  <a:lnTo>
                    <a:pt x="25568" y="4813"/>
                  </a:lnTo>
                  <a:lnTo>
                    <a:pt x="25524" y="4835"/>
                  </a:lnTo>
                  <a:lnTo>
                    <a:pt x="25501" y="4813"/>
                  </a:lnTo>
                  <a:lnTo>
                    <a:pt x="25391" y="4813"/>
                  </a:lnTo>
                  <a:lnTo>
                    <a:pt x="25281" y="4858"/>
                  </a:lnTo>
                  <a:lnTo>
                    <a:pt x="25082" y="4990"/>
                  </a:lnTo>
                  <a:lnTo>
                    <a:pt x="25060" y="4946"/>
                  </a:lnTo>
                  <a:lnTo>
                    <a:pt x="24729" y="5100"/>
                  </a:lnTo>
                  <a:lnTo>
                    <a:pt x="24662" y="5034"/>
                  </a:lnTo>
                  <a:lnTo>
                    <a:pt x="24662" y="5034"/>
                  </a:lnTo>
                  <a:lnTo>
                    <a:pt x="24707" y="5123"/>
                  </a:lnTo>
                  <a:lnTo>
                    <a:pt x="24574" y="5189"/>
                  </a:lnTo>
                  <a:lnTo>
                    <a:pt x="24574" y="5145"/>
                  </a:lnTo>
                  <a:lnTo>
                    <a:pt x="24464" y="5211"/>
                  </a:lnTo>
                  <a:lnTo>
                    <a:pt x="24442" y="5123"/>
                  </a:lnTo>
                  <a:lnTo>
                    <a:pt x="24662" y="5034"/>
                  </a:lnTo>
                  <a:lnTo>
                    <a:pt x="25148" y="4835"/>
                  </a:lnTo>
                  <a:lnTo>
                    <a:pt x="25126" y="4791"/>
                  </a:lnTo>
                  <a:lnTo>
                    <a:pt x="25106" y="4771"/>
                  </a:lnTo>
                  <a:lnTo>
                    <a:pt x="25106" y="4771"/>
                  </a:lnTo>
                  <a:lnTo>
                    <a:pt x="25413" y="4637"/>
                  </a:lnTo>
                  <a:lnTo>
                    <a:pt x="25590" y="4526"/>
                  </a:lnTo>
                  <a:lnTo>
                    <a:pt x="25744" y="4416"/>
                  </a:lnTo>
                  <a:lnTo>
                    <a:pt x="25744" y="4372"/>
                  </a:lnTo>
                  <a:lnTo>
                    <a:pt x="25700" y="4328"/>
                  </a:lnTo>
                  <a:lnTo>
                    <a:pt x="25501" y="4328"/>
                  </a:lnTo>
                  <a:lnTo>
                    <a:pt x="25082" y="4526"/>
                  </a:lnTo>
                  <a:lnTo>
                    <a:pt x="25038" y="4460"/>
                  </a:lnTo>
                  <a:lnTo>
                    <a:pt x="25237" y="4394"/>
                  </a:lnTo>
                  <a:lnTo>
                    <a:pt x="25325" y="4350"/>
                  </a:lnTo>
                  <a:lnTo>
                    <a:pt x="25413" y="4284"/>
                  </a:lnTo>
                  <a:lnTo>
                    <a:pt x="25413" y="4261"/>
                  </a:lnTo>
                  <a:lnTo>
                    <a:pt x="25347" y="4239"/>
                  </a:lnTo>
                  <a:lnTo>
                    <a:pt x="25303" y="4217"/>
                  </a:lnTo>
                  <a:lnTo>
                    <a:pt x="25303" y="4195"/>
                  </a:lnTo>
                  <a:lnTo>
                    <a:pt x="25303" y="4173"/>
                  </a:lnTo>
                  <a:lnTo>
                    <a:pt x="25369" y="4151"/>
                  </a:lnTo>
                  <a:lnTo>
                    <a:pt x="25435" y="4063"/>
                  </a:lnTo>
                  <a:lnTo>
                    <a:pt x="25192" y="4217"/>
                  </a:lnTo>
                  <a:lnTo>
                    <a:pt x="25060" y="4284"/>
                  </a:lnTo>
                  <a:lnTo>
                    <a:pt x="24905" y="4328"/>
                  </a:lnTo>
                  <a:lnTo>
                    <a:pt x="24817" y="4306"/>
                  </a:lnTo>
                  <a:lnTo>
                    <a:pt x="24773" y="4284"/>
                  </a:lnTo>
                  <a:lnTo>
                    <a:pt x="24751" y="4239"/>
                  </a:lnTo>
                  <a:lnTo>
                    <a:pt x="24662" y="4284"/>
                  </a:lnTo>
                  <a:lnTo>
                    <a:pt x="24574" y="4328"/>
                  </a:lnTo>
                  <a:lnTo>
                    <a:pt x="24375" y="4350"/>
                  </a:lnTo>
                  <a:lnTo>
                    <a:pt x="24199" y="4328"/>
                  </a:lnTo>
                  <a:lnTo>
                    <a:pt x="24022" y="4261"/>
                  </a:lnTo>
                  <a:lnTo>
                    <a:pt x="23868" y="4261"/>
                  </a:lnTo>
                  <a:lnTo>
                    <a:pt x="23669" y="4350"/>
                  </a:lnTo>
                  <a:lnTo>
                    <a:pt x="22962" y="4504"/>
                  </a:lnTo>
                  <a:lnTo>
                    <a:pt x="22256" y="4659"/>
                  </a:lnTo>
                  <a:lnTo>
                    <a:pt x="21770" y="4747"/>
                  </a:lnTo>
                  <a:lnTo>
                    <a:pt x="21770" y="4659"/>
                  </a:lnTo>
                  <a:lnTo>
                    <a:pt x="21748" y="4593"/>
                  </a:lnTo>
                  <a:lnTo>
                    <a:pt x="21726" y="4548"/>
                  </a:lnTo>
                  <a:lnTo>
                    <a:pt x="21682" y="4482"/>
                  </a:lnTo>
                  <a:lnTo>
                    <a:pt x="21549" y="4394"/>
                  </a:lnTo>
                  <a:lnTo>
                    <a:pt x="21395" y="4306"/>
                  </a:lnTo>
                  <a:lnTo>
                    <a:pt x="21284" y="4261"/>
                  </a:lnTo>
                  <a:lnTo>
                    <a:pt x="21152" y="4239"/>
                  </a:lnTo>
                  <a:lnTo>
                    <a:pt x="20843" y="4217"/>
                  </a:lnTo>
                  <a:lnTo>
                    <a:pt x="20490" y="4239"/>
                  </a:lnTo>
                  <a:lnTo>
                    <a:pt x="20092" y="4306"/>
                  </a:lnTo>
                  <a:lnTo>
                    <a:pt x="19695" y="4394"/>
                  </a:lnTo>
                  <a:lnTo>
                    <a:pt x="19606" y="4438"/>
                  </a:lnTo>
                  <a:lnTo>
                    <a:pt x="19761" y="4173"/>
                  </a:lnTo>
                  <a:lnTo>
                    <a:pt x="19761" y="4173"/>
                  </a:lnTo>
                  <a:lnTo>
                    <a:pt x="19629" y="4284"/>
                  </a:lnTo>
                  <a:lnTo>
                    <a:pt x="19540" y="4328"/>
                  </a:lnTo>
                  <a:lnTo>
                    <a:pt x="19474" y="4416"/>
                  </a:lnTo>
                  <a:lnTo>
                    <a:pt x="19386" y="4526"/>
                  </a:lnTo>
                  <a:lnTo>
                    <a:pt x="19275" y="4548"/>
                  </a:lnTo>
                  <a:lnTo>
                    <a:pt x="18878" y="4747"/>
                  </a:lnTo>
                  <a:lnTo>
                    <a:pt x="18503" y="4946"/>
                  </a:lnTo>
                  <a:lnTo>
                    <a:pt x="18149" y="5167"/>
                  </a:lnTo>
                  <a:lnTo>
                    <a:pt x="17818" y="5387"/>
                  </a:lnTo>
                  <a:lnTo>
                    <a:pt x="17553" y="5586"/>
                  </a:lnTo>
                  <a:lnTo>
                    <a:pt x="17354" y="5785"/>
                  </a:lnTo>
                  <a:lnTo>
                    <a:pt x="17244" y="5851"/>
                  </a:lnTo>
                  <a:lnTo>
                    <a:pt x="17156" y="5895"/>
                  </a:lnTo>
                  <a:lnTo>
                    <a:pt x="17089" y="5917"/>
                  </a:lnTo>
                  <a:lnTo>
                    <a:pt x="16935" y="5917"/>
                  </a:lnTo>
                  <a:lnTo>
                    <a:pt x="16869" y="5873"/>
                  </a:lnTo>
                  <a:lnTo>
                    <a:pt x="16758" y="5785"/>
                  </a:lnTo>
                  <a:lnTo>
                    <a:pt x="16648" y="5652"/>
                  </a:lnTo>
                  <a:lnTo>
                    <a:pt x="16560" y="5498"/>
                  </a:lnTo>
                  <a:lnTo>
                    <a:pt x="16427" y="5365"/>
                  </a:lnTo>
                  <a:lnTo>
                    <a:pt x="16383" y="5299"/>
                  </a:lnTo>
                  <a:lnTo>
                    <a:pt x="16295" y="5277"/>
                  </a:lnTo>
                  <a:lnTo>
                    <a:pt x="16228" y="5498"/>
                  </a:lnTo>
                  <a:lnTo>
                    <a:pt x="16118" y="5697"/>
                  </a:lnTo>
                  <a:lnTo>
                    <a:pt x="16008" y="5851"/>
                  </a:lnTo>
                  <a:lnTo>
                    <a:pt x="15875" y="5984"/>
                  </a:lnTo>
                  <a:lnTo>
                    <a:pt x="15787" y="6094"/>
                  </a:lnTo>
                  <a:lnTo>
                    <a:pt x="15676" y="6226"/>
                  </a:lnTo>
                  <a:lnTo>
                    <a:pt x="15610" y="6359"/>
                  </a:lnTo>
                  <a:lnTo>
                    <a:pt x="15544" y="6536"/>
                  </a:lnTo>
                  <a:lnTo>
                    <a:pt x="15500" y="6469"/>
                  </a:lnTo>
                  <a:lnTo>
                    <a:pt x="15434" y="6425"/>
                  </a:lnTo>
                  <a:lnTo>
                    <a:pt x="15367" y="6381"/>
                  </a:lnTo>
                  <a:lnTo>
                    <a:pt x="15279" y="6337"/>
                  </a:lnTo>
                  <a:lnTo>
                    <a:pt x="15456" y="5807"/>
                  </a:lnTo>
                  <a:lnTo>
                    <a:pt x="15500" y="5652"/>
                  </a:lnTo>
                  <a:lnTo>
                    <a:pt x="15500" y="5498"/>
                  </a:lnTo>
                  <a:lnTo>
                    <a:pt x="15500" y="5365"/>
                  </a:lnTo>
                  <a:lnTo>
                    <a:pt x="15478" y="5233"/>
                  </a:lnTo>
                  <a:lnTo>
                    <a:pt x="15434" y="5034"/>
                  </a:lnTo>
                  <a:lnTo>
                    <a:pt x="15411" y="4968"/>
                  </a:lnTo>
                  <a:lnTo>
                    <a:pt x="15389" y="4880"/>
                  </a:lnTo>
                  <a:lnTo>
                    <a:pt x="15345" y="4791"/>
                  </a:lnTo>
                  <a:lnTo>
                    <a:pt x="15301" y="4747"/>
                  </a:lnTo>
                  <a:lnTo>
                    <a:pt x="15257" y="4747"/>
                  </a:lnTo>
                  <a:lnTo>
                    <a:pt x="15235" y="4769"/>
                  </a:lnTo>
                  <a:lnTo>
                    <a:pt x="15036" y="5189"/>
                  </a:lnTo>
                  <a:lnTo>
                    <a:pt x="14904" y="5387"/>
                  </a:lnTo>
                  <a:lnTo>
                    <a:pt x="14860" y="5432"/>
                  </a:lnTo>
                  <a:lnTo>
                    <a:pt x="14815" y="5432"/>
                  </a:lnTo>
                  <a:lnTo>
                    <a:pt x="14815" y="5410"/>
                  </a:lnTo>
                  <a:lnTo>
                    <a:pt x="14815" y="5365"/>
                  </a:lnTo>
                  <a:lnTo>
                    <a:pt x="14882" y="5233"/>
                  </a:lnTo>
                  <a:lnTo>
                    <a:pt x="14837" y="5189"/>
                  </a:lnTo>
                  <a:lnTo>
                    <a:pt x="14793" y="5145"/>
                  </a:lnTo>
                  <a:lnTo>
                    <a:pt x="14727" y="4990"/>
                  </a:lnTo>
                  <a:lnTo>
                    <a:pt x="14705" y="4813"/>
                  </a:lnTo>
                  <a:lnTo>
                    <a:pt x="14705" y="4703"/>
                  </a:lnTo>
                  <a:lnTo>
                    <a:pt x="14705" y="4526"/>
                  </a:lnTo>
                  <a:lnTo>
                    <a:pt x="14705" y="4239"/>
                  </a:lnTo>
                  <a:lnTo>
                    <a:pt x="14727" y="3952"/>
                  </a:lnTo>
                  <a:lnTo>
                    <a:pt x="14727" y="3798"/>
                  </a:lnTo>
                  <a:lnTo>
                    <a:pt x="14727" y="3732"/>
                  </a:lnTo>
                  <a:lnTo>
                    <a:pt x="14705" y="3709"/>
                  </a:lnTo>
                  <a:lnTo>
                    <a:pt x="14661" y="3709"/>
                  </a:lnTo>
                  <a:lnTo>
                    <a:pt x="14617" y="3732"/>
                  </a:lnTo>
                  <a:lnTo>
                    <a:pt x="14506" y="3798"/>
                  </a:lnTo>
                  <a:lnTo>
                    <a:pt x="14352" y="3930"/>
                  </a:lnTo>
                  <a:lnTo>
                    <a:pt x="14021" y="4239"/>
                  </a:lnTo>
                  <a:lnTo>
                    <a:pt x="13888" y="4416"/>
                  </a:lnTo>
                  <a:lnTo>
                    <a:pt x="13778" y="4571"/>
                  </a:lnTo>
                  <a:lnTo>
                    <a:pt x="13734" y="4615"/>
                  </a:lnTo>
                  <a:lnTo>
                    <a:pt x="13711" y="4637"/>
                  </a:lnTo>
                  <a:lnTo>
                    <a:pt x="13667" y="4637"/>
                  </a:lnTo>
                  <a:lnTo>
                    <a:pt x="13645" y="4615"/>
                  </a:lnTo>
                  <a:lnTo>
                    <a:pt x="13623" y="4526"/>
                  </a:lnTo>
                  <a:lnTo>
                    <a:pt x="13601" y="4504"/>
                  </a:lnTo>
                  <a:lnTo>
                    <a:pt x="13557" y="4482"/>
                  </a:lnTo>
                  <a:lnTo>
                    <a:pt x="13513" y="4615"/>
                  </a:lnTo>
                  <a:lnTo>
                    <a:pt x="13446" y="4725"/>
                  </a:lnTo>
                  <a:lnTo>
                    <a:pt x="13402" y="4835"/>
                  </a:lnTo>
                  <a:lnTo>
                    <a:pt x="13336" y="4968"/>
                  </a:lnTo>
                  <a:lnTo>
                    <a:pt x="13292" y="5056"/>
                  </a:lnTo>
                  <a:lnTo>
                    <a:pt x="13182" y="5277"/>
                  </a:lnTo>
                  <a:lnTo>
                    <a:pt x="12939" y="5829"/>
                  </a:lnTo>
                  <a:lnTo>
                    <a:pt x="12917" y="5917"/>
                  </a:lnTo>
                  <a:lnTo>
                    <a:pt x="12784" y="6226"/>
                  </a:lnTo>
                  <a:lnTo>
                    <a:pt x="12762" y="6293"/>
                  </a:lnTo>
                  <a:lnTo>
                    <a:pt x="12762" y="6315"/>
                  </a:lnTo>
                  <a:lnTo>
                    <a:pt x="12784" y="6337"/>
                  </a:lnTo>
                  <a:lnTo>
                    <a:pt x="12806" y="6359"/>
                  </a:lnTo>
                  <a:lnTo>
                    <a:pt x="12806" y="6359"/>
                  </a:lnTo>
                  <a:lnTo>
                    <a:pt x="12740" y="6337"/>
                  </a:lnTo>
                  <a:lnTo>
                    <a:pt x="12740" y="6425"/>
                  </a:lnTo>
                  <a:lnTo>
                    <a:pt x="12696" y="6536"/>
                  </a:lnTo>
                  <a:lnTo>
                    <a:pt x="12652" y="6646"/>
                  </a:lnTo>
                  <a:lnTo>
                    <a:pt x="12607" y="6734"/>
                  </a:lnTo>
                  <a:lnTo>
                    <a:pt x="12563" y="6712"/>
                  </a:lnTo>
                  <a:lnTo>
                    <a:pt x="12519" y="6845"/>
                  </a:lnTo>
                  <a:lnTo>
                    <a:pt x="12475" y="6955"/>
                  </a:lnTo>
                  <a:lnTo>
                    <a:pt x="12365" y="7198"/>
                  </a:lnTo>
                  <a:lnTo>
                    <a:pt x="12188" y="7375"/>
                  </a:lnTo>
                  <a:lnTo>
                    <a:pt x="12011" y="7551"/>
                  </a:lnTo>
                  <a:lnTo>
                    <a:pt x="11989" y="7551"/>
                  </a:lnTo>
                  <a:lnTo>
                    <a:pt x="11194" y="7419"/>
                  </a:lnTo>
                  <a:lnTo>
                    <a:pt x="10400" y="7308"/>
                  </a:lnTo>
                  <a:lnTo>
                    <a:pt x="9605" y="7220"/>
                  </a:lnTo>
                  <a:lnTo>
                    <a:pt x="8832" y="7176"/>
                  </a:lnTo>
                  <a:lnTo>
                    <a:pt x="8589" y="7176"/>
                  </a:lnTo>
                  <a:lnTo>
                    <a:pt x="8368" y="7220"/>
                  </a:lnTo>
                  <a:lnTo>
                    <a:pt x="8148" y="7308"/>
                  </a:lnTo>
                  <a:lnTo>
                    <a:pt x="7905" y="7419"/>
                  </a:lnTo>
                  <a:lnTo>
                    <a:pt x="7684" y="7551"/>
                  </a:lnTo>
                  <a:lnTo>
                    <a:pt x="7485" y="7706"/>
                  </a:lnTo>
                  <a:lnTo>
                    <a:pt x="7287" y="7860"/>
                  </a:lnTo>
                  <a:lnTo>
                    <a:pt x="7088" y="8037"/>
                  </a:lnTo>
                  <a:lnTo>
                    <a:pt x="6757" y="8368"/>
                  </a:lnTo>
                  <a:lnTo>
                    <a:pt x="6492" y="8677"/>
                  </a:lnTo>
                  <a:lnTo>
                    <a:pt x="6271" y="8964"/>
                  </a:lnTo>
                  <a:lnTo>
                    <a:pt x="6138" y="9097"/>
                  </a:lnTo>
                  <a:lnTo>
                    <a:pt x="6006" y="9251"/>
                  </a:lnTo>
                  <a:lnTo>
                    <a:pt x="5873" y="9428"/>
                  </a:lnTo>
                  <a:lnTo>
                    <a:pt x="5763" y="9627"/>
                  </a:lnTo>
                  <a:lnTo>
                    <a:pt x="5675" y="9825"/>
                  </a:lnTo>
                  <a:lnTo>
                    <a:pt x="5631" y="10024"/>
                  </a:lnTo>
                  <a:lnTo>
                    <a:pt x="5631" y="10223"/>
                  </a:lnTo>
                  <a:lnTo>
                    <a:pt x="5653" y="10311"/>
                  </a:lnTo>
                  <a:lnTo>
                    <a:pt x="5675" y="10399"/>
                  </a:lnTo>
                  <a:lnTo>
                    <a:pt x="5873" y="10488"/>
                  </a:lnTo>
                  <a:lnTo>
                    <a:pt x="6116" y="10576"/>
                  </a:lnTo>
                  <a:lnTo>
                    <a:pt x="4858" y="10664"/>
                  </a:lnTo>
                  <a:lnTo>
                    <a:pt x="3599" y="10708"/>
                  </a:lnTo>
                  <a:lnTo>
                    <a:pt x="2341" y="10686"/>
                  </a:lnTo>
                  <a:lnTo>
                    <a:pt x="1082" y="10642"/>
                  </a:lnTo>
                  <a:lnTo>
                    <a:pt x="1811" y="10708"/>
                  </a:lnTo>
                  <a:lnTo>
                    <a:pt x="2495" y="10775"/>
                  </a:lnTo>
                  <a:lnTo>
                    <a:pt x="3180" y="10819"/>
                  </a:lnTo>
                  <a:lnTo>
                    <a:pt x="3931" y="10797"/>
                  </a:lnTo>
                  <a:lnTo>
                    <a:pt x="3931" y="10819"/>
                  </a:lnTo>
                  <a:lnTo>
                    <a:pt x="3953" y="10863"/>
                  </a:lnTo>
                  <a:lnTo>
                    <a:pt x="4041" y="10885"/>
                  </a:lnTo>
                  <a:lnTo>
                    <a:pt x="4792" y="10885"/>
                  </a:lnTo>
                  <a:lnTo>
                    <a:pt x="5388" y="10863"/>
                  </a:lnTo>
                  <a:lnTo>
                    <a:pt x="6558" y="10753"/>
                  </a:lnTo>
                  <a:lnTo>
                    <a:pt x="6933" y="10929"/>
                  </a:lnTo>
                  <a:lnTo>
                    <a:pt x="7088" y="11040"/>
                  </a:lnTo>
                  <a:lnTo>
                    <a:pt x="7242" y="11128"/>
                  </a:lnTo>
                  <a:lnTo>
                    <a:pt x="7353" y="11238"/>
                  </a:lnTo>
                  <a:lnTo>
                    <a:pt x="7463" y="11371"/>
                  </a:lnTo>
                  <a:lnTo>
                    <a:pt x="7507" y="11503"/>
                  </a:lnTo>
                  <a:lnTo>
                    <a:pt x="7529" y="11658"/>
                  </a:lnTo>
                  <a:lnTo>
                    <a:pt x="6183" y="11768"/>
                  </a:lnTo>
                  <a:lnTo>
                    <a:pt x="6381" y="11768"/>
                  </a:lnTo>
                  <a:lnTo>
                    <a:pt x="6381" y="11790"/>
                  </a:lnTo>
                  <a:lnTo>
                    <a:pt x="6403" y="11812"/>
                  </a:lnTo>
                  <a:lnTo>
                    <a:pt x="6646" y="11812"/>
                  </a:lnTo>
                  <a:lnTo>
                    <a:pt x="5807" y="11879"/>
                  </a:lnTo>
                  <a:lnTo>
                    <a:pt x="4902" y="11923"/>
                  </a:lnTo>
                  <a:lnTo>
                    <a:pt x="3136" y="11989"/>
                  </a:lnTo>
                  <a:lnTo>
                    <a:pt x="3069" y="12011"/>
                  </a:lnTo>
                  <a:lnTo>
                    <a:pt x="3047" y="12033"/>
                  </a:lnTo>
                  <a:lnTo>
                    <a:pt x="3069" y="12055"/>
                  </a:lnTo>
                  <a:lnTo>
                    <a:pt x="3136" y="12077"/>
                  </a:lnTo>
                  <a:lnTo>
                    <a:pt x="3445" y="12144"/>
                  </a:lnTo>
                  <a:lnTo>
                    <a:pt x="3953" y="12166"/>
                  </a:lnTo>
                  <a:lnTo>
                    <a:pt x="5034" y="12121"/>
                  </a:lnTo>
                  <a:lnTo>
                    <a:pt x="6116" y="12055"/>
                  </a:lnTo>
                  <a:lnTo>
                    <a:pt x="6138" y="12121"/>
                  </a:lnTo>
                  <a:lnTo>
                    <a:pt x="5189" y="12166"/>
                  </a:lnTo>
                  <a:lnTo>
                    <a:pt x="4218" y="12232"/>
                  </a:lnTo>
                  <a:lnTo>
                    <a:pt x="4173" y="12254"/>
                  </a:lnTo>
                  <a:lnTo>
                    <a:pt x="4195" y="12254"/>
                  </a:lnTo>
                  <a:lnTo>
                    <a:pt x="4372" y="12298"/>
                  </a:lnTo>
                  <a:lnTo>
                    <a:pt x="4549" y="12320"/>
                  </a:lnTo>
                  <a:lnTo>
                    <a:pt x="4571" y="12342"/>
                  </a:lnTo>
                  <a:lnTo>
                    <a:pt x="4505" y="12364"/>
                  </a:lnTo>
                  <a:lnTo>
                    <a:pt x="4085" y="12364"/>
                  </a:lnTo>
                  <a:lnTo>
                    <a:pt x="3688" y="12409"/>
                  </a:lnTo>
                  <a:lnTo>
                    <a:pt x="3688" y="12409"/>
                  </a:lnTo>
                  <a:lnTo>
                    <a:pt x="4350" y="12386"/>
                  </a:lnTo>
                  <a:lnTo>
                    <a:pt x="5057" y="12364"/>
                  </a:lnTo>
                  <a:lnTo>
                    <a:pt x="6425" y="12276"/>
                  </a:lnTo>
                  <a:lnTo>
                    <a:pt x="6712" y="12298"/>
                  </a:lnTo>
                  <a:lnTo>
                    <a:pt x="6536" y="12563"/>
                  </a:lnTo>
                  <a:lnTo>
                    <a:pt x="6359" y="12828"/>
                  </a:lnTo>
                  <a:lnTo>
                    <a:pt x="6160" y="13093"/>
                  </a:lnTo>
                  <a:lnTo>
                    <a:pt x="5940" y="13336"/>
                  </a:lnTo>
                  <a:lnTo>
                    <a:pt x="5741" y="13535"/>
                  </a:lnTo>
                  <a:lnTo>
                    <a:pt x="5564" y="13689"/>
                  </a:lnTo>
                  <a:lnTo>
                    <a:pt x="5410" y="13777"/>
                  </a:lnTo>
                  <a:lnTo>
                    <a:pt x="5344" y="13799"/>
                  </a:lnTo>
                  <a:lnTo>
                    <a:pt x="5299" y="13799"/>
                  </a:lnTo>
                  <a:lnTo>
                    <a:pt x="5189" y="13888"/>
                  </a:lnTo>
                  <a:lnTo>
                    <a:pt x="5057" y="13976"/>
                  </a:lnTo>
                  <a:lnTo>
                    <a:pt x="4681" y="14175"/>
                  </a:lnTo>
                  <a:lnTo>
                    <a:pt x="4681" y="14131"/>
                  </a:lnTo>
                  <a:lnTo>
                    <a:pt x="4284" y="14153"/>
                  </a:lnTo>
                  <a:lnTo>
                    <a:pt x="4085" y="14175"/>
                  </a:lnTo>
                  <a:lnTo>
                    <a:pt x="3997" y="14197"/>
                  </a:lnTo>
                  <a:lnTo>
                    <a:pt x="3931" y="14241"/>
                  </a:lnTo>
                  <a:lnTo>
                    <a:pt x="4129" y="14440"/>
                  </a:lnTo>
                  <a:lnTo>
                    <a:pt x="3975" y="14506"/>
                  </a:lnTo>
                  <a:lnTo>
                    <a:pt x="3379" y="14815"/>
                  </a:lnTo>
                  <a:lnTo>
                    <a:pt x="3489" y="14705"/>
                  </a:lnTo>
                  <a:lnTo>
                    <a:pt x="3577" y="14550"/>
                  </a:lnTo>
                  <a:lnTo>
                    <a:pt x="3644" y="14329"/>
                  </a:lnTo>
                  <a:lnTo>
                    <a:pt x="3732" y="14020"/>
                  </a:lnTo>
                  <a:lnTo>
                    <a:pt x="3445" y="14131"/>
                  </a:lnTo>
                  <a:lnTo>
                    <a:pt x="3180" y="14241"/>
                  </a:lnTo>
                  <a:lnTo>
                    <a:pt x="2871" y="14307"/>
                  </a:lnTo>
                  <a:lnTo>
                    <a:pt x="2738" y="14329"/>
                  </a:lnTo>
                  <a:lnTo>
                    <a:pt x="2584" y="14329"/>
                  </a:lnTo>
                  <a:lnTo>
                    <a:pt x="2429" y="13777"/>
                  </a:lnTo>
                  <a:lnTo>
                    <a:pt x="2341" y="13755"/>
                  </a:lnTo>
                  <a:lnTo>
                    <a:pt x="2275" y="13755"/>
                  </a:lnTo>
                  <a:lnTo>
                    <a:pt x="2186" y="13777"/>
                  </a:lnTo>
                  <a:lnTo>
                    <a:pt x="2098" y="13799"/>
                  </a:lnTo>
                  <a:lnTo>
                    <a:pt x="1966" y="13866"/>
                  </a:lnTo>
                  <a:lnTo>
                    <a:pt x="1811" y="13932"/>
                  </a:lnTo>
                  <a:lnTo>
                    <a:pt x="1767" y="13822"/>
                  </a:lnTo>
                  <a:lnTo>
                    <a:pt x="1745" y="13733"/>
                  </a:lnTo>
                  <a:lnTo>
                    <a:pt x="1701" y="13667"/>
                  </a:lnTo>
                  <a:lnTo>
                    <a:pt x="1524" y="13667"/>
                  </a:lnTo>
                  <a:lnTo>
                    <a:pt x="1436" y="13689"/>
                  </a:lnTo>
                  <a:lnTo>
                    <a:pt x="1347" y="13711"/>
                  </a:lnTo>
                  <a:lnTo>
                    <a:pt x="1281" y="13755"/>
                  </a:lnTo>
                  <a:lnTo>
                    <a:pt x="1237" y="13844"/>
                  </a:lnTo>
                  <a:lnTo>
                    <a:pt x="1215" y="13910"/>
                  </a:lnTo>
                  <a:lnTo>
                    <a:pt x="1193" y="14020"/>
                  </a:lnTo>
                  <a:lnTo>
                    <a:pt x="1193" y="14131"/>
                  </a:lnTo>
                  <a:lnTo>
                    <a:pt x="1436" y="14197"/>
                  </a:lnTo>
                  <a:lnTo>
                    <a:pt x="1656" y="14307"/>
                  </a:lnTo>
                  <a:lnTo>
                    <a:pt x="2098" y="14528"/>
                  </a:lnTo>
                  <a:lnTo>
                    <a:pt x="2473" y="14727"/>
                  </a:lnTo>
                  <a:lnTo>
                    <a:pt x="2650" y="14815"/>
                  </a:lnTo>
                  <a:lnTo>
                    <a:pt x="2827" y="14881"/>
                  </a:lnTo>
                  <a:lnTo>
                    <a:pt x="3025" y="14926"/>
                  </a:lnTo>
                  <a:lnTo>
                    <a:pt x="3202" y="14926"/>
                  </a:lnTo>
                  <a:lnTo>
                    <a:pt x="2893" y="15102"/>
                  </a:lnTo>
                  <a:lnTo>
                    <a:pt x="2694" y="15235"/>
                  </a:lnTo>
                  <a:lnTo>
                    <a:pt x="2606" y="15301"/>
                  </a:lnTo>
                  <a:lnTo>
                    <a:pt x="2540" y="15367"/>
                  </a:lnTo>
                  <a:lnTo>
                    <a:pt x="2363" y="15301"/>
                  </a:lnTo>
                  <a:lnTo>
                    <a:pt x="2164" y="15257"/>
                  </a:lnTo>
                  <a:lnTo>
                    <a:pt x="2186" y="15389"/>
                  </a:lnTo>
                  <a:lnTo>
                    <a:pt x="2208" y="15500"/>
                  </a:lnTo>
                  <a:lnTo>
                    <a:pt x="2253" y="15632"/>
                  </a:lnTo>
                  <a:lnTo>
                    <a:pt x="2319" y="15764"/>
                  </a:lnTo>
                  <a:lnTo>
                    <a:pt x="2010" y="15875"/>
                  </a:lnTo>
                  <a:lnTo>
                    <a:pt x="2098" y="16361"/>
                  </a:lnTo>
                  <a:lnTo>
                    <a:pt x="2142" y="16824"/>
                  </a:lnTo>
                  <a:lnTo>
                    <a:pt x="2186" y="17266"/>
                  </a:lnTo>
                  <a:lnTo>
                    <a:pt x="2208" y="17707"/>
                  </a:lnTo>
                  <a:lnTo>
                    <a:pt x="2230" y="18591"/>
                  </a:lnTo>
                  <a:lnTo>
                    <a:pt x="2253" y="19076"/>
                  </a:lnTo>
                  <a:lnTo>
                    <a:pt x="2253" y="19341"/>
                  </a:lnTo>
                  <a:lnTo>
                    <a:pt x="2275" y="19540"/>
                  </a:lnTo>
                  <a:lnTo>
                    <a:pt x="2275" y="19650"/>
                  </a:lnTo>
                  <a:lnTo>
                    <a:pt x="2230" y="19761"/>
                  </a:lnTo>
                  <a:lnTo>
                    <a:pt x="2142" y="19959"/>
                  </a:lnTo>
                  <a:lnTo>
                    <a:pt x="2098" y="20070"/>
                  </a:lnTo>
                  <a:lnTo>
                    <a:pt x="2076" y="20202"/>
                  </a:lnTo>
                  <a:lnTo>
                    <a:pt x="2098" y="20335"/>
                  </a:lnTo>
                  <a:lnTo>
                    <a:pt x="2142" y="20467"/>
                  </a:lnTo>
                  <a:lnTo>
                    <a:pt x="2341" y="20821"/>
                  </a:lnTo>
                  <a:lnTo>
                    <a:pt x="2540" y="21174"/>
                  </a:lnTo>
                  <a:lnTo>
                    <a:pt x="2805" y="21660"/>
                  </a:lnTo>
                  <a:lnTo>
                    <a:pt x="3114" y="22145"/>
                  </a:lnTo>
                  <a:lnTo>
                    <a:pt x="3423" y="22609"/>
                  </a:lnTo>
                  <a:lnTo>
                    <a:pt x="3754" y="23073"/>
                  </a:lnTo>
                  <a:lnTo>
                    <a:pt x="4063" y="23470"/>
                  </a:lnTo>
                  <a:lnTo>
                    <a:pt x="4129" y="23536"/>
                  </a:lnTo>
                  <a:lnTo>
                    <a:pt x="4527" y="23934"/>
                  </a:lnTo>
                  <a:lnTo>
                    <a:pt x="4372" y="23956"/>
                  </a:lnTo>
                  <a:lnTo>
                    <a:pt x="4262" y="23956"/>
                  </a:lnTo>
                  <a:lnTo>
                    <a:pt x="4041" y="24000"/>
                  </a:lnTo>
                  <a:lnTo>
                    <a:pt x="3710" y="24044"/>
                  </a:lnTo>
                  <a:lnTo>
                    <a:pt x="2805" y="24044"/>
                  </a:lnTo>
                  <a:lnTo>
                    <a:pt x="2319" y="23978"/>
                  </a:lnTo>
                  <a:lnTo>
                    <a:pt x="1877" y="23912"/>
                  </a:lnTo>
                  <a:lnTo>
                    <a:pt x="1524" y="23845"/>
                  </a:lnTo>
                  <a:lnTo>
                    <a:pt x="1259" y="23801"/>
                  </a:lnTo>
                  <a:lnTo>
                    <a:pt x="1171" y="23779"/>
                  </a:lnTo>
                  <a:lnTo>
                    <a:pt x="1082" y="23779"/>
                  </a:lnTo>
                  <a:lnTo>
                    <a:pt x="1016" y="23823"/>
                  </a:lnTo>
                  <a:lnTo>
                    <a:pt x="928" y="23867"/>
                  </a:lnTo>
                  <a:lnTo>
                    <a:pt x="862" y="23934"/>
                  </a:lnTo>
                  <a:lnTo>
                    <a:pt x="795" y="24022"/>
                  </a:lnTo>
                  <a:lnTo>
                    <a:pt x="707" y="24243"/>
                  </a:lnTo>
                  <a:lnTo>
                    <a:pt x="663" y="24353"/>
                  </a:lnTo>
                  <a:lnTo>
                    <a:pt x="619" y="24508"/>
                  </a:lnTo>
                  <a:lnTo>
                    <a:pt x="597" y="24883"/>
                  </a:lnTo>
                  <a:lnTo>
                    <a:pt x="619" y="25303"/>
                  </a:lnTo>
                  <a:lnTo>
                    <a:pt x="685" y="25744"/>
                  </a:lnTo>
                  <a:lnTo>
                    <a:pt x="817" y="26208"/>
                  </a:lnTo>
                  <a:lnTo>
                    <a:pt x="862" y="26318"/>
                  </a:lnTo>
                  <a:lnTo>
                    <a:pt x="552" y="26142"/>
                  </a:lnTo>
                  <a:lnTo>
                    <a:pt x="663" y="26296"/>
                  </a:lnTo>
                  <a:lnTo>
                    <a:pt x="729" y="26384"/>
                  </a:lnTo>
                  <a:lnTo>
                    <a:pt x="840" y="26495"/>
                  </a:lnTo>
                  <a:lnTo>
                    <a:pt x="950" y="26583"/>
                  </a:lnTo>
                  <a:lnTo>
                    <a:pt x="994" y="26694"/>
                  </a:lnTo>
                  <a:lnTo>
                    <a:pt x="1215" y="27179"/>
                  </a:lnTo>
                  <a:lnTo>
                    <a:pt x="1458" y="27621"/>
                  </a:lnTo>
                  <a:lnTo>
                    <a:pt x="1701" y="28040"/>
                  </a:lnTo>
                  <a:lnTo>
                    <a:pt x="1966" y="28416"/>
                  </a:lnTo>
                  <a:lnTo>
                    <a:pt x="2208" y="28725"/>
                  </a:lnTo>
                  <a:lnTo>
                    <a:pt x="2429" y="28968"/>
                  </a:lnTo>
                  <a:lnTo>
                    <a:pt x="2517" y="29078"/>
                  </a:lnTo>
                  <a:lnTo>
                    <a:pt x="2584" y="29188"/>
                  </a:lnTo>
                  <a:lnTo>
                    <a:pt x="2606" y="29277"/>
                  </a:lnTo>
                  <a:lnTo>
                    <a:pt x="2606" y="29365"/>
                  </a:lnTo>
                  <a:lnTo>
                    <a:pt x="2584" y="29453"/>
                  </a:lnTo>
                  <a:lnTo>
                    <a:pt x="2540" y="29520"/>
                  </a:lnTo>
                  <a:lnTo>
                    <a:pt x="2429" y="29652"/>
                  </a:lnTo>
                  <a:lnTo>
                    <a:pt x="2275" y="29785"/>
                  </a:lnTo>
                  <a:lnTo>
                    <a:pt x="2098" y="29895"/>
                  </a:lnTo>
                  <a:lnTo>
                    <a:pt x="1943" y="30027"/>
                  </a:lnTo>
                  <a:lnTo>
                    <a:pt x="1877" y="30116"/>
                  </a:lnTo>
                  <a:lnTo>
                    <a:pt x="1833" y="30204"/>
                  </a:lnTo>
                  <a:lnTo>
                    <a:pt x="2098" y="30292"/>
                  </a:lnTo>
                  <a:lnTo>
                    <a:pt x="2319" y="30403"/>
                  </a:lnTo>
                  <a:lnTo>
                    <a:pt x="2517" y="30535"/>
                  </a:lnTo>
                  <a:lnTo>
                    <a:pt x="2672" y="30690"/>
                  </a:lnTo>
                  <a:lnTo>
                    <a:pt x="2805" y="30800"/>
                  </a:lnTo>
                  <a:lnTo>
                    <a:pt x="2959" y="30911"/>
                  </a:lnTo>
                  <a:lnTo>
                    <a:pt x="3114" y="31021"/>
                  </a:lnTo>
                  <a:lnTo>
                    <a:pt x="3312" y="31087"/>
                  </a:lnTo>
                  <a:lnTo>
                    <a:pt x="3246" y="31131"/>
                  </a:lnTo>
                  <a:lnTo>
                    <a:pt x="3180" y="31220"/>
                  </a:lnTo>
                  <a:lnTo>
                    <a:pt x="3136" y="31308"/>
                  </a:lnTo>
                  <a:lnTo>
                    <a:pt x="3092" y="31396"/>
                  </a:lnTo>
                  <a:lnTo>
                    <a:pt x="2473" y="31198"/>
                  </a:lnTo>
                  <a:lnTo>
                    <a:pt x="2275" y="31153"/>
                  </a:lnTo>
                  <a:lnTo>
                    <a:pt x="2098" y="31131"/>
                  </a:lnTo>
                  <a:lnTo>
                    <a:pt x="1943" y="31131"/>
                  </a:lnTo>
                  <a:lnTo>
                    <a:pt x="1789" y="31153"/>
                  </a:lnTo>
                  <a:lnTo>
                    <a:pt x="1568" y="31220"/>
                  </a:lnTo>
                  <a:lnTo>
                    <a:pt x="1480" y="31242"/>
                  </a:lnTo>
                  <a:lnTo>
                    <a:pt x="1369" y="31264"/>
                  </a:lnTo>
                  <a:lnTo>
                    <a:pt x="1281" y="31308"/>
                  </a:lnTo>
                  <a:lnTo>
                    <a:pt x="1259" y="31352"/>
                  </a:lnTo>
                  <a:lnTo>
                    <a:pt x="1237" y="31374"/>
                  </a:lnTo>
                  <a:lnTo>
                    <a:pt x="1237" y="31418"/>
                  </a:lnTo>
                  <a:lnTo>
                    <a:pt x="1259" y="31463"/>
                  </a:lnTo>
                  <a:lnTo>
                    <a:pt x="1745" y="31683"/>
                  </a:lnTo>
                  <a:lnTo>
                    <a:pt x="1966" y="31816"/>
                  </a:lnTo>
                  <a:lnTo>
                    <a:pt x="2032" y="31882"/>
                  </a:lnTo>
                  <a:lnTo>
                    <a:pt x="2032" y="31904"/>
                  </a:lnTo>
                  <a:lnTo>
                    <a:pt x="2032" y="31926"/>
                  </a:lnTo>
                  <a:lnTo>
                    <a:pt x="2010" y="31948"/>
                  </a:lnTo>
                  <a:lnTo>
                    <a:pt x="1943" y="31926"/>
                  </a:lnTo>
                  <a:lnTo>
                    <a:pt x="1789" y="31882"/>
                  </a:lnTo>
                  <a:lnTo>
                    <a:pt x="1745" y="31926"/>
                  </a:lnTo>
                  <a:lnTo>
                    <a:pt x="1679" y="31970"/>
                  </a:lnTo>
                  <a:lnTo>
                    <a:pt x="1502" y="32037"/>
                  </a:lnTo>
                  <a:lnTo>
                    <a:pt x="1303" y="32081"/>
                  </a:lnTo>
                  <a:lnTo>
                    <a:pt x="950" y="32081"/>
                  </a:lnTo>
                  <a:lnTo>
                    <a:pt x="619" y="32059"/>
                  </a:lnTo>
                  <a:lnTo>
                    <a:pt x="310" y="32037"/>
                  </a:lnTo>
                  <a:lnTo>
                    <a:pt x="89" y="32037"/>
                  </a:lnTo>
                  <a:lnTo>
                    <a:pt x="45" y="32059"/>
                  </a:lnTo>
                  <a:lnTo>
                    <a:pt x="1" y="32081"/>
                  </a:lnTo>
                  <a:lnTo>
                    <a:pt x="1" y="32125"/>
                  </a:lnTo>
                  <a:lnTo>
                    <a:pt x="23" y="32169"/>
                  </a:lnTo>
                  <a:lnTo>
                    <a:pt x="111" y="32302"/>
                  </a:lnTo>
                  <a:lnTo>
                    <a:pt x="265" y="32478"/>
                  </a:lnTo>
                  <a:lnTo>
                    <a:pt x="641" y="32853"/>
                  </a:lnTo>
                  <a:lnTo>
                    <a:pt x="840" y="33030"/>
                  </a:lnTo>
                  <a:lnTo>
                    <a:pt x="1016" y="33163"/>
                  </a:lnTo>
                  <a:lnTo>
                    <a:pt x="1060" y="33207"/>
                  </a:lnTo>
                  <a:lnTo>
                    <a:pt x="1082" y="33251"/>
                  </a:lnTo>
                  <a:lnTo>
                    <a:pt x="1082" y="33273"/>
                  </a:lnTo>
                  <a:lnTo>
                    <a:pt x="1060" y="33295"/>
                  </a:lnTo>
                  <a:lnTo>
                    <a:pt x="972" y="33339"/>
                  </a:lnTo>
                  <a:lnTo>
                    <a:pt x="950" y="33383"/>
                  </a:lnTo>
                  <a:lnTo>
                    <a:pt x="906" y="33405"/>
                  </a:lnTo>
                  <a:lnTo>
                    <a:pt x="1082" y="33472"/>
                  </a:lnTo>
                  <a:lnTo>
                    <a:pt x="1193" y="33538"/>
                  </a:lnTo>
                  <a:lnTo>
                    <a:pt x="1325" y="33604"/>
                  </a:lnTo>
                  <a:lnTo>
                    <a:pt x="1480" y="33670"/>
                  </a:lnTo>
                  <a:lnTo>
                    <a:pt x="1590" y="33737"/>
                  </a:lnTo>
                  <a:lnTo>
                    <a:pt x="1855" y="33869"/>
                  </a:lnTo>
                  <a:lnTo>
                    <a:pt x="2495" y="34156"/>
                  </a:lnTo>
                  <a:lnTo>
                    <a:pt x="2584" y="34178"/>
                  </a:lnTo>
                  <a:lnTo>
                    <a:pt x="2959" y="34311"/>
                  </a:lnTo>
                  <a:lnTo>
                    <a:pt x="3025" y="34333"/>
                  </a:lnTo>
                  <a:lnTo>
                    <a:pt x="3069" y="34333"/>
                  </a:lnTo>
                  <a:lnTo>
                    <a:pt x="3081" y="34322"/>
                  </a:lnTo>
                  <a:lnTo>
                    <a:pt x="3069" y="34355"/>
                  </a:lnTo>
                  <a:lnTo>
                    <a:pt x="3202" y="34377"/>
                  </a:lnTo>
                  <a:lnTo>
                    <a:pt x="3312" y="34421"/>
                  </a:lnTo>
                  <a:lnTo>
                    <a:pt x="3445" y="34487"/>
                  </a:lnTo>
                  <a:lnTo>
                    <a:pt x="3555" y="34531"/>
                  </a:lnTo>
                  <a:lnTo>
                    <a:pt x="3533" y="34598"/>
                  </a:lnTo>
                  <a:lnTo>
                    <a:pt x="3688" y="34620"/>
                  </a:lnTo>
                  <a:lnTo>
                    <a:pt x="3820" y="34686"/>
                  </a:lnTo>
                  <a:lnTo>
                    <a:pt x="4107" y="34796"/>
                  </a:lnTo>
                  <a:lnTo>
                    <a:pt x="4306" y="35017"/>
                  </a:lnTo>
                  <a:lnTo>
                    <a:pt x="4505" y="35238"/>
                  </a:lnTo>
                  <a:lnTo>
                    <a:pt x="4902" y="35569"/>
                  </a:lnTo>
                  <a:lnTo>
                    <a:pt x="5321" y="35856"/>
                  </a:lnTo>
                  <a:lnTo>
                    <a:pt x="5520" y="35967"/>
                  </a:lnTo>
                  <a:lnTo>
                    <a:pt x="5719" y="36077"/>
                  </a:lnTo>
                  <a:lnTo>
                    <a:pt x="6072" y="36254"/>
                  </a:lnTo>
                  <a:lnTo>
                    <a:pt x="6205" y="36320"/>
                  </a:lnTo>
                  <a:lnTo>
                    <a:pt x="6293" y="36408"/>
                  </a:lnTo>
                  <a:lnTo>
                    <a:pt x="6359" y="36497"/>
                  </a:lnTo>
                  <a:lnTo>
                    <a:pt x="6403" y="36585"/>
                  </a:lnTo>
                  <a:lnTo>
                    <a:pt x="6425" y="36673"/>
                  </a:lnTo>
                  <a:lnTo>
                    <a:pt x="6403" y="36761"/>
                  </a:lnTo>
                  <a:lnTo>
                    <a:pt x="6381" y="36850"/>
                  </a:lnTo>
                  <a:lnTo>
                    <a:pt x="6337" y="36960"/>
                  </a:lnTo>
                  <a:lnTo>
                    <a:pt x="6249" y="37137"/>
                  </a:lnTo>
                  <a:lnTo>
                    <a:pt x="6116" y="37358"/>
                  </a:lnTo>
                  <a:lnTo>
                    <a:pt x="6006" y="37556"/>
                  </a:lnTo>
                  <a:lnTo>
                    <a:pt x="5984" y="37667"/>
                  </a:lnTo>
                  <a:lnTo>
                    <a:pt x="5962" y="37755"/>
                  </a:lnTo>
                  <a:lnTo>
                    <a:pt x="6293" y="37755"/>
                  </a:lnTo>
                  <a:lnTo>
                    <a:pt x="6558" y="37777"/>
                  </a:lnTo>
                  <a:lnTo>
                    <a:pt x="6735" y="37821"/>
                  </a:lnTo>
                  <a:lnTo>
                    <a:pt x="6889" y="37910"/>
                  </a:lnTo>
                  <a:lnTo>
                    <a:pt x="7066" y="37976"/>
                  </a:lnTo>
                  <a:lnTo>
                    <a:pt x="7242" y="38042"/>
                  </a:lnTo>
                  <a:lnTo>
                    <a:pt x="7419" y="38064"/>
                  </a:lnTo>
                  <a:lnTo>
                    <a:pt x="7529" y="38042"/>
                  </a:lnTo>
                  <a:lnTo>
                    <a:pt x="7640" y="38020"/>
                  </a:lnTo>
                  <a:lnTo>
                    <a:pt x="7662" y="38064"/>
                  </a:lnTo>
                  <a:lnTo>
                    <a:pt x="7706" y="38108"/>
                  </a:lnTo>
                  <a:lnTo>
                    <a:pt x="7927" y="38174"/>
                  </a:lnTo>
                  <a:lnTo>
                    <a:pt x="8258" y="38263"/>
                  </a:lnTo>
                  <a:lnTo>
                    <a:pt x="8655" y="38329"/>
                  </a:lnTo>
                  <a:lnTo>
                    <a:pt x="9539" y="38439"/>
                  </a:lnTo>
                  <a:lnTo>
                    <a:pt x="9980" y="38484"/>
                  </a:lnTo>
                  <a:lnTo>
                    <a:pt x="10355" y="38506"/>
                  </a:lnTo>
                  <a:lnTo>
                    <a:pt x="10422" y="38484"/>
                  </a:lnTo>
                  <a:lnTo>
                    <a:pt x="10620" y="38417"/>
                  </a:lnTo>
                  <a:lnTo>
                    <a:pt x="10797" y="38395"/>
                  </a:lnTo>
                  <a:lnTo>
                    <a:pt x="11018" y="38373"/>
                  </a:lnTo>
                  <a:lnTo>
                    <a:pt x="11283" y="38351"/>
                  </a:lnTo>
                  <a:lnTo>
                    <a:pt x="11702" y="38351"/>
                  </a:lnTo>
                  <a:lnTo>
                    <a:pt x="11768" y="38329"/>
                  </a:lnTo>
                  <a:lnTo>
                    <a:pt x="11813" y="38285"/>
                  </a:lnTo>
                  <a:lnTo>
                    <a:pt x="11857" y="38241"/>
                  </a:lnTo>
                  <a:lnTo>
                    <a:pt x="11901" y="38130"/>
                  </a:lnTo>
                  <a:lnTo>
                    <a:pt x="11923" y="37998"/>
                  </a:lnTo>
                  <a:lnTo>
                    <a:pt x="11901" y="38351"/>
                  </a:lnTo>
                  <a:lnTo>
                    <a:pt x="12011" y="38263"/>
                  </a:lnTo>
                  <a:lnTo>
                    <a:pt x="12122" y="38219"/>
                  </a:lnTo>
                  <a:lnTo>
                    <a:pt x="12254" y="38197"/>
                  </a:lnTo>
                  <a:lnTo>
                    <a:pt x="12387" y="38197"/>
                  </a:lnTo>
                  <a:lnTo>
                    <a:pt x="12453" y="38638"/>
                  </a:lnTo>
                  <a:lnTo>
                    <a:pt x="11989" y="38594"/>
                  </a:lnTo>
                  <a:lnTo>
                    <a:pt x="11989" y="38594"/>
                  </a:lnTo>
                  <a:lnTo>
                    <a:pt x="12144" y="38616"/>
                  </a:lnTo>
                  <a:lnTo>
                    <a:pt x="12166" y="38660"/>
                  </a:lnTo>
                  <a:lnTo>
                    <a:pt x="12166" y="38704"/>
                  </a:lnTo>
                  <a:lnTo>
                    <a:pt x="12232" y="38749"/>
                  </a:lnTo>
                  <a:lnTo>
                    <a:pt x="12365" y="38771"/>
                  </a:lnTo>
                  <a:lnTo>
                    <a:pt x="11393" y="38682"/>
                  </a:lnTo>
                  <a:lnTo>
                    <a:pt x="10996" y="38660"/>
                  </a:lnTo>
                  <a:lnTo>
                    <a:pt x="10289" y="38638"/>
                  </a:lnTo>
                  <a:lnTo>
                    <a:pt x="9936" y="38616"/>
                  </a:lnTo>
                  <a:lnTo>
                    <a:pt x="9605" y="38638"/>
                  </a:lnTo>
                  <a:lnTo>
                    <a:pt x="9561" y="38660"/>
                  </a:lnTo>
                  <a:lnTo>
                    <a:pt x="9539" y="38704"/>
                  </a:lnTo>
                  <a:lnTo>
                    <a:pt x="9539" y="38749"/>
                  </a:lnTo>
                  <a:lnTo>
                    <a:pt x="9605" y="38815"/>
                  </a:lnTo>
                  <a:lnTo>
                    <a:pt x="9693" y="38881"/>
                  </a:lnTo>
                  <a:lnTo>
                    <a:pt x="9826" y="38925"/>
                  </a:lnTo>
                  <a:lnTo>
                    <a:pt x="10002" y="38991"/>
                  </a:lnTo>
                  <a:lnTo>
                    <a:pt x="10223" y="39036"/>
                  </a:lnTo>
                  <a:lnTo>
                    <a:pt x="11062" y="39102"/>
                  </a:lnTo>
                  <a:lnTo>
                    <a:pt x="11923" y="39146"/>
                  </a:lnTo>
                  <a:lnTo>
                    <a:pt x="11901" y="39278"/>
                  </a:lnTo>
                  <a:lnTo>
                    <a:pt x="11172" y="39212"/>
                  </a:lnTo>
                  <a:lnTo>
                    <a:pt x="10775" y="39190"/>
                  </a:lnTo>
                  <a:lnTo>
                    <a:pt x="10422" y="39190"/>
                  </a:lnTo>
                  <a:lnTo>
                    <a:pt x="10378" y="39212"/>
                  </a:lnTo>
                  <a:lnTo>
                    <a:pt x="10400" y="39256"/>
                  </a:lnTo>
                  <a:lnTo>
                    <a:pt x="10510" y="39323"/>
                  </a:lnTo>
                  <a:lnTo>
                    <a:pt x="10642" y="39411"/>
                  </a:lnTo>
                  <a:lnTo>
                    <a:pt x="10665" y="39455"/>
                  </a:lnTo>
                  <a:lnTo>
                    <a:pt x="10620" y="39477"/>
                  </a:lnTo>
                  <a:lnTo>
                    <a:pt x="10289" y="39455"/>
                  </a:lnTo>
                  <a:lnTo>
                    <a:pt x="10135" y="39477"/>
                  </a:lnTo>
                  <a:lnTo>
                    <a:pt x="9980" y="39499"/>
                  </a:lnTo>
                  <a:lnTo>
                    <a:pt x="11040" y="39543"/>
                  </a:lnTo>
                  <a:lnTo>
                    <a:pt x="11592" y="39588"/>
                  </a:lnTo>
                  <a:lnTo>
                    <a:pt x="12100" y="39632"/>
                  </a:lnTo>
                  <a:lnTo>
                    <a:pt x="12254" y="39698"/>
                  </a:lnTo>
                  <a:lnTo>
                    <a:pt x="12387" y="39764"/>
                  </a:lnTo>
                  <a:lnTo>
                    <a:pt x="12475" y="39852"/>
                  </a:lnTo>
                  <a:lnTo>
                    <a:pt x="12497" y="39897"/>
                  </a:lnTo>
                  <a:lnTo>
                    <a:pt x="12519" y="39941"/>
                  </a:lnTo>
                  <a:lnTo>
                    <a:pt x="12630" y="39941"/>
                  </a:lnTo>
                  <a:lnTo>
                    <a:pt x="12718" y="40404"/>
                  </a:lnTo>
                  <a:lnTo>
                    <a:pt x="12806" y="40868"/>
                  </a:lnTo>
                  <a:lnTo>
                    <a:pt x="12939" y="41354"/>
                  </a:lnTo>
                  <a:lnTo>
                    <a:pt x="13115" y="41817"/>
                  </a:lnTo>
                  <a:lnTo>
                    <a:pt x="13226" y="42038"/>
                  </a:lnTo>
                  <a:lnTo>
                    <a:pt x="13336" y="42215"/>
                  </a:lnTo>
                  <a:lnTo>
                    <a:pt x="13469" y="42392"/>
                  </a:lnTo>
                  <a:lnTo>
                    <a:pt x="13535" y="42458"/>
                  </a:lnTo>
                  <a:lnTo>
                    <a:pt x="13623" y="42502"/>
                  </a:lnTo>
                  <a:lnTo>
                    <a:pt x="13866" y="42546"/>
                  </a:lnTo>
                  <a:lnTo>
                    <a:pt x="14153" y="42568"/>
                  </a:lnTo>
                  <a:lnTo>
                    <a:pt x="14440" y="42568"/>
                  </a:lnTo>
                  <a:lnTo>
                    <a:pt x="14153" y="42127"/>
                  </a:lnTo>
                  <a:lnTo>
                    <a:pt x="13844" y="41663"/>
                  </a:lnTo>
                  <a:lnTo>
                    <a:pt x="13844" y="41663"/>
                  </a:lnTo>
                  <a:lnTo>
                    <a:pt x="13888" y="41685"/>
                  </a:lnTo>
                  <a:lnTo>
                    <a:pt x="13932" y="41685"/>
                  </a:lnTo>
                  <a:lnTo>
                    <a:pt x="14021" y="41663"/>
                  </a:lnTo>
                  <a:lnTo>
                    <a:pt x="13888" y="41332"/>
                  </a:lnTo>
                  <a:lnTo>
                    <a:pt x="13756" y="41023"/>
                  </a:lnTo>
                  <a:lnTo>
                    <a:pt x="13645" y="40691"/>
                  </a:lnTo>
                  <a:lnTo>
                    <a:pt x="13601" y="40515"/>
                  </a:lnTo>
                  <a:lnTo>
                    <a:pt x="13557" y="40316"/>
                  </a:lnTo>
                  <a:lnTo>
                    <a:pt x="13557" y="40316"/>
                  </a:lnTo>
                  <a:lnTo>
                    <a:pt x="13778" y="40581"/>
                  </a:lnTo>
                  <a:lnTo>
                    <a:pt x="13932" y="40868"/>
                  </a:lnTo>
                  <a:lnTo>
                    <a:pt x="14087" y="41155"/>
                  </a:lnTo>
                  <a:lnTo>
                    <a:pt x="14219" y="41442"/>
                  </a:lnTo>
                  <a:lnTo>
                    <a:pt x="14484" y="42016"/>
                  </a:lnTo>
                  <a:lnTo>
                    <a:pt x="14617" y="42281"/>
                  </a:lnTo>
                  <a:lnTo>
                    <a:pt x="14771" y="42568"/>
                  </a:lnTo>
                  <a:lnTo>
                    <a:pt x="15124" y="42502"/>
                  </a:lnTo>
                  <a:lnTo>
                    <a:pt x="14904" y="41950"/>
                  </a:lnTo>
                  <a:lnTo>
                    <a:pt x="14705" y="41354"/>
                  </a:lnTo>
                  <a:lnTo>
                    <a:pt x="14550" y="40802"/>
                  </a:lnTo>
                  <a:lnTo>
                    <a:pt x="14418" y="40206"/>
                  </a:lnTo>
                  <a:lnTo>
                    <a:pt x="14683" y="40316"/>
                  </a:lnTo>
                  <a:lnTo>
                    <a:pt x="14727" y="40493"/>
                  </a:lnTo>
                  <a:lnTo>
                    <a:pt x="14860" y="41023"/>
                  </a:lnTo>
                  <a:lnTo>
                    <a:pt x="14948" y="41288"/>
                  </a:lnTo>
                  <a:lnTo>
                    <a:pt x="15036" y="41530"/>
                  </a:lnTo>
                  <a:lnTo>
                    <a:pt x="15124" y="41751"/>
                  </a:lnTo>
                  <a:lnTo>
                    <a:pt x="15235" y="41994"/>
                  </a:lnTo>
                  <a:lnTo>
                    <a:pt x="15367" y="42193"/>
                  </a:lnTo>
                  <a:lnTo>
                    <a:pt x="15522" y="42369"/>
                  </a:lnTo>
                  <a:lnTo>
                    <a:pt x="15699" y="42281"/>
                  </a:lnTo>
                  <a:lnTo>
                    <a:pt x="15875" y="42193"/>
                  </a:lnTo>
                  <a:lnTo>
                    <a:pt x="16250" y="41950"/>
                  </a:lnTo>
                  <a:lnTo>
                    <a:pt x="16140" y="41553"/>
                  </a:lnTo>
                  <a:lnTo>
                    <a:pt x="16008" y="41155"/>
                  </a:lnTo>
                  <a:lnTo>
                    <a:pt x="15853" y="40603"/>
                  </a:lnTo>
                  <a:lnTo>
                    <a:pt x="16471" y="40581"/>
                  </a:lnTo>
                  <a:lnTo>
                    <a:pt x="17134" y="40647"/>
                  </a:lnTo>
                  <a:lnTo>
                    <a:pt x="17818" y="40691"/>
                  </a:lnTo>
                  <a:lnTo>
                    <a:pt x="19187" y="40736"/>
                  </a:lnTo>
                  <a:lnTo>
                    <a:pt x="20578" y="40736"/>
                  </a:lnTo>
                  <a:lnTo>
                    <a:pt x="21947" y="40714"/>
                  </a:lnTo>
                  <a:lnTo>
                    <a:pt x="22146" y="40691"/>
                  </a:lnTo>
                  <a:lnTo>
                    <a:pt x="22278" y="40802"/>
                  </a:lnTo>
                  <a:lnTo>
                    <a:pt x="22543" y="41023"/>
                  </a:lnTo>
                  <a:lnTo>
                    <a:pt x="23029" y="41354"/>
                  </a:lnTo>
                  <a:lnTo>
                    <a:pt x="23492" y="41641"/>
                  </a:lnTo>
                  <a:lnTo>
                    <a:pt x="24022" y="41950"/>
                  </a:lnTo>
                  <a:lnTo>
                    <a:pt x="24618" y="42259"/>
                  </a:lnTo>
                  <a:lnTo>
                    <a:pt x="24795" y="42325"/>
                  </a:lnTo>
                  <a:lnTo>
                    <a:pt x="24950" y="42369"/>
                  </a:lnTo>
                  <a:lnTo>
                    <a:pt x="25148" y="42392"/>
                  </a:lnTo>
                  <a:lnTo>
                    <a:pt x="25325" y="42392"/>
                  </a:lnTo>
                  <a:lnTo>
                    <a:pt x="25501" y="42369"/>
                  </a:lnTo>
                  <a:lnTo>
                    <a:pt x="25678" y="42347"/>
                  </a:lnTo>
                  <a:lnTo>
                    <a:pt x="25943" y="42281"/>
                  </a:lnTo>
                  <a:lnTo>
                    <a:pt x="26009" y="42237"/>
                  </a:lnTo>
                  <a:lnTo>
                    <a:pt x="26142" y="42193"/>
                  </a:lnTo>
                  <a:lnTo>
                    <a:pt x="26363" y="42105"/>
                  </a:lnTo>
                  <a:lnTo>
                    <a:pt x="26517" y="42016"/>
                  </a:lnTo>
                  <a:lnTo>
                    <a:pt x="26716" y="41884"/>
                  </a:lnTo>
                  <a:lnTo>
                    <a:pt x="26848" y="41840"/>
                  </a:lnTo>
                  <a:lnTo>
                    <a:pt x="26959" y="41751"/>
                  </a:lnTo>
                  <a:lnTo>
                    <a:pt x="27069" y="41685"/>
                  </a:lnTo>
                  <a:lnTo>
                    <a:pt x="27157" y="41575"/>
                  </a:lnTo>
                  <a:lnTo>
                    <a:pt x="27246" y="41442"/>
                  </a:lnTo>
                  <a:lnTo>
                    <a:pt x="27290" y="41310"/>
                  </a:lnTo>
                  <a:lnTo>
                    <a:pt x="27533" y="41354"/>
                  </a:lnTo>
                  <a:lnTo>
                    <a:pt x="27709" y="41398"/>
                  </a:lnTo>
                  <a:lnTo>
                    <a:pt x="27930" y="41442"/>
                  </a:lnTo>
                  <a:lnTo>
                    <a:pt x="28350" y="41530"/>
                  </a:lnTo>
                  <a:lnTo>
                    <a:pt x="28637" y="41530"/>
                  </a:lnTo>
                  <a:lnTo>
                    <a:pt x="28946" y="41508"/>
                  </a:lnTo>
                  <a:lnTo>
                    <a:pt x="29542" y="41420"/>
                  </a:lnTo>
                  <a:lnTo>
                    <a:pt x="30116" y="41310"/>
                  </a:lnTo>
                  <a:lnTo>
                    <a:pt x="30690" y="41155"/>
                  </a:lnTo>
                  <a:lnTo>
                    <a:pt x="31264" y="40979"/>
                  </a:lnTo>
                  <a:lnTo>
                    <a:pt x="31816" y="40758"/>
                  </a:lnTo>
                  <a:lnTo>
                    <a:pt x="32346" y="40493"/>
                  </a:lnTo>
                  <a:lnTo>
                    <a:pt x="32854" y="40228"/>
                  </a:lnTo>
                  <a:lnTo>
                    <a:pt x="33030" y="40117"/>
                  </a:lnTo>
                  <a:lnTo>
                    <a:pt x="33163" y="39985"/>
                  </a:lnTo>
                  <a:lnTo>
                    <a:pt x="33450" y="39897"/>
                  </a:lnTo>
                  <a:lnTo>
                    <a:pt x="33980" y="39742"/>
                  </a:lnTo>
                  <a:lnTo>
                    <a:pt x="34134" y="39676"/>
                  </a:lnTo>
                  <a:lnTo>
                    <a:pt x="34311" y="39610"/>
                  </a:lnTo>
                  <a:lnTo>
                    <a:pt x="34465" y="39521"/>
                  </a:lnTo>
                  <a:lnTo>
                    <a:pt x="34620" y="39411"/>
                  </a:lnTo>
                  <a:lnTo>
                    <a:pt x="34885" y="39190"/>
                  </a:lnTo>
                  <a:lnTo>
                    <a:pt x="35084" y="38969"/>
                  </a:lnTo>
                  <a:lnTo>
                    <a:pt x="35260" y="38771"/>
                  </a:lnTo>
                  <a:lnTo>
                    <a:pt x="35371" y="38594"/>
                  </a:lnTo>
                  <a:lnTo>
                    <a:pt x="35459" y="38439"/>
                  </a:lnTo>
                  <a:lnTo>
                    <a:pt x="35525" y="38351"/>
                  </a:lnTo>
                  <a:lnTo>
                    <a:pt x="35591" y="38241"/>
                  </a:lnTo>
                  <a:lnTo>
                    <a:pt x="35636" y="38152"/>
                  </a:lnTo>
                  <a:lnTo>
                    <a:pt x="35658" y="38042"/>
                  </a:lnTo>
                  <a:lnTo>
                    <a:pt x="35658" y="37976"/>
                  </a:lnTo>
                  <a:lnTo>
                    <a:pt x="35636" y="37910"/>
                  </a:lnTo>
                  <a:lnTo>
                    <a:pt x="35591" y="37843"/>
                  </a:lnTo>
                  <a:lnTo>
                    <a:pt x="35503" y="37821"/>
                  </a:lnTo>
                  <a:lnTo>
                    <a:pt x="35062" y="37954"/>
                  </a:lnTo>
                  <a:lnTo>
                    <a:pt x="34223" y="38130"/>
                  </a:lnTo>
                  <a:lnTo>
                    <a:pt x="33936" y="38130"/>
                  </a:lnTo>
                  <a:lnTo>
                    <a:pt x="33847" y="38086"/>
                  </a:lnTo>
                  <a:lnTo>
                    <a:pt x="33803" y="38064"/>
                  </a:lnTo>
                  <a:lnTo>
                    <a:pt x="33803" y="38020"/>
                  </a:lnTo>
                  <a:lnTo>
                    <a:pt x="33803" y="37998"/>
                  </a:lnTo>
                  <a:lnTo>
                    <a:pt x="33825" y="37976"/>
                  </a:lnTo>
                  <a:lnTo>
                    <a:pt x="33913" y="37932"/>
                  </a:lnTo>
                  <a:lnTo>
                    <a:pt x="34223" y="37843"/>
                  </a:lnTo>
                  <a:lnTo>
                    <a:pt x="34223" y="37755"/>
                  </a:lnTo>
                  <a:lnTo>
                    <a:pt x="35437" y="37424"/>
                  </a:lnTo>
                  <a:lnTo>
                    <a:pt x="36673" y="37093"/>
                  </a:lnTo>
                  <a:lnTo>
                    <a:pt x="37027" y="36982"/>
                  </a:lnTo>
                  <a:lnTo>
                    <a:pt x="36651" y="37026"/>
                  </a:lnTo>
                  <a:lnTo>
                    <a:pt x="35878" y="37159"/>
                  </a:lnTo>
                  <a:lnTo>
                    <a:pt x="35106" y="37291"/>
                  </a:lnTo>
                  <a:lnTo>
                    <a:pt x="35106" y="37291"/>
                  </a:lnTo>
                  <a:lnTo>
                    <a:pt x="35304" y="37247"/>
                  </a:lnTo>
                  <a:lnTo>
                    <a:pt x="35503" y="37181"/>
                  </a:lnTo>
                  <a:lnTo>
                    <a:pt x="35503" y="37181"/>
                  </a:lnTo>
                  <a:lnTo>
                    <a:pt x="34885" y="37313"/>
                  </a:lnTo>
                  <a:lnTo>
                    <a:pt x="34620" y="37382"/>
                  </a:lnTo>
                  <a:lnTo>
                    <a:pt x="34620" y="37382"/>
                  </a:lnTo>
                  <a:lnTo>
                    <a:pt x="35106" y="37247"/>
                  </a:lnTo>
                  <a:lnTo>
                    <a:pt x="35901" y="36960"/>
                  </a:lnTo>
                  <a:lnTo>
                    <a:pt x="36099" y="36894"/>
                  </a:lnTo>
                  <a:lnTo>
                    <a:pt x="36210" y="36828"/>
                  </a:lnTo>
                  <a:lnTo>
                    <a:pt x="36254" y="36761"/>
                  </a:lnTo>
                  <a:lnTo>
                    <a:pt x="36254" y="36739"/>
                  </a:lnTo>
                  <a:lnTo>
                    <a:pt x="36232" y="36717"/>
                  </a:lnTo>
                  <a:lnTo>
                    <a:pt x="36166" y="36673"/>
                  </a:lnTo>
                  <a:lnTo>
                    <a:pt x="36077" y="36651"/>
                  </a:lnTo>
                  <a:lnTo>
                    <a:pt x="35967" y="36651"/>
                  </a:lnTo>
                  <a:lnTo>
                    <a:pt x="35856" y="36673"/>
                  </a:lnTo>
                  <a:lnTo>
                    <a:pt x="34620" y="36960"/>
                  </a:lnTo>
                  <a:lnTo>
                    <a:pt x="34730" y="36850"/>
                  </a:lnTo>
                  <a:lnTo>
                    <a:pt x="34819" y="36784"/>
                  </a:lnTo>
                  <a:lnTo>
                    <a:pt x="34995" y="36585"/>
                  </a:lnTo>
                  <a:lnTo>
                    <a:pt x="35282" y="36298"/>
                  </a:lnTo>
                  <a:lnTo>
                    <a:pt x="36276" y="36209"/>
                  </a:lnTo>
                  <a:lnTo>
                    <a:pt x="36497" y="36254"/>
                  </a:lnTo>
                  <a:lnTo>
                    <a:pt x="36651" y="36254"/>
                  </a:lnTo>
                  <a:lnTo>
                    <a:pt x="36762" y="36276"/>
                  </a:lnTo>
                  <a:lnTo>
                    <a:pt x="36850" y="36254"/>
                  </a:lnTo>
                  <a:lnTo>
                    <a:pt x="36960" y="36209"/>
                  </a:lnTo>
                  <a:lnTo>
                    <a:pt x="37049" y="36121"/>
                  </a:lnTo>
                  <a:lnTo>
                    <a:pt x="37579" y="36033"/>
                  </a:lnTo>
                  <a:lnTo>
                    <a:pt x="38131" y="35945"/>
                  </a:lnTo>
                  <a:lnTo>
                    <a:pt x="38660" y="35834"/>
                  </a:lnTo>
                  <a:lnTo>
                    <a:pt x="39168" y="35724"/>
                  </a:lnTo>
                  <a:lnTo>
                    <a:pt x="39897" y="35569"/>
                  </a:lnTo>
                  <a:lnTo>
                    <a:pt x="38705" y="35525"/>
                  </a:lnTo>
                  <a:lnTo>
                    <a:pt x="37512" y="35437"/>
                  </a:lnTo>
                  <a:lnTo>
                    <a:pt x="37821" y="34929"/>
                  </a:lnTo>
                  <a:lnTo>
                    <a:pt x="37954" y="34708"/>
                  </a:lnTo>
                  <a:lnTo>
                    <a:pt x="39102" y="34774"/>
                  </a:lnTo>
                  <a:lnTo>
                    <a:pt x="40272" y="34819"/>
                  </a:lnTo>
                  <a:lnTo>
                    <a:pt x="40824" y="34730"/>
                  </a:lnTo>
                  <a:lnTo>
                    <a:pt x="41376" y="34664"/>
                  </a:lnTo>
                  <a:lnTo>
                    <a:pt x="42480" y="34509"/>
                  </a:lnTo>
                  <a:lnTo>
                    <a:pt x="43032" y="34421"/>
                  </a:lnTo>
                  <a:lnTo>
                    <a:pt x="43606" y="34289"/>
                  </a:lnTo>
                  <a:lnTo>
                    <a:pt x="44158" y="34134"/>
                  </a:lnTo>
                  <a:lnTo>
                    <a:pt x="44710" y="33935"/>
                  </a:lnTo>
                  <a:lnTo>
                    <a:pt x="44953" y="33803"/>
                  </a:lnTo>
                  <a:lnTo>
                    <a:pt x="45174" y="33670"/>
                  </a:lnTo>
                  <a:lnTo>
                    <a:pt x="45372" y="33516"/>
                  </a:lnTo>
                  <a:lnTo>
                    <a:pt x="45461" y="33428"/>
                  </a:lnTo>
                  <a:lnTo>
                    <a:pt x="45505" y="33317"/>
                  </a:lnTo>
                  <a:lnTo>
                    <a:pt x="45549" y="33052"/>
                  </a:lnTo>
                  <a:lnTo>
                    <a:pt x="45593" y="32699"/>
                  </a:lnTo>
                  <a:lnTo>
                    <a:pt x="45593" y="32368"/>
                  </a:lnTo>
                  <a:lnTo>
                    <a:pt x="45063" y="32721"/>
                  </a:lnTo>
                  <a:lnTo>
                    <a:pt x="44533" y="33074"/>
                  </a:lnTo>
                  <a:lnTo>
                    <a:pt x="44533" y="33074"/>
                  </a:lnTo>
                  <a:lnTo>
                    <a:pt x="44555" y="33030"/>
                  </a:lnTo>
                  <a:lnTo>
                    <a:pt x="44555" y="32964"/>
                  </a:lnTo>
                  <a:lnTo>
                    <a:pt x="44511" y="32876"/>
                  </a:lnTo>
                  <a:lnTo>
                    <a:pt x="44136" y="33008"/>
                  </a:lnTo>
                  <a:lnTo>
                    <a:pt x="43761" y="33163"/>
                  </a:lnTo>
                  <a:lnTo>
                    <a:pt x="43385" y="33317"/>
                  </a:lnTo>
                  <a:lnTo>
                    <a:pt x="43187" y="33361"/>
                  </a:lnTo>
                  <a:lnTo>
                    <a:pt x="42944" y="33405"/>
                  </a:lnTo>
                  <a:lnTo>
                    <a:pt x="43253" y="33163"/>
                  </a:lnTo>
                  <a:lnTo>
                    <a:pt x="43584" y="32964"/>
                  </a:lnTo>
                  <a:lnTo>
                    <a:pt x="43915" y="32787"/>
                  </a:lnTo>
                  <a:lnTo>
                    <a:pt x="44246" y="32633"/>
                  </a:lnTo>
                  <a:lnTo>
                    <a:pt x="44931" y="32324"/>
                  </a:lnTo>
                  <a:lnTo>
                    <a:pt x="45262" y="32169"/>
                  </a:lnTo>
                  <a:lnTo>
                    <a:pt x="45571" y="31992"/>
                  </a:lnTo>
                  <a:lnTo>
                    <a:pt x="45505" y="31595"/>
                  </a:lnTo>
                  <a:lnTo>
                    <a:pt x="44842" y="31838"/>
                  </a:lnTo>
                  <a:lnTo>
                    <a:pt x="44158" y="32059"/>
                  </a:lnTo>
                  <a:lnTo>
                    <a:pt x="43429" y="32257"/>
                  </a:lnTo>
                  <a:lnTo>
                    <a:pt x="42657" y="32434"/>
                  </a:lnTo>
                  <a:lnTo>
                    <a:pt x="41729" y="32633"/>
                  </a:lnTo>
                  <a:lnTo>
                    <a:pt x="41597" y="32368"/>
                  </a:lnTo>
                  <a:lnTo>
                    <a:pt x="43142" y="32059"/>
                  </a:lnTo>
                  <a:lnTo>
                    <a:pt x="43761" y="31882"/>
                  </a:lnTo>
                  <a:lnTo>
                    <a:pt x="44070" y="31794"/>
                  </a:lnTo>
                  <a:lnTo>
                    <a:pt x="44357" y="31683"/>
                  </a:lnTo>
                  <a:lnTo>
                    <a:pt x="44644" y="31573"/>
                  </a:lnTo>
                  <a:lnTo>
                    <a:pt x="44887" y="31440"/>
                  </a:lnTo>
                  <a:lnTo>
                    <a:pt x="45129" y="31286"/>
                  </a:lnTo>
                  <a:lnTo>
                    <a:pt x="45350" y="31131"/>
                  </a:lnTo>
                  <a:lnTo>
                    <a:pt x="45262" y="30911"/>
                  </a:lnTo>
                  <a:lnTo>
                    <a:pt x="45129" y="30690"/>
                  </a:lnTo>
                  <a:lnTo>
                    <a:pt x="45019" y="30469"/>
                  </a:lnTo>
                  <a:lnTo>
                    <a:pt x="44865" y="30270"/>
                  </a:lnTo>
                  <a:lnTo>
                    <a:pt x="44401" y="30381"/>
                  </a:lnTo>
                  <a:lnTo>
                    <a:pt x="43915" y="30535"/>
                  </a:lnTo>
                  <a:lnTo>
                    <a:pt x="43385" y="30690"/>
                  </a:lnTo>
                  <a:lnTo>
                    <a:pt x="42789" y="30866"/>
                  </a:lnTo>
                  <a:lnTo>
                    <a:pt x="42171" y="30999"/>
                  </a:lnTo>
                  <a:lnTo>
                    <a:pt x="41818" y="31043"/>
                  </a:lnTo>
                  <a:lnTo>
                    <a:pt x="41486" y="31087"/>
                  </a:lnTo>
                  <a:lnTo>
                    <a:pt x="41222" y="31109"/>
                  </a:lnTo>
                  <a:lnTo>
                    <a:pt x="41045" y="30866"/>
                  </a:lnTo>
                  <a:lnTo>
                    <a:pt x="40912" y="30646"/>
                  </a:lnTo>
                  <a:lnTo>
                    <a:pt x="40780" y="30425"/>
                  </a:lnTo>
                  <a:lnTo>
                    <a:pt x="40603" y="30182"/>
                  </a:lnTo>
                  <a:lnTo>
                    <a:pt x="40603" y="30160"/>
                  </a:lnTo>
                  <a:lnTo>
                    <a:pt x="40846" y="30049"/>
                  </a:lnTo>
                  <a:lnTo>
                    <a:pt x="41001" y="29961"/>
                  </a:lnTo>
                  <a:lnTo>
                    <a:pt x="41111" y="29873"/>
                  </a:lnTo>
                  <a:lnTo>
                    <a:pt x="41177" y="29785"/>
                  </a:lnTo>
                  <a:lnTo>
                    <a:pt x="41177" y="29740"/>
                  </a:lnTo>
                  <a:lnTo>
                    <a:pt x="41177" y="29696"/>
                  </a:lnTo>
                  <a:lnTo>
                    <a:pt x="41089" y="29696"/>
                  </a:lnTo>
                  <a:lnTo>
                    <a:pt x="40824" y="29718"/>
                  </a:lnTo>
                  <a:lnTo>
                    <a:pt x="40383" y="29807"/>
                  </a:lnTo>
                  <a:lnTo>
                    <a:pt x="40228" y="29520"/>
                  </a:lnTo>
                  <a:lnTo>
                    <a:pt x="40029" y="29210"/>
                  </a:lnTo>
                  <a:lnTo>
                    <a:pt x="40206" y="28923"/>
                  </a:lnTo>
                  <a:lnTo>
                    <a:pt x="40471" y="28548"/>
                  </a:lnTo>
                  <a:lnTo>
                    <a:pt x="40559" y="28394"/>
                  </a:lnTo>
                  <a:lnTo>
                    <a:pt x="40625" y="28283"/>
                  </a:lnTo>
                  <a:lnTo>
                    <a:pt x="40670" y="28195"/>
                  </a:lnTo>
                  <a:lnTo>
                    <a:pt x="40648" y="28129"/>
                  </a:lnTo>
                  <a:lnTo>
                    <a:pt x="40603" y="28084"/>
                  </a:lnTo>
                  <a:lnTo>
                    <a:pt x="40515" y="28018"/>
                  </a:lnTo>
                  <a:lnTo>
                    <a:pt x="40405" y="27974"/>
                  </a:lnTo>
                  <a:lnTo>
                    <a:pt x="40272" y="27952"/>
                  </a:lnTo>
                  <a:lnTo>
                    <a:pt x="39919" y="27908"/>
                  </a:lnTo>
                  <a:lnTo>
                    <a:pt x="39786" y="27908"/>
                  </a:lnTo>
                  <a:lnTo>
                    <a:pt x="40029" y="27356"/>
                  </a:lnTo>
                  <a:lnTo>
                    <a:pt x="39963" y="27356"/>
                  </a:lnTo>
                  <a:lnTo>
                    <a:pt x="39521" y="27533"/>
                  </a:lnTo>
                  <a:lnTo>
                    <a:pt x="39080" y="27709"/>
                  </a:lnTo>
                  <a:lnTo>
                    <a:pt x="39014" y="27599"/>
                  </a:lnTo>
                  <a:lnTo>
                    <a:pt x="38970" y="27533"/>
                  </a:lnTo>
                  <a:lnTo>
                    <a:pt x="38925" y="27533"/>
                  </a:lnTo>
                  <a:lnTo>
                    <a:pt x="38970" y="27510"/>
                  </a:lnTo>
                  <a:lnTo>
                    <a:pt x="38859" y="27356"/>
                  </a:lnTo>
                  <a:lnTo>
                    <a:pt x="38749" y="27179"/>
                  </a:lnTo>
                  <a:lnTo>
                    <a:pt x="39014" y="27157"/>
                  </a:lnTo>
                  <a:lnTo>
                    <a:pt x="39521" y="27135"/>
                  </a:lnTo>
                  <a:lnTo>
                    <a:pt x="40029" y="27069"/>
                  </a:lnTo>
                  <a:lnTo>
                    <a:pt x="40493" y="26981"/>
                  </a:lnTo>
                  <a:lnTo>
                    <a:pt x="40736" y="26914"/>
                  </a:lnTo>
                  <a:lnTo>
                    <a:pt x="40935" y="26848"/>
                  </a:lnTo>
                  <a:lnTo>
                    <a:pt x="41001" y="26804"/>
                  </a:lnTo>
                  <a:lnTo>
                    <a:pt x="41023" y="26760"/>
                  </a:lnTo>
                  <a:lnTo>
                    <a:pt x="41045" y="26694"/>
                  </a:lnTo>
                  <a:lnTo>
                    <a:pt x="41045" y="26649"/>
                  </a:lnTo>
                  <a:lnTo>
                    <a:pt x="41001" y="26517"/>
                  </a:lnTo>
                  <a:lnTo>
                    <a:pt x="40935" y="26362"/>
                  </a:lnTo>
                  <a:lnTo>
                    <a:pt x="40802" y="26230"/>
                  </a:lnTo>
                  <a:lnTo>
                    <a:pt x="40603" y="26119"/>
                  </a:lnTo>
                  <a:lnTo>
                    <a:pt x="40360" y="26009"/>
                  </a:lnTo>
                  <a:lnTo>
                    <a:pt x="40029" y="25921"/>
                  </a:lnTo>
                  <a:lnTo>
                    <a:pt x="39809" y="25943"/>
                  </a:lnTo>
                  <a:lnTo>
                    <a:pt x="39809" y="25855"/>
                  </a:lnTo>
                  <a:lnTo>
                    <a:pt x="39786" y="25788"/>
                  </a:lnTo>
                  <a:lnTo>
                    <a:pt x="40360" y="25391"/>
                  </a:lnTo>
                  <a:lnTo>
                    <a:pt x="40979" y="24993"/>
                  </a:lnTo>
                  <a:lnTo>
                    <a:pt x="41244" y="24927"/>
                  </a:lnTo>
                  <a:lnTo>
                    <a:pt x="41310" y="24905"/>
                  </a:lnTo>
                  <a:lnTo>
                    <a:pt x="41376" y="24883"/>
                  </a:lnTo>
                  <a:lnTo>
                    <a:pt x="41442" y="24861"/>
                  </a:lnTo>
                  <a:lnTo>
                    <a:pt x="41884" y="24751"/>
                  </a:lnTo>
                  <a:lnTo>
                    <a:pt x="41950" y="24706"/>
                  </a:lnTo>
                  <a:lnTo>
                    <a:pt x="42811" y="24397"/>
                  </a:lnTo>
                  <a:lnTo>
                    <a:pt x="42281" y="24464"/>
                  </a:lnTo>
                  <a:lnTo>
                    <a:pt x="42590" y="24199"/>
                  </a:lnTo>
                  <a:lnTo>
                    <a:pt x="42877" y="23890"/>
                  </a:lnTo>
                  <a:lnTo>
                    <a:pt x="43032" y="23757"/>
                  </a:lnTo>
                  <a:lnTo>
                    <a:pt x="43496" y="23205"/>
                  </a:lnTo>
                  <a:lnTo>
                    <a:pt x="43761" y="22874"/>
                  </a:lnTo>
                  <a:lnTo>
                    <a:pt x="44136" y="22322"/>
                  </a:lnTo>
                  <a:lnTo>
                    <a:pt x="44511" y="21748"/>
                  </a:lnTo>
                  <a:lnTo>
                    <a:pt x="44865" y="21152"/>
                  </a:lnTo>
                  <a:lnTo>
                    <a:pt x="45218" y="20445"/>
                  </a:lnTo>
                  <a:lnTo>
                    <a:pt x="45306" y="20246"/>
                  </a:lnTo>
                  <a:lnTo>
                    <a:pt x="45350" y="20048"/>
                  </a:lnTo>
                  <a:lnTo>
                    <a:pt x="45372" y="19827"/>
                  </a:lnTo>
                  <a:lnTo>
                    <a:pt x="45372" y="19606"/>
                  </a:lnTo>
                  <a:lnTo>
                    <a:pt x="45350" y="19408"/>
                  </a:lnTo>
                  <a:lnTo>
                    <a:pt x="45306" y="19187"/>
                  </a:lnTo>
                  <a:lnTo>
                    <a:pt x="45240" y="18900"/>
                  </a:lnTo>
                  <a:lnTo>
                    <a:pt x="45196" y="18811"/>
                  </a:lnTo>
                  <a:lnTo>
                    <a:pt x="45152" y="18657"/>
                  </a:lnTo>
                  <a:lnTo>
                    <a:pt x="45041" y="18414"/>
                  </a:lnTo>
                  <a:lnTo>
                    <a:pt x="44931" y="18193"/>
                  </a:lnTo>
                  <a:lnTo>
                    <a:pt x="44776" y="17972"/>
                  </a:lnTo>
                  <a:lnTo>
                    <a:pt x="44710" y="17840"/>
                  </a:lnTo>
                  <a:lnTo>
                    <a:pt x="44644" y="17707"/>
                  </a:lnTo>
                  <a:lnTo>
                    <a:pt x="44533" y="17575"/>
                  </a:lnTo>
                  <a:lnTo>
                    <a:pt x="44423" y="17465"/>
                  </a:lnTo>
                  <a:lnTo>
                    <a:pt x="44268" y="17354"/>
                  </a:lnTo>
                  <a:lnTo>
                    <a:pt x="44202" y="17310"/>
                  </a:lnTo>
                  <a:lnTo>
                    <a:pt x="44114" y="17288"/>
                  </a:lnTo>
                  <a:lnTo>
                    <a:pt x="44136" y="17023"/>
                  </a:lnTo>
                  <a:lnTo>
                    <a:pt x="44202" y="16802"/>
                  </a:lnTo>
                  <a:lnTo>
                    <a:pt x="44268" y="16559"/>
                  </a:lnTo>
                  <a:lnTo>
                    <a:pt x="44357" y="16074"/>
                  </a:lnTo>
                  <a:lnTo>
                    <a:pt x="44357" y="15720"/>
                  </a:lnTo>
                  <a:lnTo>
                    <a:pt x="44335" y="15367"/>
                  </a:lnTo>
                  <a:lnTo>
                    <a:pt x="44291" y="15014"/>
                  </a:lnTo>
                  <a:lnTo>
                    <a:pt x="44246" y="14683"/>
                  </a:lnTo>
                  <a:lnTo>
                    <a:pt x="44114" y="13976"/>
                  </a:lnTo>
                  <a:lnTo>
                    <a:pt x="43915" y="13314"/>
                  </a:lnTo>
                  <a:lnTo>
                    <a:pt x="43716" y="12651"/>
                  </a:lnTo>
                  <a:lnTo>
                    <a:pt x="43452" y="12011"/>
                  </a:lnTo>
                  <a:lnTo>
                    <a:pt x="43164" y="11371"/>
                  </a:lnTo>
                  <a:lnTo>
                    <a:pt x="42833" y="10775"/>
                  </a:lnTo>
                  <a:lnTo>
                    <a:pt x="42701" y="10598"/>
                  </a:lnTo>
                  <a:lnTo>
                    <a:pt x="42568" y="10444"/>
                  </a:lnTo>
                  <a:lnTo>
                    <a:pt x="42414" y="10311"/>
                  </a:lnTo>
                  <a:lnTo>
                    <a:pt x="42259" y="10179"/>
                  </a:lnTo>
                  <a:lnTo>
                    <a:pt x="42458" y="10068"/>
                  </a:lnTo>
                  <a:lnTo>
                    <a:pt x="42348" y="10112"/>
                  </a:lnTo>
                  <a:lnTo>
                    <a:pt x="42215" y="10156"/>
                  </a:lnTo>
                  <a:lnTo>
                    <a:pt x="41928" y="10002"/>
                  </a:lnTo>
                  <a:lnTo>
                    <a:pt x="41707" y="9914"/>
                  </a:lnTo>
                  <a:lnTo>
                    <a:pt x="41531" y="9869"/>
                  </a:lnTo>
                  <a:lnTo>
                    <a:pt x="41376" y="9847"/>
                  </a:lnTo>
                  <a:lnTo>
                    <a:pt x="41177" y="9781"/>
                  </a:lnTo>
                  <a:lnTo>
                    <a:pt x="41089" y="9759"/>
                  </a:lnTo>
                  <a:lnTo>
                    <a:pt x="41001" y="9759"/>
                  </a:lnTo>
                  <a:lnTo>
                    <a:pt x="40912" y="9781"/>
                  </a:lnTo>
                  <a:lnTo>
                    <a:pt x="40846" y="9825"/>
                  </a:lnTo>
                  <a:lnTo>
                    <a:pt x="40802" y="9892"/>
                  </a:lnTo>
                  <a:lnTo>
                    <a:pt x="40802" y="9958"/>
                  </a:lnTo>
                  <a:lnTo>
                    <a:pt x="40979" y="10311"/>
                  </a:lnTo>
                  <a:lnTo>
                    <a:pt x="41177" y="10753"/>
                  </a:lnTo>
                  <a:lnTo>
                    <a:pt x="41244" y="10951"/>
                  </a:lnTo>
                  <a:lnTo>
                    <a:pt x="41288" y="11128"/>
                  </a:lnTo>
                  <a:lnTo>
                    <a:pt x="41288" y="11194"/>
                  </a:lnTo>
                  <a:lnTo>
                    <a:pt x="41266" y="11260"/>
                  </a:lnTo>
                  <a:lnTo>
                    <a:pt x="41244" y="11305"/>
                  </a:lnTo>
                  <a:lnTo>
                    <a:pt x="41199" y="11349"/>
                  </a:lnTo>
                  <a:lnTo>
                    <a:pt x="41177" y="11349"/>
                  </a:lnTo>
                  <a:lnTo>
                    <a:pt x="41155" y="11327"/>
                  </a:lnTo>
                  <a:lnTo>
                    <a:pt x="41089" y="11260"/>
                  </a:lnTo>
                  <a:lnTo>
                    <a:pt x="40957" y="11040"/>
                  </a:lnTo>
                  <a:lnTo>
                    <a:pt x="40912" y="11062"/>
                  </a:lnTo>
                  <a:lnTo>
                    <a:pt x="40625" y="11062"/>
                  </a:lnTo>
                  <a:lnTo>
                    <a:pt x="40670" y="11018"/>
                  </a:lnTo>
                  <a:lnTo>
                    <a:pt x="40692" y="10995"/>
                  </a:lnTo>
                  <a:lnTo>
                    <a:pt x="40714" y="10951"/>
                  </a:lnTo>
                  <a:lnTo>
                    <a:pt x="40692" y="10907"/>
                  </a:lnTo>
                  <a:lnTo>
                    <a:pt x="40625" y="10797"/>
                  </a:lnTo>
                  <a:lnTo>
                    <a:pt x="40515" y="10708"/>
                  </a:lnTo>
                  <a:lnTo>
                    <a:pt x="40625" y="10620"/>
                  </a:lnTo>
                  <a:lnTo>
                    <a:pt x="40736" y="10532"/>
                  </a:lnTo>
                  <a:lnTo>
                    <a:pt x="40824" y="10444"/>
                  </a:lnTo>
                  <a:lnTo>
                    <a:pt x="40868" y="10377"/>
                  </a:lnTo>
                  <a:lnTo>
                    <a:pt x="40890" y="10289"/>
                  </a:lnTo>
                  <a:lnTo>
                    <a:pt x="40427" y="10333"/>
                  </a:lnTo>
                  <a:lnTo>
                    <a:pt x="40007" y="10399"/>
                  </a:lnTo>
                  <a:lnTo>
                    <a:pt x="39897" y="10355"/>
                  </a:lnTo>
                  <a:lnTo>
                    <a:pt x="40272" y="10156"/>
                  </a:lnTo>
                  <a:lnTo>
                    <a:pt x="39875" y="10355"/>
                  </a:lnTo>
                  <a:lnTo>
                    <a:pt x="39544" y="10201"/>
                  </a:lnTo>
                  <a:lnTo>
                    <a:pt x="39190" y="10090"/>
                  </a:lnTo>
                  <a:lnTo>
                    <a:pt x="38771" y="9958"/>
                  </a:lnTo>
                  <a:lnTo>
                    <a:pt x="38418" y="9869"/>
                  </a:lnTo>
                  <a:lnTo>
                    <a:pt x="38285" y="9825"/>
                  </a:lnTo>
                  <a:lnTo>
                    <a:pt x="38241" y="9781"/>
                  </a:lnTo>
                  <a:lnTo>
                    <a:pt x="38219" y="9715"/>
                  </a:lnTo>
                  <a:lnTo>
                    <a:pt x="38241" y="9649"/>
                  </a:lnTo>
                  <a:lnTo>
                    <a:pt x="38307" y="9494"/>
                  </a:lnTo>
                  <a:lnTo>
                    <a:pt x="38351" y="9406"/>
                  </a:lnTo>
                  <a:lnTo>
                    <a:pt x="38351" y="9340"/>
                  </a:lnTo>
                  <a:lnTo>
                    <a:pt x="38219" y="9362"/>
                  </a:lnTo>
                  <a:lnTo>
                    <a:pt x="38086" y="9362"/>
                  </a:lnTo>
                  <a:lnTo>
                    <a:pt x="37866" y="9340"/>
                  </a:lnTo>
                  <a:lnTo>
                    <a:pt x="37623" y="9317"/>
                  </a:lnTo>
                  <a:lnTo>
                    <a:pt x="37490" y="9340"/>
                  </a:lnTo>
                  <a:lnTo>
                    <a:pt x="37358" y="9362"/>
                  </a:lnTo>
                  <a:lnTo>
                    <a:pt x="37314" y="9340"/>
                  </a:lnTo>
                  <a:lnTo>
                    <a:pt x="37203" y="9317"/>
                  </a:lnTo>
                  <a:lnTo>
                    <a:pt x="37269" y="9119"/>
                  </a:lnTo>
                  <a:lnTo>
                    <a:pt x="37314" y="9053"/>
                  </a:lnTo>
                  <a:lnTo>
                    <a:pt x="37358" y="9030"/>
                  </a:lnTo>
                  <a:lnTo>
                    <a:pt x="37424" y="8788"/>
                  </a:lnTo>
                  <a:lnTo>
                    <a:pt x="37556" y="8478"/>
                  </a:lnTo>
                  <a:lnTo>
                    <a:pt x="37866" y="7662"/>
                  </a:lnTo>
                  <a:lnTo>
                    <a:pt x="37998" y="7264"/>
                  </a:lnTo>
                  <a:lnTo>
                    <a:pt x="38108" y="6867"/>
                  </a:lnTo>
                  <a:lnTo>
                    <a:pt x="38175" y="6558"/>
                  </a:lnTo>
                  <a:lnTo>
                    <a:pt x="38175" y="6337"/>
                  </a:lnTo>
                  <a:lnTo>
                    <a:pt x="38197" y="6249"/>
                  </a:lnTo>
                  <a:lnTo>
                    <a:pt x="38197" y="6160"/>
                  </a:lnTo>
                  <a:lnTo>
                    <a:pt x="38175" y="6072"/>
                  </a:lnTo>
                  <a:lnTo>
                    <a:pt x="38108" y="5984"/>
                  </a:lnTo>
                  <a:lnTo>
                    <a:pt x="38064" y="5895"/>
                  </a:lnTo>
                  <a:lnTo>
                    <a:pt x="37976" y="5807"/>
                  </a:lnTo>
                  <a:lnTo>
                    <a:pt x="37777" y="5652"/>
                  </a:lnTo>
                  <a:lnTo>
                    <a:pt x="37247" y="5321"/>
                  </a:lnTo>
                  <a:lnTo>
                    <a:pt x="36629" y="4968"/>
                  </a:lnTo>
                  <a:lnTo>
                    <a:pt x="36011" y="4615"/>
                  </a:lnTo>
                  <a:lnTo>
                    <a:pt x="35393" y="4284"/>
                  </a:lnTo>
                  <a:lnTo>
                    <a:pt x="35106" y="4151"/>
                  </a:lnTo>
                  <a:lnTo>
                    <a:pt x="34841" y="4041"/>
                  </a:lnTo>
                  <a:lnTo>
                    <a:pt x="34598" y="3952"/>
                  </a:lnTo>
                  <a:lnTo>
                    <a:pt x="34399" y="3908"/>
                  </a:lnTo>
                  <a:lnTo>
                    <a:pt x="34289" y="3864"/>
                  </a:lnTo>
                  <a:lnTo>
                    <a:pt x="34223" y="3820"/>
                  </a:lnTo>
                  <a:lnTo>
                    <a:pt x="34156" y="3754"/>
                  </a:lnTo>
                  <a:lnTo>
                    <a:pt x="34090" y="3687"/>
                  </a:lnTo>
                  <a:lnTo>
                    <a:pt x="34002" y="3533"/>
                  </a:lnTo>
                  <a:lnTo>
                    <a:pt x="33958" y="3334"/>
                  </a:lnTo>
                  <a:lnTo>
                    <a:pt x="33891" y="2981"/>
                  </a:lnTo>
                  <a:lnTo>
                    <a:pt x="33847" y="2804"/>
                  </a:lnTo>
                  <a:lnTo>
                    <a:pt x="33803" y="2628"/>
                  </a:lnTo>
                  <a:lnTo>
                    <a:pt x="33891" y="2451"/>
                  </a:lnTo>
                  <a:lnTo>
                    <a:pt x="34024" y="2296"/>
                  </a:lnTo>
                  <a:lnTo>
                    <a:pt x="34090" y="2142"/>
                  </a:lnTo>
                  <a:lnTo>
                    <a:pt x="34090" y="2098"/>
                  </a:lnTo>
                  <a:lnTo>
                    <a:pt x="34090" y="2076"/>
                  </a:lnTo>
                  <a:lnTo>
                    <a:pt x="34046" y="2054"/>
                  </a:lnTo>
                  <a:lnTo>
                    <a:pt x="33958" y="2076"/>
                  </a:lnTo>
                  <a:lnTo>
                    <a:pt x="33097" y="2650"/>
                  </a:lnTo>
                  <a:lnTo>
                    <a:pt x="32986" y="2650"/>
                  </a:lnTo>
                  <a:lnTo>
                    <a:pt x="32854" y="2672"/>
                  </a:lnTo>
                  <a:lnTo>
                    <a:pt x="32743" y="2716"/>
                  </a:lnTo>
                  <a:lnTo>
                    <a:pt x="32633" y="2804"/>
                  </a:lnTo>
                  <a:lnTo>
                    <a:pt x="32611" y="2782"/>
                  </a:lnTo>
                  <a:lnTo>
                    <a:pt x="32721" y="2694"/>
                  </a:lnTo>
                  <a:lnTo>
                    <a:pt x="32721" y="2672"/>
                  </a:lnTo>
                  <a:lnTo>
                    <a:pt x="32721" y="2628"/>
                  </a:lnTo>
                  <a:lnTo>
                    <a:pt x="32765" y="2517"/>
                  </a:lnTo>
                  <a:lnTo>
                    <a:pt x="32832" y="2385"/>
                  </a:lnTo>
                  <a:lnTo>
                    <a:pt x="32942" y="2230"/>
                  </a:lnTo>
                  <a:lnTo>
                    <a:pt x="33163" y="1943"/>
                  </a:lnTo>
                  <a:lnTo>
                    <a:pt x="33273" y="1833"/>
                  </a:lnTo>
                  <a:lnTo>
                    <a:pt x="33362" y="1744"/>
                  </a:lnTo>
                  <a:lnTo>
                    <a:pt x="33671" y="1435"/>
                  </a:lnTo>
                  <a:lnTo>
                    <a:pt x="34134" y="950"/>
                  </a:lnTo>
                  <a:lnTo>
                    <a:pt x="34598" y="486"/>
                  </a:lnTo>
                  <a:lnTo>
                    <a:pt x="34885" y="177"/>
                  </a:lnTo>
                  <a:lnTo>
                    <a:pt x="34951" y="89"/>
                  </a:lnTo>
                  <a:lnTo>
                    <a:pt x="34973" y="22"/>
                  </a:lnTo>
                  <a:lnTo>
                    <a:pt x="34929"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94636" y="-1466050"/>
              <a:ext cx="2386390" cy="2228061"/>
            </a:xfrm>
            <a:custGeom>
              <a:avLst/>
              <a:gdLst/>
              <a:ahLst/>
              <a:cxnLst/>
              <a:rect l="l" t="t" r="r" b="b"/>
              <a:pathLst>
                <a:path w="45594" h="42569" extrusionOk="0">
                  <a:moveTo>
                    <a:pt x="41001" y="31065"/>
                  </a:moveTo>
                  <a:lnTo>
                    <a:pt x="41155" y="31109"/>
                  </a:lnTo>
                  <a:lnTo>
                    <a:pt x="40979" y="31131"/>
                  </a:lnTo>
                  <a:lnTo>
                    <a:pt x="40979" y="31065"/>
                  </a:lnTo>
                  <a:close/>
                  <a:moveTo>
                    <a:pt x="40957" y="32544"/>
                  </a:moveTo>
                  <a:lnTo>
                    <a:pt x="41177" y="32743"/>
                  </a:lnTo>
                  <a:lnTo>
                    <a:pt x="41045" y="32765"/>
                  </a:lnTo>
                  <a:lnTo>
                    <a:pt x="40073" y="32964"/>
                  </a:lnTo>
                  <a:lnTo>
                    <a:pt x="39809" y="32964"/>
                  </a:lnTo>
                  <a:lnTo>
                    <a:pt x="40493" y="32677"/>
                  </a:lnTo>
                  <a:lnTo>
                    <a:pt x="40957" y="32544"/>
                  </a:lnTo>
                  <a:close/>
                  <a:moveTo>
                    <a:pt x="34664" y="37291"/>
                  </a:moveTo>
                  <a:lnTo>
                    <a:pt x="34598" y="37335"/>
                  </a:lnTo>
                  <a:lnTo>
                    <a:pt x="34510" y="37358"/>
                  </a:lnTo>
                  <a:lnTo>
                    <a:pt x="34333" y="37424"/>
                  </a:lnTo>
                  <a:lnTo>
                    <a:pt x="34377" y="37335"/>
                  </a:lnTo>
                  <a:lnTo>
                    <a:pt x="34664" y="37291"/>
                  </a:lnTo>
                  <a:close/>
                  <a:moveTo>
                    <a:pt x="14109" y="38395"/>
                  </a:moveTo>
                  <a:lnTo>
                    <a:pt x="14241" y="38417"/>
                  </a:lnTo>
                  <a:lnTo>
                    <a:pt x="14330" y="38704"/>
                  </a:lnTo>
                  <a:lnTo>
                    <a:pt x="14109" y="38704"/>
                  </a:lnTo>
                  <a:lnTo>
                    <a:pt x="14043" y="38395"/>
                  </a:lnTo>
                  <a:close/>
                  <a:moveTo>
                    <a:pt x="34929" y="0"/>
                  </a:moveTo>
                  <a:lnTo>
                    <a:pt x="34863" y="22"/>
                  </a:lnTo>
                  <a:lnTo>
                    <a:pt x="34554" y="111"/>
                  </a:lnTo>
                  <a:lnTo>
                    <a:pt x="34156" y="265"/>
                  </a:lnTo>
                  <a:lnTo>
                    <a:pt x="33693" y="486"/>
                  </a:lnTo>
                  <a:lnTo>
                    <a:pt x="33185" y="729"/>
                  </a:lnTo>
                  <a:lnTo>
                    <a:pt x="32721" y="972"/>
                  </a:lnTo>
                  <a:lnTo>
                    <a:pt x="32324" y="1192"/>
                  </a:lnTo>
                  <a:lnTo>
                    <a:pt x="32169" y="1259"/>
                  </a:lnTo>
                  <a:lnTo>
                    <a:pt x="32103" y="1281"/>
                  </a:lnTo>
                  <a:lnTo>
                    <a:pt x="32081" y="1259"/>
                  </a:lnTo>
                  <a:lnTo>
                    <a:pt x="32081" y="1215"/>
                  </a:lnTo>
                  <a:lnTo>
                    <a:pt x="32147" y="1082"/>
                  </a:lnTo>
                  <a:lnTo>
                    <a:pt x="32169" y="1016"/>
                  </a:lnTo>
                  <a:lnTo>
                    <a:pt x="32147" y="972"/>
                  </a:lnTo>
                  <a:lnTo>
                    <a:pt x="31882" y="1170"/>
                  </a:lnTo>
                  <a:lnTo>
                    <a:pt x="31617" y="1325"/>
                  </a:lnTo>
                  <a:lnTo>
                    <a:pt x="31352" y="1502"/>
                  </a:lnTo>
                  <a:lnTo>
                    <a:pt x="31065" y="1700"/>
                  </a:lnTo>
                  <a:lnTo>
                    <a:pt x="30822" y="1811"/>
                  </a:lnTo>
                  <a:lnTo>
                    <a:pt x="30293" y="2142"/>
                  </a:lnTo>
                  <a:lnTo>
                    <a:pt x="29630" y="2539"/>
                  </a:lnTo>
                  <a:lnTo>
                    <a:pt x="29034" y="2915"/>
                  </a:lnTo>
                  <a:lnTo>
                    <a:pt x="28835" y="3047"/>
                  </a:lnTo>
                  <a:lnTo>
                    <a:pt x="28570" y="3224"/>
                  </a:lnTo>
                  <a:lnTo>
                    <a:pt x="28151" y="3489"/>
                  </a:lnTo>
                  <a:lnTo>
                    <a:pt x="28018" y="3555"/>
                  </a:lnTo>
                  <a:lnTo>
                    <a:pt x="27952" y="3621"/>
                  </a:lnTo>
                  <a:lnTo>
                    <a:pt x="27930" y="3643"/>
                  </a:lnTo>
                  <a:lnTo>
                    <a:pt x="27908" y="3621"/>
                  </a:lnTo>
                  <a:lnTo>
                    <a:pt x="27820" y="3687"/>
                  </a:lnTo>
                  <a:lnTo>
                    <a:pt x="27731" y="3754"/>
                  </a:lnTo>
                  <a:lnTo>
                    <a:pt x="27466" y="3886"/>
                  </a:lnTo>
                  <a:lnTo>
                    <a:pt x="27224" y="4041"/>
                  </a:lnTo>
                  <a:lnTo>
                    <a:pt x="27003" y="4151"/>
                  </a:lnTo>
                  <a:lnTo>
                    <a:pt x="26981" y="4107"/>
                  </a:lnTo>
                  <a:lnTo>
                    <a:pt x="26650" y="4328"/>
                  </a:lnTo>
                  <a:lnTo>
                    <a:pt x="26296" y="4504"/>
                  </a:lnTo>
                  <a:lnTo>
                    <a:pt x="25943" y="4681"/>
                  </a:lnTo>
                  <a:lnTo>
                    <a:pt x="25612" y="4858"/>
                  </a:lnTo>
                  <a:lnTo>
                    <a:pt x="25568" y="4813"/>
                  </a:lnTo>
                  <a:lnTo>
                    <a:pt x="25524" y="4835"/>
                  </a:lnTo>
                  <a:lnTo>
                    <a:pt x="25501" y="4813"/>
                  </a:lnTo>
                  <a:lnTo>
                    <a:pt x="25391" y="4813"/>
                  </a:lnTo>
                  <a:lnTo>
                    <a:pt x="25281" y="4858"/>
                  </a:lnTo>
                  <a:lnTo>
                    <a:pt x="25082" y="4990"/>
                  </a:lnTo>
                  <a:lnTo>
                    <a:pt x="25060" y="4946"/>
                  </a:lnTo>
                  <a:lnTo>
                    <a:pt x="24729" y="5100"/>
                  </a:lnTo>
                  <a:lnTo>
                    <a:pt x="24662" y="5034"/>
                  </a:lnTo>
                  <a:lnTo>
                    <a:pt x="24662" y="5034"/>
                  </a:lnTo>
                  <a:lnTo>
                    <a:pt x="24707" y="5123"/>
                  </a:lnTo>
                  <a:lnTo>
                    <a:pt x="24574" y="5189"/>
                  </a:lnTo>
                  <a:lnTo>
                    <a:pt x="24574" y="5145"/>
                  </a:lnTo>
                  <a:lnTo>
                    <a:pt x="24464" y="5211"/>
                  </a:lnTo>
                  <a:lnTo>
                    <a:pt x="24442" y="5123"/>
                  </a:lnTo>
                  <a:lnTo>
                    <a:pt x="24662" y="5034"/>
                  </a:lnTo>
                  <a:lnTo>
                    <a:pt x="25148" y="4835"/>
                  </a:lnTo>
                  <a:lnTo>
                    <a:pt x="25126" y="4791"/>
                  </a:lnTo>
                  <a:lnTo>
                    <a:pt x="25106" y="4771"/>
                  </a:lnTo>
                  <a:lnTo>
                    <a:pt x="25106" y="4771"/>
                  </a:lnTo>
                  <a:lnTo>
                    <a:pt x="25413" y="4637"/>
                  </a:lnTo>
                  <a:lnTo>
                    <a:pt x="25590" y="4526"/>
                  </a:lnTo>
                  <a:lnTo>
                    <a:pt x="25744" y="4416"/>
                  </a:lnTo>
                  <a:lnTo>
                    <a:pt x="25744" y="4372"/>
                  </a:lnTo>
                  <a:lnTo>
                    <a:pt x="25700" y="4328"/>
                  </a:lnTo>
                  <a:lnTo>
                    <a:pt x="25501" y="4328"/>
                  </a:lnTo>
                  <a:lnTo>
                    <a:pt x="25082" y="4526"/>
                  </a:lnTo>
                  <a:lnTo>
                    <a:pt x="25038" y="4460"/>
                  </a:lnTo>
                  <a:lnTo>
                    <a:pt x="25237" y="4394"/>
                  </a:lnTo>
                  <a:lnTo>
                    <a:pt x="25325" y="4350"/>
                  </a:lnTo>
                  <a:lnTo>
                    <a:pt x="25413" y="4284"/>
                  </a:lnTo>
                  <a:lnTo>
                    <a:pt x="25413" y="4261"/>
                  </a:lnTo>
                  <a:lnTo>
                    <a:pt x="25347" y="4239"/>
                  </a:lnTo>
                  <a:lnTo>
                    <a:pt x="25303" y="4217"/>
                  </a:lnTo>
                  <a:lnTo>
                    <a:pt x="25303" y="4195"/>
                  </a:lnTo>
                  <a:lnTo>
                    <a:pt x="25303" y="4173"/>
                  </a:lnTo>
                  <a:lnTo>
                    <a:pt x="25369" y="4151"/>
                  </a:lnTo>
                  <a:lnTo>
                    <a:pt x="25435" y="4063"/>
                  </a:lnTo>
                  <a:lnTo>
                    <a:pt x="25192" y="4217"/>
                  </a:lnTo>
                  <a:lnTo>
                    <a:pt x="25060" y="4284"/>
                  </a:lnTo>
                  <a:lnTo>
                    <a:pt x="24905" y="4328"/>
                  </a:lnTo>
                  <a:lnTo>
                    <a:pt x="24817" y="4306"/>
                  </a:lnTo>
                  <a:lnTo>
                    <a:pt x="24773" y="4284"/>
                  </a:lnTo>
                  <a:lnTo>
                    <a:pt x="24751" y="4239"/>
                  </a:lnTo>
                  <a:lnTo>
                    <a:pt x="24662" y="4284"/>
                  </a:lnTo>
                  <a:lnTo>
                    <a:pt x="24574" y="4328"/>
                  </a:lnTo>
                  <a:lnTo>
                    <a:pt x="24375" y="4350"/>
                  </a:lnTo>
                  <a:lnTo>
                    <a:pt x="24199" y="4328"/>
                  </a:lnTo>
                  <a:lnTo>
                    <a:pt x="24022" y="4261"/>
                  </a:lnTo>
                  <a:lnTo>
                    <a:pt x="23868" y="4261"/>
                  </a:lnTo>
                  <a:lnTo>
                    <a:pt x="23669" y="4350"/>
                  </a:lnTo>
                  <a:lnTo>
                    <a:pt x="22962" y="4504"/>
                  </a:lnTo>
                  <a:lnTo>
                    <a:pt x="22256" y="4659"/>
                  </a:lnTo>
                  <a:lnTo>
                    <a:pt x="21770" y="4747"/>
                  </a:lnTo>
                  <a:lnTo>
                    <a:pt x="21770" y="4659"/>
                  </a:lnTo>
                  <a:lnTo>
                    <a:pt x="21748" y="4593"/>
                  </a:lnTo>
                  <a:lnTo>
                    <a:pt x="21726" y="4548"/>
                  </a:lnTo>
                  <a:lnTo>
                    <a:pt x="21682" y="4482"/>
                  </a:lnTo>
                  <a:lnTo>
                    <a:pt x="21549" y="4394"/>
                  </a:lnTo>
                  <a:lnTo>
                    <a:pt x="21395" y="4306"/>
                  </a:lnTo>
                  <a:lnTo>
                    <a:pt x="21284" y="4261"/>
                  </a:lnTo>
                  <a:lnTo>
                    <a:pt x="21152" y="4239"/>
                  </a:lnTo>
                  <a:lnTo>
                    <a:pt x="20843" y="4217"/>
                  </a:lnTo>
                  <a:lnTo>
                    <a:pt x="20490" y="4239"/>
                  </a:lnTo>
                  <a:lnTo>
                    <a:pt x="20092" y="4306"/>
                  </a:lnTo>
                  <a:lnTo>
                    <a:pt x="19695" y="4394"/>
                  </a:lnTo>
                  <a:lnTo>
                    <a:pt x="19606" y="4438"/>
                  </a:lnTo>
                  <a:lnTo>
                    <a:pt x="19761" y="4173"/>
                  </a:lnTo>
                  <a:lnTo>
                    <a:pt x="19761" y="4173"/>
                  </a:lnTo>
                  <a:lnTo>
                    <a:pt x="19629" y="4284"/>
                  </a:lnTo>
                  <a:lnTo>
                    <a:pt x="19540" y="4328"/>
                  </a:lnTo>
                  <a:lnTo>
                    <a:pt x="19474" y="4416"/>
                  </a:lnTo>
                  <a:lnTo>
                    <a:pt x="19386" y="4526"/>
                  </a:lnTo>
                  <a:lnTo>
                    <a:pt x="19275" y="4548"/>
                  </a:lnTo>
                  <a:lnTo>
                    <a:pt x="18878" y="4747"/>
                  </a:lnTo>
                  <a:lnTo>
                    <a:pt x="18503" y="4946"/>
                  </a:lnTo>
                  <a:lnTo>
                    <a:pt x="18149" y="5167"/>
                  </a:lnTo>
                  <a:lnTo>
                    <a:pt x="17818" y="5387"/>
                  </a:lnTo>
                  <a:lnTo>
                    <a:pt x="17553" y="5586"/>
                  </a:lnTo>
                  <a:lnTo>
                    <a:pt x="17354" y="5785"/>
                  </a:lnTo>
                  <a:lnTo>
                    <a:pt x="17244" y="5851"/>
                  </a:lnTo>
                  <a:lnTo>
                    <a:pt x="17156" y="5895"/>
                  </a:lnTo>
                  <a:lnTo>
                    <a:pt x="17089" y="5917"/>
                  </a:lnTo>
                  <a:lnTo>
                    <a:pt x="16935" y="5917"/>
                  </a:lnTo>
                  <a:lnTo>
                    <a:pt x="16869" y="5873"/>
                  </a:lnTo>
                  <a:lnTo>
                    <a:pt x="16758" y="5785"/>
                  </a:lnTo>
                  <a:lnTo>
                    <a:pt x="16648" y="5652"/>
                  </a:lnTo>
                  <a:lnTo>
                    <a:pt x="16560" y="5498"/>
                  </a:lnTo>
                  <a:lnTo>
                    <a:pt x="16427" y="5365"/>
                  </a:lnTo>
                  <a:lnTo>
                    <a:pt x="16383" y="5299"/>
                  </a:lnTo>
                  <a:lnTo>
                    <a:pt x="16295" y="5277"/>
                  </a:lnTo>
                  <a:lnTo>
                    <a:pt x="16228" y="5498"/>
                  </a:lnTo>
                  <a:lnTo>
                    <a:pt x="16118" y="5697"/>
                  </a:lnTo>
                  <a:lnTo>
                    <a:pt x="16008" y="5851"/>
                  </a:lnTo>
                  <a:lnTo>
                    <a:pt x="15875" y="5984"/>
                  </a:lnTo>
                  <a:lnTo>
                    <a:pt x="15787" y="6094"/>
                  </a:lnTo>
                  <a:lnTo>
                    <a:pt x="15676" y="6226"/>
                  </a:lnTo>
                  <a:lnTo>
                    <a:pt x="15610" y="6359"/>
                  </a:lnTo>
                  <a:lnTo>
                    <a:pt x="15544" y="6536"/>
                  </a:lnTo>
                  <a:lnTo>
                    <a:pt x="15500" y="6469"/>
                  </a:lnTo>
                  <a:lnTo>
                    <a:pt x="15434" y="6425"/>
                  </a:lnTo>
                  <a:lnTo>
                    <a:pt x="15367" y="6381"/>
                  </a:lnTo>
                  <a:lnTo>
                    <a:pt x="15279" y="6337"/>
                  </a:lnTo>
                  <a:lnTo>
                    <a:pt x="15456" y="5807"/>
                  </a:lnTo>
                  <a:lnTo>
                    <a:pt x="15500" y="5652"/>
                  </a:lnTo>
                  <a:lnTo>
                    <a:pt x="15500" y="5498"/>
                  </a:lnTo>
                  <a:lnTo>
                    <a:pt x="15500" y="5365"/>
                  </a:lnTo>
                  <a:lnTo>
                    <a:pt x="15478" y="5233"/>
                  </a:lnTo>
                  <a:lnTo>
                    <a:pt x="15434" y="5034"/>
                  </a:lnTo>
                  <a:lnTo>
                    <a:pt x="15411" y="4968"/>
                  </a:lnTo>
                  <a:lnTo>
                    <a:pt x="15389" y="4880"/>
                  </a:lnTo>
                  <a:lnTo>
                    <a:pt x="15345" y="4791"/>
                  </a:lnTo>
                  <a:lnTo>
                    <a:pt x="15301" y="4747"/>
                  </a:lnTo>
                  <a:lnTo>
                    <a:pt x="15257" y="4747"/>
                  </a:lnTo>
                  <a:lnTo>
                    <a:pt x="15235" y="4769"/>
                  </a:lnTo>
                  <a:lnTo>
                    <a:pt x="15036" y="5189"/>
                  </a:lnTo>
                  <a:lnTo>
                    <a:pt x="14904" y="5387"/>
                  </a:lnTo>
                  <a:lnTo>
                    <a:pt x="14860" y="5432"/>
                  </a:lnTo>
                  <a:lnTo>
                    <a:pt x="14815" y="5432"/>
                  </a:lnTo>
                  <a:lnTo>
                    <a:pt x="14815" y="5410"/>
                  </a:lnTo>
                  <a:lnTo>
                    <a:pt x="14815" y="5365"/>
                  </a:lnTo>
                  <a:lnTo>
                    <a:pt x="14882" y="5233"/>
                  </a:lnTo>
                  <a:lnTo>
                    <a:pt x="14837" y="5189"/>
                  </a:lnTo>
                  <a:lnTo>
                    <a:pt x="14793" y="5145"/>
                  </a:lnTo>
                  <a:lnTo>
                    <a:pt x="14727" y="4990"/>
                  </a:lnTo>
                  <a:lnTo>
                    <a:pt x="14705" y="4813"/>
                  </a:lnTo>
                  <a:lnTo>
                    <a:pt x="14705" y="4703"/>
                  </a:lnTo>
                  <a:lnTo>
                    <a:pt x="14705" y="4526"/>
                  </a:lnTo>
                  <a:lnTo>
                    <a:pt x="14705" y="4239"/>
                  </a:lnTo>
                  <a:lnTo>
                    <a:pt x="14727" y="3952"/>
                  </a:lnTo>
                  <a:lnTo>
                    <a:pt x="14727" y="3798"/>
                  </a:lnTo>
                  <a:lnTo>
                    <a:pt x="14727" y="3732"/>
                  </a:lnTo>
                  <a:lnTo>
                    <a:pt x="14705" y="3709"/>
                  </a:lnTo>
                  <a:lnTo>
                    <a:pt x="14661" y="3709"/>
                  </a:lnTo>
                  <a:lnTo>
                    <a:pt x="14617" y="3732"/>
                  </a:lnTo>
                  <a:lnTo>
                    <a:pt x="14506" y="3798"/>
                  </a:lnTo>
                  <a:lnTo>
                    <a:pt x="14352" y="3930"/>
                  </a:lnTo>
                  <a:lnTo>
                    <a:pt x="14021" y="4239"/>
                  </a:lnTo>
                  <a:lnTo>
                    <a:pt x="13888" y="4416"/>
                  </a:lnTo>
                  <a:lnTo>
                    <a:pt x="13778" y="4571"/>
                  </a:lnTo>
                  <a:lnTo>
                    <a:pt x="13734" y="4615"/>
                  </a:lnTo>
                  <a:lnTo>
                    <a:pt x="13711" y="4637"/>
                  </a:lnTo>
                  <a:lnTo>
                    <a:pt x="13667" y="4637"/>
                  </a:lnTo>
                  <a:lnTo>
                    <a:pt x="13645" y="4615"/>
                  </a:lnTo>
                  <a:lnTo>
                    <a:pt x="13623" y="4526"/>
                  </a:lnTo>
                  <a:lnTo>
                    <a:pt x="13601" y="4504"/>
                  </a:lnTo>
                  <a:lnTo>
                    <a:pt x="13557" y="4482"/>
                  </a:lnTo>
                  <a:lnTo>
                    <a:pt x="13513" y="4615"/>
                  </a:lnTo>
                  <a:lnTo>
                    <a:pt x="13446" y="4725"/>
                  </a:lnTo>
                  <a:lnTo>
                    <a:pt x="13402" y="4835"/>
                  </a:lnTo>
                  <a:lnTo>
                    <a:pt x="13336" y="4968"/>
                  </a:lnTo>
                  <a:lnTo>
                    <a:pt x="13292" y="5056"/>
                  </a:lnTo>
                  <a:lnTo>
                    <a:pt x="13182" y="5277"/>
                  </a:lnTo>
                  <a:lnTo>
                    <a:pt x="12939" y="5829"/>
                  </a:lnTo>
                  <a:lnTo>
                    <a:pt x="12917" y="5917"/>
                  </a:lnTo>
                  <a:lnTo>
                    <a:pt x="12784" y="6226"/>
                  </a:lnTo>
                  <a:lnTo>
                    <a:pt x="12762" y="6293"/>
                  </a:lnTo>
                  <a:lnTo>
                    <a:pt x="12762" y="6315"/>
                  </a:lnTo>
                  <a:lnTo>
                    <a:pt x="12784" y="6337"/>
                  </a:lnTo>
                  <a:lnTo>
                    <a:pt x="12806" y="6359"/>
                  </a:lnTo>
                  <a:lnTo>
                    <a:pt x="12806" y="6359"/>
                  </a:lnTo>
                  <a:lnTo>
                    <a:pt x="12740" y="6337"/>
                  </a:lnTo>
                  <a:lnTo>
                    <a:pt x="12740" y="6425"/>
                  </a:lnTo>
                  <a:lnTo>
                    <a:pt x="12696" y="6536"/>
                  </a:lnTo>
                  <a:lnTo>
                    <a:pt x="12652" y="6646"/>
                  </a:lnTo>
                  <a:lnTo>
                    <a:pt x="12607" y="6734"/>
                  </a:lnTo>
                  <a:lnTo>
                    <a:pt x="12563" y="6712"/>
                  </a:lnTo>
                  <a:lnTo>
                    <a:pt x="12519" y="6845"/>
                  </a:lnTo>
                  <a:lnTo>
                    <a:pt x="12475" y="6955"/>
                  </a:lnTo>
                  <a:lnTo>
                    <a:pt x="12365" y="7198"/>
                  </a:lnTo>
                  <a:lnTo>
                    <a:pt x="12188" y="7375"/>
                  </a:lnTo>
                  <a:lnTo>
                    <a:pt x="12011" y="7551"/>
                  </a:lnTo>
                  <a:lnTo>
                    <a:pt x="11989" y="7551"/>
                  </a:lnTo>
                  <a:lnTo>
                    <a:pt x="11194" y="7419"/>
                  </a:lnTo>
                  <a:lnTo>
                    <a:pt x="10400" y="7308"/>
                  </a:lnTo>
                  <a:lnTo>
                    <a:pt x="9605" y="7220"/>
                  </a:lnTo>
                  <a:lnTo>
                    <a:pt x="8832" y="7176"/>
                  </a:lnTo>
                  <a:lnTo>
                    <a:pt x="8589" y="7176"/>
                  </a:lnTo>
                  <a:lnTo>
                    <a:pt x="8368" y="7220"/>
                  </a:lnTo>
                  <a:lnTo>
                    <a:pt x="8148" y="7308"/>
                  </a:lnTo>
                  <a:lnTo>
                    <a:pt x="7905" y="7419"/>
                  </a:lnTo>
                  <a:lnTo>
                    <a:pt x="7684" y="7551"/>
                  </a:lnTo>
                  <a:lnTo>
                    <a:pt x="7485" y="7706"/>
                  </a:lnTo>
                  <a:lnTo>
                    <a:pt x="7287" y="7860"/>
                  </a:lnTo>
                  <a:lnTo>
                    <a:pt x="7088" y="8037"/>
                  </a:lnTo>
                  <a:lnTo>
                    <a:pt x="6757" y="8368"/>
                  </a:lnTo>
                  <a:lnTo>
                    <a:pt x="6492" y="8677"/>
                  </a:lnTo>
                  <a:lnTo>
                    <a:pt x="6271" y="8964"/>
                  </a:lnTo>
                  <a:lnTo>
                    <a:pt x="6138" y="9097"/>
                  </a:lnTo>
                  <a:lnTo>
                    <a:pt x="6006" y="9251"/>
                  </a:lnTo>
                  <a:lnTo>
                    <a:pt x="5873" y="9428"/>
                  </a:lnTo>
                  <a:lnTo>
                    <a:pt x="5763" y="9627"/>
                  </a:lnTo>
                  <a:lnTo>
                    <a:pt x="5675" y="9825"/>
                  </a:lnTo>
                  <a:lnTo>
                    <a:pt x="5631" y="10024"/>
                  </a:lnTo>
                  <a:lnTo>
                    <a:pt x="5631" y="10223"/>
                  </a:lnTo>
                  <a:lnTo>
                    <a:pt x="5653" y="10311"/>
                  </a:lnTo>
                  <a:lnTo>
                    <a:pt x="5675" y="10399"/>
                  </a:lnTo>
                  <a:lnTo>
                    <a:pt x="5873" y="10488"/>
                  </a:lnTo>
                  <a:lnTo>
                    <a:pt x="6116" y="10576"/>
                  </a:lnTo>
                  <a:lnTo>
                    <a:pt x="4858" y="10664"/>
                  </a:lnTo>
                  <a:lnTo>
                    <a:pt x="3599" y="10708"/>
                  </a:lnTo>
                  <a:lnTo>
                    <a:pt x="2341" y="10686"/>
                  </a:lnTo>
                  <a:lnTo>
                    <a:pt x="1082" y="10642"/>
                  </a:lnTo>
                  <a:lnTo>
                    <a:pt x="1811" y="10708"/>
                  </a:lnTo>
                  <a:lnTo>
                    <a:pt x="2495" y="10775"/>
                  </a:lnTo>
                  <a:lnTo>
                    <a:pt x="3180" y="10819"/>
                  </a:lnTo>
                  <a:lnTo>
                    <a:pt x="3931" y="10797"/>
                  </a:lnTo>
                  <a:lnTo>
                    <a:pt x="3931" y="10819"/>
                  </a:lnTo>
                  <a:lnTo>
                    <a:pt x="3953" y="10863"/>
                  </a:lnTo>
                  <a:lnTo>
                    <a:pt x="4041" y="10885"/>
                  </a:lnTo>
                  <a:lnTo>
                    <a:pt x="4792" y="10885"/>
                  </a:lnTo>
                  <a:lnTo>
                    <a:pt x="5388" y="10863"/>
                  </a:lnTo>
                  <a:lnTo>
                    <a:pt x="6558" y="10753"/>
                  </a:lnTo>
                  <a:lnTo>
                    <a:pt x="6933" y="10929"/>
                  </a:lnTo>
                  <a:lnTo>
                    <a:pt x="7088" y="11040"/>
                  </a:lnTo>
                  <a:lnTo>
                    <a:pt x="7242" y="11128"/>
                  </a:lnTo>
                  <a:lnTo>
                    <a:pt x="7353" y="11238"/>
                  </a:lnTo>
                  <a:lnTo>
                    <a:pt x="7463" y="11371"/>
                  </a:lnTo>
                  <a:lnTo>
                    <a:pt x="7507" y="11503"/>
                  </a:lnTo>
                  <a:lnTo>
                    <a:pt x="7529" y="11658"/>
                  </a:lnTo>
                  <a:lnTo>
                    <a:pt x="6183" y="11768"/>
                  </a:lnTo>
                  <a:lnTo>
                    <a:pt x="6381" y="11768"/>
                  </a:lnTo>
                  <a:lnTo>
                    <a:pt x="6381" y="11790"/>
                  </a:lnTo>
                  <a:lnTo>
                    <a:pt x="6403" y="11812"/>
                  </a:lnTo>
                  <a:lnTo>
                    <a:pt x="6646" y="11812"/>
                  </a:lnTo>
                  <a:lnTo>
                    <a:pt x="5807" y="11879"/>
                  </a:lnTo>
                  <a:lnTo>
                    <a:pt x="4902" y="11923"/>
                  </a:lnTo>
                  <a:lnTo>
                    <a:pt x="3136" y="11989"/>
                  </a:lnTo>
                  <a:lnTo>
                    <a:pt x="3069" y="12011"/>
                  </a:lnTo>
                  <a:lnTo>
                    <a:pt x="3047" y="12033"/>
                  </a:lnTo>
                  <a:lnTo>
                    <a:pt x="3069" y="12055"/>
                  </a:lnTo>
                  <a:lnTo>
                    <a:pt x="3136" y="12077"/>
                  </a:lnTo>
                  <a:lnTo>
                    <a:pt x="3445" y="12144"/>
                  </a:lnTo>
                  <a:lnTo>
                    <a:pt x="3953" y="12166"/>
                  </a:lnTo>
                  <a:lnTo>
                    <a:pt x="5034" y="12121"/>
                  </a:lnTo>
                  <a:lnTo>
                    <a:pt x="6116" y="12055"/>
                  </a:lnTo>
                  <a:lnTo>
                    <a:pt x="6138" y="12121"/>
                  </a:lnTo>
                  <a:lnTo>
                    <a:pt x="5189" y="12166"/>
                  </a:lnTo>
                  <a:lnTo>
                    <a:pt x="4218" y="12232"/>
                  </a:lnTo>
                  <a:lnTo>
                    <a:pt x="4173" y="12254"/>
                  </a:lnTo>
                  <a:lnTo>
                    <a:pt x="4195" y="12254"/>
                  </a:lnTo>
                  <a:lnTo>
                    <a:pt x="4372" y="12298"/>
                  </a:lnTo>
                  <a:lnTo>
                    <a:pt x="4549" y="12320"/>
                  </a:lnTo>
                  <a:lnTo>
                    <a:pt x="4571" y="12342"/>
                  </a:lnTo>
                  <a:lnTo>
                    <a:pt x="4505" y="12364"/>
                  </a:lnTo>
                  <a:lnTo>
                    <a:pt x="4085" y="12364"/>
                  </a:lnTo>
                  <a:lnTo>
                    <a:pt x="3688" y="12409"/>
                  </a:lnTo>
                  <a:lnTo>
                    <a:pt x="3688" y="12409"/>
                  </a:lnTo>
                  <a:lnTo>
                    <a:pt x="4350" y="12386"/>
                  </a:lnTo>
                  <a:lnTo>
                    <a:pt x="5057" y="12364"/>
                  </a:lnTo>
                  <a:lnTo>
                    <a:pt x="6425" y="12276"/>
                  </a:lnTo>
                  <a:lnTo>
                    <a:pt x="6712" y="12298"/>
                  </a:lnTo>
                  <a:lnTo>
                    <a:pt x="6536" y="12563"/>
                  </a:lnTo>
                  <a:lnTo>
                    <a:pt x="6359" y="12828"/>
                  </a:lnTo>
                  <a:lnTo>
                    <a:pt x="6160" y="13093"/>
                  </a:lnTo>
                  <a:lnTo>
                    <a:pt x="5940" y="13336"/>
                  </a:lnTo>
                  <a:lnTo>
                    <a:pt x="5741" y="13535"/>
                  </a:lnTo>
                  <a:lnTo>
                    <a:pt x="5564" y="13689"/>
                  </a:lnTo>
                  <a:lnTo>
                    <a:pt x="5410" y="13777"/>
                  </a:lnTo>
                  <a:lnTo>
                    <a:pt x="5344" y="13799"/>
                  </a:lnTo>
                  <a:lnTo>
                    <a:pt x="5299" y="13799"/>
                  </a:lnTo>
                  <a:lnTo>
                    <a:pt x="5189" y="13888"/>
                  </a:lnTo>
                  <a:lnTo>
                    <a:pt x="5057" y="13976"/>
                  </a:lnTo>
                  <a:lnTo>
                    <a:pt x="4681" y="14175"/>
                  </a:lnTo>
                  <a:lnTo>
                    <a:pt x="4681" y="14131"/>
                  </a:lnTo>
                  <a:lnTo>
                    <a:pt x="4284" y="14153"/>
                  </a:lnTo>
                  <a:lnTo>
                    <a:pt x="4085" y="14175"/>
                  </a:lnTo>
                  <a:lnTo>
                    <a:pt x="3997" y="14197"/>
                  </a:lnTo>
                  <a:lnTo>
                    <a:pt x="3931" y="14241"/>
                  </a:lnTo>
                  <a:lnTo>
                    <a:pt x="4129" y="14440"/>
                  </a:lnTo>
                  <a:lnTo>
                    <a:pt x="3975" y="14506"/>
                  </a:lnTo>
                  <a:lnTo>
                    <a:pt x="3379" y="14815"/>
                  </a:lnTo>
                  <a:lnTo>
                    <a:pt x="3489" y="14705"/>
                  </a:lnTo>
                  <a:lnTo>
                    <a:pt x="3577" y="14550"/>
                  </a:lnTo>
                  <a:lnTo>
                    <a:pt x="3644" y="14329"/>
                  </a:lnTo>
                  <a:lnTo>
                    <a:pt x="3732" y="14020"/>
                  </a:lnTo>
                  <a:lnTo>
                    <a:pt x="3445" y="14131"/>
                  </a:lnTo>
                  <a:lnTo>
                    <a:pt x="3180" y="14241"/>
                  </a:lnTo>
                  <a:lnTo>
                    <a:pt x="2871" y="14307"/>
                  </a:lnTo>
                  <a:lnTo>
                    <a:pt x="2738" y="14329"/>
                  </a:lnTo>
                  <a:lnTo>
                    <a:pt x="2584" y="14329"/>
                  </a:lnTo>
                  <a:lnTo>
                    <a:pt x="2429" y="13777"/>
                  </a:lnTo>
                  <a:lnTo>
                    <a:pt x="2341" y="13755"/>
                  </a:lnTo>
                  <a:lnTo>
                    <a:pt x="2275" y="13755"/>
                  </a:lnTo>
                  <a:lnTo>
                    <a:pt x="2186" y="13777"/>
                  </a:lnTo>
                  <a:lnTo>
                    <a:pt x="2098" y="13799"/>
                  </a:lnTo>
                  <a:lnTo>
                    <a:pt x="1966" y="13866"/>
                  </a:lnTo>
                  <a:lnTo>
                    <a:pt x="1811" y="13932"/>
                  </a:lnTo>
                  <a:lnTo>
                    <a:pt x="1767" y="13822"/>
                  </a:lnTo>
                  <a:lnTo>
                    <a:pt x="1745" y="13733"/>
                  </a:lnTo>
                  <a:lnTo>
                    <a:pt x="1701" y="13667"/>
                  </a:lnTo>
                  <a:lnTo>
                    <a:pt x="1524" y="13667"/>
                  </a:lnTo>
                  <a:lnTo>
                    <a:pt x="1436" y="13689"/>
                  </a:lnTo>
                  <a:lnTo>
                    <a:pt x="1347" y="13711"/>
                  </a:lnTo>
                  <a:lnTo>
                    <a:pt x="1281" y="13755"/>
                  </a:lnTo>
                  <a:lnTo>
                    <a:pt x="1237" y="13844"/>
                  </a:lnTo>
                  <a:lnTo>
                    <a:pt x="1215" y="13910"/>
                  </a:lnTo>
                  <a:lnTo>
                    <a:pt x="1193" y="14020"/>
                  </a:lnTo>
                  <a:lnTo>
                    <a:pt x="1193" y="14131"/>
                  </a:lnTo>
                  <a:lnTo>
                    <a:pt x="1436" y="14197"/>
                  </a:lnTo>
                  <a:lnTo>
                    <a:pt x="1656" y="14307"/>
                  </a:lnTo>
                  <a:lnTo>
                    <a:pt x="2098" y="14528"/>
                  </a:lnTo>
                  <a:lnTo>
                    <a:pt x="2473" y="14727"/>
                  </a:lnTo>
                  <a:lnTo>
                    <a:pt x="2650" y="14815"/>
                  </a:lnTo>
                  <a:lnTo>
                    <a:pt x="2827" y="14881"/>
                  </a:lnTo>
                  <a:lnTo>
                    <a:pt x="3025" y="14926"/>
                  </a:lnTo>
                  <a:lnTo>
                    <a:pt x="3202" y="14926"/>
                  </a:lnTo>
                  <a:lnTo>
                    <a:pt x="2893" y="15102"/>
                  </a:lnTo>
                  <a:lnTo>
                    <a:pt x="2694" y="15235"/>
                  </a:lnTo>
                  <a:lnTo>
                    <a:pt x="2606" y="15301"/>
                  </a:lnTo>
                  <a:lnTo>
                    <a:pt x="2540" y="15367"/>
                  </a:lnTo>
                  <a:lnTo>
                    <a:pt x="2363" y="15301"/>
                  </a:lnTo>
                  <a:lnTo>
                    <a:pt x="2164" y="15257"/>
                  </a:lnTo>
                  <a:lnTo>
                    <a:pt x="2186" y="15389"/>
                  </a:lnTo>
                  <a:lnTo>
                    <a:pt x="2208" y="15500"/>
                  </a:lnTo>
                  <a:lnTo>
                    <a:pt x="2253" y="15632"/>
                  </a:lnTo>
                  <a:lnTo>
                    <a:pt x="2319" y="15764"/>
                  </a:lnTo>
                  <a:lnTo>
                    <a:pt x="2010" y="15875"/>
                  </a:lnTo>
                  <a:lnTo>
                    <a:pt x="2098" y="16361"/>
                  </a:lnTo>
                  <a:lnTo>
                    <a:pt x="2142" y="16824"/>
                  </a:lnTo>
                  <a:lnTo>
                    <a:pt x="2186" y="17266"/>
                  </a:lnTo>
                  <a:lnTo>
                    <a:pt x="2208" y="17707"/>
                  </a:lnTo>
                  <a:lnTo>
                    <a:pt x="2230" y="18591"/>
                  </a:lnTo>
                  <a:lnTo>
                    <a:pt x="2253" y="19076"/>
                  </a:lnTo>
                  <a:lnTo>
                    <a:pt x="2253" y="19341"/>
                  </a:lnTo>
                  <a:lnTo>
                    <a:pt x="2275" y="19540"/>
                  </a:lnTo>
                  <a:lnTo>
                    <a:pt x="2275" y="19650"/>
                  </a:lnTo>
                  <a:lnTo>
                    <a:pt x="2230" y="19761"/>
                  </a:lnTo>
                  <a:lnTo>
                    <a:pt x="2142" y="19959"/>
                  </a:lnTo>
                  <a:lnTo>
                    <a:pt x="2098" y="20070"/>
                  </a:lnTo>
                  <a:lnTo>
                    <a:pt x="2076" y="20202"/>
                  </a:lnTo>
                  <a:lnTo>
                    <a:pt x="2098" y="20335"/>
                  </a:lnTo>
                  <a:lnTo>
                    <a:pt x="2142" y="20467"/>
                  </a:lnTo>
                  <a:lnTo>
                    <a:pt x="2341" y="20821"/>
                  </a:lnTo>
                  <a:lnTo>
                    <a:pt x="2540" y="21174"/>
                  </a:lnTo>
                  <a:lnTo>
                    <a:pt x="2805" y="21660"/>
                  </a:lnTo>
                  <a:lnTo>
                    <a:pt x="3114" y="22145"/>
                  </a:lnTo>
                  <a:lnTo>
                    <a:pt x="3423" y="22609"/>
                  </a:lnTo>
                  <a:lnTo>
                    <a:pt x="3754" y="23073"/>
                  </a:lnTo>
                  <a:lnTo>
                    <a:pt x="4063" y="23470"/>
                  </a:lnTo>
                  <a:lnTo>
                    <a:pt x="4129" y="23536"/>
                  </a:lnTo>
                  <a:lnTo>
                    <a:pt x="4527" y="23934"/>
                  </a:lnTo>
                  <a:lnTo>
                    <a:pt x="4372" y="23956"/>
                  </a:lnTo>
                  <a:lnTo>
                    <a:pt x="4262" y="23956"/>
                  </a:lnTo>
                  <a:lnTo>
                    <a:pt x="4041" y="24000"/>
                  </a:lnTo>
                  <a:lnTo>
                    <a:pt x="3710" y="24044"/>
                  </a:lnTo>
                  <a:lnTo>
                    <a:pt x="2805" y="24044"/>
                  </a:lnTo>
                  <a:lnTo>
                    <a:pt x="2319" y="23978"/>
                  </a:lnTo>
                  <a:lnTo>
                    <a:pt x="1877" y="23912"/>
                  </a:lnTo>
                  <a:lnTo>
                    <a:pt x="1524" y="23845"/>
                  </a:lnTo>
                  <a:lnTo>
                    <a:pt x="1259" y="23801"/>
                  </a:lnTo>
                  <a:lnTo>
                    <a:pt x="1171" y="23779"/>
                  </a:lnTo>
                  <a:lnTo>
                    <a:pt x="1082" y="23779"/>
                  </a:lnTo>
                  <a:lnTo>
                    <a:pt x="1016" y="23823"/>
                  </a:lnTo>
                  <a:lnTo>
                    <a:pt x="928" y="23867"/>
                  </a:lnTo>
                  <a:lnTo>
                    <a:pt x="862" y="23934"/>
                  </a:lnTo>
                  <a:lnTo>
                    <a:pt x="795" y="24022"/>
                  </a:lnTo>
                  <a:lnTo>
                    <a:pt x="707" y="24243"/>
                  </a:lnTo>
                  <a:lnTo>
                    <a:pt x="663" y="24353"/>
                  </a:lnTo>
                  <a:lnTo>
                    <a:pt x="619" y="24508"/>
                  </a:lnTo>
                  <a:lnTo>
                    <a:pt x="597" y="24883"/>
                  </a:lnTo>
                  <a:lnTo>
                    <a:pt x="619" y="25303"/>
                  </a:lnTo>
                  <a:lnTo>
                    <a:pt x="685" y="25744"/>
                  </a:lnTo>
                  <a:lnTo>
                    <a:pt x="817" y="26208"/>
                  </a:lnTo>
                  <a:lnTo>
                    <a:pt x="862" y="26318"/>
                  </a:lnTo>
                  <a:lnTo>
                    <a:pt x="552" y="26142"/>
                  </a:lnTo>
                  <a:lnTo>
                    <a:pt x="663" y="26296"/>
                  </a:lnTo>
                  <a:lnTo>
                    <a:pt x="729" y="26384"/>
                  </a:lnTo>
                  <a:lnTo>
                    <a:pt x="840" y="26495"/>
                  </a:lnTo>
                  <a:lnTo>
                    <a:pt x="950" y="26583"/>
                  </a:lnTo>
                  <a:lnTo>
                    <a:pt x="994" y="26694"/>
                  </a:lnTo>
                  <a:lnTo>
                    <a:pt x="1215" y="27179"/>
                  </a:lnTo>
                  <a:lnTo>
                    <a:pt x="1458" y="27621"/>
                  </a:lnTo>
                  <a:lnTo>
                    <a:pt x="1701" y="28040"/>
                  </a:lnTo>
                  <a:lnTo>
                    <a:pt x="1966" y="28416"/>
                  </a:lnTo>
                  <a:lnTo>
                    <a:pt x="2208" y="28725"/>
                  </a:lnTo>
                  <a:lnTo>
                    <a:pt x="2429" y="28968"/>
                  </a:lnTo>
                  <a:lnTo>
                    <a:pt x="2517" y="29078"/>
                  </a:lnTo>
                  <a:lnTo>
                    <a:pt x="2584" y="29188"/>
                  </a:lnTo>
                  <a:lnTo>
                    <a:pt x="2606" y="29277"/>
                  </a:lnTo>
                  <a:lnTo>
                    <a:pt x="2606" y="29365"/>
                  </a:lnTo>
                  <a:lnTo>
                    <a:pt x="2584" y="29453"/>
                  </a:lnTo>
                  <a:lnTo>
                    <a:pt x="2540" y="29520"/>
                  </a:lnTo>
                  <a:lnTo>
                    <a:pt x="2429" y="29652"/>
                  </a:lnTo>
                  <a:lnTo>
                    <a:pt x="2275" y="29785"/>
                  </a:lnTo>
                  <a:lnTo>
                    <a:pt x="2098" y="29895"/>
                  </a:lnTo>
                  <a:lnTo>
                    <a:pt x="1943" y="30027"/>
                  </a:lnTo>
                  <a:lnTo>
                    <a:pt x="1877" y="30116"/>
                  </a:lnTo>
                  <a:lnTo>
                    <a:pt x="1833" y="30204"/>
                  </a:lnTo>
                  <a:lnTo>
                    <a:pt x="2098" y="30292"/>
                  </a:lnTo>
                  <a:lnTo>
                    <a:pt x="2319" y="30403"/>
                  </a:lnTo>
                  <a:lnTo>
                    <a:pt x="2517" y="30535"/>
                  </a:lnTo>
                  <a:lnTo>
                    <a:pt x="2672" y="30690"/>
                  </a:lnTo>
                  <a:lnTo>
                    <a:pt x="2805" y="30800"/>
                  </a:lnTo>
                  <a:lnTo>
                    <a:pt x="2959" y="30911"/>
                  </a:lnTo>
                  <a:lnTo>
                    <a:pt x="3114" y="31021"/>
                  </a:lnTo>
                  <a:lnTo>
                    <a:pt x="3312" y="31087"/>
                  </a:lnTo>
                  <a:lnTo>
                    <a:pt x="3246" y="31131"/>
                  </a:lnTo>
                  <a:lnTo>
                    <a:pt x="3180" y="31220"/>
                  </a:lnTo>
                  <a:lnTo>
                    <a:pt x="3136" y="31308"/>
                  </a:lnTo>
                  <a:lnTo>
                    <a:pt x="3092" y="31396"/>
                  </a:lnTo>
                  <a:lnTo>
                    <a:pt x="2473" y="31198"/>
                  </a:lnTo>
                  <a:lnTo>
                    <a:pt x="2275" y="31153"/>
                  </a:lnTo>
                  <a:lnTo>
                    <a:pt x="2098" y="31131"/>
                  </a:lnTo>
                  <a:lnTo>
                    <a:pt x="1943" y="31131"/>
                  </a:lnTo>
                  <a:lnTo>
                    <a:pt x="1789" y="31153"/>
                  </a:lnTo>
                  <a:lnTo>
                    <a:pt x="1568" y="31220"/>
                  </a:lnTo>
                  <a:lnTo>
                    <a:pt x="1480" y="31242"/>
                  </a:lnTo>
                  <a:lnTo>
                    <a:pt x="1369" y="31264"/>
                  </a:lnTo>
                  <a:lnTo>
                    <a:pt x="1281" y="31308"/>
                  </a:lnTo>
                  <a:lnTo>
                    <a:pt x="1259" y="31352"/>
                  </a:lnTo>
                  <a:lnTo>
                    <a:pt x="1237" y="31374"/>
                  </a:lnTo>
                  <a:lnTo>
                    <a:pt x="1237" y="31418"/>
                  </a:lnTo>
                  <a:lnTo>
                    <a:pt x="1259" y="31463"/>
                  </a:lnTo>
                  <a:lnTo>
                    <a:pt x="1745" y="31683"/>
                  </a:lnTo>
                  <a:lnTo>
                    <a:pt x="1966" y="31816"/>
                  </a:lnTo>
                  <a:lnTo>
                    <a:pt x="2032" y="31882"/>
                  </a:lnTo>
                  <a:lnTo>
                    <a:pt x="2032" y="31904"/>
                  </a:lnTo>
                  <a:lnTo>
                    <a:pt x="2032" y="31926"/>
                  </a:lnTo>
                  <a:lnTo>
                    <a:pt x="2010" y="31948"/>
                  </a:lnTo>
                  <a:lnTo>
                    <a:pt x="1943" y="31926"/>
                  </a:lnTo>
                  <a:lnTo>
                    <a:pt x="1789" y="31882"/>
                  </a:lnTo>
                  <a:lnTo>
                    <a:pt x="1745" y="31926"/>
                  </a:lnTo>
                  <a:lnTo>
                    <a:pt x="1679" y="31970"/>
                  </a:lnTo>
                  <a:lnTo>
                    <a:pt x="1502" y="32037"/>
                  </a:lnTo>
                  <a:lnTo>
                    <a:pt x="1303" y="32081"/>
                  </a:lnTo>
                  <a:lnTo>
                    <a:pt x="950" y="32081"/>
                  </a:lnTo>
                  <a:lnTo>
                    <a:pt x="619" y="32059"/>
                  </a:lnTo>
                  <a:lnTo>
                    <a:pt x="310" y="32037"/>
                  </a:lnTo>
                  <a:lnTo>
                    <a:pt x="89" y="32037"/>
                  </a:lnTo>
                  <a:lnTo>
                    <a:pt x="45" y="32059"/>
                  </a:lnTo>
                  <a:lnTo>
                    <a:pt x="1" y="32081"/>
                  </a:lnTo>
                  <a:lnTo>
                    <a:pt x="1" y="32125"/>
                  </a:lnTo>
                  <a:lnTo>
                    <a:pt x="23" y="32169"/>
                  </a:lnTo>
                  <a:lnTo>
                    <a:pt x="111" y="32302"/>
                  </a:lnTo>
                  <a:lnTo>
                    <a:pt x="265" y="32478"/>
                  </a:lnTo>
                  <a:lnTo>
                    <a:pt x="641" y="32853"/>
                  </a:lnTo>
                  <a:lnTo>
                    <a:pt x="840" y="33030"/>
                  </a:lnTo>
                  <a:lnTo>
                    <a:pt x="1016" y="33163"/>
                  </a:lnTo>
                  <a:lnTo>
                    <a:pt x="1060" y="33207"/>
                  </a:lnTo>
                  <a:lnTo>
                    <a:pt x="1082" y="33251"/>
                  </a:lnTo>
                  <a:lnTo>
                    <a:pt x="1082" y="33273"/>
                  </a:lnTo>
                  <a:lnTo>
                    <a:pt x="1060" y="33295"/>
                  </a:lnTo>
                  <a:lnTo>
                    <a:pt x="972" y="33339"/>
                  </a:lnTo>
                  <a:lnTo>
                    <a:pt x="950" y="33383"/>
                  </a:lnTo>
                  <a:lnTo>
                    <a:pt x="906" y="33405"/>
                  </a:lnTo>
                  <a:lnTo>
                    <a:pt x="1082" y="33472"/>
                  </a:lnTo>
                  <a:lnTo>
                    <a:pt x="1193" y="33538"/>
                  </a:lnTo>
                  <a:lnTo>
                    <a:pt x="1325" y="33604"/>
                  </a:lnTo>
                  <a:lnTo>
                    <a:pt x="1480" y="33670"/>
                  </a:lnTo>
                  <a:lnTo>
                    <a:pt x="1590" y="33737"/>
                  </a:lnTo>
                  <a:lnTo>
                    <a:pt x="1855" y="33869"/>
                  </a:lnTo>
                  <a:lnTo>
                    <a:pt x="2495" y="34156"/>
                  </a:lnTo>
                  <a:lnTo>
                    <a:pt x="2584" y="34178"/>
                  </a:lnTo>
                  <a:lnTo>
                    <a:pt x="2959" y="34311"/>
                  </a:lnTo>
                  <a:lnTo>
                    <a:pt x="3025" y="34333"/>
                  </a:lnTo>
                  <a:lnTo>
                    <a:pt x="3069" y="34333"/>
                  </a:lnTo>
                  <a:lnTo>
                    <a:pt x="3081" y="34322"/>
                  </a:lnTo>
                  <a:lnTo>
                    <a:pt x="3069" y="34355"/>
                  </a:lnTo>
                  <a:lnTo>
                    <a:pt x="3202" y="34377"/>
                  </a:lnTo>
                  <a:lnTo>
                    <a:pt x="3312" y="34421"/>
                  </a:lnTo>
                  <a:lnTo>
                    <a:pt x="3445" y="34487"/>
                  </a:lnTo>
                  <a:lnTo>
                    <a:pt x="3555" y="34531"/>
                  </a:lnTo>
                  <a:lnTo>
                    <a:pt x="3533" y="34598"/>
                  </a:lnTo>
                  <a:lnTo>
                    <a:pt x="3688" y="34620"/>
                  </a:lnTo>
                  <a:lnTo>
                    <a:pt x="3820" y="34686"/>
                  </a:lnTo>
                  <a:lnTo>
                    <a:pt x="4107" y="34796"/>
                  </a:lnTo>
                  <a:lnTo>
                    <a:pt x="4306" y="35017"/>
                  </a:lnTo>
                  <a:lnTo>
                    <a:pt x="4505" y="35238"/>
                  </a:lnTo>
                  <a:lnTo>
                    <a:pt x="4902" y="35569"/>
                  </a:lnTo>
                  <a:lnTo>
                    <a:pt x="5321" y="35856"/>
                  </a:lnTo>
                  <a:lnTo>
                    <a:pt x="5520" y="35967"/>
                  </a:lnTo>
                  <a:lnTo>
                    <a:pt x="5719" y="36077"/>
                  </a:lnTo>
                  <a:lnTo>
                    <a:pt x="6072" y="36254"/>
                  </a:lnTo>
                  <a:lnTo>
                    <a:pt x="6205" y="36320"/>
                  </a:lnTo>
                  <a:lnTo>
                    <a:pt x="6293" y="36408"/>
                  </a:lnTo>
                  <a:lnTo>
                    <a:pt x="6359" y="36497"/>
                  </a:lnTo>
                  <a:lnTo>
                    <a:pt x="6403" y="36585"/>
                  </a:lnTo>
                  <a:lnTo>
                    <a:pt x="6425" y="36673"/>
                  </a:lnTo>
                  <a:lnTo>
                    <a:pt x="6403" y="36761"/>
                  </a:lnTo>
                  <a:lnTo>
                    <a:pt x="6381" y="36850"/>
                  </a:lnTo>
                  <a:lnTo>
                    <a:pt x="6337" y="36960"/>
                  </a:lnTo>
                  <a:lnTo>
                    <a:pt x="6249" y="37137"/>
                  </a:lnTo>
                  <a:lnTo>
                    <a:pt x="6116" y="37358"/>
                  </a:lnTo>
                  <a:lnTo>
                    <a:pt x="6006" y="37556"/>
                  </a:lnTo>
                  <a:lnTo>
                    <a:pt x="5984" y="37667"/>
                  </a:lnTo>
                  <a:lnTo>
                    <a:pt x="5962" y="37755"/>
                  </a:lnTo>
                  <a:lnTo>
                    <a:pt x="6293" y="37755"/>
                  </a:lnTo>
                  <a:lnTo>
                    <a:pt x="6558" y="37777"/>
                  </a:lnTo>
                  <a:lnTo>
                    <a:pt x="6735" y="37821"/>
                  </a:lnTo>
                  <a:lnTo>
                    <a:pt x="6889" y="37910"/>
                  </a:lnTo>
                  <a:lnTo>
                    <a:pt x="7066" y="37976"/>
                  </a:lnTo>
                  <a:lnTo>
                    <a:pt x="7242" y="38042"/>
                  </a:lnTo>
                  <a:lnTo>
                    <a:pt x="7419" y="38064"/>
                  </a:lnTo>
                  <a:lnTo>
                    <a:pt x="7529" y="38042"/>
                  </a:lnTo>
                  <a:lnTo>
                    <a:pt x="7640" y="38020"/>
                  </a:lnTo>
                  <a:lnTo>
                    <a:pt x="7662" y="38064"/>
                  </a:lnTo>
                  <a:lnTo>
                    <a:pt x="7706" y="38108"/>
                  </a:lnTo>
                  <a:lnTo>
                    <a:pt x="7927" y="38174"/>
                  </a:lnTo>
                  <a:lnTo>
                    <a:pt x="8258" y="38263"/>
                  </a:lnTo>
                  <a:lnTo>
                    <a:pt x="8655" y="38329"/>
                  </a:lnTo>
                  <a:lnTo>
                    <a:pt x="9539" y="38439"/>
                  </a:lnTo>
                  <a:lnTo>
                    <a:pt x="9980" y="38484"/>
                  </a:lnTo>
                  <a:lnTo>
                    <a:pt x="10355" y="38506"/>
                  </a:lnTo>
                  <a:lnTo>
                    <a:pt x="10422" y="38484"/>
                  </a:lnTo>
                  <a:lnTo>
                    <a:pt x="10620" y="38417"/>
                  </a:lnTo>
                  <a:lnTo>
                    <a:pt x="10797" y="38395"/>
                  </a:lnTo>
                  <a:lnTo>
                    <a:pt x="11018" y="38373"/>
                  </a:lnTo>
                  <a:lnTo>
                    <a:pt x="11283" y="38351"/>
                  </a:lnTo>
                  <a:lnTo>
                    <a:pt x="11702" y="38351"/>
                  </a:lnTo>
                  <a:lnTo>
                    <a:pt x="11768" y="38329"/>
                  </a:lnTo>
                  <a:lnTo>
                    <a:pt x="11813" y="38285"/>
                  </a:lnTo>
                  <a:lnTo>
                    <a:pt x="11857" y="38241"/>
                  </a:lnTo>
                  <a:lnTo>
                    <a:pt x="11901" y="38130"/>
                  </a:lnTo>
                  <a:lnTo>
                    <a:pt x="11923" y="37998"/>
                  </a:lnTo>
                  <a:lnTo>
                    <a:pt x="11901" y="38351"/>
                  </a:lnTo>
                  <a:lnTo>
                    <a:pt x="12011" y="38263"/>
                  </a:lnTo>
                  <a:lnTo>
                    <a:pt x="12122" y="38219"/>
                  </a:lnTo>
                  <a:lnTo>
                    <a:pt x="12254" y="38197"/>
                  </a:lnTo>
                  <a:lnTo>
                    <a:pt x="12387" y="38197"/>
                  </a:lnTo>
                  <a:lnTo>
                    <a:pt x="12453" y="38638"/>
                  </a:lnTo>
                  <a:lnTo>
                    <a:pt x="11989" y="38594"/>
                  </a:lnTo>
                  <a:lnTo>
                    <a:pt x="11989" y="38594"/>
                  </a:lnTo>
                  <a:lnTo>
                    <a:pt x="12144" y="38616"/>
                  </a:lnTo>
                  <a:lnTo>
                    <a:pt x="12166" y="38660"/>
                  </a:lnTo>
                  <a:lnTo>
                    <a:pt x="12166" y="38704"/>
                  </a:lnTo>
                  <a:lnTo>
                    <a:pt x="12232" y="38749"/>
                  </a:lnTo>
                  <a:lnTo>
                    <a:pt x="12365" y="38771"/>
                  </a:lnTo>
                  <a:lnTo>
                    <a:pt x="11393" y="38682"/>
                  </a:lnTo>
                  <a:lnTo>
                    <a:pt x="10996" y="38660"/>
                  </a:lnTo>
                  <a:lnTo>
                    <a:pt x="10289" y="38638"/>
                  </a:lnTo>
                  <a:lnTo>
                    <a:pt x="9936" y="38616"/>
                  </a:lnTo>
                  <a:lnTo>
                    <a:pt x="9605" y="38638"/>
                  </a:lnTo>
                  <a:lnTo>
                    <a:pt x="9561" y="38660"/>
                  </a:lnTo>
                  <a:lnTo>
                    <a:pt x="9539" y="38704"/>
                  </a:lnTo>
                  <a:lnTo>
                    <a:pt x="9539" y="38749"/>
                  </a:lnTo>
                  <a:lnTo>
                    <a:pt x="9605" y="38815"/>
                  </a:lnTo>
                  <a:lnTo>
                    <a:pt x="9693" y="38881"/>
                  </a:lnTo>
                  <a:lnTo>
                    <a:pt x="9826" y="38925"/>
                  </a:lnTo>
                  <a:lnTo>
                    <a:pt x="10002" y="38991"/>
                  </a:lnTo>
                  <a:lnTo>
                    <a:pt x="10223" y="39036"/>
                  </a:lnTo>
                  <a:lnTo>
                    <a:pt x="11062" y="39102"/>
                  </a:lnTo>
                  <a:lnTo>
                    <a:pt x="11923" y="39146"/>
                  </a:lnTo>
                  <a:lnTo>
                    <a:pt x="11901" y="39278"/>
                  </a:lnTo>
                  <a:lnTo>
                    <a:pt x="11172" y="39212"/>
                  </a:lnTo>
                  <a:lnTo>
                    <a:pt x="10775" y="39190"/>
                  </a:lnTo>
                  <a:lnTo>
                    <a:pt x="10422" y="39190"/>
                  </a:lnTo>
                  <a:lnTo>
                    <a:pt x="10378" y="39212"/>
                  </a:lnTo>
                  <a:lnTo>
                    <a:pt x="10400" y="39256"/>
                  </a:lnTo>
                  <a:lnTo>
                    <a:pt x="10510" y="39323"/>
                  </a:lnTo>
                  <a:lnTo>
                    <a:pt x="10642" y="39411"/>
                  </a:lnTo>
                  <a:lnTo>
                    <a:pt x="10665" y="39455"/>
                  </a:lnTo>
                  <a:lnTo>
                    <a:pt x="10620" y="39477"/>
                  </a:lnTo>
                  <a:lnTo>
                    <a:pt x="10289" y="39455"/>
                  </a:lnTo>
                  <a:lnTo>
                    <a:pt x="10135" y="39477"/>
                  </a:lnTo>
                  <a:lnTo>
                    <a:pt x="9980" y="39499"/>
                  </a:lnTo>
                  <a:lnTo>
                    <a:pt x="11040" y="39543"/>
                  </a:lnTo>
                  <a:lnTo>
                    <a:pt x="11592" y="39588"/>
                  </a:lnTo>
                  <a:lnTo>
                    <a:pt x="12100" y="39632"/>
                  </a:lnTo>
                  <a:lnTo>
                    <a:pt x="12254" y="39698"/>
                  </a:lnTo>
                  <a:lnTo>
                    <a:pt x="12387" y="39764"/>
                  </a:lnTo>
                  <a:lnTo>
                    <a:pt x="12475" y="39852"/>
                  </a:lnTo>
                  <a:lnTo>
                    <a:pt x="12497" y="39897"/>
                  </a:lnTo>
                  <a:lnTo>
                    <a:pt x="12519" y="39941"/>
                  </a:lnTo>
                  <a:lnTo>
                    <a:pt x="12630" y="39941"/>
                  </a:lnTo>
                  <a:lnTo>
                    <a:pt x="12718" y="40404"/>
                  </a:lnTo>
                  <a:lnTo>
                    <a:pt x="12806" y="40868"/>
                  </a:lnTo>
                  <a:lnTo>
                    <a:pt x="12939" y="41354"/>
                  </a:lnTo>
                  <a:lnTo>
                    <a:pt x="13115" y="41817"/>
                  </a:lnTo>
                  <a:lnTo>
                    <a:pt x="13226" y="42038"/>
                  </a:lnTo>
                  <a:lnTo>
                    <a:pt x="13336" y="42215"/>
                  </a:lnTo>
                  <a:lnTo>
                    <a:pt x="13469" y="42392"/>
                  </a:lnTo>
                  <a:lnTo>
                    <a:pt x="13535" y="42458"/>
                  </a:lnTo>
                  <a:lnTo>
                    <a:pt x="13623" y="42502"/>
                  </a:lnTo>
                  <a:lnTo>
                    <a:pt x="13866" y="42546"/>
                  </a:lnTo>
                  <a:lnTo>
                    <a:pt x="14153" y="42568"/>
                  </a:lnTo>
                  <a:lnTo>
                    <a:pt x="14440" y="42568"/>
                  </a:lnTo>
                  <a:lnTo>
                    <a:pt x="14153" y="42127"/>
                  </a:lnTo>
                  <a:lnTo>
                    <a:pt x="13844" y="41663"/>
                  </a:lnTo>
                  <a:lnTo>
                    <a:pt x="13844" y="41663"/>
                  </a:lnTo>
                  <a:lnTo>
                    <a:pt x="13888" y="41685"/>
                  </a:lnTo>
                  <a:lnTo>
                    <a:pt x="13932" y="41685"/>
                  </a:lnTo>
                  <a:lnTo>
                    <a:pt x="14021" y="41663"/>
                  </a:lnTo>
                  <a:lnTo>
                    <a:pt x="13888" y="41332"/>
                  </a:lnTo>
                  <a:lnTo>
                    <a:pt x="13756" y="41023"/>
                  </a:lnTo>
                  <a:lnTo>
                    <a:pt x="13645" y="40691"/>
                  </a:lnTo>
                  <a:lnTo>
                    <a:pt x="13601" y="40515"/>
                  </a:lnTo>
                  <a:lnTo>
                    <a:pt x="13557" y="40316"/>
                  </a:lnTo>
                  <a:lnTo>
                    <a:pt x="13557" y="40316"/>
                  </a:lnTo>
                  <a:lnTo>
                    <a:pt x="13778" y="40581"/>
                  </a:lnTo>
                  <a:lnTo>
                    <a:pt x="13932" y="40868"/>
                  </a:lnTo>
                  <a:lnTo>
                    <a:pt x="14087" y="41155"/>
                  </a:lnTo>
                  <a:lnTo>
                    <a:pt x="14219" y="41442"/>
                  </a:lnTo>
                  <a:lnTo>
                    <a:pt x="14484" y="42016"/>
                  </a:lnTo>
                  <a:lnTo>
                    <a:pt x="14617" y="42281"/>
                  </a:lnTo>
                  <a:lnTo>
                    <a:pt x="14771" y="42568"/>
                  </a:lnTo>
                  <a:lnTo>
                    <a:pt x="15124" y="42502"/>
                  </a:lnTo>
                  <a:lnTo>
                    <a:pt x="14904" y="41950"/>
                  </a:lnTo>
                  <a:lnTo>
                    <a:pt x="14705" y="41354"/>
                  </a:lnTo>
                  <a:lnTo>
                    <a:pt x="14550" y="40802"/>
                  </a:lnTo>
                  <a:lnTo>
                    <a:pt x="14418" y="40206"/>
                  </a:lnTo>
                  <a:lnTo>
                    <a:pt x="14683" y="40316"/>
                  </a:lnTo>
                  <a:lnTo>
                    <a:pt x="14727" y="40493"/>
                  </a:lnTo>
                  <a:lnTo>
                    <a:pt x="14860" y="41023"/>
                  </a:lnTo>
                  <a:lnTo>
                    <a:pt x="14948" y="41288"/>
                  </a:lnTo>
                  <a:lnTo>
                    <a:pt x="15036" y="41530"/>
                  </a:lnTo>
                  <a:lnTo>
                    <a:pt x="15124" y="41751"/>
                  </a:lnTo>
                  <a:lnTo>
                    <a:pt x="15235" y="41994"/>
                  </a:lnTo>
                  <a:lnTo>
                    <a:pt x="15367" y="42193"/>
                  </a:lnTo>
                  <a:lnTo>
                    <a:pt x="15522" y="42369"/>
                  </a:lnTo>
                  <a:lnTo>
                    <a:pt x="15699" y="42281"/>
                  </a:lnTo>
                  <a:lnTo>
                    <a:pt x="15875" y="42193"/>
                  </a:lnTo>
                  <a:lnTo>
                    <a:pt x="16250" y="41950"/>
                  </a:lnTo>
                  <a:lnTo>
                    <a:pt x="16140" y="41553"/>
                  </a:lnTo>
                  <a:lnTo>
                    <a:pt x="16008" y="41155"/>
                  </a:lnTo>
                  <a:lnTo>
                    <a:pt x="15853" y="40603"/>
                  </a:lnTo>
                  <a:lnTo>
                    <a:pt x="16471" y="40581"/>
                  </a:lnTo>
                  <a:lnTo>
                    <a:pt x="17134" y="40647"/>
                  </a:lnTo>
                  <a:lnTo>
                    <a:pt x="17818" y="40691"/>
                  </a:lnTo>
                  <a:lnTo>
                    <a:pt x="19187" y="40736"/>
                  </a:lnTo>
                  <a:lnTo>
                    <a:pt x="20578" y="40736"/>
                  </a:lnTo>
                  <a:lnTo>
                    <a:pt x="21947" y="40714"/>
                  </a:lnTo>
                  <a:lnTo>
                    <a:pt x="22146" y="40691"/>
                  </a:lnTo>
                  <a:lnTo>
                    <a:pt x="22278" y="40802"/>
                  </a:lnTo>
                  <a:lnTo>
                    <a:pt x="22543" y="41023"/>
                  </a:lnTo>
                  <a:lnTo>
                    <a:pt x="23029" y="41354"/>
                  </a:lnTo>
                  <a:lnTo>
                    <a:pt x="23492" y="41641"/>
                  </a:lnTo>
                  <a:lnTo>
                    <a:pt x="24022" y="41950"/>
                  </a:lnTo>
                  <a:lnTo>
                    <a:pt x="24618" y="42259"/>
                  </a:lnTo>
                  <a:lnTo>
                    <a:pt x="24795" y="42325"/>
                  </a:lnTo>
                  <a:lnTo>
                    <a:pt x="24950" y="42369"/>
                  </a:lnTo>
                  <a:lnTo>
                    <a:pt x="25148" y="42392"/>
                  </a:lnTo>
                  <a:lnTo>
                    <a:pt x="25325" y="42392"/>
                  </a:lnTo>
                  <a:lnTo>
                    <a:pt x="25501" y="42369"/>
                  </a:lnTo>
                  <a:lnTo>
                    <a:pt x="25678" y="42347"/>
                  </a:lnTo>
                  <a:lnTo>
                    <a:pt x="25943" y="42281"/>
                  </a:lnTo>
                  <a:lnTo>
                    <a:pt x="26009" y="42237"/>
                  </a:lnTo>
                  <a:lnTo>
                    <a:pt x="26142" y="42193"/>
                  </a:lnTo>
                  <a:lnTo>
                    <a:pt x="26363" y="42105"/>
                  </a:lnTo>
                  <a:lnTo>
                    <a:pt x="26517" y="42016"/>
                  </a:lnTo>
                  <a:lnTo>
                    <a:pt x="26716" y="41884"/>
                  </a:lnTo>
                  <a:lnTo>
                    <a:pt x="26848" y="41840"/>
                  </a:lnTo>
                  <a:lnTo>
                    <a:pt x="26959" y="41751"/>
                  </a:lnTo>
                  <a:lnTo>
                    <a:pt x="27069" y="41685"/>
                  </a:lnTo>
                  <a:lnTo>
                    <a:pt x="27157" y="41575"/>
                  </a:lnTo>
                  <a:lnTo>
                    <a:pt x="27246" y="41442"/>
                  </a:lnTo>
                  <a:lnTo>
                    <a:pt x="27290" y="41310"/>
                  </a:lnTo>
                  <a:lnTo>
                    <a:pt x="27533" y="41354"/>
                  </a:lnTo>
                  <a:lnTo>
                    <a:pt x="27709" y="41398"/>
                  </a:lnTo>
                  <a:lnTo>
                    <a:pt x="27930" y="41442"/>
                  </a:lnTo>
                  <a:lnTo>
                    <a:pt x="28350" y="41530"/>
                  </a:lnTo>
                  <a:lnTo>
                    <a:pt x="28637" y="41530"/>
                  </a:lnTo>
                  <a:lnTo>
                    <a:pt x="28946" y="41508"/>
                  </a:lnTo>
                  <a:lnTo>
                    <a:pt x="29542" y="41420"/>
                  </a:lnTo>
                  <a:lnTo>
                    <a:pt x="30116" y="41310"/>
                  </a:lnTo>
                  <a:lnTo>
                    <a:pt x="30690" y="41155"/>
                  </a:lnTo>
                  <a:lnTo>
                    <a:pt x="31264" y="40979"/>
                  </a:lnTo>
                  <a:lnTo>
                    <a:pt x="31816" y="40758"/>
                  </a:lnTo>
                  <a:lnTo>
                    <a:pt x="32346" y="40493"/>
                  </a:lnTo>
                  <a:lnTo>
                    <a:pt x="32854" y="40228"/>
                  </a:lnTo>
                  <a:lnTo>
                    <a:pt x="33030" y="40117"/>
                  </a:lnTo>
                  <a:lnTo>
                    <a:pt x="33163" y="39985"/>
                  </a:lnTo>
                  <a:lnTo>
                    <a:pt x="33450" y="39897"/>
                  </a:lnTo>
                  <a:lnTo>
                    <a:pt x="33980" y="39742"/>
                  </a:lnTo>
                  <a:lnTo>
                    <a:pt x="34134" y="39676"/>
                  </a:lnTo>
                  <a:lnTo>
                    <a:pt x="34311" y="39610"/>
                  </a:lnTo>
                  <a:lnTo>
                    <a:pt x="34465" y="39521"/>
                  </a:lnTo>
                  <a:lnTo>
                    <a:pt x="34620" y="39411"/>
                  </a:lnTo>
                  <a:lnTo>
                    <a:pt x="34885" y="39190"/>
                  </a:lnTo>
                  <a:lnTo>
                    <a:pt x="35084" y="38969"/>
                  </a:lnTo>
                  <a:lnTo>
                    <a:pt x="35260" y="38771"/>
                  </a:lnTo>
                  <a:lnTo>
                    <a:pt x="35371" y="38594"/>
                  </a:lnTo>
                  <a:lnTo>
                    <a:pt x="35459" y="38439"/>
                  </a:lnTo>
                  <a:lnTo>
                    <a:pt x="35525" y="38351"/>
                  </a:lnTo>
                  <a:lnTo>
                    <a:pt x="35591" y="38241"/>
                  </a:lnTo>
                  <a:lnTo>
                    <a:pt x="35636" y="38152"/>
                  </a:lnTo>
                  <a:lnTo>
                    <a:pt x="35658" y="38042"/>
                  </a:lnTo>
                  <a:lnTo>
                    <a:pt x="35658" y="37976"/>
                  </a:lnTo>
                  <a:lnTo>
                    <a:pt x="35636" y="37910"/>
                  </a:lnTo>
                  <a:lnTo>
                    <a:pt x="35591" y="37843"/>
                  </a:lnTo>
                  <a:lnTo>
                    <a:pt x="35503" y="37821"/>
                  </a:lnTo>
                  <a:lnTo>
                    <a:pt x="35062" y="37954"/>
                  </a:lnTo>
                  <a:lnTo>
                    <a:pt x="34223" y="38130"/>
                  </a:lnTo>
                  <a:lnTo>
                    <a:pt x="33936" y="38130"/>
                  </a:lnTo>
                  <a:lnTo>
                    <a:pt x="33847" y="38086"/>
                  </a:lnTo>
                  <a:lnTo>
                    <a:pt x="33803" y="38064"/>
                  </a:lnTo>
                  <a:lnTo>
                    <a:pt x="33803" y="38020"/>
                  </a:lnTo>
                  <a:lnTo>
                    <a:pt x="33803" y="37998"/>
                  </a:lnTo>
                  <a:lnTo>
                    <a:pt x="33825" y="37976"/>
                  </a:lnTo>
                  <a:lnTo>
                    <a:pt x="33913" y="37932"/>
                  </a:lnTo>
                  <a:lnTo>
                    <a:pt x="34223" y="37843"/>
                  </a:lnTo>
                  <a:lnTo>
                    <a:pt x="34223" y="37755"/>
                  </a:lnTo>
                  <a:lnTo>
                    <a:pt x="35437" y="37424"/>
                  </a:lnTo>
                  <a:lnTo>
                    <a:pt x="36673" y="37093"/>
                  </a:lnTo>
                  <a:lnTo>
                    <a:pt x="37027" y="36982"/>
                  </a:lnTo>
                  <a:lnTo>
                    <a:pt x="36651" y="37026"/>
                  </a:lnTo>
                  <a:lnTo>
                    <a:pt x="35878" y="37159"/>
                  </a:lnTo>
                  <a:lnTo>
                    <a:pt x="35106" y="37291"/>
                  </a:lnTo>
                  <a:lnTo>
                    <a:pt x="35106" y="37291"/>
                  </a:lnTo>
                  <a:lnTo>
                    <a:pt x="35304" y="37247"/>
                  </a:lnTo>
                  <a:lnTo>
                    <a:pt x="35503" y="37181"/>
                  </a:lnTo>
                  <a:lnTo>
                    <a:pt x="35503" y="37181"/>
                  </a:lnTo>
                  <a:lnTo>
                    <a:pt x="34885" y="37313"/>
                  </a:lnTo>
                  <a:lnTo>
                    <a:pt x="34620" y="37382"/>
                  </a:lnTo>
                  <a:lnTo>
                    <a:pt x="34620" y="37382"/>
                  </a:lnTo>
                  <a:lnTo>
                    <a:pt x="35106" y="37247"/>
                  </a:lnTo>
                  <a:lnTo>
                    <a:pt x="35901" y="36960"/>
                  </a:lnTo>
                  <a:lnTo>
                    <a:pt x="36099" y="36894"/>
                  </a:lnTo>
                  <a:lnTo>
                    <a:pt x="36210" y="36828"/>
                  </a:lnTo>
                  <a:lnTo>
                    <a:pt x="36254" y="36761"/>
                  </a:lnTo>
                  <a:lnTo>
                    <a:pt x="36254" y="36739"/>
                  </a:lnTo>
                  <a:lnTo>
                    <a:pt x="36232" y="36717"/>
                  </a:lnTo>
                  <a:lnTo>
                    <a:pt x="36166" y="36673"/>
                  </a:lnTo>
                  <a:lnTo>
                    <a:pt x="36077" y="36651"/>
                  </a:lnTo>
                  <a:lnTo>
                    <a:pt x="35967" y="36651"/>
                  </a:lnTo>
                  <a:lnTo>
                    <a:pt x="35856" y="36673"/>
                  </a:lnTo>
                  <a:lnTo>
                    <a:pt x="34620" y="36960"/>
                  </a:lnTo>
                  <a:lnTo>
                    <a:pt x="34730" y="36850"/>
                  </a:lnTo>
                  <a:lnTo>
                    <a:pt x="34819" y="36784"/>
                  </a:lnTo>
                  <a:lnTo>
                    <a:pt x="34995" y="36585"/>
                  </a:lnTo>
                  <a:lnTo>
                    <a:pt x="35282" y="36298"/>
                  </a:lnTo>
                  <a:lnTo>
                    <a:pt x="36276" y="36209"/>
                  </a:lnTo>
                  <a:lnTo>
                    <a:pt x="36497" y="36254"/>
                  </a:lnTo>
                  <a:lnTo>
                    <a:pt x="36651" y="36254"/>
                  </a:lnTo>
                  <a:lnTo>
                    <a:pt x="36762" y="36276"/>
                  </a:lnTo>
                  <a:lnTo>
                    <a:pt x="36850" y="36254"/>
                  </a:lnTo>
                  <a:lnTo>
                    <a:pt x="36960" y="36209"/>
                  </a:lnTo>
                  <a:lnTo>
                    <a:pt x="37049" y="36121"/>
                  </a:lnTo>
                  <a:lnTo>
                    <a:pt x="37579" y="36033"/>
                  </a:lnTo>
                  <a:lnTo>
                    <a:pt x="38131" y="35945"/>
                  </a:lnTo>
                  <a:lnTo>
                    <a:pt x="38660" y="35834"/>
                  </a:lnTo>
                  <a:lnTo>
                    <a:pt x="39168" y="35724"/>
                  </a:lnTo>
                  <a:lnTo>
                    <a:pt x="39897" y="35569"/>
                  </a:lnTo>
                  <a:lnTo>
                    <a:pt x="38705" y="35525"/>
                  </a:lnTo>
                  <a:lnTo>
                    <a:pt x="37512" y="35437"/>
                  </a:lnTo>
                  <a:lnTo>
                    <a:pt x="37821" y="34929"/>
                  </a:lnTo>
                  <a:lnTo>
                    <a:pt x="37954" y="34708"/>
                  </a:lnTo>
                  <a:lnTo>
                    <a:pt x="39102" y="34774"/>
                  </a:lnTo>
                  <a:lnTo>
                    <a:pt x="40272" y="34819"/>
                  </a:lnTo>
                  <a:lnTo>
                    <a:pt x="40824" y="34730"/>
                  </a:lnTo>
                  <a:lnTo>
                    <a:pt x="41376" y="34664"/>
                  </a:lnTo>
                  <a:lnTo>
                    <a:pt x="42480" y="34509"/>
                  </a:lnTo>
                  <a:lnTo>
                    <a:pt x="43032" y="34421"/>
                  </a:lnTo>
                  <a:lnTo>
                    <a:pt x="43606" y="34289"/>
                  </a:lnTo>
                  <a:lnTo>
                    <a:pt x="44158" y="34134"/>
                  </a:lnTo>
                  <a:lnTo>
                    <a:pt x="44710" y="33935"/>
                  </a:lnTo>
                  <a:lnTo>
                    <a:pt x="44953" y="33803"/>
                  </a:lnTo>
                  <a:lnTo>
                    <a:pt x="45174" y="33670"/>
                  </a:lnTo>
                  <a:lnTo>
                    <a:pt x="45372" y="33516"/>
                  </a:lnTo>
                  <a:lnTo>
                    <a:pt x="45461" y="33428"/>
                  </a:lnTo>
                  <a:lnTo>
                    <a:pt x="45505" y="33317"/>
                  </a:lnTo>
                  <a:lnTo>
                    <a:pt x="45549" y="33052"/>
                  </a:lnTo>
                  <a:lnTo>
                    <a:pt x="45593" y="32699"/>
                  </a:lnTo>
                  <a:lnTo>
                    <a:pt x="45593" y="32368"/>
                  </a:lnTo>
                  <a:lnTo>
                    <a:pt x="45063" y="32721"/>
                  </a:lnTo>
                  <a:lnTo>
                    <a:pt x="44533" y="33074"/>
                  </a:lnTo>
                  <a:lnTo>
                    <a:pt x="44533" y="33074"/>
                  </a:lnTo>
                  <a:lnTo>
                    <a:pt x="44555" y="33030"/>
                  </a:lnTo>
                  <a:lnTo>
                    <a:pt x="44555" y="32964"/>
                  </a:lnTo>
                  <a:lnTo>
                    <a:pt x="44511" y="32876"/>
                  </a:lnTo>
                  <a:lnTo>
                    <a:pt x="44136" y="33008"/>
                  </a:lnTo>
                  <a:lnTo>
                    <a:pt x="43761" y="33163"/>
                  </a:lnTo>
                  <a:lnTo>
                    <a:pt x="43385" y="33317"/>
                  </a:lnTo>
                  <a:lnTo>
                    <a:pt x="43187" y="33361"/>
                  </a:lnTo>
                  <a:lnTo>
                    <a:pt x="42944" y="33405"/>
                  </a:lnTo>
                  <a:lnTo>
                    <a:pt x="43253" y="33163"/>
                  </a:lnTo>
                  <a:lnTo>
                    <a:pt x="43584" y="32964"/>
                  </a:lnTo>
                  <a:lnTo>
                    <a:pt x="43915" y="32787"/>
                  </a:lnTo>
                  <a:lnTo>
                    <a:pt x="44246" y="32633"/>
                  </a:lnTo>
                  <a:lnTo>
                    <a:pt x="44931" y="32324"/>
                  </a:lnTo>
                  <a:lnTo>
                    <a:pt x="45262" y="32169"/>
                  </a:lnTo>
                  <a:lnTo>
                    <a:pt x="45571" y="31992"/>
                  </a:lnTo>
                  <a:lnTo>
                    <a:pt x="45505" y="31595"/>
                  </a:lnTo>
                  <a:lnTo>
                    <a:pt x="44842" y="31838"/>
                  </a:lnTo>
                  <a:lnTo>
                    <a:pt x="44158" y="32059"/>
                  </a:lnTo>
                  <a:lnTo>
                    <a:pt x="43429" y="32257"/>
                  </a:lnTo>
                  <a:lnTo>
                    <a:pt x="42657" y="32434"/>
                  </a:lnTo>
                  <a:lnTo>
                    <a:pt x="41729" y="32633"/>
                  </a:lnTo>
                  <a:lnTo>
                    <a:pt x="41597" y="32368"/>
                  </a:lnTo>
                  <a:lnTo>
                    <a:pt x="43142" y="32059"/>
                  </a:lnTo>
                  <a:lnTo>
                    <a:pt x="43761" y="31882"/>
                  </a:lnTo>
                  <a:lnTo>
                    <a:pt x="44070" y="31794"/>
                  </a:lnTo>
                  <a:lnTo>
                    <a:pt x="44357" y="31683"/>
                  </a:lnTo>
                  <a:lnTo>
                    <a:pt x="44644" y="31573"/>
                  </a:lnTo>
                  <a:lnTo>
                    <a:pt x="44887" y="31440"/>
                  </a:lnTo>
                  <a:lnTo>
                    <a:pt x="45129" y="31286"/>
                  </a:lnTo>
                  <a:lnTo>
                    <a:pt x="45350" y="31131"/>
                  </a:lnTo>
                  <a:lnTo>
                    <a:pt x="45262" y="30911"/>
                  </a:lnTo>
                  <a:lnTo>
                    <a:pt x="45129" y="30690"/>
                  </a:lnTo>
                  <a:lnTo>
                    <a:pt x="45019" y="30469"/>
                  </a:lnTo>
                  <a:lnTo>
                    <a:pt x="44865" y="30270"/>
                  </a:lnTo>
                  <a:lnTo>
                    <a:pt x="44401" y="30381"/>
                  </a:lnTo>
                  <a:lnTo>
                    <a:pt x="43915" y="30535"/>
                  </a:lnTo>
                  <a:lnTo>
                    <a:pt x="43385" y="30690"/>
                  </a:lnTo>
                  <a:lnTo>
                    <a:pt x="42789" y="30866"/>
                  </a:lnTo>
                  <a:lnTo>
                    <a:pt x="42171" y="30999"/>
                  </a:lnTo>
                  <a:lnTo>
                    <a:pt x="41818" y="31043"/>
                  </a:lnTo>
                  <a:lnTo>
                    <a:pt x="41486" y="31087"/>
                  </a:lnTo>
                  <a:lnTo>
                    <a:pt x="41222" y="31109"/>
                  </a:lnTo>
                  <a:lnTo>
                    <a:pt x="41045" y="30866"/>
                  </a:lnTo>
                  <a:lnTo>
                    <a:pt x="40912" y="30646"/>
                  </a:lnTo>
                  <a:lnTo>
                    <a:pt x="40780" y="30425"/>
                  </a:lnTo>
                  <a:lnTo>
                    <a:pt x="40603" y="30182"/>
                  </a:lnTo>
                  <a:lnTo>
                    <a:pt x="40603" y="30160"/>
                  </a:lnTo>
                  <a:lnTo>
                    <a:pt x="40846" y="30049"/>
                  </a:lnTo>
                  <a:lnTo>
                    <a:pt x="41001" y="29961"/>
                  </a:lnTo>
                  <a:lnTo>
                    <a:pt x="41111" y="29873"/>
                  </a:lnTo>
                  <a:lnTo>
                    <a:pt x="41177" y="29785"/>
                  </a:lnTo>
                  <a:lnTo>
                    <a:pt x="41177" y="29740"/>
                  </a:lnTo>
                  <a:lnTo>
                    <a:pt x="41177" y="29696"/>
                  </a:lnTo>
                  <a:lnTo>
                    <a:pt x="41089" y="29696"/>
                  </a:lnTo>
                  <a:lnTo>
                    <a:pt x="40824" y="29718"/>
                  </a:lnTo>
                  <a:lnTo>
                    <a:pt x="40383" y="29807"/>
                  </a:lnTo>
                  <a:lnTo>
                    <a:pt x="40228" y="29520"/>
                  </a:lnTo>
                  <a:lnTo>
                    <a:pt x="40029" y="29210"/>
                  </a:lnTo>
                  <a:lnTo>
                    <a:pt x="40206" y="28923"/>
                  </a:lnTo>
                  <a:lnTo>
                    <a:pt x="40471" y="28548"/>
                  </a:lnTo>
                  <a:lnTo>
                    <a:pt x="40559" y="28394"/>
                  </a:lnTo>
                  <a:lnTo>
                    <a:pt x="40625" y="28283"/>
                  </a:lnTo>
                  <a:lnTo>
                    <a:pt x="40670" y="28195"/>
                  </a:lnTo>
                  <a:lnTo>
                    <a:pt x="40648" y="28129"/>
                  </a:lnTo>
                  <a:lnTo>
                    <a:pt x="40603" y="28084"/>
                  </a:lnTo>
                  <a:lnTo>
                    <a:pt x="40515" y="28018"/>
                  </a:lnTo>
                  <a:lnTo>
                    <a:pt x="40405" y="27974"/>
                  </a:lnTo>
                  <a:lnTo>
                    <a:pt x="40272" y="27952"/>
                  </a:lnTo>
                  <a:lnTo>
                    <a:pt x="39919" y="27908"/>
                  </a:lnTo>
                  <a:lnTo>
                    <a:pt x="39786" y="27908"/>
                  </a:lnTo>
                  <a:lnTo>
                    <a:pt x="40029" y="27356"/>
                  </a:lnTo>
                  <a:lnTo>
                    <a:pt x="39963" y="27356"/>
                  </a:lnTo>
                  <a:lnTo>
                    <a:pt x="39521" y="27533"/>
                  </a:lnTo>
                  <a:lnTo>
                    <a:pt x="39080" y="27709"/>
                  </a:lnTo>
                  <a:lnTo>
                    <a:pt x="39014" y="27599"/>
                  </a:lnTo>
                  <a:lnTo>
                    <a:pt x="38970" y="27533"/>
                  </a:lnTo>
                  <a:lnTo>
                    <a:pt x="38925" y="27533"/>
                  </a:lnTo>
                  <a:lnTo>
                    <a:pt x="38970" y="27510"/>
                  </a:lnTo>
                  <a:lnTo>
                    <a:pt x="38859" y="27356"/>
                  </a:lnTo>
                  <a:lnTo>
                    <a:pt x="38749" y="27179"/>
                  </a:lnTo>
                  <a:lnTo>
                    <a:pt x="39014" y="27157"/>
                  </a:lnTo>
                  <a:lnTo>
                    <a:pt x="39521" y="27135"/>
                  </a:lnTo>
                  <a:lnTo>
                    <a:pt x="40029" y="27069"/>
                  </a:lnTo>
                  <a:lnTo>
                    <a:pt x="40493" y="26981"/>
                  </a:lnTo>
                  <a:lnTo>
                    <a:pt x="40736" y="26914"/>
                  </a:lnTo>
                  <a:lnTo>
                    <a:pt x="40935" y="26848"/>
                  </a:lnTo>
                  <a:lnTo>
                    <a:pt x="41001" y="26804"/>
                  </a:lnTo>
                  <a:lnTo>
                    <a:pt x="41023" y="26760"/>
                  </a:lnTo>
                  <a:lnTo>
                    <a:pt x="41045" y="26694"/>
                  </a:lnTo>
                  <a:lnTo>
                    <a:pt x="41045" y="26649"/>
                  </a:lnTo>
                  <a:lnTo>
                    <a:pt x="41001" y="26517"/>
                  </a:lnTo>
                  <a:lnTo>
                    <a:pt x="40935" y="26362"/>
                  </a:lnTo>
                  <a:lnTo>
                    <a:pt x="40802" y="26230"/>
                  </a:lnTo>
                  <a:lnTo>
                    <a:pt x="40603" y="26119"/>
                  </a:lnTo>
                  <a:lnTo>
                    <a:pt x="40360" y="26009"/>
                  </a:lnTo>
                  <a:lnTo>
                    <a:pt x="40029" y="25921"/>
                  </a:lnTo>
                  <a:lnTo>
                    <a:pt x="39809" y="25943"/>
                  </a:lnTo>
                  <a:lnTo>
                    <a:pt x="39809" y="25855"/>
                  </a:lnTo>
                  <a:lnTo>
                    <a:pt x="39786" y="25788"/>
                  </a:lnTo>
                  <a:lnTo>
                    <a:pt x="40360" y="25391"/>
                  </a:lnTo>
                  <a:lnTo>
                    <a:pt x="40979" y="24993"/>
                  </a:lnTo>
                  <a:lnTo>
                    <a:pt x="41244" y="24927"/>
                  </a:lnTo>
                  <a:lnTo>
                    <a:pt x="41310" y="24905"/>
                  </a:lnTo>
                  <a:lnTo>
                    <a:pt x="41376" y="24883"/>
                  </a:lnTo>
                  <a:lnTo>
                    <a:pt x="41442" y="24861"/>
                  </a:lnTo>
                  <a:lnTo>
                    <a:pt x="41884" y="24751"/>
                  </a:lnTo>
                  <a:lnTo>
                    <a:pt x="41950" y="24706"/>
                  </a:lnTo>
                  <a:lnTo>
                    <a:pt x="42811" y="24397"/>
                  </a:lnTo>
                  <a:lnTo>
                    <a:pt x="42281" y="24464"/>
                  </a:lnTo>
                  <a:lnTo>
                    <a:pt x="42590" y="24199"/>
                  </a:lnTo>
                  <a:lnTo>
                    <a:pt x="42877" y="23890"/>
                  </a:lnTo>
                  <a:lnTo>
                    <a:pt x="43032" y="23757"/>
                  </a:lnTo>
                  <a:lnTo>
                    <a:pt x="43496" y="23205"/>
                  </a:lnTo>
                  <a:lnTo>
                    <a:pt x="43761" y="22874"/>
                  </a:lnTo>
                  <a:lnTo>
                    <a:pt x="44136" y="22322"/>
                  </a:lnTo>
                  <a:lnTo>
                    <a:pt x="44511" y="21748"/>
                  </a:lnTo>
                  <a:lnTo>
                    <a:pt x="44865" y="21152"/>
                  </a:lnTo>
                  <a:lnTo>
                    <a:pt x="45218" y="20445"/>
                  </a:lnTo>
                  <a:lnTo>
                    <a:pt x="45306" y="20246"/>
                  </a:lnTo>
                  <a:lnTo>
                    <a:pt x="45350" y="20048"/>
                  </a:lnTo>
                  <a:lnTo>
                    <a:pt x="45372" y="19827"/>
                  </a:lnTo>
                  <a:lnTo>
                    <a:pt x="45372" y="19606"/>
                  </a:lnTo>
                  <a:lnTo>
                    <a:pt x="45350" y="19408"/>
                  </a:lnTo>
                  <a:lnTo>
                    <a:pt x="45306" y="19187"/>
                  </a:lnTo>
                  <a:lnTo>
                    <a:pt x="45240" y="18900"/>
                  </a:lnTo>
                  <a:lnTo>
                    <a:pt x="45196" y="18811"/>
                  </a:lnTo>
                  <a:lnTo>
                    <a:pt x="45152" y="18657"/>
                  </a:lnTo>
                  <a:lnTo>
                    <a:pt x="45041" y="18414"/>
                  </a:lnTo>
                  <a:lnTo>
                    <a:pt x="44931" y="18193"/>
                  </a:lnTo>
                  <a:lnTo>
                    <a:pt x="44776" y="17972"/>
                  </a:lnTo>
                  <a:lnTo>
                    <a:pt x="44710" y="17840"/>
                  </a:lnTo>
                  <a:lnTo>
                    <a:pt x="44644" y="17707"/>
                  </a:lnTo>
                  <a:lnTo>
                    <a:pt x="44533" y="17575"/>
                  </a:lnTo>
                  <a:lnTo>
                    <a:pt x="44423" y="17465"/>
                  </a:lnTo>
                  <a:lnTo>
                    <a:pt x="44268" y="17354"/>
                  </a:lnTo>
                  <a:lnTo>
                    <a:pt x="44202" y="17310"/>
                  </a:lnTo>
                  <a:lnTo>
                    <a:pt x="44114" y="17288"/>
                  </a:lnTo>
                  <a:lnTo>
                    <a:pt x="44136" y="17023"/>
                  </a:lnTo>
                  <a:lnTo>
                    <a:pt x="44202" y="16802"/>
                  </a:lnTo>
                  <a:lnTo>
                    <a:pt x="44268" y="16559"/>
                  </a:lnTo>
                  <a:lnTo>
                    <a:pt x="44357" y="16074"/>
                  </a:lnTo>
                  <a:lnTo>
                    <a:pt x="44357" y="15720"/>
                  </a:lnTo>
                  <a:lnTo>
                    <a:pt x="44335" y="15367"/>
                  </a:lnTo>
                  <a:lnTo>
                    <a:pt x="44291" y="15014"/>
                  </a:lnTo>
                  <a:lnTo>
                    <a:pt x="44246" y="14683"/>
                  </a:lnTo>
                  <a:lnTo>
                    <a:pt x="44114" y="13976"/>
                  </a:lnTo>
                  <a:lnTo>
                    <a:pt x="43915" y="13314"/>
                  </a:lnTo>
                  <a:lnTo>
                    <a:pt x="43716" y="12651"/>
                  </a:lnTo>
                  <a:lnTo>
                    <a:pt x="43452" y="12011"/>
                  </a:lnTo>
                  <a:lnTo>
                    <a:pt x="43164" y="11371"/>
                  </a:lnTo>
                  <a:lnTo>
                    <a:pt x="42833" y="10775"/>
                  </a:lnTo>
                  <a:lnTo>
                    <a:pt x="42701" y="10598"/>
                  </a:lnTo>
                  <a:lnTo>
                    <a:pt x="42568" y="10444"/>
                  </a:lnTo>
                  <a:lnTo>
                    <a:pt x="42414" y="10311"/>
                  </a:lnTo>
                  <a:lnTo>
                    <a:pt x="42259" y="10179"/>
                  </a:lnTo>
                  <a:lnTo>
                    <a:pt x="42458" y="10068"/>
                  </a:lnTo>
                  <a:lnTo>
                    <a:pt x="42348" y="10112"/>
                  </a:lnTo>
                  <a:lnTo>
                    <a:pt x="42215" y="10156"/>
                  </a:lnTo>
                  <a:lnTo>
                    <a:pt x="41928" y="10002"/>
                  </a:lnTo>
                  <a:lnTo>
                    <a:pt x="41707" y="9914"/>
                  </a:lnTo>
                  <a:lnTo>
                    <a:pt x="41531" y="9869"/>
                  </a:lnTo>
                  <a:lnTo>
                    <a:pt x="41376" y="9847"/>
                  </a:lnTo>
                  <a:lnTo>
                    <a:pt x="41177" y="9781"/>
                  </a:lnTo>
                  <a:lnTo>
                    <a:pt x="41089" y="9759"/>
                  </a:lnTo>
                  <a:lnTo>
                    <a:pt x="41001" y="9759"/>
                  </a:lnTo>
                  <a:lnTo>
                    <a:pt x="40912" y="9781"/>
                  </a:lnTo>
                  <a:lnTo>
                    <a:pt x="40846" y="9825"/>
                  </a:lnTo>
                  <a:lnTo>
                    <a:pt x="40802" y="9892"/>
                  </a:lnTo>
                  <a:lnTo>
                    <a:pt x="40802" y="9958"/>
                  </a:lnTo>
                  <a:lnTo>
                    <a:pt x="40979" y="10311"/>
                  </a:lnTo>
                  <a:lnTo>
                    <a:pt x="41177" y="10753"/>
                  </a:lnTo>
                  <a:lnTo>
                    <a:pt x="41244" y="10951"/>
                  </a:lnTo>
                  <a:lnTo>
                    <a:pt x="41288" y="11128"/>
                  </a:lnTo>
                  <a:lnTo>
                    <a:pt x="41288" y="11194"/>
                  </a:lnTo>
                  <a:lnTo>
                    <a:pt x="41266" y="11260"/>
                  </a:lnTo>
                  <a:lnTo>
                    <a:pt x="41244" y="11305"/>
                  </a:lnTo>
                  <a:lnTo>
                    <a:pt x="41199" y="11349"/>
                  </a:lnTo>
                  <a:lnTo>
                    <a:pt x="41177" y="11349"/>
                  </a:lnTo>
                  <a:lnTo>
                    <a:pt x="41155" y="11327"/>
                  </a:lnTo>
                  <a:lnTo>
                    <a:pt x="41089" y="11260"/>
                  </a:lnTo>
                  <a:lnTo>
                    <a:pt x="40957" y="11040"/>
                  </a:lnTo>
                  <a:lnTo>
                    <a:pt x="40912" y="11062"/>
                  </a:lnTo>
                  <a:lnTo>
                    <a:pt x="40625" y="11062"/>
                  </a:lnTo>
                  <a:lnTo>
                    <a:pt x="40670" y="11018"/>
                  </a:lnTo>
                  <a:lnTo>
                    <a:pt x="40692" y="10995"/>
                  </a:lnTo>
                  <a:lnTo>
                    <a:pt x="40714" y="10951"/>
                  </a:lnTo>
                  <a:lnTo>
                    <a:pt x="40692" y="10907"/>
                  </a:lnTo>
                  <a:lnTo>
                    <a:pt x="40625" y="10797"/>
                  </a:lnTo>
                  <a:lnTo>
                    <a:pt x="40515" y="10708"/>
                  </a:lnTo>
                  <a:lnTo>
                    <a:pt x="40625" y="10620"/>
                  </a:lnTo>
                  <a:lnTo>
                    <a:pt x="40736" y="10532"/>
                  </a:lnTo>
                  <a:lnTo>
                    <a:pt x="40824" y="10444"/>
                  </a:lnTo>
                  <a:lnTo>
                    <a:pt x="40868" y="10377"/>
                  </a:lnTo>
                  <a:lnTo>
                    <a:pt x="40890" y="10289"/>
                  </a:lnTo>
                  <a:lnTo>
                    <a:pt x="40427" y="10333"/>
                  </a:lnTo>
                  <a:lnTo>
                    <a:pt x="40007" y="10399"/>
                  </a:lnTo>
                  <a:lnTo>
                    <a:pt x="39897" y="10355"/>
                  </a:lnTo>
                  <a:lnTo>
                    <a:pt x="40272" y="10156"/>
                  </a:lnTo>
                  <a:lnTo>
                    <a:pt x="39875" y="10355"/>
                  </a:lnTo>
                  <a:lnTo>
                    <a:pt x="39544" y="10201"/>
                  </a:lnTo>
                  <a:lnTo>
                    <a:pt x="39190" y="10090"/>
                  </a:lnTo>
                  <a:lnTo>
                    <a:pt x="38771" y="9958"/>
                  </a:lnTo>
                  <a:lnTo>
                    <a:pt x="38418" y="9869"/>
                  </a:lnTo>
                  <a:lnTo>
                    <a:pt x="38285" y="9825"/>
                  </a:lnTo>
                  <a:lnTo>
                    <a:pt x="38241" y="9781"/>
                  </a:lnTo>
                  <a:lnTo>
                    <a:pt x="38219" y="9715"/>
                  </a:lnTo>
                  <a:lnTo>
                    <a:pt x="38241" y="9649"/>
                  </a:lnTo>
                  <a:lnTo>
                    <a:pt x="38307" y="9494"/>
                  </a:lnTo>
                  <a:lnTo>
                    <a:pt x="38351" y="9406"/>
                  </a:lnTo>
                  <a:lnTo>
                    <a:pt x="38351" y="9340"/>
                  </a:lnTo>
                  <a:lnTo>
                    <a:pt x="38219" y="9362"/>
                  </a:lnTo>
                  <a:lnTo>
                    <a:pt x="38086" y="9362"/>
                  </a:lnTo>
                  <a:lnTo>
                    <a:pt x="37866" y="9340"/>
                  </a:lnTo>
                  <a:lnTo>
                    <a:pt x="37623" y="9317"/>
                  </a:lnTo>
                  <a:lnTo>
                    <a:pt x="37490" y="9340"/>
                  </a:lnTo>
                  <a:lnTo>
                    <a:pt x="37358" y="9362"/>
                  </a:lnTo>
                  <a:lnTo>
                    <a:pt x="37314" y="9340"/>
                  </a:lnTo>
                  <a:lnTo>
                    <a:pt x="37203" y="9317"/>
                  </a:lnTo>
                  <a:lnTo>
                    <a:pt x="37269" y="9119"/>
                  </a:lnTo>
                  <a:lnTo>
                    <a:pt x="37314" y="9053"/>
                  </a:lnTo>
                  <a:lnTo>
                    <a:pt x="37358" y="9030"/>
                  </a:lnTo>
                  <a:lnTo>
                    <a:pt x="37424" y="8788"/>
                  </a:lnTo>
                  <a:lnTo>
                    <a:pt x="37556" y="8478"/>
                  </a:lnTo>
                  <a:lnTo>
                    <a:pt x="37866" y="7662"/>
                  </a:lnTo>
                  <a:lnTo>
                    <a:pt x="37998" y="7264"/>
                  </a:lnTo>
                  <a:lnTo>
                    <a:pt x="38108" y="6867"/>
                  </a:lnTo>
                  <a:lnTo>
                    <a:pt x="38175" y="6558"/>
                  </a:lnTo>
                  <a:lnTo>
                    <a:pt x="38175" y="6337"/>
                  </a:lnTo>
                  <a:lnTo>
                    <a:pt x="38197" y="6249"/>
                  </a:lnTo>
                  <a:lnTo>
                    <a:pt x="38197" y="6160"/>
                  </a:lnTo>
                  <a:lnTo>
                    <a:pt x="38175" y="6072"/>
                  </a:lnTo>
                  <a:lnTo>
                    <a:pt x="38108" y="5984"/>
                  </a:lnTo>
                  <a:lnTo>
                    <a:pt x="38064" y="5895"/>
                  </a:lnTo>
                  <a:lnTo>
                    <a:pt x="37976" y="5807"/>
                  </a:lnTo>
                  <a:lnTo>
                    <a:pt x="37777" y="5652"/>
                  </a:lnTo>
                  <a:lnTo>
                    <a:pt x="37247" y="5321"/>
                  </a:lnTo>
                  <a:lnTo>
                    <a:pt x="36629" y="4968"/>
                  </a:lnTo>
                  <a:lnTo>
                    <a:pt x="36011" y="4615"/>
                  </a:lnTo>
                  <a:lnTo>
                    <a:pt x="35393" y="4284"/>
                  </a:lnTo>
                  <a:lnTo>
                    <a:pt x="35106" y="4151"/>
                  </a:lnTo>
                  <a:lnTo>
                    <a:pt x="34841" y="4041"/>
                  </a:lnTo>
                  <a:lnTo>
                    <a:pt x="34598" y="3952"/>
                  </a:lnTo>
                  <a:lnTo>
                    <a:pt x="34399" y="3908"/>
                  </a:lnTo>
                  <a:lnTo>
                    <a:pt x="34289" y="3864"/>
                  </a:lnTo>
                  <a:lnTo>
                    <a:pt x="34223" y="3820"/>
                  </a:lnTo>
                  <a:lnTo>
                    <a:pt x="34156" y="3754"/>
                  </a:lnTo>
                  <a:lnTo>
                    <a:pt x="34090" y="3687"/>
                  </a:lnTo>
                  <a:lnTo>
                    <a:pt x="34002" y="3533"/>
                  </a:lnTo>
                  <a:lnTo>
                    <a:pt x="33958" y="3334"/>
                  </a:lnTo>
                  <a:lnTo>
                    <a:pt x="33891" y="2981"/>
                  </a:lnTo>
                  <a:lnTo>
                    <a:pt x="33847" y="2804"/>
                  </a:lnTo>
                  <a:lnTo>
                    <a:pt x="33803" y="2628"/>
                  </a:lnTo>
                  <a:lnTo>
                    <a:pt x="33891" y="2451"/>
                  </a:lnTo>
                  <a:lnTo>
                    <a:pt x="34024" y="2296"/>
                  </a:lnTo>
                  <a:lnTo>
                    <a:pt x="34090" y="2142"/>
                  </a:lnTo>
                  <a:lnTo>
                    <a:pt x="34090" y="2098"/>
                  </a:lnTo>
                  <a:lnTo>
                    <a:pt x="34090" y="2076"/>
                  </a:lnTo>
                  <a:lnTo>
                    <a:pt x="34046" y="2054"/>
                  </a:lnTo>
                  <a:lnTo>
                    <a:pt x="33958" y="2076"/>
                  </a:lnTo>
                  <a:lnTo>
                    <a:pt x="33097" y="2650"/>
                  </a:lnTo>
                  <a:lnTo>
                    <a:pt x="32986" y="2650"/>
                  </a:lnTo>
                  <a:lnTo>
                    <a:pt x="32854" y="2672"/>
                  </a:lnTo>
                  <a:lnTo>
                    <a:pt x="32743" y="2716"/>
                  </a:lnTo>
                  <a:lnTo>
                    <a:pt x="32633" y="2804"/>
                  </a:lnTo>
                  <a:lnTo>
                    <a:pt x="32611" y="2782"/>
                  </a:lnTo>
                  <a:lnTo>
                    <a:pt x="32721" y="2694"/>
                  </a:lnTo>
                  <a:lnTo>
                    <a:pt x="32721" y="2672"/>
                  </a:lnTo>
                  <a:lnTo>
                    <a:pt x="32721" y="2628"/>
                  </a:lnTo>
                  <a:lnTo>
                    <a:pt x="32765" y="2517"/>
                  </a:lnTo>
                  <a:lnTo>
                    <a:pt x="32832" y="2385"/>
                  </a:lnTo>
                  <a:lnTo>
                    <a:pt x="32942" y="2230"/>
                  </a:lnTo>
                  <a:lnTo>
                    <a:pt x="33163" y="1943"/>
                  </a:lnTo>
                  <a:lnTo>
                    <a:pt x="33273" y="1833"/>
                  </a:lnTo>
                  <a:lnTo>
                    <a:pt x="33362" y="1744"/>
                  </a:lnTo>
                  <a:lnTo>
                    <a:pt x="33671" y="1435"/>
                  </a:lnTo>
                  <a:lnTo>
                    <a:pt x="34134" y="950"/>
                  </a:lnTo>
                  <a:lnTo>
                    <a:pt x="34598" y="486"/>
                  </a:lnTo>
                  <a:lnTo>
                    <a:pt x="34885" y="177"/>
                  </a:lnTo>
                  <a:lnTo>
                    <a:pt x="34951" y="89"/>
                  </a:lnTo>
                  <a:lnTo>
                    <a:pt x="34973" y="22"/>
                  </a:lnTo>
                  <a:lnTo>
                    <a:pt x="34929"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7315771" y="-789977"/>
            <a:ext cx="2927056" cy="2569126"/>
            <a:chOff x="7315771" y="-789977"/>
            <a:chExt cx="2927056" cy="2569126"/>
          </a:xfrm>
        </p:grpSpPr>
        <p:grpSp>
          <p:nvGrpSpPr>
            <p:cNvPr id="75" name="Google Shape;75;p2"/>
            <p:cNvGrpSpPr/>
            <p:nvPr/>
          </p:nvGrpSpPr>
          <p:grpSpPr>
            <a:xfrm>
              <a:off x="7315771" y="-789977"/>
              <a:ext cx="2927056" cy="2569126"/>
              <a:chOff x="3451159" y="-1078202"/>
              <a:chExt cx="2927056" cy="2569126"/>
            </a:xfrm>
          </p:grpSpPr>
          <p:sp>
            <p:nvSpPr>
              <p:cNvPr id="76" name="Google Shape;76;p2"/>
              <p:cNvSpPr/>
              <p:nvPr/>
            </p:nvSpPr>
            <p:spPr>
              <a:xfrm rot="-8999924">
                <a:off x="5643652" y="1378691"/>
                <a:ext cx="9495" cy="13599"/>
              </a:xfrm>
              <a:custGeom>
                <a:avLst/>
                <a:gdLst/>
                <a:ahLst/>
                <a:cxnLst/>
                <a:rect l="l" t="t" r="r" b="b"/>
                <a:pathLst>
                  <a:path w="155" h="222" extrusionOk="0">
                    <a:moveTo>
                      <a:pt x="89" y="1"/>
                    </a:moveTo>
                    <a:lnTo>
                      <a:pt x="0" y="23"/>
                    </a:lnTo>
                    <a:lnTo>
                      <a:pt x="155" y="221"/>
                    </a:lnTo>
                    <a:lnTo>
                      <a:pt x="111" y="67"/>
                    </a:lnTo>
                    <a:lnTo>
                      <a:pt x="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8999924">
                <a:off x="5571837" y="1345124"/>
                <a:ext cx="6800" cy="4104"/>
              </a:xfrm>
              <a:custGeom>
                <a:avLst/>
                <a:gdLst/>
                <a:ahLst/>
                <a:cxnLst/>
                <a:rect l="l" t="t" r="r" b="b"/>
                <a:pathLst>
                  <a:path w="111" h="67" extrusionOk="0">
                    <a:moveTo>
                      <a:pt x="89" y="1"/>
                    </a:moveTo>
                    <a:lnTo>
                      <a:pt x="0" y="23"/>
                    </a:lnTo>
                    <a:lnTo>
                      <a:pt x="111" y="67"/>
                    </a:lnTo>
                    <a:lnTo>
                      <a:pt x="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8999924">
                <a:off x="5648614" y="1378810"/>
                <a:ext cx="155594" cy="78471"/>
              </a:xfrm>
              <a:custGeom>
                <a:avLst/>
                <a:gdLst/>
                <a:ahLst/>
                <a:cxnLst/>
                <a:rect l="l" t="t" r="r" b="b"/>
                <a:pathLst>
                  <a:path w="2540" h="1281" extrusionOk="0">
                    <a:moveTo>
                      <a:pt x="442" y="0"/>
                    </a:moveTo>
                    <a:lnTo>
                      <a:pt x="331" y="22"/>
                    </a:lnTo>
                    <a:lnTo>
                      <a:pt x="243" y="22"/>
                    </a:lnTo>
                    <a:lnTo>
                      <a:pt x="177" y="67"/>
                    </a:lnTo>
                    <a:lnTo>
                      <a:pt x="111" y="111"/>
                    </a:lnTo>
                    <a:lnTo>
                      <a:pt x="66" y="177"/>
                    </a:lnTo>
                    <a:lnTo>
                      <a:pt x="22" y="265"/>
                    </a:lnTo>
                    <a:lnTo>
                      <a:pt x="0" y="376"/>
                    </a:lnTo>
                    <a:lnTo>
                      <a:pt x="0" y="486"/>
                    </a:lnTo>
                    <a:lnTo>
                      <a:pt x="243" y="552"/>
                    </a:lnTo>
                    <a:lnTo>
                      <a:pt x="486" y="641"/>
                    </a:lnTo>
                    <a:lnTo>
                      <a:pt x="905" y="861"/>
                    </a:lnTo>
                    <a:lnTo>
                      <a:pt x="1303" y="1082"/>
                    </a:lnTo>
                    <a:lnTo>
                      <a:pt x="1480" y="1171"/>
                    </a:lnTo>
                    <a:lnTo>
                      <a:pt x="1634" y="1237"/>
                    </a:lnTo>
                    <a:lnTo>
                      <a:pt x="1789" y="1259"/>
                    </a:lnTo>
                    <a:lnTo>
                      <a:pt x="1943" y="1281"/>
                    </a:lnTo>
                    <a:lnTo>
                      <a:pt x="2076" y="1259"/>
                    </a:lnTo>
                    <a:lnTo>
                      <a:pt x="2186" y="1171"/>
                    </a:lnTo>
                    <a:lnTo>
                      <a:pt x="2296" y="1060"/>
                    </a:lnTo>
                    <a:lnTo>
                      <a:pt x="2385" y="906"/>
                    </a:lnTo>
                    <a:lnTo>
                      <a:pt x="2473" y="663"/>
                    </a:lnTo>
                    <a:lnTo>
                      <a:pt x="2539" y="376"/>
                    </a:lnTo>
                    <a:lnTo>
                      <a:pt x="2274" y="486"/>
                    </a:lnTo>
                    <a:lnTo>
                      <a:pt x="1987" y="574"/>
                    </a:lnTo>
                    <a:lnTo>
                      <a:pt x="1700" y="663"/>
                    </a:lnTo>
                    <a:lnTo>
                      <a:pt x="1546" y="685"/>
                    </a:lnTo>
                    <a:lnTo>
                      <a:pt x="1391" y="685"/>
                    </a:lnTo>
                    <a:lnTo>
                      <a:pt x="1259" y="133"/>
                    </a:lnTo>
                    <a:lnTo>
                      <a:pt x="1170" y="111"/>
                    </a:lnTo>
                    <a:lnTo>
                      <a:pt x="994" y="111"/>
                    </a:lnTo>
                    <a:lnTo>
                      <a:pt x="928" y="155"/>
                    </a:lnTo>
                    <a:lnTo>
                      <a:pt x="773" y="221"/>
                    </a:lnTo>
                    <a:lnTo>
                      <a:pt x="618" y="265"/>
                    </a:lnTo>
                    <a:lnTo>
                      <a:pt x="596" y="177"/>
                    </a:lnTo>
                    <a:lnTo>
                      <a:pt x="552" y="67"/>
                    </a:lnTo>
                    <a:lnTo>
                      <a:pt x="508" y="22"/>
                    </a:lnTo>
                    <a:lnTo>
                      <a:pt x="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8999924">
                <a:off x="5599315" y="1330091"/>
                <a:ext cx="58195" cy="39266"/>
              </a:xfrm>
              <a:custGeom>
                <a:avLst/>
                <a:gdLst/>
                <a:ahLst/>
                <a:cxnLst/>
                <a:rect l="l" t="t" r="r" b="b"/>
                <a:pathLst>
                  <a:path w="950" h="641" extrusionOk="0">
                    <a:moveTo>
                      <a:pt x="353" y="0"/>
                    </a:moveTo>
                    <a:lnTo>
                      <a:pt x="177" y="44"/>
                    </a:lnTo>
                    <a:lnTo>
                      <a:pt x="88" y="66"/>
                    </a:lnTo>
                    <a:lnTo>
                      <a:pt x="0" y="110"/>
                    </a:lnTo>
                    <a:lnTo>
                      <a:pt x="199" y="309"/>
                    </a:lnTo>
                    <a:lnTo>
                      <a:pt x="420" y="464"/>
                    </a:lnTo>
                    <a:lnTo>
                      <a:pt x="662" y="574"/>
                    </a:lnTo>
                    <a:lnTo>
                      <a:pt x="949" y="640"/>
                    </a:lnTo>
                    <a:lnTo>
                      <a:pt x="7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8999924">
                <a:off x="3936335" y="-1036814"/>
                <a:ext cx="198904" cy="124476"/>
              </a:xfrm>
              <a:custGeom>
                <a:avLst/>
                <a:gdLst/>
                <a:ahLst/>
                <a:cxnLst/>
                <a:rect l="l" t="t" r="r" b="b"/>
                <a:pathLst>
                  <a:path w="3247" h="2032" extrusionOk="0">
                    <a:moveTo>
                      <a:pt x="3202" y="0"/>
                    </a:moveTo>
                    <a:lnTo>
                      <a:pt x="2805" y="310"/>
                    </a:lnTo>
                    <a:lnTo>
                      <a:pt x="2385" y="575"/>
                    </a:lnTo>
                    <a:lnTo>
                      <a:pt x="1966" y="817"/>
                    </a:lnTo>
                    <a:lnTo>
                      <a:pt x="1546" y="1038"/>
                    </a:lnTo>
                    <a:lnTo>
                      <a:pt x="1127" y="1259"/>
                    </a:lnTo>
                    <a:lnTo>
                      <a:pt x="729" y="1502"/>
                    </a:lnTo>
                    <a:lnTo>
                      <a:pt x="354" y="1745"/>
                    </a:lnTo>
                    <a:lnTo>
                      <a:pt x="1" y="2032"/>
                    </a:lnTo>
                    <a:lnTo>
                      <a:pt x="266" y="1966"/>
                    </a:lnTo>
                    <a:lnTo>
                      <a:pt x="509" y="1877"/>
                    </a:lnTo>
                    <a:lnTo>
                      <a:pt x="752" y="1789"/>
                    </a:lnTo>
                    <a:lnTo>
                      <a:pt x="972" y="1678"/>
                    </a:lnTo>
                    <a:lnTo>
                      <a:pt x="1414" y="1458"/>
                    </a:lnTo>
                    <a:lnTo>
                      <a:pt x="1900" y="1215"/>
                    </a:lnTo>
                    <a:lnTo>
                      <a:pt x="1878" y="1193"/>
                    </a:lnTo>
                    <a:lnTo>
                      <a:pt x="1900" y="1149"/>
                    </a:lnTo>
                    <a:lnTo>
                      <a:pt x="1944" y="1149"/>
                    </a:lnTo>
                    <a:lnTo>
                      <a:pt x="2032" y="1171"/>
                    </a:lnTo>
                    <a:lnTo>
                      <a:pt x="1900" y="1215"/>
                    </a:lnTo>
                    <a:lnTo>
                      <a:pt x="1922" y="1325"/>
                    </a:lnTo>
                    <a:lnTo>
                      <a:pt x="1944" y="1369"/>
                    </a:lnTo>
                    <a:lnTo>
                      <a:pt x="1922" y="1414"/>
                    </a:lnTo>
                    <a:lnTo>
                      <a:pt x="2562" y="928"/>
                    </a:lnTo>
                    <a:lnTo>
                      <a:pt x="3246" y="420"/>
                    </a:lnTo>
                    <a:lnTo>
                      <a:pt x="3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8999924">
                <a:off x="3911717" y="-929970"/>
                <a:ext cx="6800" cy="4104"/>
              </a:xfrm>
              <a:custGeom>
                <a:avLst/>
                <a:gdLst/>
                <a:ahLst/>
                <a:cxnLst/>
                <a:rect l="l" t="t" r="r" b="b"/>
                <a:pathLst>
                  <a:path w="111" h="67" extrusionOk="0">
                    <a:moveTo>
                      <a:pt x="22" y="0"/>
                    </a:moveTo>
                    <a:lnTo>
                      <a:pt x="0" y="22"/>
                    </a:lnTo>
                    <a:lnTo>
                      <a:pt x="0" y="44"/>
                    </a:lnTo>
                    <a:lnTo>
                      <a:pt x="22" y="66"/>
                    </a:lnTo>
                    <a:lnTo>
                      <a:pt x="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8999924">
                <a:off x="4956193" y="-401602"/>
                <a:ext cx="235352" cy="43309"/>
              </a:xfrm>
              <a:custGeom>
                <a:avLst/>
                <a:gdLst/>
                <a:ahLst/>
                <a:cxnLst/>
                <a:rect l="l" t="t" r="r" b="b"/>
                <a:pathLst>
                  <a:path w="3842" h="707" extrusionOk="0">
                    <a:moveTo>
                      <a:pt x="1082" y="0"/>
                    </a:moveTo>
                    <a:lnTo>
                      <a:pt x="530" y="44"/>
                    </a:lnTo>
                    <a:lnTo>
                      <a:pt x="0" y="110"/>
                    </a:lnTo>
                    <a:lnTo>
                      <a:pt x="1016" y="309"/>
                    </a:lnTo>
                    <a:lnTo>
                      <a:pt x="2009" y="530"/>
                    </a:lnTo>
                    <a:lnTo>
                      <a:pt x="2495" y="596"/>
                    </a:lnTo>
                    <a:lnTo>
                      <a:pt x="2959" y="662"/>
                    </a:lnTo>
                    <a:lnTo>
                      <a:pt x="3422" y="707"/>
                    </a:lnTo>
                    <a:lnTo>
                      <a:pt x="3842" y="707"/>
                    </a:lnTo>
                    <a:lnTo>
                      <a:pt x="2981" y="420"/>
                    </a:lnTo>
                    <a:lnTo>
                      <a:pt x="2142" y="110"/>
                    </a:lnTo>
                    <a:lnTo>
                      <a:pt x="1877" y="44"/>
                    </a:lnTo>
                    <a:lnTo>
                      <a:pt x="1612" y="22"/>
                    </a:lnTo>
                    <a:lnTo>
                      <a:pt x="1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8999924">
                <a:off x="5156915" y="-278024"/>
                <a:ext cx="139361" cy="16295"/>
              </a:xfrm>
              <a:custGeom>
                <a:avLst/>
                <a:gdLst/>
                <a:ahLst/>
                <a:cxnLst/>
                <a:rect l="l" t="t" r="r" b="b"/>
                <a:pathLst>
                  <a:path w="2275" h="266" extrusionOk="0">
                    <a:moveTo>
                      <a:pt x="0" y="1"/>
                    </a:moveTo>
                    <a:lnTo>
                      <a:pt x="265" y="111"/>
                    </a:lnTo>
                    <a:lnTo>
                      <a:pt x="552" y="199"/>
                    </a:lnTo>
                    <a:lnTo>
                      <a:pt x="839" y="244"/>
                    </a:lnTo>
                    <a:lnTo>
                      <a:pt x="1104" y="266"/>
                    </a:lnTo>
                    <a:lnTo>
                      <a:pt x="1391" y="266"/>
                    </a:lnTo>
                    <a:lnTo>
                      <a:pt x="1700" y="244"/>
                    </a:lnTo>
                    <a:lnTo>
                      <a:pt x="2274" y="199"/>
                    </a:lnTo>
                    <a:lnTo>
                      <a:pt x="1700" y="89"/>
                    </a:lnTo>
                    <a:lnTo>
                      <a:pt x="1126" y="23"/>
                    </a:lnTo>
                    <a:lnTo>
                      <a:pt x="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8999924">
                <a:off x="4162404" y="-479170"/>
                <a:ext cx="20338" cy="33875"/>
              </a:xfrm>
              <a:custGeom>
                <a:avLst/>
                <a:gdLst/>
                <a:ahLst/>
                <a:cxnLst/>
                <a:rect l="l" t="t" r="r" b="b"/>
                <a:pathLst>
                  <a:path w="332" h="553" extrusionOk="0">
                    <a:moveTo>
                      <a:pt x="177" y="0"/>
                    </a:moveTo>
                    <a:lnTo>
                      <a:pt x="22" y="376"/>
                    </a:lnTo>
                    <a:lnTo>
                      <a:pt x="0" y="486"/>
                    </a:lnTo>
                    <a:lnTo>
                      <a:pt x="0" y="530"/>
                    </a:lnTo>
                    <a:lnTo>
                      <a:pt x="22" y="552"/>
                    </a:lnTo>
                    <a:lnTo>
                      <a:pt x="67" y="552"/>
                    </a:lnTo>
                    <a:lnTo>
                      <a:pt x="177" y="442"/>
                    </a:lnTo>
                    <a:lnTo>
                      <a:pt x="265" y="287"/>
                    </a:lnTo>
                    <a:lnTo>
                      <a:pt x="309" y="221"/>
                    </a:lnTo>
                    <a:lnTo>
                      <a:pt x="331" y="133"/>
                    </a:lnTo>
                    <a:lnTo>
                      <a:pt x="331" y="66"/>
                    </a:lnTo>
                    <a:lnTo>
                      <a:pt x="309" y="2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8999924">
                <a:off x="4548636" y="-694328"/>
                <a:ext cx="20338" cy="2757"/>
              </a:xfrm>
              <a:custGeom>
                <a:avLst/>
                <a:gdLst/>
                <a:ahLst/>
                <a:cxnLst/>
                <a:rect l="l" t="t" r="r" b="b"/>
                <a:pathLst>
                  <a:path w="332" h="45" extrusionOk="0">
                    <a:moveTo>
                      <a:pt x="243" y="0"/>
                    </a:moveTo>
                    <a:lnTo>
                      <a:pt x="1" y="44"/>
                    </a:lnTo>
                    <a:lnTo>
                      <a:pt x="1" y="44"/>
                    </a:lnTo>
                    <a:lnTo>
                      <a:pt x="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8999924">
                <a:off x="3580434" y="-407754"/>
                <a:ext cx="2668506" cy="1232136"/>
              </a:xfrm>
              <a:custGeom>
                <a:avLst/>
                <a:gdLst/>
                <a:ahLst/>
                <a:cxnLst/>
                <a:rect l="l" t="t" r="r" b="b"/>
                <a:pathLst>
                  <a:path w="43562" h="20114" extrusionOk="0">
                    <a:moveTo>
                      <a:pt x="3334" y="3003"/>
                    </a:moveTo>
                    <a:lnTo>
                      <a:pt x="3445" y="3025"/>
                    </a:lnTo>
                    <a:lnTo>
                      <a:pt x="3555" y="3069"/>
                    </a:lnTo>
                    <a:lnTo>
                      <a:pt x="3643" y="3113"/>
                    </a:lnTo>
                    <a:lnTo>
                      <a:pt x="3687" y="3202"/>
                    </a:lnTo>
                    <a:lnTo>
                      <a:pt x="3665" y="3290"/>
                    </a:lnTo>
                    <a:lnTo>
                      <a:pt x="3334" y="3003"/>
                    </a:lnTo>
                    <a:close/>
                    <a:moveTo>
                      <a:pt x="2959" y="3003"/>
                    </a:moveTo>
                    <a:lnTo>
                      <a:pt x="3467" y="3709"/>
                    </a:lnTo>
                    <a:lnTo>
                      <a:pt x="3996" y="4394"/>
                    </a:lnTo>
                    <a:lnTo>
                      <a:pt x="4217" y="4703"/>
                    </a:lnTo>
                    <a:lnTo>
                      <a:pt x="4438" y="5034"/>
                    </a:lnTo>
                    <a:lnTo>
                      <a:pt x="4593" y="5255"/>
                    </a:lnTo>
                    <a:lnTo>
                      <a:pt x="4703" y="5498"/>
                    </a:lnTo>
                    <a:lnTo>
                      <a:pt x="4791" y="5652"/>
                    </a:lnTo>
                    <a:lnTo>
                      <a:pt x="4615" y="5476"/>
                    </a:lnTo>
                    <a:lnTo>
                      <a:pt x="4217" y="5034"/>
                    </a:lnTo>
                    <a:lnTo>
                      <a:pt x="3952" y="4725"/>
                    </a:lnTo>
                    <a:lnTo>
                      <a:pt x="3687" y="4394"/>
                    </a:lnTo>
                    <a:lnTo>
                      <a:pt x="3422" y="4063"/>
                    </a:lnTo>
                    <a:lnTo>
                      <a:pt x="3224" y="3709"/>
                    </a:lnTo>
                    <a:lnTo>
                      <a:pt x="3025" y="3378"/>
                    </a:lnTo>
                    <a:lnTo>
                      <a:pt x="2937" y="3202"/>
                    </a:lnTo>
                    <a:lnTo>
                      <a:pt x="2870" y="3025"/>
                    </a:lnTo>
                    <a:lnTo>
                      <a:pt x="2959" y="3003"/>
                    </a:lnTo>
                    <a:close/>
                    <a:moveTo>
                      <a:pt x="5299" y="9891"/>
                    </a:moveTo>
                    <a:lnTo>
                      <a:pt x="5299" y="9936"/>
                    </a:lnTo>
                    <a:lnTo>
                      <a:pt x="5277" y="9936"/>
                    </a:lnTo>
                    <a:lnTo>
                      <a:pt x="5299" y="9891"/>
                    </a:lnTo>
                    <a:close/>
                    <a:moveTo>
                      <a:pt x="19827" y="10620"/>
                    </a:moveTo>
                    <a:lnTo>
                      <a:pt x="20291" y="10841"/>
                    </a:lnTo>
                    <a:lnTo>
                      <a:pt x="20754" y="11084"/>
                    </a:lnTo>
                    <a:lnTo>
                      <a:pt x="20291" y="10885"/>
                    </a:lnTo>
                    <a:lnTo>
                      <a:pt x="20048" y="10775"/>
                    </a:lnTo>
                    <a:lnTo>
                      <a:pt x="19827" y="10620"/>
                    </a:lnTo>
                    <a:close/>
                    <a:moveTo>
                      <a:pt x="17442" y="10488"/>
                    </a:moveTo>
                    <a:lnTo>
                      <a:pt x="17707" y="10532"/>
                    </a:lnTo>
                    <a:lnTo>
                      <a:pt x="18215" y="10620"/>
                    </a:lnTo>
                    <a:lnTo>
                      <a:pt x="18679" y="10730"/>
                    </a:lnTo>
                    <a:lnTo>
                      <a:pt x="19076" y="10863"/>
                    </a:lnTo>
                    <a:lnTo>
                      <a:pt x="19385" y="11017"/>
                    </a:lnTo>
                    <a:lnTo>
                      <a:pt x="19739" y="11216"/>
                    </a:lnTo>
                    <a:lnTo>
                      <a:pt x="20114" y="11415"/>
                    </a:lnTo>
                    <a:lnTo>
                      <a:pt x="20533" y="11569"/>
                    </a:lnTo>
                    <a:lnTo>
                      <a:pt x="20953" y="11724"/>
                    </a:lnTo>
                    <a:lnTo>
                      <a:pt x="21483" y="11856"/>
                    </a:lnTo>
                    <a:lnTo>
                      <a:pt x="22035" y="11967"/>
                    </a:lnTo>
                    <a:lnTo>
                      <a:pt x="22410" y="12011"/>
                    </a:lnTo>
                    <a:lnTo>
                      <a:pt x="22786" y="12033"/>
                    </a:lnTo>
                    <a:lnTo>
                      <a:pt x="22741" y="12276"/>
                    </a:lnTo>
                    <a:lnTo>
                      <a:pt x="22741" y="12298"/>
                    </a:lnTo>
                    <a:lnTo>
                      <a:pt x="22675" y="12431"/>
                    </a:lnTo>
                    <a:lnTo>
                      <a:pt x="22631" y="12519"/>
                    </a:lnTo>
                    <a:lnTo>
                      <a:pt x="22565" y="12607"/>
                    </a:lnTo>
                    <a:lnTo>
                      <a:pt x="22476" y="12673"/>
                    </a:lnTo>
                    <a:lnTo>
                      <a:pt x="22388" y="12740"/>
                    </a:lnTo>
                    <a:lnTo>
                      <a:pt x="22278" y="12784"/>
                    </a:lnTo>
                    <a:lnTo>
                      <a:pt x="22167" y="12806"/>
                    </a:lnTo>
                    <a:lnTo>
                      <a:pt x="22057" y="12828"/>
                    </a:lnTo>
                    <a:lnTo>
                      <a:pt x="21792" y="12806"/>
                    </a:lnTo>
                    <a:lnTo>
                      <a:pt x="21505" y="12762"/>
                    </a:lnTo>
                    <a:lnTo>
                      <a:pt x="21196" y="12673"/>
                    </a:lnTo>
                    <a:lnTo>
                      <a:pt x="20865" y="12541"/>
                    </a:lnTo>
                    <a:lnTo>
                      <a:pt x="20335" y="12320"/>
                    </a:lnTo>
                    <a:lnTo>
                      <a:pt x="20158" y="12232"/>
                    </a:lnTo>
                    <a:lnTo>
                      <a:pt x="19915" y="12099"/>
                    </a:lnTo>
                    <a:lnTo>
                      <a:pt x="19584" y="11945"/>
                    </a:lnTo>
                    <a:lnTo>
                      <a:pt x="18657" y="11503"/>
                    </a:lnTo>
                    <a:lnTo>
                      <a:pt x="18193" y="11327"/>
                    </a:lnTo>
                    <a:lnTo>
                      <a:pt x="17752" y="11150"/>
                    </a:lnTo>
                    <a:lnTo>
                      <a:pt x="17487" y="11084"/>
                    </a:lnTo>
                    <a:lnTo>
                      <a:pt x="17244" y="11017"/>
                    </a:lnTo>
                    <a:lnTo>
                      <a:pt x="16979" y="10995"/>
                    </a:lnTo>
                    <a:lnTo>
                      <a:pt x="16515" y="10995"/>
                    </a:lnTo>
                    <a:lnTo>
                      <a:pt x="16272" y="11062"/>
                    </a:lnTo>
                    <a:lnTo>
                      <a:pt x="16051" y="11128"/>
                    </a:lnTo>
                    <a:lnTo>
                      <a:pt x="15853" y="11260"/>
                    </a:lnTo>
                    <a:lnTo>
                      <a:pt x="15875" y="11128"/>
                    </a:lnTo>
                    <a:lnTo>
                      <a:pt x="15919" y="11040"/>
                    </a:lnTo>
                    <a:lnTo>
                      <a:pt x="15985" y="10951"/>
                    </a:lnTo>
                    <a:lnTo>
                      <a:pt x="16051" y="10863"/>
                    </a:lnTo>
                    <a:lnTo>
                      <a:pt x="16206" y="10730"/>
                    </a:lnTo>
                    <a:lnTo>
                      <a:pt x="16383" y="10620"/>
                    </a:lnTo>
                    <a:lnTo>
                      <a:pt x="16427" y="10598"/>
                    </a:lnTo>
                    <a:lnTo>
                      <a:pt x="16648" y="10532"/>
                    </a:lnTo>
                    <a:lnTo>
                      <a:pt x="16913" y="10488"/>
                    </a:lnTo>
                    <a:close/>
                    <a:moveTo>
                      <a:pt x="27731" y="15477"/>
                    </a:moveTo>
                    <a:lnTo>
                      <a:pt x="27797" y="15522"/>
                    </a:lnTo>
                    <a:lnTo>
                      <a:pt x="27864" y="15588"/>
                    </a:lnTo>
                    <a:lnTo>
                      <a:pt x="27930" y="15654"/>
                    </a:lnTo>
                    <a:lnTo>
                      <a:pt x="27996" y="15698"/>
                    </a:lnTo>
                    <a:lnTo>
                      <a:pt x="28217" y="15610"/>
                    </a:lnTo>
                    <a:lnTo>
                      <a:pt x="28460" y="15544"/>
                    </a:lnTo>
                    <a:lnTo>
                      <a:pt x="28592" y="15522"/>
                    </a:lnTo>
                    <a:lnTo>
                      <a:pt x="28703" y="15522"/>
                    </a:lnTo>
                    <a:lnTo>
                      <a:pt x="28835" y="15544"/>
                    </a:lnTo>
                    <a:lnTo>
                      <a:pt x="28945" y="15566"/>
                    </a:lnTo>
                    <a:lnTo>
                      <a:pt x="29255" y="15632"/>
                    </a:lnTo>
                    <a:lnTo>
                      <a:pt x="29564" y="15676"/>
                    </a:lnTo>
                    <a:lnTo>
                      <a:pt x="29873" y="15698"/>
                    </a:lnTo>
                    <a:lnTo>
                      <a:pt x="30204" y="15720"/>
                    </a:lnTo>
                    <a:lnTo>
                      <a:pt x="29564" y="15632"/>
                    </a:lnTo>
                    <a:lnTo>
                      <a:pt x="28945" y="15544"/>
                    </a:lnTo>
                    <a:lnTo>
                      <a:pt x="28327" y="15477"/>
                    </a:lnTo>
                    <a:close/>
                    <a:moveTo>
                      <a:pt x="31705" y="15588"/>
                    </a:moveTo>
                    <a:lnTo>
                      <a:pt x="31330" y="15654"/>
                    </a:lnTo>
                    <a:lnTo>
                      <a:pt x="30955" y="15698"/>
                    </a:lnTo>
                    <a:lnTo>
                      <a:pt x="30579" y="15720"/>
                    </a:lnTo>
                    <a:lnTo>
                      <a:pt x="30204" y="15720"/>
                    </a:lnTo>
                    <a:lnTo>
                      <a:pt x="30866" y="15809"/>
                    </a:lnTo>
                    <a:lnTo>
                      <a:pt x="31198" y="15831"/>
                    </a:lnTo>
                    <a:lnTo>
                      <a:pt x="31838" y="15831"/>
                    </a:lnTo>
                    <a:lnTo>
                      <a:pt x="32147" y="15786"/>
                    </a:lnTo>
                    <a:lnTo>
                      <a:pt x="32434" y="15720"/>
                    </a:lnTo>
                    <a:lnTo>
                      <a:pt x="32721" y="15654"/>
                    </a:lnTo>
                    <a:lnTo>
                      <a:pt x="32699" y="15632"/>
                    </a:lnTo>
                    <a:lnTo>
                      <a:pt x="32191" y="15632"/>
                    </a:lnTo>
                    <a:lnTo>
                      <a:pt x="31705" y="15588"/>
                    </a:lnTo>
                    <a:close/>
                    <a:moveTo>
                      <a:pt x="6668" y="11371"/>
                    </a:moveTo>
                    <a:lnTo>
                      <a:pt x="7198" y="11768"/>
                    </a:lnTo>
                    <a:lnTo>
                      <a:pt x="7485" y="11967"/>
                    </a:lnTo>
                    <a:lnTo>
                      <a:pt x="7573" y="11989"/>
                    </a:lnTo>
                    <a:lnTo>
                      <a:pt x="7706" y="12011"/>
                    </a:lnTo>
                    <a:lnTo>
                      <a:pt x="7927" y="12033"/>
                    </a:lnTo>
                    <a:lnTo>
                      <a:pt x="8147" y="12033"/>
                    </a:lnTo>
                    <a:lnTo>
                      <a:pt x="8214" y="12055"/>
                    </a:lnTo>
                    <a:lnTo>
                      <a:pt x="8258" y="12077"/>
                    </a:lnTo>
                    <a:lnTo>
                      <a:pt x="8611" y="12210"/>
                    </a:lnTo>
                    <a:lnTo>
                      <a:pt x="8942" y="12408"/>
                    </a:lnTo>
                    <a:lnTo>
                      <a:pt x="9075" y="12475"/>
                    </a:lnTo>
                    <a:lnTo>
                      <a:pt x="9472" y="12740"/>
                    </a:lnTo>
                    <a:lnTo>
                      <a:pt x="9892" y="12982"/>
                    </a:lnTo>
                    <a:lnTo>
                      <a:pt x="10090" y="13049"/>
                    </a:lnTo>
                    <a:lnTo>
                      <a:pt x="10267" y="13137"/>
                    </a:lnTo>
                    <a:lnTo>
                      <a:pt x="10443" y="13269"/>
                    </a:lnTo>
                    <a:lnTo>
                      <a:pt x="10620" y="13402"/>
                    </a:lnTo>
                    <a:lnTo>
                      <a:pt x="10995" y="13689"/>
                    </a:lnTo>
                    <a:lnTo>
                      <a:pt x="11194" y="13821"/>
                    </a:lnTo>
                    <a:lnTo>
                      <a:pt x="11393" y="13932"/>
                    </a:lnTo>
                    <a:lnTo>
                      <a:pt x="11437" y="13954"/>
                    </a:lnTo>
                    <a:lnTo>
                      <a:pt x="11503" y="13976"/>
                    </a:lnTo>
                    <a:lnTo>
                      <a:pt x="11614" y="13932"/>
                    </a:lnTo>
                    <a:lnTo>
                      <a:pt x="11724" y="13888"/>
                    </a:lnTo>
                    <a:lnTo>
                      <a:pt x="11790" y="13821"/>
                    </a:lnTo>
                    <a:lnTo>
                      <a:pt x="11901" y="13932"/>
                    </a:lnTo>
                    <a:lnTo>
                      <a:pt x="12033" y="14020"/>
                    </a:lnTo>
                    <a:lnTo>
                      <a:pt x="12144" y="14108"/>
                    </a:lnTo>
                    <a:lnTo>
                      <a:pt x="12276" y="14175"/>
                    </a:lnTo>
                    <a:lnTo>
                      <a:pt x="12541" y="14263"/>
                    </a:lnTo>
                    <a:lnTo>
                      <a:pt x="12806" y="14329"/>
                    </a:lnTo>
                    <a:lnTo>
                      <a:pt x="13071" y="14396"/>
                    </a:lnTo>
                    <a:lnTo>
                      <a:pt x="13336" y="14484"/>
                    </a:lnTo>
                    <a:lnTo>
                      <a:pt x="13601" y="14594"/>
                    </a:lnTo>
                    <a:lnTo>
                      <a:pt x="13711" y="14660"/>
                    </a:lnTo>
                    <a:lnTo>
                      <a:pt x="13844" y="14749"/>
                    </a:lnTo>
                    <a:lnTo>
                      <a:pt x="13645" y="14373"/>
                    </a:lnTo>
                    <a:lnTo>
                      <a:pt x="13998" y="14484"/>
                    </a:lnTo>
                    <a:lnTo>
                      <a:pt x="14351" y="14550"/>
                    </a:lnTo>
                    <a:lnTo>
                      <a:pt x="14727" y="14616"/>
                    </a:lnTo>
                    <a:lnTo>
                      <a:pt x="15124" y="14749"/>
                    </a:lnTo>
                    <a:lnTo>
                      <a:pt x="15213" y="14793"/>
                    </a:lnTo>
                    <a:lnTo>
                      <a:pt x="15301" y="14837"/>
                    </a:lnTo>
                    <a:lnTo>
                      <a:pt x="15455" y="14859"/>
                    </a:lnTo>
                    <a:lnTo>
                      <a:pt x="15588" y="14881"/>
                    </a:lnTo>
                    <a:lnTo>
                      <a:pt x="16140" y="14881"/>
                    </a:lnTo>
                    <a:lnTo>
                      <a:pt x="16272" y="14903"/>
                    </a:lnTo>
                    <a:lnTo>
                      <a:pt x="16383" y="14947"/>
                    </a:lnTo>
                    <a:lnTo>
                      <a:pt x="17111" y="15212"/>
                    </a:lnTo>
                    <a:lnTo>
                      <a:pt x="17752" y="15433"/>
                    </a:lnTo>
                    <a:lnTo>
                      <a:pt x="18061" y="15544"/>
                    </a:lnTo>
                    <a:lnTo>
                      <a:pt x="18392" y="15632"/>
                    </a:lnTo>
                    <a:lnTo>
                      <a:pt x="18701" y="15698"/>
                    </a:lnTo>
                    <a:lnTo>
                      <a:pt x="19010" y="15742"/>
                    </a:lnTo>
                    <a:lnTo>
                      <a:pt x="19319" y="15764"/>
                    </a:lnTo>
                    <a:lnTo>
                      <a:pt x="19628" y="15764"/>
                    </a:lnTo>
                    <a:lnTo>
                      <a:pt x="19562" y="15809"/>
                    </a:lnTo>
                    <a:lnTo>
                      <a:pt x="19474" y="15831"/>
                    </a:lnTo>
                    <a:lnTo>
                      <a:pt x="19341" y="15853"/>
                    </a:lnTo>
                    <a:lnTo>
                      <a:pt x="19187" y="15831"/>
                    </a:lnTo>
                    <a:lnTo>
                      <a:pt x="19076" y="15853"/>
                    </a:lnTo>
                    <a:lnTo>
                      <a:pt x="18900" y="15919"/>
                    </a:lnTo>
                    <a:lnTo>
                      <a:pt x="18701" y="15941"/>
                    </a:lnTo>
                    <a:lnTo>
                      <a:pt x="18524" y="15963"/>
                    </a:lnTo>
                    <a:lnTo>
                      <a:pt x="18326" y="15963"/>
                    </a:lnTo>
                    <a:lnTo>
                      <a:pt x="18127" y="15941"/>
                    </a:lnTo>
                    <a:lnTo>
                      <a:pt x="17928" y="15919"/>
                    </a:lnTo>
                    <a:lnTo>
                      <a:pt x="17531" y="15831"/>
                    </a:lnTo>
                    <a:lnTo>
                      <a:pt x="16714" y="15588"/>
                    </a:lnTo>
                    <a:lnTo>
                      <a:pt x="16272" y="15477"/>
                    </a:lnTo>
                    <a:lnTo>
                      <a:pt x="15853" y="15411"/>
                    </a:lnTo>
                    <a:lnTo>
                      <a:pt x="15566" y="15367"/>
                    </a:lnTo>
                    <a:lnTo>
                      <a:pt x="15279" y="15345"/>
                    </a:lnTo>
                    <a:lnTo>
                      <a:pt x="14970" y="15301"/>
                    </a:lnTo>
                    <a:lnTo>
                      <a:pt x="14683" y="15257"/>
                    </a:lnTo>
                    <a:lnTo>
                      <a:pt x="14374" y="15168"/>
                    </a:lnTo>
                    <a:lnTo>
                      <a:pt x="13424" y="14859"/>
                    </a:lnTo>
                    <a:lnTo>
                      <a:pt x="12938" y="14705"/>
                    </a:lnTo>
                    <a:lnTo>
                      <a:pt x="12541" y="14572"/>
                    </a:lnTo>
                    <a:lnTo>
                      <a:pt x="12144" y="14418"/>
                    </a:lnTo>
                    <a:lnTo>
                      <a:pt x="11503" y="14153"/>
                    </a:lnTo>
                    <a:lnTo>
                      <a:pt x="10863" y="13844"/>
                    </a:lnTo>
                    <a:lnTo>
                      <a:pt x="10223" y="13512"/>
                    </a:lnTo>
                    <a:lnTo>
                      <a:pt x="9582" y="13159"/>
                    </a:lnTo>
                    <a:lnTo>
                      <a:pt x="9053" y="12850"/>
                    </a:lnTo>
                    <a:lnTo>
                      <a:pt x="8478" y="12563"/>
                    </a:lnTo>
                    <a:lnTo>
                      <a:pt x="7882" y="12254"/>
                    </a:lnTo>
                    <a:lnTo>
                      <a:pt x="7772" y="12188"/>
                    </a:lnTo>
                    <a:lnTo>
                      <a:pt x="7308" y="11945"/>
                    </a:lnTo>
                    <a:lnTo>
                      <a:pt x="7110" y="11834"/>
                    </a:lnTo>
                    <a:lnTo>
                      <a:pt x="6933" y="11702"/>
                    </a:lnTo>
                    <a:lnTo>
                      <a:pt x="6646" y="11459"/>
                    </a:lnTo>
                    <a:lnTo>
                      <a:pt x="6668" y="11371"/>
                    </a:lnTo>
                    <a:close/>
                    <a:moveTo>
                      <a:pt x="28769" y="15389"/>
                    </a:moveTo>
                    <a:lnTo>
                      <a:pt x="29277" y="15411"/>
                    </a:lnTo>
                    <a:lnTo>
                      <a:pt x="29784" y="15433"/>
                    </a:lnTo>
                    <a:lnTo>
                      <a:pt x="30822" y="15522"/>
                    </a:lnTo>
                    <a:lnTo>
                      <a:pt x="31153" y="15544"/>
                    </a:lnTo>
                    <a:lnTo>
                      <a:pt x="31705" y="15588"/>
                    </a:lnTo>
                    <a:lnTo>
                      <a:pt x="32059" y="15522"/>
                    </a:lnTo>
                    <a:lnTo>
                      <a:pt x="32235" y="15499"/>
                    </a:lnTo>
                    <a:lnTo>
                      <a:pt x="32390" y="15522"/>
                    </a:lnTo>
                    <a:lnTo>
                      <a:pt x="32544" y="15566"/>
                    </a:lnTo>
                    <a:lnTo>
                      <a:pt x="32699" y="15632"/>
                    </a:lnTo>
                    <a:lnTo>
                      <a:pt x="32787" y="15632"/>
                    </a:lnTo>
                    <a:lnTo>
                      <a:pt x="32721" y="15654"/>
                    </a:lnTo>
                    <a:lnTo>
                      <a:pt x="32920" y="15764"/>
                    </a:lnTo>
                    <a:lnTo>
                      <a:pt x="33140" y="15897"/>
                    </a:lnTo>
                    <a:lnTo>
                      <a:pt x="33361" y="16029"/>
                    </a:lnTo>
                    <a:lnTo>
                      <a:pt x="33604" y="16118"/>
                    </a:lnTo>
                    <a:lnTo>
                      <a:pt x="33714" y="16029"/>
                    </a:lnTo>
                    <a:lnTo>
                      <a:pt x="33670" y="16361"/>
                    </a:lnTo>
                    <a:lnTo>
                      <a:pt x="33472" y="16449"/>
                    </a:lnTo>
                    <a:lnTo>
                      <a:pt x="33295" y="16537"/>
                    </a:lnTo>
                    <a:lnTo>
                      <a:pt x="33096" y="16581"/>
                    </a:lnTo>
                    <a:lnTo>
                      <a:pt x="32898" y="16603"/>
                    </a:lnTo>
                    <a:lnTo>
                      <a:pt x="32699" y="16603"/>
                    </a:lnTo>
                    <a:lnTo>
                      <a:pt x="32500" y="16581"/>
                    </a:lnTo>
                    <a:lnTo>
                      <a:pt x="32103" y="16537"/>
                    </a:lnTo>
                    <a:lnTo>
                      <a:pt x="31308" y="16338"/>
                    </a:lnTo>
                    <a:lnTo>
                      <a:pt x="30910" y="16272"/>
                    </a:lnTo>
                    <a:lnTo>
                      <a:pt x="30116" y="16272"/>
                    </a:lnTo>
                    <a:lnTo>
                      <a:pt x="29740" y="16250"/>
                    </a:lnTo>
                    <a:lnTo>
                      <a:pt x="29188" y="16228"/>
                    </a:lnTo>
                    <a:lnTo>
                      <a:pt x="28614" y="16162"/>
                    </a:lnTo>
                    <a:lnTo>
                      <a:pt x="28305" y="16140"/>
                    </a:lnTo>
                    <a:lnTo>
                      <a:pt x="27687" y="16074"/>
                    </a:lnTo>
                    <a:lnTo>
                      <a:pt x="27268" y="16051"/>
                    </a:lnTo>
                    <a:lnTo>
                      <a:pt x="26406" y="16051"/>
                    </a:lnTo>
                    <a:lnTo>
                      <a:pt x="25965" y="16096"/>
                    </a:lnTo>
                    <a:lnTo>
                      <a:pt x="25810" y="16074"/>
                    </a:lnTo>
                    <a:lnTo>
                      <a:pt x="25678" y="16029"/>
                    </a:lnTo>
                    <a:lnTo>
                      <a:pt x="25391" y="15875"/>
                    </a:lnTo>
                    <a:lnTo>
                      <a:pt x="25236" y="15786"/>
                    </a:lnTo>
                    <a:lnTo>
                      <a:pt x="25501" y="15786"/>
                    </a:lnTo>
                    <a:lnTo>
                      <a:pt x="25766" y="15764"/>
                    </a:lnTo>
                    <a:lnTo>
                      <a:pt x="26053" y="15720"/>
                    </a:lnTo>
                    <a:lnTo>
                      <a:pt x="26605" y="15632"/>
                    </a:lnTo>
                    <a:lnTo>
                      <a:pt x="27179" y="15544"/>
                    </a:lnTo>
                    <a:lnTo>
                      <a:pt x="27444" y="15499"/>
                    </a:lnTo>
                    <a:lnTo>
                      <a:pt x="27731" y="15477"/>
                    </a:lnTo>
                    <a:lnTo>
                      <a:pt x="28239" y="15433"/>
                    </a:lnTo>
                    <a:lnTo>
                      <a:pt x="28769" y="15389"/>
                    </a:lnTo>
                    <a:close/>
                    <a:moveTo>
                      <a:pt x="42833" y="15566"/>
                    </a:moveTo>
                    <a:lnTo>
                      <a:pt x="42391" y="15676"/>
                    </a:lnTo>
                    <a:lnTo>
                      <a:pt x="41884" y="15831"/>
                    </a:lnTo>
                    <a:lnTo>
                      <a:pt x="41354" y="15985"/>
                    </a:lnTo>
                    <a:lnTo>
                      <a:pt x="40780" y="16140"/>
                    </a:lnTo>
                    <a:lnTo>
                      <a:pt x="40139" y="16272"/>
                    </a:lnTo>
                    <a:lnTo>
                      <a:pt x="39808" y="16338"/>
                    </a:lnTo>
                    <a:lnTo>
                      <a:pt x="39455" y="16383"/>
                    </a:lnTo>
                    <a:lnTo>
                      <a:pt x="39102" y="16405"/>
                    </a:lnTo>
                    <a:lnTo>
                      <a:pt x="38748" y="16427"/>
                    </a:lnTo>
                    <a:lnTo>
                      <a:pt x="38373" y="16405"/>
                    </a:lnTo>
                    <a:lnTo>
                      <a:pt x="37998" y="16383"/>
                    </a:lnTo>
                    <a:lnTo>
                      <a:pt x="37954" y="16427"/>
                    </a:lnTo>
                    <a:lnTo>
                      <a:pt x="37799" y="16537"/>
                    </a:lnTo>
                    <a:lnTo>
                      <a:pt x="37622" y="16625"/>
                    </a:lnTo>
                    <a:lnTo>
                      <a:pt x="37424" y="16714"/>
                    </a:lnTo>
                    <a:lnTo>
                      <a:pt x="37225" y="16780"/>
                    </a:lnTo>
                    <a:lnTo>
                      <a:pt x="36828" y="16868"/>
                    </a:lnTo>
                    <a:lnTo>
                      <a:pt x="36386" y="16913"/>
                    </a:lnTo>
                    <a:lnTo>
                      <a:pt x="35944" y="16979"/>
                    </a:lnTo>
                    <a:lnTo>
                      <a:pt x="35503" y="17023"/>
                    </a:lnTo>
                    <a:lnTo>
                      <a:pt x="35061" y="17111"/>
                    </a:lnTo>
                    <a:lnTo>
                      <a:pt x="34841" y="17155"/>
                    </a:lnTo>
                    <a:lnTo>
                      <a:pt x="34620" y="17244"/>
                    </a:lnTo>
                    <a:lnTo>
                      <a:pt x="34200" y="17420"/>
                    </a:lnTo>
                    <a:lnTo>
                      <a:pt x="33781" y="17553"/>
                    </a:lnTo>
                    <a:lnTo>
                      <a:pt x="33361" y="17685"/>
                    </a:lnTo>
                    <a:lnTo>
                      <a:pt x="32920" y="17774"/>
                    </a:lnTo>
                    <a:lnTo>
                      <a:pt x="32059" y="17928"/>
                    </a:lnTo>
                    <a:lnTo>
                      <a:pt x="31617" y="18016"/>
                    </a:lnTo>
                    <a:lnTo>
                      <a:pt x="31175" y="18105"/>
                    </a:lnTo>
                    <a:lnTo>
                      <a:pt x="31749" y="18215"/>
                    </a:lnTo>
                    <a:lnTo>
                      <a:pt x="32346" y="18303"/>
                    </a:lnTo>
                    <a:lnTo>
                      <a:pt x="32942" y="18392"/>
                    </a:lnTo>
                    <a:lnTo>
                      <a:pt x="33538" y="18436"/>
                    </a:lnTo>
                    <a:lnTo>
                      <a:pt x="34708" y="18546"/>
                    </a:lnTo>
                    <a:lnTo>
                      <a:pt x="35282" y="18635"/>
                    </a:lnTo>
                    <a:lnTo>
                      <a:pt x="35878" y="18723"/>
                    </a:lnTo>
                    <a:lnTo>
                      <a:pt x="37335" y="18414"/>
                    </a:lnTo>
                    <a:lnTo>
                      <a:pt x="37909" y="18193"/>
                    </a:lnTo>
                    <a:lnTo>
                      <a:pt x="38461" y="17972"/>
                    </a:lnTo>
                    <a:lnTo>
                      <a:pt x="38793" y="17862"/>
                    </a:lnTo>
                    <a:lnTo>
                      <a:pt x="39124" y="17774"/>
                    </a:lnTo>
                    <a:lnTo>
                      <a:pt x="39786" y="17619"/>
                    </a:lnTo>
                    <a:lnTo>
                      <a:pt x="41111" y="17332"/>
                    </a:lnTo>
                    <a:lnTo>
                      <a:pt x="41751" y="17177"/>
                    </a:lnTo>
                    <a:lnTo>
                      <a:pt x="42038" y="17089"/>
                    </a:lnTo>
                    <a:lnTo>
                      <a:pt x="42347" y="16979"/>
                    </a:lnTo>
                    <a:lnTo>
                      <a:pt x="42612" y="16868"/>
                    </a:lnTo>
                    <a:lnTo>
                      <a:pt x="42877" y="16736"/>
                    </a:lnTo>
                    <a:lnTo>
                      <a:pt x="43120" y="16581"/>
                    </a:lnTo>
                    <a:lnTo>
                      <a:pt x="43341" y="16405"/>
                    </a:lnTo>
                    <a:lnTo>
                      <a:pt x="43230" y="16184"/>
                    </a:lnTo>
                    <a:lnTo>
                      <a:pt x="43120" y="15985"/>
                    </a:lnTo>
                    <a:lnTo>
                      <a:pt x="42988" y="15764"/>
                    </a:lnTo>
                    <a:lnTo>
                      <a:pt x="42833" y="15566"/>
                    </a:lnTo>
                    <a:close/>
                    <a:moveTo>
                      <a:pt x="19209" y="19385"/>
                    </a:moveTo>
                    <a:lnTo>
                      <a:pt x="18966" y="19429"/>
                    </a:lnTo>
                    <a:lnTo>
                      <a:pt x="19231" y="19628"/>
                    </a:lnTo>
                    <a:lnTo>
                      <a:pt x="19496" y="19761"/>
                    </a:lnTo>
                    <a:lnTo>
                      <a:pt x="19783" y="19871"/>
                    </a:lnTo>
                    <a:lnTo>
                      <a:pt x="20070" y="19959"/>
                    </a:lnTo>
                    <a:lnTo>
                      <a:pt x="20357" y="20004"/>
                    </a:lnTo>
                    <a:lnTo>
                      <a:pt x="21240" y="20004"/>
                    </a:lnTo>
                    <a:lnTo>
                      <a:pt x="20224" y="19694"/>
                    </a:lnTo>
                    <a:lnTo>
                      <a:pt x="19209" y="19385"/>
                    </a:lnTo>
                    <a:close/>
                    <a:moveTo>
                      <a:pt x="6469" y="0"/>
                    </a:moveTo>
                    <a:lnTo>
                      <a:pt x="6403" y="22"/>
                    </a:lnTo>
                    <a:lnTo>
                      <a:pt x="6359" y="22"/>
                    </a:lnTo>
                    <a:lnTo>
                      <a:pt x="6249" y="88"/>
                    </a:lnTo>
                    <a:lnTo>
                      <a:pt x="6116" y="155"/>
                    </a:lnTo>
                    <a:lnTo>
                      <a:pt x="6006" y="221"/>
                    </a:lnTo>
                    <a:lnTo>
                      <a:pt x="5873" y="243"/>
                    </a:lnTo>
                    <a:lnTo>
                      <a:pt x="5807" y="243"/>
                    </a:lnTo>
                    <a:lnTo>
                      <a:pt x="5741" y="221"/>
                    </a:lnTo>
                    <a:lnTo>
                      <a:pt x="5674" y="155"/>
                    </a:lnTo>
                    <a:lnTo>
                      <a:pt x="5630" y="88"/>
                    </a:lnTo>
                    <a:lnTo>
                      <a:pt x="5564" y="199"/>
                    </a:lnTo>
                    <a:lnTo>
                      <a:pt x="5763" y="442"/>
                    </a:lnTo>
                    <a:lnTo>
                      <a:pt x="5939" y="662"/>
                    </a:lnTo>
                    <a:lnTo>
                      <a:pt x="6006" y="751"/>
                    </a:lnTo>
                    <a:lnTo>
                      <a:pt x="6050" y="839"/>
                    </a:lnTo>
                    <a:lnTo>
                      <a:pt x="6050" y="927"/>
                    </a:lnTo>
                    <a:lnTo>
                      <a:pt x="6006" y="994"/>
                    </a:lnTo>
                    <a:lnTo>
                      <a:pt x="5939" y="1060"/>
                    </a:lnTo>
                    <a:lnTo>
                      <a:pt x="5873" y="1082"/>
                    </a:lnTo>
                    <a:lnTo>
                      <a:pt x="5719" y="1082"/>
                    </a:lnTo>
                    <a:lnTo>
                      <a:pt x="5542" y="1038"/>
                    </a:lnTo>
                    <a:lnTo>
                      <a:pt x="5343" y="927"/>
                    </a:lnTo>
                    <a:lnTo>
                      <a:pt x="4946" y="640"/>
                    </a:lnTo>
                    <a:lnTo>
                      <a:pt x="4703" y="486"/>
                    </a:lnTo>
                    <a:lnTo>
                      <a:pt x="4482" y="353"/>
                    </a:lnTo>
                    <a:lnTo>
                      <a:pt x="4217" y="375"/>
                    </a:lnTo>
                    <a:lnTo>
                      <a:pt x="4173" y="221"/>
                    </a:lnTo>
                    <a:lnTo>
                      <a:pt x="4063" y="199"/>
                    </a:lnTo>
                    <a:lnTo>
                      <a:pt x="3952" y="243"/>
                    </a:lnTo>
                    <a:lnTo>
                      <a:pt x="3842" y="265"/>
                    </a:lnTo>
                    <a:lnTo>
                      <a:pt x="3621" y="309"/>
                    </a:lnTo>
                    <a:lnTo>
                      <a:pt x="3732" y="618"/>
                    </a:lnTo>
                    <a:lnTo>
                      <a:pt x="3842" y="905"/>
                    </a:lnTo>
                    <a:lnTo>
                      <a:pt x="3555" y="861"/>
                    </a:lnTo>
                    <a:lnTo>
                      <a:pt x="3312" y="773"/>
                    </a:lnTo>
                    <a:lnTo>
                      <a:pt x="3091" y="640"/>
                    </a:lnTo>
                    <a:lnTo>
                      <a:pt x="2870" y="464"/>
                    </a:lnTo>
                    <a:lnTo>
                      <a:pt x="2848" y="442"/>
                    </a:lnTo>
                    <a:lnTo>
                      <a:pt x="2672" y="265"/>
                    </a:lnTo>
                    <a:lnTo>
                      <a:pt x="2606" y="552"/>
                    </a:lnTo>
                    <a:lnTo>
                      <a:pt x="2539" y="773"/>
                    </a:lnTo>
                    <a:lnTo>
                      <a:pt x="2451" y="950"/>
                    </a:lnTo>
                    <a:lnTo>
                      <a:pt x="2363" y="1060"/>
                    </a:lnTo>
                    <a:lnTo>
                      <a:pt x="2230" y="1148"/>
                    </a:lnTo>
                    <a:lnTo>
                      <a:pt x="2120" y="1170"/>
                    </a:lnTo>
                    <a:lnTo>
                      <a:pt x="1965" y="1192"/>
                    </a:lnTo>
                    <a:lnTo>
                      <a:pt x="1811" y="1148"/>
                    </a:lnTo>
                    <a:lnTo>
                      <a:pt x="1656" y="1104"/>
                    </a:lnTo>
                    <a:lnTo>
                      <a:pt x="1457" y="1038"/>
                    </a:lnTo>
                    <a:lnTo>
                      <a:pt x="1060" y="861"/>
                    </a:lnTo>
                    <a:lnTo>
                      <a:pt x="795" y="751"/>
                    </a:lnTo>
                    <a:lnTo>
                      <a:pt x="508" y="640"/>
                    </a:lnTo>
                    <a:lnTo>
                      <a:pt x="331" y="596"/>
                    </a:lnTo>
                    <a:lnTo>
                      <a:pt x="155" y="552"/>
                    </a:lnTo>
                    <a:lnTo>
                      <a:pt x="155" y="662"/>
                    </a:lnTo>
                    <a:lnTo>
                      <a:pt x="199" y="795"/>
                    </a:lnTo>
                    <a:lnTo>
                      <a:pt x="243" y="927"/>
                    </a:lnTo>
                    <a:lnTo>
                      <a:pt x="309" y="1060"/>
                    </a:lnTo>
                    <a:lnTo>
                      <a:pt x="0" y="1170"/>
                    </a:lnTo>
                    <a:lnTo>
                      <a:pt x="66" y="1656"/>
                    </a:lnTo>
                    <a:lnTo>
                      <a:pt x="111" y="2120"/>
                    </a:lnTo>
                    <a:lnTo>
                      <a:pt x="155" y="2561"/>
                    </a:lnTo>
                    <a:lnTo>
                      <a:pt x="177" y="3003"/>
                    </a:lnTo>
                    <a:lnTo>
                      <a:pt x="221" y="3864"/>
                    </a:lnTo>
                    <a:lnTo>
                      <a:pt x="221" y="4372"/>
                    </a:lnTo>
                    <a:lnTo>
                      <a:pt x="243" y="4637"/>
                    </a:lnTo>
                    <a:lnTo>
                      <a:pt x="243" y="4813"/>
                    </a:lnTo>
                    <a:lnTo>
                      <a:pt x="243" y="4946"/>
                    </a:lnTo>
                    <a:lnTo>
                      <a:pt x="221" y="5034"/>
                    </a:lnTo>
                    <a:lnTo>
                      <a:pt x="111" y="5255"/>
                    </a:lnTo>
                    <a:lnTo>
                      <a:pt x="89" y="5365"/>
                    </a:lnTo>
                    <a:lnTo>
                      <a:pt x="66" y="5476"/>
                    </a:lnTo>
                    <a:lnTo>
                      <a:pt x="66" y="5608"/>
                    </a:lnTo>
                    <a:lnTo>
                      <a:pt x="133" y="5763"/>
                    </a:lnTo>
                    <a:lnTo>
                      <a:pt x="309" y="6116"/>
                    </a:lnTo>
                    <a:lnTo>
                      <a:pt x="508" y="6447"/>
                    </a:lnTo>
                    <a:lnTo>
                      <a:pt x="795" y="6955"/>
                    </a:lnTo>
                    <a:lnTo>
                      <a:pt x="1082" y="7441"/>
                    </a:lnTo>
                    <a:lnTo>
                      <a:pt x="1391" y="7904"/>
                    </a:lnTo>
                    <a:lnTo>
                      <a:pt x="1722" y="8368"/>
                    </a:lnTo>
                    <a:lnTo>
                      <a:pt x="2054" y="8765"/>
                    </a:lnTo>
                    <a:lnTo>
                      <a:pt x="2098" y="8810"/>
                    </a:lnTo>
                    <a:lnTo>
                      <a:pt x="2694" y="9428"/>
                    </a:lnTo>
                    <a:lnTo>
                      <a:pt x="3312" y="10002"/>
                    </a:lnTo>
                    <a:lnTo>
                      <a:pt x="3908" y="10554"/>
                    </a:lnTo>
                    <a:lnTo>
                      <a:pt x="4504" y="11084"/>
                    </a:lnTo>
                    <a:lnTo>
                      <a:pt x="4548" y="11106"/>
                    </a:lnTo>
                    <a:lnTo>
                      <a:pt x="4813" y="11349"/>
                    </a:lnTo>
                    <a:lnTo>
                      <a:pt x="5078" y="11569"/>
                    </a:lnTo>
                    <a:lnTo>
                      <a:pt x="6293" y="12563"/>
                    </a:lnTo>
                    <a:lnTo>
                      <a:pt x="7529" y="13512"/>
                    </a:lnTo>
                    <a:lnTo>
                      <a:pt x="7551" y="13446"/>
                    </a:lnTo>
                    <a:lnTo>
                      <a:pt x="8214" y="13954"/>
                    </a:lnTo>
                    <a:lnTo>
                      <a:pt x="8390" y="14064"/>
                    </a:lnTo>
                    <a:lnTo>
                      <a:pt x="8876" y="14418"/>
                    </a:lnTo>
                    <a:lnTo>
                      <a:pt x="9008" y="14528"/>
                    </a:lnTo>
                    <a:lnTo>
                      <a:pt x="9141" y="14594"/>
                    </a:lnTo>
                    <a:lnTo>
                      <a:pt x="9295" y="14638"/>
                    </a:lnTo>
                    <a:lnTo>
                      <a:pt x="9560" y="14749"/>
                    </a:lnTo>
                    <a:lnTo>
                      <a:pt x="9914" y="14859"/>
                    </a:lnTo>
                    <a:lnTo>
                      <a:pt x="10090" y="14947"/>
                    </a:lnTo>
                    <a:lnTo>
                      <a:pt x="10267" y="15036"/>
                    </a:lnTo>
                    <a:lnTo>
                      <a:pt x="10664" y="15323"/>
                    </a:lnTo>
                    <a:lnTo>
                      <a:pt x="11503" y="15853"/>
                    </a:lnTo>
                    <a:lnTo>
                      <a:pt x="11525" y="15875"/>
                    </a:lnTo>
                    <a:lnTo>
                      <a:pt x="11967" y="16140"/>
                    </a:lnTo>
                    <a:lnTo>
                      <a:pt x="12475" y="16449"/>
                    </a:lnTo>
                    <a:lnTo>
                      <a:pt x="12762" y="16603"/>
                    </a:lnTo>
                    <a:lnTo>
                      <a:pt x="13512" y="17001"/>
                    </a:lnTo>
                    <a:lnTo>
                      <a:pt x="13755" y="17133"/>
                    </a:lnTo>
                    <a:lnTo>
                      <a:pt x="14705" y="17597"/>
                    </a:lnTo>
                    <a:lnTo>
                      <a:pt x="14925" y="17707"/>
                    </a:lnTo>
                    <a:lnTo>
                      <a:pt x="15257" y="17862"/>
                    </a:lnTo>
                    <a:lnTo>
                      <a:pt x="16228" y="18281"/>
                    </a:lnTo>
                    <a:lnTo>
                      <a:pt x="17222" y="18679"/>
                    </a:lnTo>
                    <a:lnTo>
                      <a:pt x="18215" y="19032"/>
                    </a:lnTo>
                    <a:lnTo>
                      <a:pt x="19209" y="19385"/>
                    </a:lnTo>
                    <a:lnTo>
                      <a:pt x="19672" y="19275"/>
                    </a:lnTo>
                    <a:lnTo>
                      <a:pt x="20136" y="19231"/>
                    </a:lnTo>
                    <a:lnTo>
                      <a:pt x="19871" y="19098"/>
                    </a:lnTo>
                    <a:lnTo>
                      <a:pt x="19628" y="18922"/>
                    </a:lnTo>
                    <a:lnTo>
                      <a:pt x="19893" y="18855"/>
                    </a:lnTo>
                    <a:lnTo>
                      <a:pt x="20158" y="18789"/>
                    </a:lnTo>
                    <a:lnTo>
                      <a:pt x="20445" y="18745"/>
                    </a:lnTo>
                    <a:lnTo>
                      <a:pt x="20710" y="18723"/>
                    </a:lnTo>
                    <a:lnTo>
                      <a:pt x="21262" y="18701"/>
                    </a:lnTo>
                    <a:lnTo>
                      <a:pt x="21814" y="18723"/>
                    </a:lnTo>
                    <a:lnTo>
                      <a:pt x="22278" y="18767"/>
                    </a:lnTo>
                    <a:lnTo>
                      <a:pt x="22719" y="18833"/>
                    </a:lnTo>
                    <a:lnTo>
                      <a:pt x="23470" y="18966"/>
                    </a:lnTo>
                    <a:lnTo>
                      <a:pt x="24331" y="19142"/>
                    </a:lnTo>
                    <a:lnTo>
                      <a:pt x="25082" y="19297"/>
                    </a:lnTo>
                    <a:lnTo>
                      <a:pt x="25788" y="19407"/>
                    </a:lnTo>
                    <a:lnTo>
                      <a:pt x="26141" y="19452"/>
                    </a:lnTo>
                    <a:lnTo>
                      <a:pt x="26473" y="19474"/>
                    </a:lnTo>
                    <a:lnTo>
                      <a:pt x="26782" y="19474"/>
                    </a:lnTo>
                    <a:lnTo>
                      <a:pt x="27113" y="19452"/>
                    </a:lnTo>
                    <a:lnTo>
                      <a:pt x="27974" y="19429"/>
                    </a:lnTo>
                    <a:lnTo>
                      <a:pt x="28857" y="19429"/>
                    </a:lnTo>
                    <a:lnTo>
                      <a:pt x="29740" y="19474"/>
                    </a:lnTo>
                    <a:lnTo>
                      <a:pt x="30646" y="19540"/>
                    </a:lnTo>
                    <a:lnTo>
                      <a:pt x="32324" y="19672"/>
                    </a:lnTo>
                    <a:lnTo>
                      <a:pt x="34046" y="19849"/>
                    </a:lnTo>
                    <a:lnTo>
                      <a:pt x="34244" y="19849"/>
                    </a:lnTo>
                    <a:lnTo>
                      <a:pt x="34752" y="19739"/>
                    </a:lnTo>
                    <a:lnTo>
                      <a:pt x="34774" y="19739"/>
                    </a:lnTo>
                    <a:lnTo>
                      <a:pt x="35238" y="19650"/>
                    </a:lnTo>
                    <a:lnTo>
                      <a:pt x="37954" y="19032"/>
                    </a:lnTo>
                    <a:lnTo>
                      <a:pt x="37093" y="19297"/>
                    </a:lnTo>
                    <a:lnTo>
                      <a:pt x="36231" y="19540"/>
                    </a:lnTo>
                    <a:lnTo>
                      <a:pt x="35415" y="19694"/>
                    </a:lnTo>
                    <a:lnTo>
                      <a:pt x="34576" y="19827"/>
                    </a:lnTo>
                    <a:lnTo>
                      <a:pt x="34333" y="19871"/>
                    </a:lnTo>
                    <a:lnTo>
                      <a:pt x="34465" y="19871"/>
                    </a:lnTo>
                    <a:lnTo>
                      <a:pt x="35415" y="19959"/>
                    </a:lnTo>
                    <a:lnTo>
                      <a:pt x="36342" y="20026"/>
                    </a:lnTo>
                    <a:lnTo>
                      <a:pt x="37313" y="20070"/>
                    </a:lnTo>
                    <a:lnTo>
                      <a:pt x="38263" y="20114"/>
                    </a:lnTo>
                    <a:lnTo>
                      <a:pt x="38815" y="20026"/>
                    </a:lnTo>
                    <a:lnTo>
                      <a:pt x="39367" y="19937"/>
                    </a:lnTo>
                    <a:lnTo>
                      <a:pt x="40471" y="19783"/>
                    </a:lnTo>
                    <a:lnTo>
                      <a:pt x="41023" y="19694"/>
                    </a:lnTo>
                    <a:lnTo>
                      <a:pt x="41575" y="19584"/>
                    </a:lnTo>
                    <a:lnTo>
                      <a:pt x="42127" y="19429"/>
                    </a:lnTo>
                    <a:lnTo>
                      <a:pt x="42678" y="19231"/>
                    </a:lnTo>
                    <a:lnTo>
                      <a:pt x="42921" y="19098"/>
                    </a:lnTo>
                    <a:lnTo>
                      <a:pt x="43164" y="18966"/>
                    </a:lnTo>
                    <a:lnTo>
                      <a:pt x="43341" y="18811"/>
                    </a:lnTo>
                    <a:lnTo>
                      <a:pt x="43429" y="18723"/>
                    </a:lnTo>
                    <a:lnTo>
                      <a:pt x="43495" y="18613"/>
                    </a:lnTo>
                    <a:lnTo>
                      <a:pt x="43540" y="18348"/>
                    </a:lnTo>
                    <a:lnTo>
                      <a:pt x="43540" y="18326"/>
                    </a:lnTo>
                    <a:lnTo>
                      <a:pt x="43562" y="17994"/>
                    </a:lnTo>
                    <a:lnTo>
                      <a:pt x="43562" y="17663"/>
                    </a:lnTo>
                    <a:lnTo>
                      <a:pt x="43032" y="18016"/>
                    </a:lnTo>
                    <a:lnTo>
                      <a:pt x="42502" y="18348"/>
                    </a:lnTo>
                    <a:lnTo>
                      <a:pt x="42524" y="18303"/>
                    </a:lnTo>
                    <a:lnTo>
                      <a:pt x="42524" y="18259"/>
                    </a:lnTo>
                    <a:lnTo>
                      <a:pt x="42502" y="18149"/>
                    </a:lnTo>
                    <a:lnTo>
                      <a:pt x="42104" y="18303"/>
                    </a:lnTo>
                    <a:lnTo>
                      <a:pt x="41751" y="18458"/>
                    </a:lnTo>
                    <a:lnTo>
                      <a:pt x="41354" y="18590"/>
                    </a:lnTo>
                    <a:lnTo>
                      <a:pt x="41155" y="18657"/>
                    </a:lnTo>
                    <a:lnTo>
                      <a:pt x="40934" y="18701"/>
                    </a:lnTo>
                    <a:lnTo>
                      <a:pt x="41243" y="18458"/>
                    </a:lnTo>
                    <a:lnTo>
                      <a:pt x="41552" y="18259"/>
                    </a:lnTo>
                    <a:lnTo>
                      <a:pt x="41884" y="18083"/>
                    </a:lnTo>
                    <a:lnTo>
                      <a:pt x="42215" y="17928"/>
                    </a:lnTo>
                    <a:lnTo>
                      <a:pt x="42899" y="17619"/>
                    </a:lnTo>
                    <a:lnTo>
                      <a:pt x="43230" y="17464"/>
                    </a:lnTo>
                    <a:lnTo>
                      <a:pt x="43540" y="17288"/>
                    </a:lnTo>
                    <a:lnTo>
                      <a:pt x="43473" y="16868"/>
                    </a:lnTo>
                    <a:lnTo>
                      <a:pt x="42811" y="17133"/>
                    </a:lnTo>
                    <a:lnTo>
                      <a:pt x="42127" y="17354"/>
                    </a:lnTo>
                    <a:lnTo>
                      <a:pt x="41398" y="17553"/>
                    </a:lnTo>
                    <a:lnTo>
                      <a:pt x="40625" y="17729"/>
                    </a:lnTo>
                    <a:lnTo>
                      <a:pt x="39013" y="18061"/>
                    </a:lnTo>
                    <a:lnTo>
                      <a:pt x="38042" y="18259"/>
                    </a:lnTo>
                    <a:lnTo>
                      <a:pt x="37335" y="18414"/>
                    </a:lnTo>
                    <a:lnTo>
                      <a:pt x="36828" y="18568"/>
                    </a:lnTo>
                    <a:lnTo>
                      <a:pt x="36099" y="18767"/>
                    </a:lnTo>
                    <a:lnTo>
                      <a:pt x="36430" y="18833"/>
                    </a:lnTo>
                    <a:lnTo>
                      <a:pt x="36717" y="18900"/>
                    </a:lnTo>
                    <a:lnTo>
                      <a:pt x="36342" y="18900"/>
                    </a:lnTo>
                    <a:lnTo>
                      <a:pt x="36055" y="18878"/>
                    </a:lnTo>
                    <a:lnTo>
                      <a:pt x="35724" y="18855"/>
                    </a:lnTo>
                    <a:lnTo>
                      <a:pt x="35172" y="18966"/>
                    </a:lnTo>
                    <a:lnTo>
                      <a:pt x="34620" y="19054"/>
                    </a:lnTo>
                    <a:lnTo>
                      <a:pt x="34046" y="19142"/>
                    </a:lnTo>
                    <a:lnTo>
                      <a:pt x="33450" y="19209"/>
                    </a:lnTo>
                    <a:lnTo>
                      <a:pt x="33450" y="19209"/>
                    </a:lnTo>
                    <a:lnTo>
                      <a:pt x="35392" y="18811"/>
                    </a:lnTo>
                    <a:lnTo>
                      <a:pt x="34443" y="18679"/>
                    </a:lnTo>
                    <a:lnTo>
                      <a:pt x="33494" y="18524"/>
                    </a:lnTo>
                    <a:lnTo>
                      <a:pt x="33008" y="18458"/>
                    </a:lnTo>
                    <a:lnTo>
                      <a:pt x="32522" y="18414"/>
                    </a:lnTo>
                    <a:lnTo>
                      <a:pt x="32037" y="18392"/>
                    </a:lnTo>
                    <a:lnTo>
                      <a:pt x="31551" y="18414"/>
                    </a:lnTo>
                    <a:lnTo>
                      <a:pt x="31286" y="18480"/>
                    </a:lnTo>
                    <a:lnTo>
                      <a:pt x="30999" y="18502"/>
                    </a:lnTo>
                    <a:lnTo>
                      <a:pt x="30381" y="18524"/>
                    </a:lnTo>
                    <a:lnTo>
                      <a:pt x="29740" y="18546"/>
                    </a:lnTo>
                    <a:lnTo>
                      <a:pt x="29409" y="18546"/>
                    </a:lnTo>
                    <a:lnTo>
                      <a:pt x="29100" y="18568"/>
                    </a:lnTo>
                    <a:lnTo>
                      <a:pt x="29012" y="18679"/>
                    </a:lnTo>
                    <a:lnTo>
                      <a:pt x="28857" y="18590"/>
                    </a:lnTo>
                    <a:lnTo>
                      <a:pt x="28658" y="18679"/>
                    </a:lnTo>
                    <a:lnTo>
                      <a:pt x="28504" y="18745"/>
                    </a:lnTo>
                    <a:lnTo>
                      <a:pt x="27842" y="18723"/>
                    </a:lnTo>
                    <a:lnTo>
                      <a:pt x="27179" y="18701"/>
                    </a:lnTo>
                    <a:lnTo>
                      <a:pt x="26517" y="18635"/>
                    </a:lnTo>
                    <a:lnTo>
                      <a:pt x="26186" y="18590"/>
                    </a:lnTo>
                    <a:lnTo>
                      <a:pt x="25854" y="18524"/>
                    </a:lnTo>
                    <a:lnTo>
                      <a:pt x="25501" y="18524"/>
                    </a:lnTo>
                    <a:lnTo>
                      <a:pt x="25413" y="18502"/>
                    </a:lnTo>
                    <a:lnTo>
                      <a:pt x="25214" y="18414"/>
                    </a:lnTo>
                    <a:lnTo>
                      <a:pt x="25015" y="18303"/>
                    </a:lnTo>
                    <a:lnTo>
                      <a:pt x="24839" y="18215"/>
                    </a:lnTo>
                    <a:lnTo>
                      <a:pt x="24839" y="18215"/>
                    </a:lnTo>
                    <a:lnTo>
                      <a:pt x="25082" y="18326"/>
                    </a:lnTo>
                    <a:lnTo>
                      <a:pt x="25347" y="18392"/>
                    </a:lnTo>
                    <a:lnTo>
                      <a:pt x="25854" y="18524"/>
                    </a:lnTo>
                    <a:lnTo>
                      <a:pt x="26252" y="18502"/>
                    </a:lnTo>
                    <a:lnTo>
                      <a:pt x="26627" y="18458"/>
                    </a:lnTo>
                    <a:lnTo>
                      <a:pt x="27378" y="18392"/>
                    </a:lnTo>
                    <a:lnTo>
                      <a:pt x="27753" y="18370"/>
                    </a:lnTo>
                    <a:lnTo>
                      <a:pt x="28106" y="18392"/>
                    </a:lnTo>
                    <a:lnTo>
                      <a:pt x="28482" y="18480"/>
                    </a:lnTo>
                    <a:lnTo>
                      <a:pt x="28658" y="18524"/>
                    </a:lnTo>
                    <a:lnTo>
                      <a:pt x="28857" y="18590"/>
                    </a:lnTo>
                    <a:lnTo>
                      <a:pt x="28968" y="18568"/>
                    </a:lnTo>
                    <a:lnTo>
                      <a:pt x="29100" y="18568"/>
                    </a:lnTo>
                    <a:lnTo>
                      <a:pt x="29188" y="18480"/>
                    </a:lnTo>
                    <a:lnTo>
                      <a:pt x="29277" y="18392"/>
                    </a:lnTo>
                    <a:lnTo>
                      <a:pt x="29365" y="18348"/>
                    </a:lnTo>
                    <a:lnTo>
                      <a:pt x="29475" y="18281"/>
                    </a:lnTo>
                    <a:lnTo>
                      <a:pt x="29696" y="18237"/>
                    </a:lnTo>
                    <a:lnTo>
                      <a:pt x="29917" y="18215"/>
                    </a:lnTo>
                    <a:lnTo>
                      <a:pt x="30160" y="18237"/>
                    </a:lnTo>
                    <a:lnTo>
                      <a:pt x="30403" y="18281"/>
                    </a:lnTo>
                    <a:lnTo>
                      <a:pt x="30866" y="18370"/>
                    </a:lnTo>
                    <a:lnTo>
                      <a:pt x="30866" y="18303"/>
                    </a:lnTo>
                    <a:lnTo>
                      <a:pt x="30888" y="18259"/>
                    </a:lnTo>
                    <a:lnTo>
                      <a:pt x="30933" y="18237"/>
                    </a:lnTo>
                    <a:lnTo>
                      <a:pt x="30977" y="18237"/>
                    </a:lnTo>
                    <a:lnTo>
                      <a:pt x="31087" y="18215"/>
                    </a:lnTo>
                    <a:lnTo>
                      <a:pt x="31131" y="18171"/>
                    </a:lnTo>
                    <a:lnTo>
                      <a:pt x="31175" y="18105"/>
                    </a:lnTo>
                    <a:lnTo>
                      <a:pt x="32257" y="17685"/>
                    </a:lnTo>
                    <a:lnTo>
                      <a:pt x="33207" y="17288"/>
                    </a:lnTo>
                    <a:lnTo>
                      <a:pt x="33229" y="17266"/>
                    </a:lnTo>
                    <a:lnTo>
                      <a:pt x="33560" y="17200"/>
                    </a:lnTo>
                    <a:lnTo>
                      <a:pt x="33891" y="17133"/>
                    </a:lnTo>
                    <a:lnTo>
                      <a:pt x="34531" y="17089"/>
                    </a:lnTo>
                    <a:lnTo>
                      <a:pt x="34841" y="17045"/>
                    </a:lnTo>
                    <a:lnTo>
                      <a:pt x="35150" y="16979"/>
                    </a:lnTo>
                    <a:lnTo>
                      <a:pt x="35304" y="16935"/>
                    </a:lnTo>
                    <a:lnTo>
                      <a:pt x="35437" y="16868"/>
                    </a:lnTo>
                    <a:lnTo>
                      <a:pt x="35591" y="16780"/>
                    </a:lnTo>
                    <a:lnTo>
                      <a:pt x="35746" y="16670"/>
                    </a:lnTo>
                    <a:lnTo>
                      <a:pt x="35834" y="16625"/>
                    </a:lnTo>
                    <a:lnTo>
                      <a:pt x="35944" y="16581"/>
                    </a:lnTo>
                    <a:lnTo>
                      <a:pt x="36055" y="16559"/>
                    </a:lnTo>
                    <a:lnTo>
                      <a:pt x="36452" y="16559"/>
                    </a:lnTo>
                    <a:lnTo>
                      <a:pt x="36563" y="16537"/>
                    </a:lnTo>
                    <a:lnTo>
                      <a:pt x="36695" y="16515"/>
                    </a:lnTo>
                    <a:lnTo>
                      <a:pt x="36916" y="16361"/>
                    </a:lnTo>
                    <a:lnTo>
                      <a:pt x="37137" y="16250"/>
                    </a:lnTo>
                    <a:lnTo>
                      <a:pt x="36673" y="16096"/>
                    </a:lnTo>
                    <a:lnTo>
                      <a:pt x="36673" y="16074"/>
                    </a:lnTo>
                    <a:lnTo>
                      <a:pt x="36717" y="16051"/>
                    </a:lnTo>
                    <a:lnTo>
                      <a:pt x="36916" y="15985"/>
                    </a:lnTo>
                    <a:lnTo>
                      <a:pt x="37600" y="15786"/>
                    </a:lnTo>
                    <a:lnTo>
                      <a:pt x="37932" y="15698"/>
                    </a:lnTo>
                    <a:lnTo>
                      <a:pt x="38417" y="15522"/>
                    </a:lnTo>
                    <a:lnTo>
                      <a:pt x="38815" y="15345"/>
                    </a:lnTo>
                    <a:lnTo>
                      <a:pt x="38969" y="15257"/>
                    </a:lnTo>
                    <a:lnTo>
                      <a:pt x="39080" y="15168"/>
                    </a:lnTo>
                    <a:lnTo>
                      <a:pt x="39146" y="15080"/>
                    </a:lnTo>
                    <a:lnTo>
                      <a:pt x="39168" y="15036"/>
                    </a:lnTo>
                    <a:lnTo>
                      <a:pt x="39146" y="14992"/>
                    </a:lnTo>
                    <a:lnTo>
                      <a:pt x="39124" y="14970"/>
                    </a:lnTo>
                    <a:lnTo>
                      <a:pt x="39058" y="14970"/>
                    </a:lnTo>
                    <a:lnTo>
                      <a:pt x="38793" y="15014"/>
                    </a:lnTo>
                    <a:lnTo>
                      <a:pt x="37887" y="15168"/>
                    </a:lnTo>
                    <a:lnTo>
                      <a:pt x="37622" y="15212"/>
                    </a:lnTo>
                    <a:lnTo>
                      <a:pt x="37093" y="15279"/>
                    </a:lnTo>
                    <a:lnTo>
                      <a:pt x="36519" y="15345"/>
                    </a:lnTo>
                    <a:lnTo>
                      <a:pt x="35967" y="15367"/>
                    </a:lnTo>
                    <a:lnTo>
                      <a:pt x="35437" y="15345"/>
                    </a:lnTo>
                    <a:lnTo>
                      <a:pt x="35392" y="15279"/>
                    </a:lnTo>
                    <a:lnTo>
                      <a:pt x="35370" y="15168"/>
                    </a:lnTo>
                    <a:lnTo>
                      <a:pt x="35370" y="15058"/>
                    </a:lnTo>
                    <a:lnTo>
                      <a:pt x="35370" y="14947"/>
                    </a:lnTo>
                    <a:lnTo>
                      <a:pt x="35437" y="14683"/>
                    </a:lnTo>
                    <a:lnTo>
                      <a:pt x="35547" y="14418"/>
                    </a:lnTo>
                    <a:lnTo>
                      <a:pt x="35680" y="14153"/>
                    </a:lnTo>
                    <a:lnTo>
                      <a:pt x="35790" y="13932"/>
                    </a:lnTo>
                    <a:lnTo>
                      <a:pt x="35922" y="13755"/>
                    </a:lnTo>
                    <a:lnTo>
                      <a:pt x="36011" y="13667"/>
                    </a:lnTo>
                    <a:lnTo>
                      <a:pt x="36077" y="13579"/>
                    </a:lnTo>
                    <a:lnTo>
                      <a:pt x="35437" y="13468"/>
                    </a:lnTo>
                    <a:lnTo>
                      <a:pt x="34620" y="13623"/>
                    </a:lnTo>
                    <a:lnTo>
                      <a:pt x="34399" y="13667"/>
                    </a:lnTo>
                    <a:lnTo>
                      <a:pt x="34222" y="13689"/>
                    </a:lnTo>
                    <a:lnTo>
                      <a:pt x="33450" y="13799"/>
                    </a:lnTo>
                    <a:lnTo>
                      <a:pt x="32677" y="13866"/>
                    </a:lnTo>
                    <a:lnTo>
                      <a:pt x="33163" y="13667"/>
                    </a:lnTo>
                    <a:lnTo>
                      <a:pt x="33405" y="13534"/>
                    </a:lnTo>
                    <a:lnTo>
                      <a:pt x="33560" y="13468"/>
                    </a:lnTo>
                    <a:lnTo>
                      <a:pt x="33737" y="13424"/>
                    </a:lnTo>
                    <a:lnTo>
                      <a:pt x="34046" y="13358"/>
                    </a:lnTo>
                    <a:lnTo>
                      <a:pt x="34377" y="13336"/>
                    </a:lnTo>
                    <a:lnTo>
                      <a:pt x="34686" y="13358"/>
                    </a:lnTo>
                    <a:lnTo>
                      <a:pt x="35061" y="13402"/>
                    </a:lnTo>
                    <a:lnTo>
                      <a:pt x="35437" y="13468"/>
                    </a:lnTo>
                    <a:lnTo>
                      <a:pt x="36187" y="13292"/>
                    </a:lnTo>
                    <a:lnTo>
                      <a:pt x="36607" y="13159"/>
                    </a:lnTo>
                    <a:lnTo>
                      <a:pt x="36342" y="13358"/>
                    </a:lnTo>
                    <a:lnTo>
                      <a:pt x="36077" y="13579"/>
                    </a:lnTo>
                    <a:lnTo>
                      <a:pt x="36496" y="13645"/>
                    </a:lnTo>
                    <a:lnTo>
                      <a:pt x="36894" y="13689"/>
                    </a:lnTo>
                    <a:lnTo>
                      <a:pt x="37203" y="13490"/>
                    </a:lnTo>
                    <a:lnTo>
                      <a:pt x="37424" y="13358"/>
                    </a:lnTo>
                    <a:lnTo>
                      <a:pt x="37622" y="13269"/>
                    </a:lnTo>
                    <a:lnTo>
                      <a:pt x="37755" y="13203"/>
                    </a:lnTo>
                    <a:lnTo>
                      <a:pt x="38020" y="12651"/>
                    </a:lnTo>
                    <a:lnTo>
                      <a:pt x="37932" y="12651"/>
                    </a:lnTo>
                    <a:lnTo>
                      <a:pt x="37291" y="12916"/>
                    </a:lnTo>
                    <a:lnTo>
                      <a:pt x="36607" y="13159"/>
                    </a:lnTo>
                    <a:lnTo>
                      <a:pt x="36607" y="13159"/>
                    </a:lnTo>
                    <a:lnTo>
                      <a:pt x="36629" y="13137"/>
                    </a:lnTo>
                    <a:lnTo>
                      <a:pt x="36386" y="13115"/>
                    </a:lnTo>
                    <a:lnTo>
                      <a:pt x="36143" y="13071"/>
                    </a:lnTo>
                    <a:lnTo>
                      <a:pt x="35878" y="13027"/>
                    </a:lnTo>
                    <a:lnTo>
                      <a:pt x="35437" y="12938"/>
                    </a:lnTo>
                    <a:lnTo>
                      <a:pt x="35370" y="12938"/>
                    </a:lnTo>
                    <a:lnTo>
                      <a:pt x="35282" y="12916"/>
                    </a:lnTo>
                    <a:lnTo>
                      <a:pt x="35216" y="12894"/>
                    </a:lnTo>
                    <a:lnTo>
                      <a:pt x="34553" y="13027"/>
                    </a:lnTo>
                    <a:lnTo>
                      <a:pt x="33869" y="13137"/>
                    </a:lnTo>
                    <a:lnTo>
                      <a:pt x="33207" y="13225"/>
                    </a:lnTo>
                    <a:lnTo>
                      <a:pt x="32522" y="13269"/>
                    </a:lnTo>
                    <a:lnTo>
                      <a:pt x="33008" y="13071"/>
                    </a:lnTo>
                    <a:lnTo>
                      <a:pt x="33273" y="12938"/>
                    </a:lnTo>
                    <a:lnTo>
                      <a:pt x="33538" y="12828"/>
                    </a:lnTo>
                    <a:lnTo>
                      <a:pt x="33803" y="12784"/>
                    </a:lnTo>
                    <a:lnTo>
                      <a:pt x="34090" y="12762"/>
                    </a:lnTo>
                    <a:lnTo>
                      <a:pt x="34355" y="12762"/>
                    </a:lnTo>
                    <a:lnTo>
                      <a:pt x="34642" y="12806"/>
                    </a:lnTo>
                    <a:lnTo>
                      <a:pt x="35216" y="12894"/>
                    </a:lnTo>
                    <a:lnTo>
                      <a:pt x="35348" y="12872"/>
                    </a:lnTo>
                    <a:lnTo>
                      <a:pt x="35370" y="12872"/>
                    </a:lnTo>
                    <a:lnTo>
                      <a:pt x="36055" y="12695"/>
                    </a:lnTo>
                    <a:lnTo>
                      <a:pt x="36717" y="12475"/>
                    </a:lnTo>
                    <a:lnTo>
                      <a:pt x="37203" y="12298"/>
                    </a:lnTo>
                    <a:lnTo>
                      <a:pt x="37667" y="12099"/>
                    </a:lnTo>
                    <a:lnTo>
                      <a:pt x="36364" y="12099"/>
                    </a:lnTo>
                    <a:lnTo>
                      <a:pt x="36011" y="12143"/>
                    </a:lnTo>
                    <a:lnTo>
                      <a:pt x="35238" y="12276"/>
                    </a:lnTo>
                    <a:lnTo>
                      <a:pt x="34465" y="12408"/>
                    </a:lnTo>
                    <a:lnTo>
                      <a:pt x="33714" y="12519"/>
                    </a:lnTo>
                    <a:lnTo>
                      <a:pt x="32942" y="12607"/>
                    </a:lnTo>
                    <a:lnTo>
                      <a:pt x="32037" y="12673"/>
                    </a:lnTo>
                    <a:lnTo>
                      <a:pt x="31440" y="12695"/>
                    </a:lnTo>
                    <a:lnTo>
                      <a:pt x="30535" y="12695"/>
                    </a:lnTo>
                    <a:lnTo>
                      <a:pt x="29873" y="12673"/>
                    </a:lnTo>
                    <a:lnTo>
                      <a:pt x="29652" y="12784"/>
                    </a:lnTo>
                    <a:lnTo>
                      <a:pt x="29409" y="12872"/>
                    </a:lnTo>
                    <a:lnTo>
                      <a:pt x="29188" y="12916"/>
                    </a:lnTo>
                    <a:lnTo>
                      <a:pt x="28990" y="12938"/>
                    </a:lnTo>
                    <a:lnTo>
                      <a:pt x="28769" y="12916"/>
                    </a:lnTo>
                    <a:lnTo>
                      <a:pt x="28548" y="12894"/>
                    </a:lnTo>
                    <a:lnTo>
                      <a:pt x="28106" y="12806"/>
                    </a:lnTo>
                    <a:lnTo>
                      <a:pt x="27223" y="12585"/>
                    </a:lnTo>
                    <a:lnTo>
                      <a:pt x="27047" y="12541"/>
                    </a:lnTo>
                    <a:lnTo>
                      <a:pt x="27047" y="12607"/>
                    </a:lnTo>
                    <a:lnTo>
                      <a:pt x="27003" y="12651"/>
                    </a:lnTo>
                    <a:lnTo>
                      <a:pt x="26958" y="12695"/>
                    </a:lnTo>
                    <a:lnTo>
                      <a:pt x="26914" y="12695"/>
                    </a:lnTo>
                    <a:lnTo>
                      <a:pt x="26804" y="12718"/>
                    </a:lnTo>
                    <a:lnTo>
                      <a:pt x="26760" y="12740"/>
                    </a:lnTo>
                    <a:lnTo>
                      <a:pt x="26738" y="12762"/>
                    </a:lnTo>
                    <a:lnTo>
                      <a:pt x="26451" y="12784"/>
                    </a:lnTo>
                    <a:lnTo>
                      <a:pt x="26186" y="12784"/>
                    </a:lnTo>
                    <a:lnTo>
                      <a:pt x="25921" y="12740"/>
                    </a:lnTo>
                    <a:lnTo>
                      <a:pt x="25656" y="12651"/>
                    </a:lnTo>
                    <a:lnTo>
                      <a:pt x="25391" y="12563"/>
                    </a:lnTo>
                    <a:lnTo>
                      <a:pt x="25148" y="12453"/>
                    </a:lnTo>
                    <a:lnTo>
                      <a:pt x="24618" y="12210"/>
                    </a:lnTo>
                    <a:lnTo>
                      <a:pt x="24574" y="12166"/>
                    </a:lnTo>
                    <a:lnTo>
                      <a:pt x="24552" y="12099"/>
                    </a:lnTo>
                    <a:lnTo>
                      <a:pt x="24530" y="12011"/>
                    </a:lnTo>
                    <a:lnTo>
                      <a:pt x="24508" y="11923"/>
                    </a:lnTo>
                    <a:lnTo>
                      <a:pt x="24486" y="11945"/>
                    </a:lnTo>
                    <a:lnTo>
                      <a:pt x="24287" y="12011"/>
                    </a:lnTo>
                    <a:lnTo>
                      <a:pt x="24066" y="12055"/>
                    </a:lnTo>
                    <a:lnTo>
                      <a:pt x="23867" y="12077"/>
                    </a:lnTo>
                    <a:lnTo>
                      <a:pt x="23669" y="12099"/>
                    </a:lnTo>
                    <a:lnTo>
                      <a:pt x="23448" y="12099"/>
                    </a:lnTo>
                    <a:lnTo>
                      <a:pt x="23227" y="12077"/>
                    </a:lnTo>
                    <a:lnTo>
                      <a:pt x="22940" y="12033"/>
                    </a:lnTo>
                    <a:lnTo>
                      <a:pt x="22675" y="11967"/>
                    </a:lnTo>
                    <a:lnTo>
                      <a:pt x="22410" y="11901"/>
                    </a:lnTo>
                    <a:lnTo>
                      <a:pt x="22013" y="11746"/>
                    </a:lnTo>
                    <a:lnTo>
                      <a:pt x="21637" y="11569"/>
                    </a:lnTo>
                    <a:lnTo>
                      <a:pt x="21130" y="11304"/>
                    </a:lnTo>
                    <a:lnTo>
                      <a:pt x="20953" y="11216"/>
                    </a:lnTo>
                    <a:lnTo>
                      <a:pt x="20754" y="11084"/>
                    </a:lnTo>
                    <a:lnTo>
                      <a:pt x="21019" y="11194"/>
                    </a:lnTo>
                    <a:lnTo>
                      <a:pt x="21483" y="11327"/>
                    </a:lnTo>
                    <a:lnTo>
                      <a:pt x="21969" y="11437"/>
                    </a:lnTo>
                    <a:lnTo>
                      <a:pt x="22498" y="11525"/>
                    </a:lnTo>
                    <a:lnTo>
                      <a:pt x="23028" y="11592"/>
                    </a:lnTo>
                    <a:lnTo>
                      <a:pt x="22057" y="11327"/>
                    </a:lnTo>
                    <a:lnTo>
                      <a:pt x="21880" y="11282"/>
                    </a:lnTo>
                    <a:lnTo>
                      <a:pt x="21240" y="11084"/>
                    </a:lnTo>
                    <a:lnTo>
                      <a:pt x="20246" y="10753"/>
                    </a:lnTo>
                    <a:lnTo>
                      <a:pt x="19739" y="10554"/>
                    </a:lnTo>
                    <a:lnTo>
                      <a:pt x="19253" y="10355"/>
                    </a:lnTo>
                    <a:lnTo>
                      <a:pt x="18568" y="10046"/>
                    </a:lnTo>
                    <a:lnTo>
                      <a:pt x="18326" y="9936"/>
                    </a:lnTo>
                    <a:lnTo>
                      <a:pt x="17950" y="9759"/>
                    </a:lnTo>
                    <a:lnTo>
                      <a:pt x="17597" y="9582"/>
                    </a:lnTo>
                    <a:lnTo>
                      <a:pt x="17420" y="9494"/>
                    </a:lnTo>
                    <a:lnTo>
                      <a:pt x="16559" y="9119"/>
                    </a:lnTo>
                    <a:lnTo>
                      <a:pt x="15698" y="8787"/>
                    </a:lnTo>
                    <a:lnTo>
                      <a:pt x="15654" y="8765"/>
                    </a:lnTo>
                    <a:lnTo>
                      <a:pt x="14970" y="8478"/>
                    </a:lnTo>
                    <a:lnTo>
                      <a:pt x="14153" y="8169"/>
                    </a:lnTo>
                    <a:lnTo>
                      <a:pt x="13689" y="7993"/>
                    </a:lnTo>
                    <a:lnTo>
                      <a:pt x="13380" y="7860"/>
                    </a:lnTo>
                    <a:lnTo>
                      <a:pt x="13159" y="7750"/>
                    </a:lnTo>
                    <a:lnTo>
                      <a:pt x="12938" y="7617"/>
                    </a:lnTo>
                    <a:lnTo>
                      <a:pt x="12740" y="7485"/>
                    </a:lnTo>
                    <a:lnTo>
                      <a:pt x="12541" y="7330"/>
                    </a:lnTo>
                    <a:lnTo>
                      <a:pt x="12188" y="6999"/>
                    </a:lnTo>
                    <a:lnTo>
                      <a:pt x="12011" y="6845"/>
                    </a:lnTo>
                    <a:lnTo>
                      <a:pt x="11857" y="6646"/>
                    </a:lnTo>
                    <a:lnTo>
                      <a:pt x="12099" y="6602"/>
                    </a:lnTo>
                    <a:lnTo>
                      <a:pt x="11967" y="6469"/>
                    </a:lnTo>
                    <a:lnTo>
                      <a:pt x="11658" y="6138"/>
                    </a:lnTo>
                    <a:lnTo>
                      <a:pt x="11371" y="5829"/>
                    </a:lnTo>
                    <a:lnTo>
                      <a:pt x="11062" y="5542"/>
                    </a:lnTo>
                    <a:lnTo>
                      <a:pt x="10731" y="5255"/>
                    </a:lnTo>
                    <a:lnTo>
                      <a:pt x="10399" y="4990"/>
                    </a:lnTo>
                    <a:lnTo>
                      <a:pt x="10223" y="4857"/>
                    </a:lnTo>
                    <a:lnTo>
                      <a:pt x="9604" y="4328"/>
                    </a:lnTo>
                    <a:lnTo>
                      <a:pt x="9163" y="3930"/>
                    </a:lnTo>
                    <a:lnTo>
                      <a:pt x="8766" y="3489"/>
                    </a:lnTo>
                    <a:lnTo>
                      <a:pt x="8478" y="3179"/>
                    </a:lnTo>
                    <a:lnTo>
                      <a:pt x="8125" y="2716"/>
                    </a:lnTo>
                    <a:lnTo>
                      <a:pt x="7794" y="2230"/>
                    </a:lnTo>
                    <a:lnTo>
                      <a:pt x="7463" y="1700"/>
                    </a:lnTo>
                    <a:lnTo>
                      <a:pt x="7176" y="1148"/>
                    </a:lnTo>
                    <a:lnTo>
                      <a:pt x="7021" y="883"/>
                    </a:lnTo>
                    <a:lnTo>
                      <a:pt x="6845" y="618"/>
                    </a:lnTo>
                    <a:lnTo>
                      <a:pt x="6690" y="353"/>
                    </a:lnTo>
                    <a:lnTo>
                      <a:pt x="6558" y="66"/>
                    </a:lnTo>
                    <a:lnTo>
                      <a:pt x="6513" y="22"/>
                    </a:lnTo>
                    <a:lnTo>
                      <a:pt x="6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8999924">
                <a:off x="4959378" y="-431593"/>
                <a:ext cx="320561" cy="60951"/>
              </a:xfrm>
              <a:custGeom>
                <a:avLst/>
                <a:gdLst/>
                <a:ahLst/>
                <a:cxnLst/>
                <a:rect l="l" t="t" r="r" b="b"/>
                <a:pathLst>
                  <a:path w="5233" h="995" extrusionOk="0">
                    <a:moveTo>
                      <a:pt x="1678" y="1"/>
                    </a:moveTo>
                    <a:lnTo>
                      <a:pt x="1347" y="23"/>
                    </a:lnTo>
                    <a:lnTo>
                      <a:pt x="662" y="89"/>
                    </a:lnTo>
                    <a:lnTo>
                      <a:pt x="0" y="156"/>
                    </a:lnTo>
                    <a:lnTo>
                      <a:pt x="1369" y="531"/>
                    </a:lnTo>
                    <a:lnTo>
                      <a:pt x="2340" y="730"/>
                    </a:lnTo>
                    <a:lnTo>
                      <a:pt x="3312" y="862"/>
                    </a:lnTo>
                    <a:lnTo>
                      <a:pt x="4261" y="950"/>
                    </a:lnTo>
                    <a:lnTo>
                      <a:pt x="5233" y="995"/>
                    </a:lnTo>
                    <a:lnTo>
                      <a:pt x="5233" y="995"/>
                    </a:lnTo>
                    <a:lnTo>
                      <a:pt x="4570" y="818"/>
                    </a:lnTo>
                    <a:lnTo>
                      <a:pt x="3930" y="597"/>
                    </a:lnTo>
                    <a:lnTo>
                      <a:pt x="3290" y="376"/>
                    </a:lnTo>
                    <a:lnTo>
                      <a:pt x="2672" y="111"/>
                    </a:lnTo>
                    <a:lnTo>
                      <a:pt x="2340" y="45"/>
                    </a:lnTo>
                    <a:lnTo>
                      <a:pt x="2009" y="23"/>
                    </a:lnTo>
                    <a:lnTo>
                      <a:pt x="16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8999924">
                <a:off x="4343660" y="-728880"/>
                <a:ext cx="711508" cy="101504"/>
              </a:xfrm>
              <a:custGeom>
                <a:avLst/>
                <a:gdLst/>
                <a:ahLst/>
                <a:cxnLst/>
                <a:rect l="l" t="t" r="r" b="b"/>
                <a:pathLst>
                  <a:path w="11615" h="1657" extrusionOk="0">
                    <a:moveTo>
                      <a:pt x="906" y="1"/>
                    </a:moveTo>
                    <a:lnTo>
                      <a:pt x="222" y="23"/>
                    </a:lnTo>
                    <a:lnTo>
                      <a:pt x="1" y="23"/>
                    </a:lnTo>
                    <a:lnTo>
                      <a:pt x="597" y="199"/>
                    </a:lnTo>
                    <a:lnTo>
                      <a:pt x="1193" y="354"/>
                    </a:lnTo>
                    <a:lnTo>
                      <a:pt x="1789" y="508"/>
                    </a:lnTo>
                    <a:lnTo>
                      <a:pt x="2385" y="641"/>
                    </a:lnTo>
                    <a:lnTo>
                      <a:pt x="2982" y="751"/>
                    </a:lnTo>
                    <a:lnTo>
                      <a:pt x="3600" y="840"/>
                    </a:lnTo>
                    <a:lnTo>
                      <a:pt x="4196" y="928"/>
                    </a:lnTo>
                    <a:lnTo>
                      <a:pt x="4814" y="994"/>
                    </a:lnTo>
                    <a:lnTo>
                      <a:pt x="3931" y="972"/>
                    </a:lnTo>
                    <a:lnTo>
                      <a:pt x="3048" y="950"/>
                    </a:lnTo>
                    <a:lnTo>
                      <a:pt x="1281" y="862"/>
                    </a:lnTo>
                    <a:lnTo>
                      <a:pt x="752" y="862"/>
                    </a:lnTo>
                    <a:lnTo>
                      <a:pt x="222" y="840"/>
                    </a:lnTo>
                    <a:lnTo>
                      <a:pt x="222" y="840"/>
                    </a:lnTo>
                    <a:lnTo>
                      <a:pt x="1215" y="1104"/>
                    </a:lnTo>
                    <a:lnTo>
                      <a:pt x="2209" y="1325"/>
                    </a:lnTo>
                    <a:lnTo>
                      <a:pt x="3224" y="1502"/>
                    </a:lnTo>
                    <a:lnTo>
                      <a:pt x="4262" y="1634"/>
                    </a:lnTo>
                    <a:lnTo>
                      <a:pt x="5101" y="1656"/>
                    </a:lnTo>
                    <a:lnTo>
                      <a:pt x="5962" y="1634"/>
                    </a:lnTo>
                    <a:lnTo>
                      <a:pt x="6801" y="1590"/>
                    </a:lnTo>
                    <a:lnTo>
                      <a:pt x="7640" y="1546"/>
                    </a:lnTo>
                    <a:lnTo>
                      <a:pt x="8479" y="1458"/>
                    </a:lnTo>
                    <a:lnTo>
                      <a:pt x="9296" y="1325"/>
                    </a:lnTo>
                    <a:lnTo>
                      <a:pt x="10091" y="1171"/>
                    </a:lnTo>
                    <a:lnTo>
                      <a:pt x="10908" y="994"/>
                    </a:lnTo>
                    <a:lnTo>
                      <a:pt x="11614" y="862"/>
                    </a:lnTo>
                    <a:lnTo>
                      <a:pt x="10157" y="795"/>
                    </a:lnTo>
                    <a:lnTo>
                      <a:pt x="8700" y="663"/>
                    </a:lnTo>
                    <a:lnTo>
                      <a:pt x="7243" y="530"/>
                    </a:lnTo>
                    <a:lnTo>
                      <a:pt x="5808" y="376"/>
                    </a:lnTo>
                    <a:lnTo>
                      <a:pt x="4395" y="221"/>
                    </a:lnTo>
                    <a:lnTo>
                      <a:pt x="2982" y="89"/>
                    </a:lnTo>
                    <a:lnTo>
                      <a:pt x="2297" y="45"/>
                    </a:lnTo>
                    <a:lnTo>
                      <a:pt x="1591" y="23"/>
                    </a:lnTo>
                    <a:lnTo>
                      <a:pt x="9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8999924">
                <a:off x="4419576" y="-686807"/>
                <a:ext cx="43309" cy="8209"/>
              </a:xfrm>
              <a:custGeom>
                <a:avLst/>
                <a:gdLst/>
                <a:ahLst/>
                <a:cxnLst/>
                <a:rect l="l" t="t" r="r" b="b"/>
                <a:pathLst>
                  <a:path w="707" h="134" extrusionOk="0">
                    <a:moveTo>
                      <a:pt x="486" y="1"/>
                    </a:moveTo>
                    <a:lnTo>
                      <a:pt x="0" y="89"/>
                    </a:lnTo>
                    <a:lnTo>
                      <a:pt x="332" y="133"/>
                    </a:lnTo>
                    <a:lnTo>
                      <a:pt x="707" y="45"/>
                    </a:lnTo>
                    <a:lnTo>
                      <a:pt x="4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8999924">
                <a:off x="4510854" y="-194060"/>
                <a:ext cx="35223" cy="13599"/>
              </a:xfrm>
              <a:custGeom>
                <a:avLst/>
                <a:gdLst/>
                <a:ahLst/>
                <a:cxnLst/>
                <a:rect l="l" t="t" r="r" b="b"/>
                <a:pathLst>
                  <a:path w="575" h="222" extrusionOk="0">
                    <a:moveTo>
                      <a:pt x="222" y="0"/>
                    </a:moveTo>
                    <a:lnTo>
                      <a:pt x="1" y="133"/>
                    </a:lnTo>
                    <a:lnTo>
                      <a:pt x="244" y="221"/>
                    </a:lnTo>
                    <a:lnTo>
                      <a:pt x="575" y="111"/>
                    </a:lnTo>
                    <a:lnTo>
                      <a:pt x="2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8999924">
                <a:off x="4503162" y="-82753"/>
                <a:ext cx="438237" cy="66342"/>
              </a:xfrm>
              <a:custGeom>
                <a:avLst/>
                <a:gdLst/>
                <a:ahLst/>
                <a:cxnLst/>
                <a:rect l="l" t="t" r="r" b="b"/>
                <a:pathLst>
                  <a:path w="7154" h="1083" extrusionOk="0">
                    <a:moveTo>
                      <a:pt x="0" y="1"/>
                    </a:moveTo>
                    <a:lnTo>
                      <a:pt x="707" y="177"/>
                    </a:lnTo>
                    <a:lnTo>
                      <a:pt x="1436" y="332"/>
                    </a:lnTo>
                    <a:lnTo>
                      <a:pt x="1480" y="332"/>
                    </a:lnTo>
                    <a:lnTo>
                      <a:pt x="2915" y="619"/>
                    </a:lnTo>
                    <a:lnTo>
                      <a:pt x="4284" y="840"/>
                    </a:lnTo>
                    <a:lnTo>
                      <a:pt x="4946" y="928"/>
                    </a:lnTo>
                    <a:lnTo>
                      <a:pt x="5586" y="994"/>
                    </a:lnTo>
                    <a:lnTo>
                      <a:pt x="6227" y="1038"/>
                    </a:lnTo>
                    <a:lnTo>
                      <a:pt x="6845" y="1082"/>
                    </a:lnTo>
                    <a:lnTo>
                      <a:pt x="7154" y="928"/>
                    </a:lnTo>
                    <a:lnTo>
                      <a:pt x="6779" y="773"/>
                    </a:lnTo>
                    <a:lnTo>
                      <a:pt x="6403" y="663"/>
                    </a:lnTo>
                    <a:lnTo>
                      <a:pt x="6006" y="552"/>
                    </a:lnTo>
                    <a:lnTo>
                      <a:pt x="5608" y="464"/>
                    </a:lnTo>
                    <a:lnTo>
                      <a:pt x="5189" y="420"/>
                    </a:lnTo>
                    <a:lnTo>
                      <a:pt x="4769" y="376"/>
                    </a:lnTo>
                    <a:lnTo>
                      <a:pt x="4350" y="376"/>
                    </a:lnTo>
                    <a:lnTo>
                      <a:pt x="3908" y="420"/>
                    </a:lnTo>
                    <a:lnTo>
                      <a:pt x="3688" y="464"/>
                    </a:lnTo>
                    <a:lnTo>
                      <a:pt x="3467" y="508"/>
                    </a:lnTo>
                    <a:lnTo>
                      <a:pt x="3224" y="552"/>
                    </a:lnTo>
                    <a:lnTo>
                      <a:pt x="3136" y="552"/>
                    </a:lnTo>
                    <a:lnTo>
                      <a:pt x="3047" y="530"/>
                    </a:lnTo>
                    <a:lnTo>
                      <a:pt x="2694" y="442"/>
                    </a:lnTo>
                    <a:lnTo>
                      <a:pt x="2319" y="354"/>
                    </a:lnTo>
                    <a:lnTo>
                      <a:pt x="1546" y="199"/>
                    </a:lnTo>
                    <a:lnTo>
                      <a:pt x="773" y="11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rot="-9900030">
              <a:off x="7489563" y="164484"/>
              <a:ext cx="2284469" cy="1054814"/>
            </a:xfrm>
            <a:custGeom>
              <a:avLst/>
              <a:gdLst/>
              <a:ahLst/>
              <a:cxnLst/>
              <a:rect l="l" t="t" r="r" b="b"/>
              <a:pathLst>
                <a:path w="43562" h="20114" extrusionOk="0">
                  <a:moveTo>
                    <a:pt x="3334" y="3003"/>
                  </a:moveTo>
                  <a:lnTo>
                    <a:pt x="3445" y="3025"/>
                  </a:lnTo>
                  <a:lnTo>
                    <a:pt x="3555" y="3069"/>
                  </a:lnTo>
                  <a:lnTo>
                    <a:pt x="3643" y="3113"/>
                  </a:lnTo>
                  <a:lnTo>
                    <a:pt x="3687" y="3202"/>
                  </a:lnTo>
                  <a:lnTo>
                    <a:pt x="3665" y="3290"/>
                  </a:lnTo>
                  <a:lnTo>
                    <a:pt x="3334" y="3003"/>
                  </a:lnTo>
                  <a:close/>
                  <a:moveTo>
                    <a:pt x="2959" y="3003"/>
                  </a:moveTo>
                  <a:lnTo>
                    <a:pt x="3467" y="3709"/>
                  </a:lnTo>
                  <a:lnTo>
                    <a:pt x="3996" y="4394"/>
                  </a:lnTo>
                  <a:lnTo>
                    <a:pt x="4217" y="4703"/>
                  </a:lnTo>
                  <a:lnTo>
                    <a:pt x="4438" y="5034"/>
                  </a:lnTo>
                  <a:lnTo>
                    <a:pt x="4593" y="5255"/>
                  </a:lnTo>
                  <a:lnTo>
                    <a:pt x="4703" y="5498"/>
                  </a:lnTo>
                  <a:lnTo>
                    <a:pt x="4791" y="5652"/>
                  </a:lnTo>
                  <a:lnTo>
                    <a:pt x="4615" y="5476"/>
                  </a:lnTo>
                  <a:lnTo>
                    <a:pt x="4217" y="5034"/>
                  </a:lnTo>
                  <a:lnTo>
                    <a:pt x="3952" y="4725"/>
                  </a:lnTo>
                  <a:lnTo>
                    <a:pt x="3687" y="4394"/>
                  </a:lnTo>
                  <a:lnTo>
                    <a:pt x="3422" y="4063"/>
                  </a:lnTo>
                  <a:lnTo>
                    <a:pt x="3224" y="3709"/>
                  </a:lnTo>
                  <a:lnTo>
                    <a:pt x="3025" y="3378"/>
                  </a:lnTo>
                  <a:lnTo>
                    <a:pt x="2937" y="3202"/>
                  </a:lnTo>
                  <a:lnTo>
                    <a:pt x="2870" y="3025"/>
                  </a:lnTo>
                  <a:lnTo>
                    <a:pt x="2959" y="3003"/>
                  </a:lnTo>
                  <a:close/>
                  <a:moveTo>
                    <a:pt x="5299" y="9891"/>
                  </a:moveTo>
                  <a:lnTo>
                    <a:pt x="5299" y="9936"/>
                  </a:lnTo>
                  <a:lnTo>
                    <a:pt x="5277" y="9936"/>
                  </a:lnTo>
                  <a:lnTo>
                    <a:pt x="5299" y="9891"/>
                  </a:lnTo>
                  <a:close/>
                  <a:moveTo>
                    <a:pt x="19827" y="10620"/>
                  </a:moveTo>
                  <a:lnTo>
                    <a:pt x="20291" y="10841"/>
                  </a:lnTo>
                  <a:lnTo>
                    <a:pt x="20754" y="11084"/>
                  </a:lnTo>
                  <a:lnTo>
                    <a:pt x="20291" y="10885"/>
                  </a:lnTo>
                  <a:lnTo>
                    <a:pt x="20048" y="10775"/>
                  </a:lnTo>
                  <a:lnTo>
                    <a:pt x="19827" y="10620"/>
                  </a:lnTo>
                  <a:close/>
                  <a:moveTo>
                    <a:pt x="17442" y="10488"/>
                  </a:moveTo>
                  <a:lnTo>
                    <a:pt x="17707" y="10532"/>
                  </a:lnTo>
                  <a:lnTo>
                    <a:pt x="18215" y="10620"/>
                  </a:lnTo>
                  <a:lnTo>
                    <a:pt x="18679" y="10730"/>
                  </a:lnTo>
                  <a:lnTo>
                    <a:pt x="19076" y="10863"/>
                  </a:lnTo>
                  <a:lnTo>
                    <a:pt x="19385" y="11017"/>
                  </a:lnTo>
                  <a:lnTo>
                    <a:pt x="19739" y="11216"/>
                  </a:lnTo>
                  <a:lnTo>
                    <a:pt x="20114" y="11415"/>
                  </a:lnTo>
                  <a:lnTo>
                    <a:pt x="20533" y="11569"/>
                  </a:lnTo>
                  <a:lnTo>
                    <a:pt x="20953" y="11724"/>
                  </a:lnTo>
                  <a:lnTo>
                    <a:pt x="21483" y="11856"/>
                  </a:lnTo>
                  <a:lnTo>
                    <a:pt x="22035" y="11967"/>
                  </a:lnTo>
                  <a:lnTo>
                    <a:pt x="22410" y="12011"/>
                  </a:lnTo>
                  <a:lnTo>
                    <a:pt x="22786" y="12033"/>
                  </a:lnTo>
                  <a:lnTo>
                    <a:pt x="22741" y="12276"/>
                  </a:lnTo>
                  <a:lnTo>
                    <a:pt x="22741" y="12298"/>
                  </a:lnTo>
                  <a:lnTo>
                    <a:pt x="22675" y="12431"/>
                  </a:lnTo>
                  <a:lnTo>
                    <a:pt x="22631" y="12519"/>
                  </a:lnTo>
                  <a:lnTo>
                    <a:pt x="22565" y="12607"/>
                  </a:lnTo>
                  <a:lnTo>
                    <a:pt x="22476" y="12673"/>
                  </a:lnTo>
                  <a:lnTo>
                    <a:pt x="22388" y="12740"/>
                  </a:lnTo>
                  <a:lnTo>
                    <a:pt x="22278" y="12784"/>
                  </a:lnTo>
                  <a:lnTo>
                    <a:pt x="22167" y="12806"/>
                  </a:lnTo>
                  <a:lnTo>
                    <a:pt x="22057" y="12828"/>
                  </a:lnTo>
                  <a:lnTo>
                    <a:pt x="21792" y="12806"/>
                  </a:lnTo>
                  <a:lnTo>
                    <a:pt x="21505" y="12762"/>
                  </a:lnTo>
                  <a:lnTo>
                    <a:pt x="21196" y="12673"/>
                  </a:lnTo>
                  <a:lnTo>
                    <a:pt x="20865" y="12541"/>
                  </a:lnTo>
                  <a:lnTo>
                    <a:pt x="20335" y="12320"/>
                  </a:lnTo>
                  <a:lnTo>
                    <a:pt x="20158" y="12232"/>
                  </a:lnTo>
                  <a:lnTo>
                    <a:pt x="19915" y="12099"/>
                  </a:lnTo>
                  <a:lnTo>
                    <a:pt x="19584" y="11945"/>
                  </a:lnTo>
                  <a:lnTo>
                    <a:pt x="18657" y="11503"/>
                  </a:lnTo>
                  <a:lnTo>
                    <a:pt x="18193" y="11327"/>
                  </a:lnTo>
                  <a:lnTo>
                    <a:pt x="17752" y="11150"/>
                  </a:lnTo>
                  <a:lnTo>
                    <a:pt x="17487" y="11084"/>
                  </a:lnTo>
                  <a:lnTo>
                    <a:pt x="17244" y="11017"/>
                  </a:lnTo>
                  <a:lnTo>
                    <a:pt x="16979" y="10995"/>
                  </a:lnTo>
                  <a:lnTo>
                    <a:pt x="16515" y="10995"/>
                  </a:lnTo>
                  <a:lnTo>
                    <a:pt x="16272" y="11062"/>
                  </a:lnTo>
                  <a:lnTo>
                    <a:pt x="16051" y="11128"/>
                  </a:lnTo>
                  <a:lnTo>
                    <a:pt x="15853" y="11260"/>
                  </a:lnTo>
                  <a:lnTo>
                    <a:pt x="15875" y="11128"/>
                  </a:lnTo>
                  <a:lnTo>
                    <a:pt x="15919" y="11040"/>
                  </a:lnTo>
                  <a:lnTo>
                    <a:pt x="15985" y="10951"/>
                  </a:lnTo>
                  <a:lnTo>
                    <a:pt x="16051" y="10863"/>
                  </a:lnTo>
                  <a:lnTo>
                    <a:pt x="16206" y="10730"/>
                  </a:lnTo>
                  <a:lnTo>
                    <a:pt x="16383" y="10620"/>
                  </a:lnTo>
                  <a:lnTo>
                    <a:pt x="16427" y="10598"/>
                  </a:lnTo>
                  <a:lnTo>
                    <a:pt x="16648" y="10532"/>
                  </a:lnTo>
                  <a:lnTo>
                    <a:pt x="16913" y="10488"/>
                  </a:lnTo>
                  <a:close/>
                  <a:moveTo>
                    <a:pt x="27731" y="15477"/>
                  </a:moveTo>
                  <a:lnTo>
                    <a:pt x="27797" y="15522"/>
                  </a:lnTo>
                  <a:lnTo>
                    <a:pt x="27864" y="15588"/>
                  </a:lnTo>
                  <a:lnTo>
                    <a:pt x="27930" y="15654"/>
                  </a:lnTo>
                  <a:lnTo>
                    <a:pt x="27996" y="15698"/>
                  </a:lnTo>
                  <a:lnTo>
                    <a:pt x="28217" y="15610"/>
                  </a:lnTo>
                  <a:lnTo>
                    <a:pt x="28460" y="15544"/>
                  </a:lnTo>
                  <a:lnTo>
                    <a:pt x="28592" y="15522"/>
                  </a:lnTo>
                  <a:lnTo>
                    <a:pt x="28703" y="15522"/>
                  </a:lnTo>
                  <a:lnTo>
                    <a:pt x="28835" y="15544"/>
                  </a:lnTo>
                  <a:lnTo>
                    <a:pt x="28945" y="15566"/>
                  </a:lnTo>
                  <a:lnTo>
                    <a:pt x="29255" y="15632"/>
                  </a:lnTo>
                  <a:lnTo>
                    <a:pt x="29564" y="15676"/>
                  </a:lnTo>
                  <a:lnTo>
                    <a:pt x="29873" y="15698"/>
                  </a:lnTo>
                  <a:lnTo>
                    <a:pt x="30204" y="15720"/>
                  </a:lnTo>
                  <a:lnTo>
                    <a:pt x="29564" y="15632"/>
                  </a:lnTo>
                  <a:lnTo>
                    <a:pt x="28945" y="15544"/>
                  </a:lnTo>
                  <a:lnTo>
                    <a:pt x="28327" y="15477"/>
                  </a:lnTo>
                  <a:close/>
                  <a:moveTo>
                    <a:pt x="31705" y="15588"/>
                  </a:moveTo>
                  <a:lnTo>
                    <a:pt x="31330" y="15654"/>
                  </a:lnTo>
                  <a:lnTo>
                    <a:pt x="30955" y="15698"/>
                  </a:lnTo>
                  <a:lnTo>
                    <a:pt x="30579" y="15720"/>
                  </a:lnTo>
                  <a:lnTo>
                    <a:pt x="30204" y="15720"/>
                  </a:lnTo>
                  <a:lnTo>
                    <a:pt x="30866" y="15809"/>
                  </a:lnTo>
                  <a:lnTo>
                    <a:pt x="31198" y="15831"/>
                  </a:lnTo>
                  <a:lnTo>
                    <a:pt x="31838" y="15831"/>
                  </a:lnTo>
                  <a:lnTo>
                    <a:pt x="32147" y="15786"/>
                  </a:lnTo>
                  <a:lnTo>
                    <a:pt x="32434" y="15720"/>
                  </a:lnTo>
                  <a:lnTo>
                    <a:pt x="32721" y="15654"/>
                  </a:lnTo>
                  <a:lnTo>
                    <a:pt x="32699" y="15632"/>
                  </a:lnTo>
                  <a:lnTo>
                    <a:pt x="32191" y="15632"/>
                  </a:lnTo>
                  <a:lnTo>
                    <a:pt x="31705" y="15588"/>
                  </a:lnTo>
                  <a:close/>
                  <a:moveTo>
                    <a:pt x="6668" y="11371"/>
                  </a:moveTo>
                  <a:lnTo>
                    <a:pt x="7198" y="11768"/>
                  </a:lnTo>
                  <a:lnTo>
                    <a:pt x="7485" y="11967"/>
                  </a:lnTo>
                  <a:lnTo>
                    <a:pt x="7573" y="11989"/>
                  </a:lnTo>
                  <a:lnTo>
                    <a:pt x="7706" y="12011"/>
                  </a:lnTo>
                  <a:lnTo>
                    <a:pt x="7927" y="12033"/>
                  </a:lnTo>
                  <a:lnTo>
                    <a:pt x="8147" y="12033"/>
                  </a:lnTo>
                  <a:lnTo>
                    <a:pt x="8214" y="12055"/>
                  </a:lnTo>
                  <a:lnTo>
                    <a:pt x="8258" y="12077"/>
                  </a:lnTo>
                  <a:lnTo>
                    <a:pt x="8611" y="12210"/>
                  </a:lnTo>
                  <a:lnTo>
                    <a:pt x="8942" y="12408"/>
                  </a:lnTo>
                  <a:lnTo>
                    <a:pt x="9075" y="12475"/>
                  </a:lnTo>
                  <a:lnTo>
                    <a:pt x="9472" y="12740"/>
                  </a:lnTo>
                  <a:lnTo>
                    <a:pt x="9892" y="12982"/>
                  </a:lnTo>
                  <a:lnTo>
                    <a:pt x="10090" y="13049"/>
                  </a:lnTo>
                  <a:lnTo>
                    <a:pt x="10267" y="13137"/>
                  </a:lnTo>
                  <a:lnTo>
                    <a:pt x="10443" y="13269"/>
                  </a:lnTo>
                  <a:lnTo>
                    <a:pt x="10620" y="13402"/>
                  </a:lnTo>
                  <a:lnTo>
                    <a:pt x="10995" y="13689"/>
                  </a:lnTo>
                  <a:lnTo>
                    <a:pt x="11194" y="13821"/>
                  </a:lnTo>
                  <a:lnTo>
                    <a:pt x="11393" y="13932"/>
                  </a:lnTo>
                  <a:lnTo>
                    <a:pt x="11437" y="13954"/>
                  </a:lnTo>
                  <a:lnTo>
                    <a:pt x="11503" y="13976"/>
                  </a:lnTo>
                  <a:lnTo>
                    <a:pt x="11614" y="13932"/>
                  </a:lnTo>
                  <a:lnTo>
                    <a:pt x="11724" y="13888"/>
                  </a:lnTo>
                  <a:lnTo>
                    <a:pt x="11790" y="13821"/>
                  </a:lnTo>
                  <a:lnTo>
                    <a:pt x="11901" y="13932"/>
                  </a:lnTo>
                  <a:lnTo>
                    <a:pt x="12033" y="14020"/>
                  </a:lnTo>
                  <a:lnTo>
                    <a:pt x="12144" y="14108"/>
                  </a:lnTo>
                  <a:lnTo>
                    <a:pt x="12276" y="14175"/>
                  </a:lnTo>
                  <a:lnTo>
                    <a:pt x="12541" y="14263"/>
                  </a:lnTo>
                  <a:lnTo>
                    <a:pt x="12806" y="14329"/>
                  </a:lnTo>
                  <a:lnTo>
                    <a:pt x="13071" y="14396"/>
                  </a:lnTo>
                  <a:lnTo>
                    <a:pt x="13336" y="14484"/>
                  </a:lnTo>
                  <a:lnTo>
                    <a:pt x="13601" y="14594"/>
                  </a:lnTo>
                  <a:lnTo>
                    <a:pt x="13711" y="14660"/>
                  </a:lnTo>
                  <a:lnTo>
                    <a:pt x="13844" y="14749"/>
                  </a:lnTo>
                  <a:lnTo>
                    <a:pt x="13645" y="14373"/>
                  </a:lnTo>
                  <a:lnTo>
                    <a:pt x="13998" y="14484"/>
                  </a:lnTo>
                  <a:lnTo>
                    <a:pt x="14351" y="14550"/>
                  </a:lnTo>
                  <a:lnTo>
                    <a:pt x="14727" y="14616"/>
                  </a:lnTo>
                  <a:lnTo>
                    <a:pt x="15124" y="14749"/>
                  </a:lnTo>
                  <a:lnTo>
                    <a:pt x="15213" y="14793"/>
                  </a:lnTo>
                  <a:lnTo>
                    <a:pt x="15301" y="14837"/>
                  </a:lnTo>
                  <a:lnTo>
                    <a:pt x="15455" y="14859"/>
                  </a:lnTo>
                  <a:lnTo>
                    <a:pt x="15588" y="14881"/>
                  </a:lnTo>
                  <a:lnTo>
                    <a:pt x="16140" y="14881"/>
                  </a:lnTo>
                  <a:lnTo>
                    <a:pt x="16272" y="14903"/>
                  </a:lnTo>
                  <a:lnTo>
                    <a:pt x="16383" y="14947"/>
                  </a:lnTo>
                  <a:lnTo>
                    <a:pt x="17111" y="15212"/>
                  </a:lnTo>
                  <a:lnTo>
                    <a:pt x="17752" y="15433"/>
                  </a:lnTo>
                  <a:lnTo>
                    <a:pt x="18061" y="15544"/>
                  </a:lnTo>
                  <a:lnTo>
                    <a:pt x="18392" y="15632"/>
                  </a:lnTo>
                  <a:lnTo>
                    <a:pt x="18701" y="15698"/>
                  </a:lnTo>
                  <a:lnTo>
                    <a:pt x="19010" y="15742"/>
                  </a:lnTo>
                  <a:lnTo>
                    <a:pt x="19319" y="15764"/>
                  </a:lnTo>
                  <a:lnTo>
                    <a:pt x="19628" y="15764"/>
                  </a:lnTo>
                  <a:lnTo>
                    <a:pt x="19562" y="15809"/>
                  </a:lnTo>
                  <a:lnTo>
                    <a:pt x="19474" y="15831"/>
                  </a:lnTo>
                  <a:lnTo>
                    <a:pt x="19341" y="15853"/>
                  </a:lnTo>
                  <a:lnTo>
                    <a:pt x="19187" y="15831"/>
                  </a:lnTo>
                  <a:lnTo>
                    <a:pt x="19076" y="15853"/>
                  </a:lnTo>
                  <a:lnTo>
                    <a:pt x="18900" y="15919"/>
                  </a:lnTo>
                  <a:lnTo>
                    <a:pt x="18701" y="15941"/>
                  </a:lnTo>
                  <a:lnTo>
                    <a:pt x="18524" y="15963"/>
                  </a:lnTo>
                  <a:lnTo>
                    <a:pt x="18326" y="15963"/>
                  </a:lnTo>
                  <a:lnTo>
                    <a:pt x="18127" y="15941"/>
                  </a:lnTo>
                  <a:lnTo>
                    <a:pt x="17928" y="15919"/>
                  </a:lnTo>
                  <a:lnTo>
                    <a:pt x="17531" y="15831"/>
                  </a:lnTo>
                  <a:lnTo>
                    <a:pt x="16714" y="15588"/>
                  </a:lnTo>
                  <a:lnTo>
                    <a:pt x="16272" y="15477"/>
                  </a:lnTo>
                  <a:lnTo>
                    <a:pt x="15853" y="15411"/>
                  </a:lnTo>
                  <a:lnTo>
                    <a:pt x="15566" y="15367"/>
                  </a:lnTo>
                  <a:lnTo>
                    <a:pt x="15279" y="15345"/>
                  </a:lnTo>
                  <a:lnTo>
                    <a:pt x="14970" y="15301"/>
                  </a:lnTo>
                  <a:lnTo>
                    <a:pt x="14683" y="15257"/>
                  </a:lnTo>
                  <a:lnTo>
                    <a:pt x="14374" y="15168"/>
                  </a:lnTo>
                  <a:lnTo>
                    <a:pt x="13424" y="14859"/>
                  </a:lnTo>
                  <a:lnTo>
                    <a:pt x="12938" y="14705"/>
                  </a:lnTo>
                  <a:lnTo>
                    <a:pt x="12541" y="14572"/>
                  </a:lnTo>
                  <a:lnTo>
                    <a:pt x="12144" y="14418"/>
                  </a:lnTo>
                  <a:lnTo>
                    <a:pt x="11503" y="14153"/>
                  </a:lnTo>
                  <a:lnTo>
                    <a:pt x="10863" y="13844"/>
                  </a:lnTo>
                  <a:lnTo>
                    <a:pt x="10223" y="13512"/>
                  </a:lnTo>
                  <a:lnTo>
                    <a:pt x="9582" y="13159"/>
                  </a:lnTo>
                  <a:lnTo>
                    <a:pt x="9053" y="12850"/>
                  </a:lnTo>
                  <a:lnTo>
                    <a:pt x="8478" y="12563"/>
                  </a:lnTo>
                  <a:lnTo>
                    <a:pt x="7882" y="12254"/>
                  </a:lnTo>
                  <a:lnTo>
                    <a:pt x="7772" y="12188"/>
                  </a:lnTo>
                  <a:lnTo>
                    <a:pt x="7308" y="11945"/>
                  </a:lnTo>
                  <a:lnTo>
                    <a:pt x="7110" y="11834"/>
                  </a:lnTo>
                  <a:lnTo>
                    <a:pt x="6933" y="11702"/>
                  </a:lnTo>
                  <a:lnTo>
                    <a:pt x="6646" y="11459"/>
                  </a:lnTo>
                  <a:lnTo>
                    <a:pt x="6668" y="11371"/>
                  </a:lnTo>
                  <a:close/>
                  <a:moveTo>
                    <a:pt x="28769" y="15389"/>
                  </a:moveTo>
                  <a:lnTo>
                    <a:pt x="29277" y="15411"/>
                  </a:lnTo>
                  <a:lnTo>
                    <a:pt x="29784" y="15433"/>
                  </a:lnTo>
                  <a:lnTo>
                    <a:pt x="30822" y="15522"/>
                  </a:lnTo>
                  <a:lnTo>
                    <a:pt x="31153" y="15544"/>
                  </a:lnTo>
                  <a:lnTo>
                    <a:pt x="31705" y="15588"/>
                  </a:lnTo>
                  <a:lnTo>
                    <a:pt x="32059" y="15522"/>
                  </a:lnTo>
                  <a:lnTo>
                    <a:pt x="32235" y="15499"/>
                  </a:lnTo>
                  <a:lnTo>
                    <a:pt x="32390" y="15522"/>
                  </a:lnTo>
                  <a:lnTo>
                    <a:pt x="32544" y="15566"/>
                  </a:lnTo>
                  <a:lnTo>
                    <a:pt x="32699" y="15632"/>
                  </a:lnTo>
                  <a:lnTo>
                    <a:pt x="32787" y="15632"/>
                  </a:lnTo>
                  <a:lnTo>
                    <a:pt x="32721" y="15654"/>
                  </a:lnTo>
                  <a:lnTo>
                    <a:pt x="32920" y="15764"/>
                  </a:lnTo>
                  <a:lnTo>
                    <a:pt x="33140" y="15897"/>
                  </a:lnTo>
                  <a:lnTo>
                    <a:pt x="33361" y="16029"/>
                  </a:lnTo>
                  <a:lnTo>
                    <a:pt x="33604" y="16118"/>
                  </a:lnTo>
                  <a:lnTo>
                    <a:pt x="33714" y="16029"/>
                  </a:lnTo>
                  <a:lnTo>
                    <a:pt x="33670" y="16361"/>
                  </a:lnTo>
                  <a:lnTo>
                    <a:pt x="33472" y="16449"/>
                  </a:lnTo>
                  <a:lnTo>
                    <a:pt x="33295" y="16537"/>
                  </a:lnTo>
                  <a:lnTo>
                    <a:pt x="33096" y="16581"/>
                  </a:lnTo>
                  <a:lnTo>
                    <a:pt x="32898" y="16603"/>
                  </a:lnTo>
                  <a:lnTo>
                    <a:pt x="32699" y="16603"/>
                  </a:lnTo>
                  <a:lnTo>
                    <a:pt x="32500" y="16581"/>
                  </a:lnTo>
                  <a:lnTo>
                    <a:pt x="32103" y="16537"/>
                  </a:lnTo>
                  <a:lnTo>
                    <a:pt x="31308" y="16338"/>
                  </a:lnTo>
                  <a:lnTo>
                    <a:pt x="30910" y="16272"/>
                  </a:lnTo>
                  <a:lnTo>
                    <a:pt x="30116" y="16272"/>
                  </a:lnTo>
                  <a:lnTo>
                    <a:pt x="29740" y="16250"/>
                  </a:lnTo>
                  <a:lnTo>
                    <a:pt x="29188" y="16228"/>
                  </a:lnTo>
                  <a:lnTo>
                    <a:pt x="28614" y="16162"/>
                  </a:lnTo>
                  <a:lnTo>
                    <a:pt x="28305" y="16140"/>
                  </a:lnTo>
                  <a:lnTo>
                    <a:pt x="27687" y="16074"/>
                  </a:lnTo>
                  <a:lnTo>
                    <a:pt x="27268" y="16051"/>
                  </a:lnTo>
                  <a:lnTo>
                    <a:pt x="26406" y="16051"/>
                  </a:lnTo>
                  <a:lnTo>
                    <a:pt x="25965" y="16096"/>
                  </a:lnTo>
                  <a:lnTo>
                    <a:pt x="25810" y="16074"/>
                  </a:lnTo>
                  <a:lnTo>
                    <a:pt x="25678" y="16029"/>
                  </a:lnTo>
                  <a:lnTo>
                    <a:pt x="25391" y="15875"/>
                  </a:lnTo>
                  <a:lnTo>
                    <a:pt x="25236" y="15786"/>
                  </a:lnTo>
                  <a:lnTo>
                    <a:pt x="25501" y="15786"/>
                  </a:lnTo>
                  <a:lnTo>
                    <a:pt x="25766" y="15764"/>
                  </a:lnTo>
                  <a:lnTo>
                    <a:pt x="26053" y="15720"/>
                  </a:lnTo>
                  <a:lnTo>
                    <a:pt x="26605" y="15632"/>
                  </a:lnTo>
                  <a:lnTo>
                    <a:pt x="27179" y="15544"/>
                  </a:lnTo>
                  <a:lnTo>
                    <a:pt x="27444" y="15499"/>
                  </a:lnTo>
                  <a:lnTo>
                    <a:pt x="27731" y="15477"/>
                  </a:lnTo>
                  <a:lnTo>
                    <a:pt x="28239" y="15433"/>
                  </a:lnTo>
                  <a:lnTo>
                    <a:pt x="28769" y="15389"/>
                  </a:lnTo>
                  <a:close/>
                  <a:moveTo>
                    <a:pt x="42833" y="15566"/>
                  </a:moveTo>
                  <a:lnTo>
                    <a:pt x="42391" y="15676"/>
                  </a:lnTo>
                  <a:lnTo>
                    <a:pt x="41884" y="15831"/>
                  </a:lnTo>
                  <a:lnTo>
                    <a:pt x="41354" y="15985"/>
                  </a:lnTo>
                  <a:lnTo>
                    <a:pt x="40780" y="16140"/>
                  </a:lnTo>
                  <a:lnTo>
                    <a:pt x="40139" y="16272"/>
                  </a:lnTo>
                  <a:lnTo>
                    <a:pt x="39808" y="16338"/>
                  </a:lnTo>
                  <a:lnTo>
                    <a:pt x="39455" y="16383"/>
                  </a:lnTo>
                  <a:lnTo>
                    <a:pt x="39102" y="16405"/>
                  </a:lnTo>
                  <a:lnTo>
                    <a:pt x="38748" y="16427"/>
                  </a:lnTo>
                  <a:lnTo>
                    <a:pt x="38373" y="16405"/>
                  </a:lnTo>
                  <a:lnTo>
                    <a:pt x="37998" y="16383"/>
                  </a:lnTo>
                  <a:lnTo>
                    <a:pt x="37954" y="16427"/>
                  </a:lnTo>
                  <a:lnTo>
                    <a:pt x="37799" y="16537"/>
                  </a:lnTo>
                  <a:lnTo>
                    <a:pt x="37622" y="16625"/>
                  </a:lnTo>
                  <a:lnTo>
                    <a:pt x="37424" y="16714"/>
                  </a:lnTo>
                  <a:lnTo>
                    <a:pt x="37225" y="16780"/>
                  </a:lnTo>
                  <a:lnTo>
                    <a:pt x="36828" y="16868"/>
                  </a:lnTo>
                  <a:lnTo>
                    <a:pt x="36386" y="16913"/>
                  </a:lnTo>
                  <a:lnTo>
                    <a:pt x="35944" y="16979"/>
                  </a:lnTo>
                  <a:lnTo>
                    <a:pt x="35503" y="17023"/>
                  </a:lnTo>
                  <a:lnTo>
                    <a:pt x="35061" y="17111"/>
                  </a:lnTo>
                  <a:lnTo>
                    <a:pt x="34841" y="17155"/>
                  </a:lnTo>
                  <a:lnTo>
                    <a:pt x="34620" y="17244"/>
                  </a:lnTo>
                  <a:lnTo>
                    <a:pt x="34200" y="17420"/>
                  </a:lnTo>
                  <a:lnTo>
                    <a:pt x="33781" y="17553"/>
                  </a:lnTo>
                  <a:lnTo>
                    <a:pt x="33361" y="17685"/>
                  </a:lnTo>
                  <a:lnTo>
                    <a:pt x="32920" y="17774"/>
                  </a:lnTo>
                  <a:lnTo>
                    <a:pt x="32059" y="17928"/>
                  </a:lnTo>
                  <a:lnTo>
                    <a:pt x="31617" y="18016"/>
                  </a:lnTo>
                  <a:lnTo>
                    <a:pt x="31175" y="18105"/>
                  </a:lnTo>
                  <a:lnTo>
                    <a:pt x="31749" y="18215"/>
                  </a:lnTo>
                  <a:lnTo>
                    <a:pt x="32346" y="18303"/>
                  </a:lnTo>
                  <a:lnTo>
                    <a:pt x="32942" y="18392"/>
                  </a:lnTo>
                  <a:lnTo>
                    <a:pt x="33538" y="18436"/>
                  </a:lnTo>
                  <a:lnTo>
                    <a:pt x="34708" y="18546"/>
                  </a:lnTo>
                  <a:lnTo>
                    <a:pt x="35282" y="18635"/>
                  </a:lnTo>
                  <a:lnTo>
                    <a:pt x="35878" y="18723"/>
                  </a:lnTo>
                  <a:lnTo>
                    <a:pt x="37335" y="18414"/>
                  </a:lnTo>
                  <a:lnTo>
                    <a:pt x="37909" y="18193"/>
                  </a:lnTo>
                  <a:lnTo>
                    <a:pt x="38461" y="17972"/>
                  </a:lnTo>
                  <a:lnTo>
                    <a:pt x="38793" y="17862"/>
                  </a:lnTo>
                  <a:lnTo>
                    <a:pt x="39124" y="17774"/>
                  </a:lnTo>
                  <a:lnTo>
                    <a:pt x="39786" y="17619"/>
                  </a:lnTo>
                  <a:lnTo>
                    <a:pt x="41111" y="17332"/>
                  </a:lnTo>
                  <a:lnTo>
                    <a:pt x="41751" y="17177"/>
                  </a:lnTo>
                  <a:lnTo>
                    <a:pt x="42038" y="17089"/>
                  </a:lnTo>
                  <a:lnTo>
                    <a:pt x="42347" y="16979"/>
                  </a:lnTo>
                  <a:lnTo>
                    <a:pt x="42612" y="16868"/>
                  </a:lnTo>
                  <a:lnTo>
                    <a:pt x="42877" y="16736"/>
                  </a:lnTo>
                  <a:lnTo>
                    <a:pt x="43120" y="16581"/>
                  </a:lnTo>
                  <a:lnTo>
                    <a:pt x="43341" y="16405"/>
                  </a:lnTo>
                  <a:lnTo>
                    <a:pt x="43230" y="16184"/>
                  </a:lnTo>
                  <a:lnTo>
                    <a:pt x="43120" y="15985"/>
                  </a:lnTo>
                  <a:lnTo>
                    <a:pt x="42988" y="15764"/>
                  </a:lnTo>
                  <a:lnTo>
                    <a:pt x="42833" y="15566"/>
                  </a:lnTo>
                  <a:close/>
                  <a:moveTo>
                    <a:pt x="19209" y="19385"/>
                  </a:moveTo>
                  <a:lnTo>
                    <a:pt x="18966" y="19429"/>
                  </a:lnTo>
                  <a:lnTo>
                    <a:pt x="19231" y="19628"/>
                  </a:lnTo>
                  <a:lnTo>
                    <a:pt x="19496" y="19761"/>
                  </a:lnTo>
                  <a:lnTo>
                    <a:pt x="19783" y="19871"/>
                  </a:lnTo>
                  <a:lnTo>
                    <a:pt x="20070" y="19959"/>
                  </a:lnTo>
                  <a:lnTo>
                    <a:pt x="20357" y="20004"/>
                  </a:lnTo>
                  <a:lnTo>
                    <a:pt x="21240" y="20004"/>
                  </a:lnTo>
                  <a:lnTo>
                    <a:pt x="20224" y="19694"/>
                  </a:lnTo>
                  <a:lnTo>
                    <a:pt x="19209" y="19385"/>
                  </a:lnTo>
                  <a:close/>
                  <a:moveTo>
                    <a:pt x="6469" y="0"/>
                  </a:moveTo>
                  <a:lnTo>
                    <a:pt x="6403" y="22"/>
                  </a:lnTo>
                  <a:lnTo>
                    <a:pt x="6359" y="22"/>
                  </a:lnTo>
                  <a:lnTo>
                    <a:pt x="6249" y="88"/>
                  </a:lnTo>
                  <a:lnTo>
                    <a:pt x="6116" y="155"/>
                  </a:lnTo>
                  <a:lnTo>
                    <a:pt x="6006" y="221"/>
                  </a:lnTo>
                  <a:lnTo>
                    <a:pt x="5873" y="243"/>
                  </a:lnTo>
                  <a:lnTo>
                    <a:pt x="5807" y="243"/>
                  </a:lnTo>
                  <a:lnTo>
                    <a:pt x="5741" y="221"/>
                  </a:lnTo>
                  <a:lnTo>
                    <a:pt x="5674" y="155"/>
                  </a:lnTo>
                  <a:lnTo>
                    <a:pt x="5630" y="88"/>
                  </a:lnTo>
                  <a:lnTo>
                    <a:pt x="5564" y="199"/>
                  </a:lnTo>
                  <a:lnTo>
                    <a:pt x="5763" y="442"/>
                  </a:lnTo>
                  <a:lnTo>
                    <a:pt x="5939" y="662"/>
                  </a:lnTo>
                  <a:lnTo>
                    <a:pt x="6006" y="751"/>
                  </a:lnTo>
                  <a:lnTo>
                    <a:pt x="6050" y="839"/>
                  </a:lnTo>
                  <a:lnTo>
                    <a:pt x="6050" y="927"/>
                  </a:lnTo>
                  <a:lnTo>
                    <a:pt x="6006" y="994"/>
                  </a:lnTo>
                  <a:lnTo>
                    <a:pt x="5939" y="1060"/>
                  </a:lnTo>
                  <a:lnTo>
                    <a:pt x="5873" y="1082"/>
                  </a:lnTo>
                  <a:lnTo>
                    <a:pt x="5719" y="1082"/>
                  </a:lnTo>
                  <a:lnTo>
                    <a:pt x="5542" y="1038"/>
                  </a:lnTo>
                  <a:lnTo>
                    <a:pt x="5343" y="927"/>
                  </a:lnTo>
                  <a:lnTo>
                    <a:pt x="4946" y="640"/>
                  </a:lnTo>
                  <a:lnTo>
                    <a:pt x="4703" y="486"/>
                  </a:lnTo>
                  <a:lnTo>
                    <a:pt x="4482" y="353"/>
                  </a:lnTo>
                  <a:lnTo>
                    <a:pt x="4217" y="375"/>
                  </a:lnTo>
                  <a:lnTo>
                    <a:pt x="4173" y="221"/>
                  </a:lnTo>
                  <a:lnTo>
                    <a:pt x="4063" y="199"/>
                  </a:lnTo>
                  <a:lnTo>
                    <a:pt x="3952" y="243"/>
                  </a:lnTo>
                  <a:lnTo>
                    <a:pt x="3842" y="265"/>
                  </a:lnTo>
                  <a:lnTo>
                    <a:pt x="3621" y="309"/>
                  </a:lnTo>
                  <a:lnTo>
                    <a:pt x="3732" y="618"/>
                  </a:lnTo>
                  <a:lnTo>
                    <a:pt x="3842" y="905"/>
                  </a:lnTo>
                  <a:lnTo>
                    <a:pt x="3555" y="861"/>
                  </a:lnTo>
                  <a:lnTo>
                    <a:pt x="3312" y="773"/>
                  </a:lnTo>
                  <a:lnTo>
                    <a:pt x="3091" y="640"/>
                  </a:lnTo>
                  <a:lnTo>
                    <a:pt x="2870" y="464"/>
                  </a:lnTo>
                  <a:lnTo>
                    <a:pt x="2848" y="442"/>
                  </a:lnTo>
                  <a:lnTo>
                    <a:pt x="2672" y="265"/>
                  </a:lnTo>
                  <a:lnTo>
                    <a:pt x="2606" y="552"/>
                  </a:lnTo>
                  <a:lnTo>
                    <a:pt x="2539" y="773"/>
                  </a:lnTo>
                  <a:lnTo>
                    <a:pt x="2451" y="950"/>
                  </a:lnTo>
                  <a:lnTo>
                    <a:pt x="2363" y="1060"/>
                  </a:lnTo>
                  <a:lnTo>
                    <a:pt x="2230" y="1148"/>
                  </a:lnTo>
                  <a:lnTo>
                    <a:pt x="2120" y="1170"/>
                  </a:lnTo>
                  <a:lnTo>
                    <a:pt x="1965" y="1192"/>
                  </a:lnTo>
                  <a:lnTo>
                    <a:pt x="1811" y="1148"/>
                  </a:lnTo>
                  <a:lnTo>
                    <a:pt x="1656" y="1104"/>
                  </a:lnTo>
                  <a:lnTo>
                    <a:pt x="1457" y="1038"/>
                  </a:lnTo>
                  <a:lnTo>
                    <a:pt x="1060" y="861"/>
                  </a:lnTo>
                  <a:lnTo>
                    <a:pt x="795" y="751"/>
                  </a:lnTo>
                  <a:lnTo>
                    <a:pt x="508" y="640"/>
                  </a:lnTo>
                  <a:lnTo>
                    <a:pt x="331" y="596"/>
                  </a:lnTo>
                  <a:lnTo>
                    <a:pt x="155" y="552"/>
                  </a:lnTo>
                  <a:lnTo>
                    <a:pt x="155" y="662"/>
                  </a:lnTo>
                  <a:lnTo>
                    <a:pt x="199" y="795"/>
                  </a:lnTo>
                  <a:lnTo>
                    <a:pt x="243" y="927"/>
                  </a:lnTo>
                  <a:lnTo>
                    <a:pt x="309" y="1060"/>
                  </a:lnTo>
                  <a:lnTo>
                    <a:pt x="0" y="1170"/>
                  </a:lnTo>
                  <a:lnTo>
                    <a:pt x="66" y="1656"/>
                  </a:lnTo>
                  <a:lnTo>
                    <a:pt x="111" y="2120"/>
                  </a:lnTo>
                  <a:lnTo>
                    <a:pt x="155" y="2561"/>
                  </a:lnTo>
                  <a:lnTo>
                    <a:pt x="177" y="3003"/>
                  </a:lnTo>
                  <a:lnTo>
                    <a:pt x="221" y="3864"/>
                  </a:lnTo>
                  <a:lnTo>
                    <a:pt x="221" y="4372"/>
                  </a:lnTo>
                  <a:lnTo>
                    <a:pt x="243" y="4637"/>
                  </a:lnTo>
                  <a:lnTo>
                    <a:pt x="243" y="4813"/>
                  </a:lnTo>
                  <a:lnTo>
                    <a:pt x="243" y="4946"/>
                  </a:lnTo>
                  <a:lnTo>
                    <a:pt x="221" y="5034"/>
                  </a:lnTo>
                  <a:lnTo>
                    <a:pt x="111" y="5255"/>
                  </a:lnTo>
                  <a:lnTo>
                    <a:pt x="89" y="5365"/>
                  </a:lnTo>
                  <a:lnTo>
                    <a:pt x="66" y="5476"/>
                  </a:lnTo>
                  <a:lnTo>
                    <a:pt x="66" y="5608"/>
                  </a:lnTo>
                  <a:lnTo>
                    <a:pt x="133" y="5763"/>
                  </a:lnTo>
                  <a:lnTo>
                    <a:pt x="309" y="6116"/>
                  </a:lnTo>
                  <a:lnTo>
                    <a:pt x="508" y="6447"/>
                  </a:lnTo>
                  <a:lnTo>
                    <a:pt x="795" y="6955"/>
                  </a:lnTo>
                  <a:lnTo>
                    <a:pt x="1082" y="7441"/>
                  </a:lnTo>
                  <a:lnTo>
                    <a:pt x="1391" y="7904"/>
                  </a:lnTo>
                  <a:lnTo>
                    <a:pt x="1722" y="8368"/>
                  </a:lnTo>
                  <a:lnTo>
                    <a:pt x="2054" y="8765"/>
                  </a:lnTo>
                  <a:lnTo>
                    <a:pt x="2098" y="8810"/>
                  </a:lnTo>
                  <a:lnTo>
                    <a:pt x="2694" y="9428"/>
                  </a:lnTo>
                  <a:lnTo>
                    <a:pt x="3312" y="10002"/>
                  </a:lnTo>
                  <a:lnTo>
                    <a:pt x="3908" y="10554"/>
                  </a:lnTo>
                  <a:lnTo>
                    <a:pt x="4504" y="11084"/>
                  </a:lnTo>
                  <a:lnTo>
                    <a:pt x="4548" y="11106"/>
                  </a:lnTo>
                  <a:lnTo>
                    <a:pt x="4813" y="11349"/>
                  </a:lnTo>
                  <a:lnTo>
                    <a:pt x="5078" y="11569"/>
                  </a:lnTo>
                  <a:lnTo>
                    <a:pt x="6293" y="12563"/>
                  </a:lnTo>
                  <a:lnTo>
                    <a:pt x="7529" y="13512"/>
                  </a:lnTo>
                  <a:lnTo>
                    <a:pt x="7551" y="13446"/>
                  </a:lnTo>
                  <a:lnTo>
                    <a:pt x="8214" y="13954"/>
                  </a:lnTo>
                  <a:lnTo>
                    <a:pt x="8390" y="14064"/>
                  </a:lnTo>
                  <a:lnTo>
                    <a:pt x="8876" y="14418"/>
                  </a:lnTo>
                  <a:lnTo>
                    <a:pt x="9008" y="14528"/>
                  </a:lnTo>
                  <a:lnTo>
                    <a:pt x="9141" y="14594"/>
                  </a:lnTo>
                  <a:lnTo>
                    <a:pt x="9295" y="14638"/>
                  </a:lnTo>
                  <a:lnTo>
                    <a:pt x="9560" y="14749"/>
                  </a:lnTo>
                  <a:lnTo>
                    <a:pt x="9914" y="14859"/>
                  </a:lnTo>
                  <a:lnTo>
                    <a:pt x="10090" y="14947"/>
                  </a:lnTo>
                  <a:lnTo>
                    <a:pt x="10267" y="15036"/>
                  </a:lnTo>
                  <a:lnTo>
                    <a:pt x="10664" y="15323"/>
                  </a:lnTo>
                  <a:lnTo>
                    <a:pt x="11503" y="15853"/>
                  </a:lnTo>
                  <a:lnTo>
                    <a:pt x="11525" y="15875"/>
                  </a:lnTo>
                  <a:lnTo>
                    <a:pt x="11967" y="16140"/>
                  </a:lnTo>
                  <a:lnTo>
                    <a:pt x="12475" y="16449"/>
                  </a:lnTo>
                  <a:lnTo>
                    <a:pt x="12762" y="16603"/>
                  </a:lnTo>
                  <a:lnTo>
                    <a:pt x="13512" y="17001"/>
                  </a:lnTo>
                  <a:lnTo>
                    <a:pt x="13755" y="17133"/>
                  </a:lnTo>
                  <a:lnTo>
                    <a:pt x="14705" y="17597"/>
                  </a:lnTo>
                  <a:lnTo>
                    <a:pt x="14925" y="17707"/>
                  </a:lnTo>
                  <a:lnTo>
                    <a:pt x="15257" y="17862"/>
                  </a:lnTo>
                  <a:lnTo>
                    <a:pt x="16228" y="18281"/>
                  </a:lnTo>
                  <a:lnTo>
                    <a:pt x="17222" y="18679"/>
                  </a:lnTo>
                  <a:lnTo>
                    <a:pt x="18215" y="19032"/>
                  </a:lnTo>
                  <a:lnTo>
                    <a:pt x="19209" y="19385"/>
                  </a:lnTo>
                  <a:lnTo>
                    <a:pt x="19672" y="19275"/>
                  </a:lnTo>
                  <a:lnTo>
                    <a:pt x="20136" y="19231"/>
                  </a:lnTo>
                  <a:lnTo>
                    <a:pt x="19871" y="19098"/>
                  </a:lnTo>
                  <a:lnTo>
                    <a:pt x="19628" y="18922"/>
                  </a:lnTo>
                  <a:lnTo>
                    <a:pt x="19893" y="18855"/>
                  </a:lnTo>
                  <a:lnTo>
                    <a:pt x="20158" y="18789"/>
                  </a:lnTo>
                  <a:lnTo>
                    <a:pt x="20445" y="18745"/>
                  </a:lnTo>
                  <a:lnTo>
                    <a:pt x="20710" y="18723"/>
                  </a:lnTo>
                  <a:lnTo>
                    <a:pt x="21262" y="18701"/>
                  </a:lnTo>
                  <a:lnTo>
                    <a:pt x="21814" y="18723"/>
                  </a:lnTo>
                  <a:lnTo>
                    <a:pt x="22278" y="18767"/>
                  </a:lnTo>
                  <a:lnTo>
                    <a:pt x="22719" y="18833"/>
                  </a:lnTo>
                  <a:lnTo>
                    <a:pt x="23470" y="18966"/>
                  </a:lnTo>
                  <a:lnTo>
                    <a:pt x="24331" y="19142"/>
                  </a:lnTo>
                  <a:lnTo>
                    <a:pt x="25082" y="19297"/>
                  </a:lnTo>
                  <a:lnTo>
                    <a:pt x="25788" y="19407"/>
                  </a:lnTo>
                  <a:lnTo>
                    <a:pt x="26141" y="19452"/>
                  </a:lnTo>
                  <a:lnTo>
                    <a:pt x="26473" y="19474"/>
                  </a:lnTo>
                  <a:lnTo>
                    <a:pt x="26782" y="19474"/>
                  </a:lnTo>
                  <a:lnTo>
                    <a:pt x="27113" y="19452"/>
                  </a:lnTo>
                  <a:lnTo>
                    <a:pt x="27974" y="19429"/>
                  </a:lnTo>
                  <a:lnTo>
                    <a:pt x="28857" y="19429"/>
                  </a:lnTo>
                  <a:lnTo>
                    <a:pt x="29740" y="19474"/>
                  </a:lnTo>
                  <a:lnTo>
                    <a:pt x="30646" y="19540"/>
                  </a:lnTo>
                  <a:lnTo>
                    <a:pt x="32324" y="19672"/>
                  </a:lnTo>
                  <a:lnTo>
                    <a:pt x="34046" y="19849"/>
                  </a:lnTo>
                  <a:lnTo>
                    <a:pt x="34244" y="19849"/>
                  </a:lnTo>
                  <a:lnTo>
                    <a:pt x="34752" y="19739"/>
                  </a:lnTo>
                  <a:lnTo>
                    <a:pt x="34774" y="19739"/>
                  </a:lnTo>
                  <a:lnTo>
                    <a:pt x="35238" y="19650"/>
                  </a:lnTo>
                  <a:lnTo>
                    <a:pt x="37954" y="19032"/>
                  </a:lnTo>
                  <a:lnTo>
                    <a:pt x="37093" y="19297"/>
                  </a:lnTo>
                  <a:lnTo>
                    <a:pt x="36231" y="19540"/>
                  </a:lnTo>
                  <a:lnTo>
                    <a:pt x="35415" y="19694"/>
                  </a:lnTo>
                  <a:lnTo>
                    <a:pt x="34576" y="19827"/>
                  </a:lnTo>
                  <a:lnTo>
                    <a:pt x="34333" y="19871"/>
                  </a:lnTo>
                  <a:lnTo>
                    <a:pt x="34465" y="19871"/>
                  </a:lnTo>
                  <a:lnTo>
                    <a:pt x="35415" y="19959"/>
                  </a:lnTo>
                  <a:lnTo>
                    <a:pt x="36342" y="20026"/>
                  </a:lnTo>
                  <a:lnTo>
                    <a:pt x="37313" y="20070"/>
                  </a:lnTo>
                  <a:lnTo>
                    <a:pt x="38263" y="20114"/>
                  </a:lnTo>
                  <a:lnTo>
                    <a:pt x="38815" y="20026"/>
                  </a:lnTo>
                  <a:lnTo>
                    <a:pt x="39367" y="19937"/>
                  </a:lnTo>
                  <a:lnTo>
                    <a:pt x="40471" y="19783"/>
                  </a:lnTo>
                  <a:lnTo>
                    <a:pt x="41023" y="19694"/>
                  </a:lnTo>
                  <a:lnTo>
                    <a:pt x="41575" y="19584"/>
                  </a:lnTo>
                  <a:lnTo>
                    <a:pt x="42127" y="19429"/>
                  </a:lnTo>
                  <a:lnTo>
                    <a:pt x="42678" y="19231"/>
                  </a:lnTo>
                  <a:lnTo>
                    <a:pt x="42921" y="19098"/>
                  </a:lnTo>
                  <a:lnTo>
                    <a:pt x="43164" y="18966"/>
                  </a:lnTo>
                  <a:lnTo>
                    <a:pt x="43341" y="18811"/>
                  </a:lnTo>
                  <a:lnTo>
                    <a:pt x="43429" y="18723"/>
                  </a:lnTo>
                  <a:lnTo>
                    <a:pt x="43495" y="18613"/>
                  </a:lnTo>
                  <a:lnTo>
                    <a:pt x="43540" y="18348"/>
                  </a:lnTo>
                  <a:lnTo>
                    <a:pt x="43540" y="18326"/>
                  </a:lnTo>
                  <a:lnTo>
                    <a:pt x="43562" y="17994"/>
                  </a:lnTo>
                  <a:lnTo>
                    <a:pt x="43562" y="17663"/>
                  </a:lnTo>
                  <a:lnTo>
                    <a:pt x="43032" y="18016"/>
                  </a:lnTo>
                  <a:lnTo>
                    <a:pt x="42502" y="18348"/>
                  </a:lnTo>
                  <a:lnTo>
                    <a:pt x="42524" y="18303"/>
                  </a:lnTo>
                  <a:lnTo>
                    <a:pt x="42524" y="18259"/>
                  </a:lnTo>
                  <a:lnTo>
                    <a:pt x="42502" y="18149"/>
                  </a:lnTo>
                  <a:lnTo>
                    <a:pt x="42104" y="18303"/>
                  </a:lnTo>
                  <a:lnTo>
                    <a:pt x="41751" y="18458"/>
                  </a:lnTo>
                  <a:lnTo>
                    <a:pt x="41354" y="18590"/>
                  </a:lnTo>
                  <a:lnTo>
                    <a:pt x="41155" y="18657"/>
                  </a:lnTo>
                  <a:lnTo>
                    <a:pt x="40934" y="18701"/>
                  </a:lnTo>
                  <a:lnTo>
                    <a:pt x="41243" y="18458"/>
                  </a:lnTo>
                  <a:lnTo>
                    <a:pt x="41552" y="18259"/>
                  </a:lnTo>
                  <a:lnTo>
                    <a:pt x="41884" y="18083"/>
                  </a:lnTo>
                  <a:lnTo>
                    <a:pt x="42215" y="17928"/>
                  </a:lnTo>
                  <a:lnTo>
                    <a:pt x="42899" y="17619"/>
                  </a:lnTo>
                  <a:lnTo>
                    <a:pt x="43230" y="17464"/>
                  </a:lnTo>
                  <a:lnTo>
                    <a:pt x="43540" y="17288"/>
                  </a:lnTo>
                  <a:lnTo>
                    <a:pt x="43473" y="16868"/>
                  </a:lnTo>
                  <a:lnTo>
                    <a:pt x="42811" y="17133"/>
                  </a:lnTo>
                  <a:lnTo>
                    <a:pt x="42127" y="17354"/>
                  </a:lnTo>
                  <a:lnTo>
                    <a:pt x="41398" y="17553"/>
                  </a:lnTo>
                  <a:lnTo>
                    <a:pt x="40625" y="17729"/>
                  </a:lnTo>
                  <a:lnTo>
                    <a:pt x="39013" y="18061"/>
                  </a:lnTo>
                  <a:lnTo>
                    <a:pt x="38042" y="18259"/>
                  </a:lnTo>
                  <a:lnTo>
                    <a:pt x="37335" y="18414"/>
                  </a:lnTo>
                  <a:lnTo>
                    <a:pt x="36828" y="18568"/>
                  </a:lnTo>
                  <a:lnTo>
                    <a:pt x="36099" y="18767"/>
                  </a:lnTo>
                  <a:lnTo>
                    <a:pt x="36430" y="18833"/>
                  </a:lnTo>
                  <a:lnTo>
                    <a:pt x="36717" y="18900"/>
                  </a:lnTo>
                  <a:lnTo>
                    <a:pt x="36342" y="18900"/>
                  </a:lnTo>
                  <a:lnTo>
                    <a:pt x="36055" y="18878"/>
                  </a:lnTo>
                  <a:lnTo>
                    <a:pt x="35724" y="18855"/>
                  </a:lnTo>
                  <a:lnTo>
                    <a:pt x="35172" y="18966"/>
                  </a:lnTo>
                  <a:lnTo>
                    <a:pt x="34620" y="19054"/>
                  </a:lnTo>
                  <a:lnTo>
                    <a:pt x="34046" y="19142"/>
                  </a:lnTo>
                  <a:lnTo>
                    <a:pt x="33450" y="19209"/>
                  </a:lnTo>
                  <a:lnTo>
                    <a:pt x="33450" y="19209"/>
                  </a:lnTo>
                  <a:lnTo>
                    <a:pt x="35392" y="18811"/>
                  </a:lnTo>
                  <a:lnTo>
                    <a:pt x="34443" y="18679"/>
                  </a:lnTo>
                  <a:lnTo>
                    <a:pt x="33494" y="18524"/>
                  </a:lnTo>
                  <a:lnTo>
                    <a:pt x="33008" y="18458"/>
                  </a:lnTo>
                  <a:lnTo>
                    <a:pt x="32522" y="18414"/>
                  </a:lnTo>
                  <a:lnTo>
                    <a:pt x="32037" y="18392"/>
                  </a:lnTo>
                  <a:lnTo>
                    <a:pt x="31551" y="18414"/>
                  </a:lnTo>
                  <a:lnTo>
                    <a:pt x="31286" y="18480"/>
                  </a:lnTo>
                  <a:lnTo>
                    <a:pt x="30999" y="18502"/>
                  </a:lnTo>
                  <a:lnTo>
                    <a:pt x="30381" y="18524"/>
                  </a:lnTo>
                  <a:lnTo>
                    <a:pt x="29740" y="18546"/>
                  </a:lnTo>
                  <a:lnTo>
                    <a:pt x="29409" y="18546"/>
                  </a:lnTo>
                  <a:lnTo>
                    <a:pt x="29100" y="18568"/>
                  </a:lnTo>
                  <a:lnTo>
                    <a:pt x="29012" y="18679"/>
                  </a:lnTo>
                  <a:lnTo>
                    <a:pt x="28857" y="18590"/>
                  </a:lnTo>
                  <a:lnTo>
                    <a:pt x="28658" y="18679"/>
                  </a:lnTo>
                  <a:lnTo>
                    <a:pt x="28504" y="18745"/>
                  </a:lnTo>
                  <a:lnTo>
                    <a:pt x="27842" y="18723"/>
                  </a:lnTo>
                  <a:lnTo>
                    <a:pt x="27179" y="18701"/>
                  </a:lnTo>
                  <a:lnTo>
                    <a:pt x="26517" y="18635"/>
                  </a:lnTo>
                  <a:lnTo>
                    <a:pt x="26186" y="18590"/>
                  </a:lnTo>
                  <a:lnTo>
                    <a:pt x="25854" y="18524"/>
                  </a:lnTo>
                  <a:lnTo>
                    <a:pt x="25501" y="18524"/>
                  </a:lnTo>
                  <a:lnTo>
                    <a:pt x="25413" y="18502"/>
                  </a:lnTo>
                  <a:lnTo>
                    <a:pt x="25214" y="18414"/>
                  </a:lnTo>
                  <a:lnTo>
                    <a:pt x="25015" y="18303"/>
                  </a:lnTo>
                  <a:lnTo>
                    <a:pt x="24839" y="18215"/>
                  </a:lnTo>
                  <a:lnTo>
                    <a:pt x="24839" y="18215"/>
                  </a:lnTo>
                  <a:lnTo>
                    <a:pt x="25082" y="18326"/>
                  </a:lnTo>
                  <a:lnTo>
                    <a:pt x="25347" y="18392"/>
                  </a:lnTo>
                  <a:lnTo>
                    <a:pt x="25854" y="18524"/>
                  </a:lnTo>
                  <a:lnTo>
                    <a:pt x="26252" y="18502"/>
                  </a:lnTo>
                  <a:lnTo>
                    <a:pt x="26627" y="18458"/>
                  </a:lnTo>
                  <a:lnTo>
                    <a:pt x="27378" y="18392"/>
                  </a:lnTo>
                  <a:lnTo>
                    <a:pt x="27753" y="18370"/>
                  </a:lnTo>
                  <a:lnTo>
                    <a:pt x="28106" y="18392"/>
                  </a:lnTo>
                  <a:lnTo>
                    <a:pt x="28482" y="18480"/>
                  </a:lnTo>
                  <a:lnTo>
                    <a:pt x="28658" y="18524"/>
                  </a:lnTo>
                  <a:lnTo>
                    <a:pt x="28857" y="18590"/>
                  </a:lnTo>
                  <a:lnTo>
                    <a:pt x="28968" y="18568"/>
                  </a:lnTo>
                  <a:lnTo>
                    <a:pt x="29100" y="18568"/>
                  </a:lnTo>
                  <a:lnTo>
                    <a:pt x="29188" y="18480"/>
                  </a:lnTo>
                  <a:lnTo>
                    <a:pt x="29277" y="18392"/>
                  </a:lnTo>
                  <a:lnTo>
                    <a:pt x="29365" y="18348"/>
                  </a:lnTo>
                  <a:lnTo>
                    <a:pt x="29475" y="18281"/>
                  </a:lnTo>
                  <a:lnTo>
                    <a:pt x="29696" y="18237"/>
                  </a:lnTo>
                  <a:lnTo>
                    <a:pt x="29917" y="18215"/>
                  </a:lnTo>
                  <a:lnTo>
                    <a:pt x="30160" y="18237"/>
                  </a:lnTo>
                  <a:lnTo>
                    <a:pt x="30403" y="18281"/>
                  </a:lnTo>
                  <a:lnTo>
                    <a:pt x="30866" y="18370"/>
                  </a:lnTo>
                  <a:lnTo>
                    <a:pt x="30866" y="18303"/>
                  </a:lnTo>
                  <a:lnTo>
                    <a:pt x="30888" y="18259"/>
                  </a:lnTo>
                  <a:lnTo>
                    <a:pt x="30933" y="18237"/>
                  </a:lnTo>
                  <a:lnTo>
                    <a:pt x="30977" y="18237"/>
                  </a:lnTo>
                  <a:lnTo>
                    <a:pt x="31087" y="18215"/>
                  </a:lnTo>
                  <a:lnTo>
                    <a:pt x="31131" y="18171"/>
                  </a:lnTo>
                  <a:lnTo>
                    <a:pt x="31175" y="18105"/>
                  </a:lnTo>
                  <a:lnTo>
                    <a:pt x="32257" y="17685"/>
                  </a:lnTo>
                  <a:lnTo>
                    <a:pt x="33207" y="17288"/>
                  </a:lnTo>
                  <a:lnTo>
                    <a:pt x="33229" y="17266"/>
                  </a:lnTo>
                  <a:lnTo>
                    <a:pt x="33560" y="17200"/>
                  </a:lnTo>
                  <a:lnTo>
                    <a:pt x="33891" y="17133"/>
                  </a:lnTo>
                  <a:lnTo>
                    <a:pt x="34531" y="17089"/>
                  </a:lnTo>
                  <a:lnTo>
                    <a:pt x="34841" y="17045"/>
                  </a:lnTo>
                  <a:lnTo>
                    <a:pt x="35150" y="16979"/>
                  </a:lnTo>
                  <a:lnTo>
                    <a:pt x="35304" y="16935"/>
                  </a:lnTo>
                  <a:lnTo>
                    <a:pt x="35437" y="16868"/>
                  </a:lnTo>
                  <a:lnTo>
                    <a:pt x="35591" y="16780"/>
                  </a:lnTo>
                  <a:lnTo>
                    <a:pt x="35746" y="16670"/>
                  </a:lnTo>
                  <a:lnTo>
                    <a:pt x="35834" y="16625"/>
                  </a:lnTo>
                  <a:lnTo>
                    <a:pt x="35944" y="16581"/>
                  </a:lnTo>
                  <a:lnTo>
                    <a:pt x="36055" y="16559"/>
                  </a:lnTo>
                  <a:lnTo>
                    <a:pt x="36452" y="16559"/>
                  </a:lnTo>
                  <a:lnTo>
                    <a:pt x="36563" y="16537"/>
                  </a:lnTo>
                  <a:lnTo>
                    <a:pt x="36695" y="16515"/>
                  </a:lnTo>
                  <a:lnTo>
                    <a:pt x="36916" y="16361"/>
                  </a:lnTo>
                  <a:lnTo>
                    <a:pt x="37137" y="16250"/>
                  </a:lnTo>
                  <a:lnTo>
                    <a:pt x="36673" y="16096"/>
                  </a:lnTo>
                  <a:lnTo>
                    <a:pt x="36673" y="16074"/>
                  </a:lnTo>
                  <a:lnTo>
                    <a:pt x="36717" y="16051"/>
                  </a:lnTo>
                  <a:lnTo>
                    <a:pt x="36916" y="15985"/>
                  </a:lnTo>
                  <a:lnTo>
                    <a:pt x="37600" y="15786"/>
                  </a:lnTo>
                  <a:lnTo>
                    <a:pt x="37932" y="15698"/>
                  </a:lnTo>
                  <a:lnTo>
                    <a:pt x="38417" y="15522"/>
                  </a:lnTo>
                  <a:lnTo>
                    <a:pt x="38815" y="15345"/>
                  </a:lnTo>
                  <a:lnTo>
                    <a:pt x="38969" y="15257"/>
                  </a:lnTo>
                  <a:lnTo>
                    <a:pt x="39080" y="15168"/>
                  </a:lnTo>
                  <a:lnTo>
                    <a:pt x="39146" y="15080"/>
                  </a:lnTo>
                  <a:lnTo>
                    <a:pt x="39168" y="15036"/>
                  </a:lnTo>
                  <a:lnTo>
                    <a:pt x="39146" y="14992"/>
                  </a:lnTo>
                  <a:lnTo>
                    <a:pt x="39124" y="14970"/>
                  </a:lnTo>
                  <a:lnTo>
                    <a:pt x="39058" y="14970"/>
                  </a:lnTo>
                  <a:lnTo>
                    <a:pt x="38793" y="15014"/>
                  </a:lnTo>
                  <a:lnTo>
                    <a:pt x="37887" y="15168"/>
                  </a:lnTo>
                  <a:lnTo>
                    <a:pt x="37622" y="15212"/>
                  </a:lnTo>
                  <a:lnTo>
                    <a:pt x="37093" y="15279"/>
                  </a:lnTo>
                  <a:lnTo>
                    <a:pt x="36519" y="15345"/>
                  </a:lnTo>
                  <a:lnTo>
                    <a:pt x="35967" y="15367"/>
                  </a:lnTo>
                  <a:lnTo>
                    <a:pt x="35437" y="15345"/>
                  </a:lnTo>
                  <a:lnTo>
                    <a:pt x="35392" y="15279"/>
                  </a:lnTo>
                  <a:lnTo>
                    <a:pt x="35370" y="15168"/>
                  </a:lnTo>
                  <a:lnTo>
                    <a:pt x="35370" y="15058"/>
                  </a:lnTo>
                  <a:lnTo>
                    <a:pt x="35370" y="14947"/>
                  </a:lnTo>
                  <a:lnTo>
                    <a:pt x="35437" y="14683"/>
                  </a:lnTo>
                  <a:lnTo>
                    <a:pt x="35547" y="14418"/>
                  </a:lnTo>
                  <a:lnTo>
                    <a:pt x="35680" y="14153"/>
                  </a:lnTo>
                  <a:lnTo>
                    <a:pt x="35790" y="13932"/>
                  </a:lnTo>
                  <a:lnTo>
                    <a:pt x="35922" y="13755"/>
                  </a:lnTo>
                  <a:lnTo>
                    <a:pt x="36011" y="13667"/>
                  </a:lnTo>
                  <a:lnTo>
                    <a:pt x="36077" y="13579"/>
                  </a:lnTo>
                  <a:lnTo>
                    <a:pt x="35437" y="13468"/>
                  </a:lnTo>
                  <a:lnTo>
                    <a:pt x="34620" y="13623"/>
                  </a:lnTo>
                  <a:lnTo>
                    <a:pt x="34399" y="13667"/>
                  </a:lnTo>
                  <a:lnTo>
                    <a:pt x="34222" y="13689"/>
                  </a:lnTo>
                  <a:lnTo>
                    <a:pt x="33450" y="13799"/>
                  </a:lnTo>
                  <a:lnTo>
                    <a:pt x="32677" y="13866"/>
                  </a:lnTo>
                  <a:lnTo>
                    <a:pt x="33163" y="13667"/>
                  </a:lnTo>
                  <a:lnTo>
                    <a:pt x="33405" y="13534"/>
                  </a:lnTo>
                  <a:lnTo>
                    <a:pt x="33560" y="13468"/>
                  </a:lnTo>
                  <a:lnTo>
                    <a:pt x="33737" y="13424"/>
                  </a:lnTo>
                  <a:lnTo>
                    <a:pt x="34046" y="13358"/>
                  </a:lnTo>
                  <a:lnTo>
                    <a:pt x="34377" y="13336"/>
                  </a:lnTo>
                  <a:lnTo>
                    <a:pt x="34686" y="13358"/>
                  </a:lnTo>
                  <a:lnTo>
                    <a:pt x="35061" y="13402"/>
                  </a:lnTo>
                  <a:lnTo>
                    <a:pt x="35437" y="13468"/>
                  </a:lnTo>
                  <a:lnTo>
                    <a:pt x="36187" y="13292"/>
                  </a:lnTo>
                  <a:lnTo>
                    <a:pt x="36607" y="13159"/>
                  </a:lnTo>
                  <a:lnTo>
                    <a:pt x="36342" y="13358"/>
                  </a:lnTo>
                  <a:lnTo>
                    <a:pt x="36077" y="13579"/>
                  </a:lnTo>
                  <a:lnTo>
                    <a:pt x="36496" y="13645"/>
                  </a:lnTo>
                  <a:lnTo>
                    <a:pt x="36894" y="13689"/>
                  </a:lnTo>
                  <a:lnTo>
                    <a:pt x="37203" y="13490"/>
                  </a:lnTo>
                  <a:lnTo>
                    <a:pt x="37424" y="13358"/>
                  </a:lnTo>
                  <a:lnTo>
                    <a:pt x="37622" y="13269"/>
                  </a:lnTo>
                  <a:lnTo>
                    <a:pt x="37755" y="13203"/>
                  </a:lnTo>
                  <a:lnTo>
                    <a:pt x="38020" y="12651"/>
                  </a:lnTo>
                  <a:lnTo>
                    <a:pt x="37932" y="12651"/>
                  </a:lnTo>
                  <a:lnTo>
                    <a:pt x="37291" y="12916"/>
                  </a:lnTo>
                  <a:lnTo>
                    <a:pt x="36607" y="13159"/>
                  </a:lnTo>
                  <a:lnTo>
                    <a:pt x="36607" y="13159"/>
                  </a:lnTo>
                  <a:lnTo>
                    <a:pt x="36629" y="13137"/>
                  </a:lnTo>
                  <a:lnTo>
                    <a:pt x="36386" y="13115"/>
                  </a:lnTo>
                  <a:lnTo>
                    <a:pt x="36143" y="13071"/>
                  </a:lnTo>
                  <a:lnTo>
                    <a:pt x="35878" y="13027"/>
                  </a:lnTo>
                  <a:lnTo>
                    <a:pt x="35437" y="12938"/>
                  </a:lnTo>
                  <a:lnTo>
                    <a:pt x="35370" y="12938"/>
                  </a:lnTo>
                  <a:lnTo>
                    <a:pt x="35282" y="12916"/>
                  </a:lnTo>
                  <a:lnTo>
                    <a:pt x="35216" y="12894"/>
                  </a:lnTo>
                  <a:lnTo>
                    <a:pt x="34553" y="13027"/>
                  </a:lnTo>
                  <a:lnTo>
                    <a:pt x="33869" y="13137"/>
                  </a:lnTo>
                  <a:lnTo>
                    <a:pt x="33207" y="13225"/>
                  </a:lnTo>
                  <a:lnTo>
                    <a:pt x="32522" y="13269"/>
                  </a:lnTo>
                  <a:lnTo>
                    <a:pt x="33008" y="13071"/>
                  </a:lnTo>
                  <a:lnTo>
                    <a:pt x="33273" y="12938"/>
                  </a:lnTo>
                  <a:lnTo>
                    <a:pt x="33538" y="12828"/>
                  </a:lnTo>
                  <a:lnTo>
                    <a:pt x="33803" y="12784"/>
                  </a:lnTo>
                  <a:lnTo>
                    <a:pt x="34090" y="12762"/>
                  </a:lnTo>
                  <a:lnTo>
                    <a:pt x="34355" y="12762"/>
                  </a:lnTo>
                  <a:lnTo>
                    <a:pt x="34642" y="12806"/>
                  </a:lnTo>
                  <a:lnTo>
                    <a:pt x="35216" y="12894"/>
                  </a:lnTo>
                  <a:lnTo>
                    <a:pt x="35348" y="12872"/>
                  </a:lnTo>
                  <a:lnTo>
                    <a:pt x="35370" y="12872"/>
                  </a:lnTo>
                  <a:lnTo>
                    <a:pt x="36055" y="12695"/>
                  </a:lnTo>
                  <a:lnTo>
                    <a:pt x="36717" y="12475"/>
                  </a:lnTo>
                  <a:lnTo>
                    <a:pt x="37203" y="12298"/>
                  </a:lnTo>
                  <a:lnTo>
                    <a:pt x="37667" y="12099"/>
                  </a:lnTo>
                  <a:lnTo>
                    <a:pt x="36364" y="12099"/>
                  </a:lnTo>
                  <a:lnTo>
                    <a:pt x="36011" y="12143"/>
                  </a:lnTo>
                  <a:lnTo>
                    <a:pt x="35238" y="12276"/>
                  </a:lnTo>
                  <a:lnTo>
                    <a:pt x="34465" y="12408"/>
                  </a:lnTo>
                  <a:lnTo>
                    <a:pt x="33714" y="12519"/>
                  </a:lnTo>
                  <a:lnTo>
                    <a:pt x="32942" y="12607"/>
                  </a:lnTo>
                  <a:lnTo>
                    <a:pt x="32037" y="12673"/>
                  </a:lnTo>
                  <a:lnTo>
                    <a:pt x="31440" y="12695"/>
                  </a:lnTo>
                  <a:lnTo>
                    <a:pt x="30535" y="12695"/>
                  </a:lnTo>
                  <a:lnTo>
                    <a:pt x="29873" y="12673"/>
                  </a:lnTo>
                  <a:lnTo>
                    <a:pt x="29652" y="12784"/>
                  </a:lnTo>
                  <a:lnTo>
                    <a:pt x="29409" y="12872"/>
                  </a:lnTo>
                  <a:lnTo>
                    <a:pt x="29188" y="12916"/>
                  </a:lnTo>
                  <a:lnTo>
                    <a:pt x="28990" y="12938"/>
                  </a:lnTo>
                  <a:lnTo>
                    <a:pt x="28769" y="12916"/>
                  </a:lnTo>
                  <a:lnTo>
                    <a:pt x="28548" y="12894"/>
                  </a:lnTo>
                  <a:lnTo>
                    <a:pt x="28106" y="12806"/>
                  </a:lnTo>
                  <a:lnTo>
                    <a:pt x="27223" y="12585"/>
                  </a:lnTo>
                  <a:lnTo>
                    <a:pt x="27047" y="12541"/>
                  </a:lnTo>
                  <a:lnTo>
                    <a:pt x="27047" y="12607"/>
                  </a:lnTo>
                  <a:lnTo>
                    <a:pt x="27003" y="12651"/>
                  </a:lnTo>
                  <a:lnTo>
                    <a:pt x="26958" y="12695"/>
                  </a:lnTo>
                  <a:lnTo>
                    <a:pt x="26914" y="12695"/>
                  </a:lnTo>
                  <a:lnTo>
                    <a:pt x="26804" y="12718"/>
                  </a:lnTo>
                  <a:lnTo>
                    <a:pt x="26760" y="12740"/>
                  </a:lnTo>
                  <a:lnTo>
                    <a:pt x="26738" y="12762"/>
                  </a:lnTo>
                  <a:lnTo>
                    <a:pt x="26451" y="12784"/>
                  </a:lnTo>
                  <a:lnTo>
                    <a:pt x="26186" y="12784"/>
                  </a:lnTo>
                  <a:lnTo>
                    <a:pt x="25921" y="12740"/>
                  </a:lnTo>
                  <a:lnTo>
                    <a:pt x="25656" y="12651"/>
                  </a:lnTo>
                  <a:lnTo>
                    <a:pt x="25391" y="12563"/>
                  </a:lnTo>
                  <a:lnTo>
                    <a:pt x="25148" y="12453"/>
                  </a:lnTo>
                  <a:lnTo>
                    <a:pt x="24618" y="12210"/>
                  </a:lnTo>
                  <a:lnTo>
                    <a:pt x="24574" y="12166"/>
                  </a:lnTo>
                  <a:lnTo>
                    <a:pt x="24552" y="12099"/>
                  </a:lnTo>
                  <a:lnTo>
                    <a:pt x="24530" y="12011"/>
                  </a:lnTo>
                  <a:lnTo>
                    <a:pt x="24508" y="11923"/>
                  </a:lnTo>
                  <a:lnTo>
                    <a:pt x="24486" y="11945"/>
                  </a:lnTo>
                  <a:lnTo>
                    <a:pt x="24287" y="12011"/>
                  </a:lnTo>
                  <a:lnTo>
                    <a:pt x="24066" y="12055"/>
                  </a:lnTo>
                  <a:lnTo>
                    <a:pt x="23867" y="12077"/>
                  </a:lnTo>
                  <a:lnTo>
                    <a:pt x="23669" y="12099"/>
                  </a:lnTo>
                  <a:lnTo>
                    <a:pt x="23448" y="12099"/>
                  </a:lnTo>
                  <a:lnTo>
                    <a:pt x="23227" y="12077"/>
                  </a:lnTo>
                  <a:lnTo>
                    <a:pt x="22940" y="12033"/>
                  </a:lnTo>
                  <a:lnTo>
                    <a:pt x="22675" y="11967"/>
                  </a:lnTo>
                  <a:lnTo>
                    <a:pt x="22410" y="11901"/>
                  </a:lnTo>
                  <a:lnTo>
                    <a:pt x="22013" y="11746"/>
                  </a:lnTo>
                  <a:lnTo>
                    <a:pt x="21637" y="11569"/>
                  </a:lnTo>
                  <a:lnTo>
                    <a:pt x="21130" y="11304"/>
                  </a:lnTo>
                  <a:lnTo>
                    <a:pt x="20953" y="11216"/>
                  </a:lnTo>
                  <a:lnTo>
                    <a:pt x="20754" y="11084"/>
                  </a:lnTo>
                  <a:lnTo>
                    <a:pt x="21019" y="11194"/>
                  </a:lnTo>
                  <a:lnTo>
                    <a:pt x="21483" y="11327"/>
                  </a:lnTo>
                  <a:lnTo>
                    <a:pt x="21969" y="11437"/>
                  </a:lnTo>
                  <a:lnTo>
                    <a:pt x="22498" y="11525"/>
                  </a:lnTo>
                  <a:lnTo>
                    <a:pt x="23028" y="11592"/>
                  </a:lnTo>
                  <a:lnTo>
                    <a:pt x="22057" y="11327"/>
                  </a:lnTo>
                  <a:lnTo>
                    <a:pt x="21880" y="11282"/>
                  </a:lnTo>
                  <a:lnTo>
                    <a:pt x="21240" y="11084"/>
                  </a:lnTo>
                  <a:lnTo>
                    <a:pt x="20246" y="10753"/>
                  </a:lnTo>
                  <a:lnTo>
                    <a:pt x="19739" y="10554"/>
                  </a:lnTo>
                  <a:lnTo>
                    <a:pt x="19253" y="10355"/>
                  </a:lnTo>
                  <a:lnTo>
                    <a:pt x="18568" y="10046"/>
                  </a:lnTo>
                  <a:lnTo>
                    <a:pt x="18326" y="9936"/>
                  </a:lnTo>
                  <a:lnTo>
                    <a:pt x="17950" y="9759"/>
                  </a:lnTo>
                  <a:lnTo>
                    <a:pt x="17597" y="9582"/>
                  </a:lnTo>
                  <a:lnTo>
                    <a:pt x="17420" y="9494"/>
                  </a:lnTo>
                  <a:lnTo>
                    <a:pt x="16559" y="9119"/>
                  </a:lnTo>
                  <a:lnTo>
                    <a:pt x="15698" y="8787"/>
                  </a:lnTo>
                  <a:lnTo>
                    <a:pt x="15654" y="8765"/>
                  </a:lnTo>
                  <a:lnTo>
                    <a:pt x="14970" y="8478"/>
                  </a:lnTo>
                  <a:lnTo>
                    <a:pt x="14153" y="8169"/>
                  </a:lnTo>
                  <a:lnTo>
                    <a:pt x="13689" y="7993"/>
                  </a:lnTo>
                  <a:lnTo>
                    <a:pt x="13380" y="7860"/>
                  </a:lnTo>
                  <a:lnTo>
                    <a:pt x="13159" y="7750"/>
                  </a:lnTo>
                  <a:lnTo>
                    <a:pt x="12938" y="7617"/>
                  </a:lnTo>
                  <a:lnTo>
                    <a:pt x="12740" y="7485"/>
                  </a:lnTo>
                  <a:lnTo>
                    <a:pt x="12541" y="7330"/>
                  </a:lnTo>
                  <a:lnTo>
                    <a:pt x="12188" y="6999"/>
                  </a:lnTo>
                  <a:lnTo>
                    <a:pt x="12011" y="6845"/>
                  </a:lnTo>
                  <a:lnTo>
                    <a:pt x="11857" y="6646"/>
                  </a:lnTo>
                  <a:lnTo>
                    <a:pt x="12099" y="6602"/>
                  </a:lnTo>
                  <a:lnTo>
                    <a:pt x="11967" y="6469"/>
                  </a:lnTo>
                  <a:lnTo>
                    <a:pt x="11658" y="6138"/>
                  </a:lnTo>
                  <a:lnTo>
                    <a:pt x="11371" y="5829"/>
                  </a:lnTo>
                  <a:lnTo>
                    <a:pt x="11062" y="5542"/>
                  </a:lnTo>
                  <a:lnTo>
                    <a:pt x="10731" y="5255"/>
                  </a:lnTo>
                  <a:lnTo>
                    <a:pt x="10399" y="4990"/>
                  </a:lnTo>
                  <a:lnTo>
                    <a:pt x="10223" y="4857"/>
                  </a:lnTo>
                  <a:lnTo>
                    <a:pt x="9604" y="4328"/>
                  </a:lnTo>
                  <a:lnTo>
                    <a:pt x="9163" y="3930"/>
                  </a:lnTo>
                  <a:lnTo>
                    <a:pt x="8766" y="3489"/>
                  </a:lnTo>
                  <a:lnTo>
                    <a:pt x="8478" y="3179"/>
                  </a:lnTo>
                  <a:lnTo>
                    <a:pt x="8125" y="2716"/>
                  </a:lnTo>
                  <a:lnTo>
                    <a:pt x="7794" y="2230"/>
                  </a:lnTo>
                  <a:lnTo>
                    <a:pt x="7463" y="1700"/>
                  </a:lnTo>
                  <a:lnTo>
                    <a:pt x="7176" y="1148"/>
                  </a:lnTo>
                  <a:lnTo>
                    <a:pt x="7021" y="883"/>
                  </a:lnTo>
                  <a:lnTo>
                    <a:pt x="6845" y="618"/>
                  </a:lnTo>
                  <a:lnTo>
                    <a:pt x="6690" y="353"/>
                  </a:lnTo>
                  <a:lnTo>
                    <a:pt x="6558" y="66"/>
                  </a:lnTo>
                  <a:lnTo>
                    <a:pt x="6513" y="22"/>
                  </a:lnTo>
                  <a:lnTo>
                    <a:pt x="6469"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58"/>
        <p:cNvGrpSpPr/>
        <p:nvPr/>
      </p:nvGrpSpPr>
      <p:grpSpPr>
        <a:xfrm>
          <a:off x="0" y="0"/>
          <a:ext cx="0" cy="0"/>
          <a:chOff x="0" y="0"/>
          <a:chExt cx="0" cy="0"/>
        </a:xfrm>
      </p:grpSpPr>
      <p:pic>
        <p:nvPicPr>
          <p:cNvPr id="2359" name="Google Shape;2359;p31"/>
          <p:cNvPicPr preferRelativeResize="0"/>
          <p:nvPr/>
        </p:nvPicPr>
        <p:blipFill>
          <a:blip r:embed="rId2">
            <a:alphaModFix amt="40000"/>
          </a:blip>
          <a:stretch>
            <a:fillRect/>
          </a:stretch>
        </p:blipFill>
        <p:spPr>
          <a:xfrm flipH="1">
            <a:off x="0" y="0"/>
            <a:ext cx="9144000" cy="5143500"/>
          </a:xfrm>
          <a:prstGeom prst="rect">
            <a:avLst/>
          </a:prstGeom>
          <a:noFill/>
          <a:ln>
            <a:noFill/>
          </a:ln>
        </p:spPr>
      </p:pic>
      <p:grpSp>
        <p:nvGrpSpPr>
          <p:cNvPr id="2360" name="Google Shape;2360;p31"/>
          <p:cNvGrpSpPr/>
          <p:nvPr/>
        </p:nvGrpSpPr>
        <p:grpSpPr>
          <a:xfrm rot="10800000" flipH="1">
            <a:off x="8024562" y="3279912"/>
            <a:ext cx="1938381" cy="2718329"/>
            <a:chOff x="8024562" y="-678563"/>
            <a:chExt cx="1938381" cy="2718329"/>
          </a:xfrm>
        </p:grpSpPr>
        <p:grpSp>
          <p:nvGrpSpPr>
            <p:cNvPr id="2361" name="Google Shape;2361;p31"/>
            <p:cNvGrpSpPr/>
            <p:nvPr/>
          </p:nvGrpSpPr>
          <p:grpSpPr>
            <a:xfrm rot="-6392471">
              <a:off x="7921714" y="-202391"/>
              <a:ext cx="1880202" cy="1188384"/>
              <a:chOff x="6543725" y="1672101"/>
              <a:chExt cx="1880232" cy="1188403"/>
            </a:xfrm>
          </p:grpSpPr>
          <p:sp>
            <p:nvSpPr>
              <p:cNvPr id="2362" name="Google Shape;2362;p31"/>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1"/>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1"/>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1"/>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1"/>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1"/>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1"/>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1"/>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1"/>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1"/>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1"/>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1"/>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1"/>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1"/>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1"/>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1"/>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1"/>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1"/>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0" name="Google Shape;2380;p31"/>
            <p:cNvGrpSpPr/>
            <p:nvPr/>
          </p:nvGrpSpPr>
          <p:grpSpPr>
            <a:xfrm rot="6392471" flipH="1">
              <a:off x="8185589" y="375209"/>
              <a:ext cx="1880202" cy="1188384"/>
              <a:chOff x="6543725" y="1672101"/>
              <a:chExt cx="1880232" cy="1188403"/>
            </a:xfrm>
          </p:grpSpPr>
          <p:sp>
            <p:nvSpPr>
              <p:cNvPr id="2381" name="Google Shape;2381;p31"/>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1"/>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1"/>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1"/>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1"/>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1"/>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1"/>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1"/>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1"/>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1"/>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1"/>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1"/>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1"/>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1"/>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1"/>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1"/>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1"/>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1"/>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99" name="Google Shape;2399;p31"/>
          <p:cNvGrpSpPr/>
          <p:nvPr/>
        </p:nvGrpSpPr>
        <p:grpSpPr>
          <a:xfrm rot="10800000" flipH="1">
            <a:off x="-668540" y="-830963"/>
            <a:ext cx="2183982" cy="1745003"/>
            <a:chOff x="-668540" y="4177038"/>
            <a:chExt cx="2183982" cy="1745003"/>
          </a:xfrm>
        </p:grpSpPr>
        <p:grpSp>
          <p:nvGrpSpPr>
            <p:cNvPr id="2400" name="Google Shape;2400;p31"/>
            <p:cNvGrpSpPr/>
            <p:nvPr/>
          </p:nvGrpSpPr>
          <p:grpSpPr>
            <a:xfrm>
              <a:off x="-668540" y="4177038"/>
              <a:ext cx="1880232" cy="1188403"/>
              <a:chOff x="6543725" y="1672101"/>
              <a:chExt cx="1880232" cy="1188403"/>
            </a:xfrm>
          </p:grpSpPr>
          <p:sp>
            <p:nvSpPr>
              <p:cNvPr id="2401" name="Google Shape;2401;p31"/>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1"/>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1"/>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1"/>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1"/>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1"/>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1"/>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1"/>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1"/>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1"/>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1"/>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1"/>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1"/>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1"/>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1"/>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1"/>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1"/>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1"/>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9" name="Google Shape;2419;p31"/>
            <p:cNvGrpSpPr/>
            <p:nvPr/>
          </p:nvGrpSpPr>
          <p:grpSpPr>
            <a:xfrm rot="10800000" flipH="1">
              <a:off x="-364790" y="4733638"/>
              <a:ext cx="1880232" cy="1188403"/>
              <a:chOff x="6543725" y="1672101"/>
              <a:chExt cx="1880232" cy="1188403"/>
            </a:xfrm>
          </p:grpSpPr>
          <p:sp>
            <p:nvSpPr>
              <p:cNvPr id="2420" name="Google Shape;2420;p31"/>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1"/>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1"/>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1"/>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1"/>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1"/>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1"/>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1"/>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1"/>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1"/>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1"/>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1"/>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1"/>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1"/>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1"/>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1"/>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1"/>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1"/>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38"/>
        <p:cNvGrpSpPr/>
        <p:nvPr/>
      </p:nvGrpSpPr>
      <p:grpSpPr>
        <a:xfrm>
          <a:off x="0" y="0"/>
          <a:ext cx="0" cy="0"/>
          <a:chOff x="0" y="0"/>
          <a:chExt cx="0" cy="0"/>
        </a:xfrm>
      </p:grpSpPr>
      <p:pic>
        <p:nvPicPr>
          <p:cNvPr id="2439" name="Google Shape;2439;p32"/>
          <p:cNvPicPr preferRelativeResize="0"/>
          <p:nvPr/>
        </p:nvPicPr>
        <p:blipFill>
          <a:blip r:embed="rId2">
            <a:alphaModFix amt="40000"/>
          </a:blip>
          <a:stretch>
            <a:fillRect/>
          </a:stretch>
        </p:blipFill>
        <p:spPr>
          <a:xfrm>
            <a:off x="0" y="0"/>
            <a:ext cx="9144000" cy="5143500"/>
          </a:xfrm>
          <a:prstGeom prst="rect">
            <a:avLst/>
          </a:prstGeom>
          <a:noFill/>
          <a:ln>
            <a:noFill/>
          </a:ln>
        </p:spPr>
      </p:pic>
      <p:grpSp>
        <p:nvGrpSpPr>
          <p:cNvPr id="2440" name="Google Shape;2440;p32"/>
          <p:cNvGrpSpPr/>
          <p:nvPr/>
        </p:nvGrpSpPr>
        <p:grpSpPr>
          <a:xfrm flipH="1">
            <a:off x="7403513" y="3285979"/>
            <a:ext cx="2054522" cy="2281599"/>
            <a:chOff x="-309525" y="3275854"/>
            <a:chExt cx="2054522" cy="2281599"/>
          </a:xfrm>
        </p:grpSpPr>
        <p:sp>
          <p:nvSpPr>
            <p:cNvPr id="2441" name="Google Shape;2441;p32"/>
            <p:cNvSpPr/>
            <p:nvPr/>
          </p:nvSpPr>
          <p:spPr>
            <a:xfrm>
              <a:off x="-309525" y="3275854"/>
              <a:ext cx="1762684" cy="2281599"/>
            </a:xfrm>
            <a:custGeom>
              <a:avLst/>
              <a:gdLst/>
              <a:ahLst/>
              <a:cxnLst/>
              <a:rect l="l" t="t" r="r" b="b"/>
              <a:pathLst>
                <a:path w="55352" h="71647" extrusionOk="0">
                  <a:moveTo>
                    <a:pt x="16604" y="1"/>
                  </a:moveTo>
                  <a:lnTo>
                    <a:pt x="16471" y="1016"/>
                  </a:lnTo>
                  <a:lnTo>
                    <a:pt x="16317" y="1966"/>
                  </a:lnTo>
                  <a:lnTo>
                    <a:pt x="16184" y="2893"/>
                  </a:lnTo>
                  <a:lnTo>
                    <a:pt x="16052" y="3798"/>
                  </a:lnTo>
                  <a:lnTo>
                    <a:pt x="15963" y="4703"/>
                  </a:lnTo>
                  <a:lnTo>
                    <a:pt x="15919" y="5609"/>
                  </a:lnTo>
                  <a:lnTo>
                    <a:pt x="15897" y="6094"/>
                  </a:lnTo>
                  <a:lnTo>
                    <a:pt x="15897" y="6580"/>
                  </a:lnTo>
                  <a:lnTo>
                    <a:pt x="15919" y="7066"/>
                  </a:lnTo>
                  <a:lnTo>
                    <a:pt x="15963" y="7574"/>
                  </a:lnTo>
                  <a:lnTo>
                    <a:pt x="15941" y="7574"/>
                  </a:lnTo>
                  <a:lnTo>
                    <a:pt x="15698" y="7596"/>
                  </a:lnTo>
                  <a:lnTo>
                    <a:pt x="15566" y="7618"/>
                  </a:lnTo>
                  <a:lnTo>
                    <a:pt x="15434" y="7662"/>
                  </a:lnTo>
                  <a:lnTo>
                    <a:pt x="15323" y="7750"/>
                  </a:lnTo>
                  <a:lnTo>
                    <a:pt x="15235" y="7883"/>
                  </a:lnTo>
                  <a:lnTo>
                    <a:pt x="15169" y="8037"/>
                  </a:lnTo>
                  <a:lnTo>
                    <a:pt x="15146" y="8258"/>
                  </a:lnTo>
                  <a:lnTo>
                    <a:pt x="15102" y="9053"/>
                  </a:lnTo>
                  <a:lnTo>
                    <a:pt x="15080" y="9848"/>
                  </a:lnTo>
                  <a:lnTo>
                    <a:pt x="15058" y="11460"/>
                  </a:lnTo>
                  <a:lnTo>
                    <a:pt x="15080" y="13049"/>
                  </a:lnTo>
                  <a:lnTo>
                    <a:pt x="15080" y="14573"/>
                  </a:lnTo>
                  <a:lnTo>
                    <a:pt x="15080" y="15301"/>
                  </a:lnTo>
                  <a:lnTo>
                    <a:pt x="15058" y="16008"/>
                  </a:lnTo>
                  <a:lnTo>
                    <a:pt x="15014" y="16670"/>
                  </a:lnTo>
                  <a:lnTo>
                    <a:pt x="14970" y="17310"/>
                  </a:lnTo>
                  <a:lnTo>
                    <a:pt x="14882" y="17885"/>
                  </a:lnTo>
                  <a:lnTo>
                    <a:pt x="14771" y="18437"/>
                  </a:lnTo>
                  <a:lnTo>
                    <a:pt x="14639" y="18922"/>
                  </a:lnTo>
                  <a:lnTo>
                    <a:pt x="14550" y="19143"/>
                  </a:lnTo>
                  <a:lnTo>
                    <a:pt x="14462" y="19342"/>
                  </a:lnTo>
                  <a:lnTo>
                    <a:pt x="14330" y="19607"/>
                  </a:lnTo>
                  <a:lnTo>
                    <a:pt x="14175" y="19894"/>
                  </a:lnTo>
                  <a:lnTo>
                    <a:pt x="14020" y="20203"/>
                  </a:lnTo>
                  <a:lnTo>
                    <a:pt x="13844" y="20556"/>
                  </a:lnTo>
                  <a:lnTo>
                    <a:pt x="13667" y="20976"/>
                  </a:lnTo>
                  <a:lnTo>
                    <a:pt x="13601" y="21218"/>
                  </a:lnTo>
                  <a:lnTo>
                    <a:pt x="13557" y="21483"/>
                  </a:lnTo>
                  <a:lnTo>
                    <a:pt x="13513" y="21770"/>
                  </a:lnTo>
                  <a:lnTo>
                    <a:pt x="13468" y="22102"/>
                  </a:lnTo>
                  <a:lnTo>
                    <a:pt x="13446" y="22433"/>
                  </a:lnTo>
                  <a:lnTo>
                    <a:pt x="13446" y="22808"/>
                  </a:lnTo>
                  <a:lnTo>
                    <a:pt x="13402" y="20755"/>
                  </a:lnTo>
                  <a:lnTo>
                    <a:pt x="12563" y="20777"/>
                  </a:lnTo>
                  <a:lnTo>
                    <a:pt x="12431" y="22985"/>
                  </a:lnTo>
                  <a:lnTo>
                    <a:pt x="12298" y="25303"/>
                  </a:lnTo>
                  <a:lnTo>
                    <a:pt x="12210" y="27577"/>
                  </a:lnTo>
                  <a:lnTo>
                    <a:pt x="12144" y="29719"/>
                  </a:lnTo>
                  <a:lnTo>
                    <a:pt x="11327" y="29785"/>
                  </a:lnTo>
                  <a:lnTo>
                    <a:pt x="11371" y="30469"/>
                  </a:lnTo>
                  <a:lnTo>
                    <a:pt x="11437" y="31132"/>
                  </a:lnTo>
                  <a:lnTo>
                    <a:pt x="11305" y="31220"/>
                  </a:lnTo>
                  <a:lnTo>
                    <a:pt x="11194" y="31286"/>
                  </a:lnTo>
                  <a:lnTo>
                    <a:pt x="11084" y="31331"/>
                  </a:lnTo>
                  <a:lnTo>
                    <a:pt x="10863" y="31331"/>
                  </a:lnTo>
                  <a:lnTo>
                    <a:pt x="10753" y="31286"/>
                  </a:lnTo>
                  <a:lnTo>
                    <a:pt x="10642" y="31198"/>
                  </a:lnTo>
                  <a:lnTo>
                    <a:pt x="10532" y="31110"/>
                  </a:lnTo>
                  <a:lnTo>
                    <a:pt x="10444" y="30977"/>
                  </a:lnTo>
                  <a:lnTo>
                    <a:pt x="10333" y="30823"/>
                  </a:lnTo>
                  <a:lnTo>
                    <a:pt x="10245" y="30668"/>
                  </a:lnTo>
                  <a:lnTo>
                    <a:pt x="10157" y="30469"/>
                  </a:lnTo>
                  <a:lnTo>
                    <a:pt x="10002" y="30006"/>
                  </a:lnTo>
                  <a:lnTo>
                    <a:pt x="9870" y="29498"/>
                  </a:lnTo>
                  <a:lnTo>
                    <a:pt x="9737" y="28902"/>
                  </a:lnTo>
                  <a:lnTo>
                    <a:pt x="9627" y="28262"/>
                  </a:lnTo>
                  <a:lnTo>
                    <a:pt x="9516" y="27445"/>
                  </a:lnTo>
                  <a:lnTo>
                    <a:pt x="9406" y="26562"/>
                  </a:lnTo>
                  <a:lnTo>
                    <a:pt x="9340" y="25678"/>
                  </a:lnTo>
                  <a:lnTo>
                    <a:pt x="9251" y="24773"/>
                  </a:lnTo>
                  <a:lnTo>
                    <a:pt x="9141" y="23051"/>
                  </a:lnTo>
                  <a:lnTo>
                    <a:pt x="9075" y="22278"/>
                  </a:lnTo>
                  <a:lnTo>
                    <a:pt x="9009" y="21572"/>
                  </a:lnTo>
                  <a:lnTo>
                    <a:pt x="7905" y="21616"/>
                  </a:lnTo>
                  <a:lnTo>
                    <a:pt x="7949" y="23007"/>
                  </a:lnTo>
                  <a:lnTo>
                    <a:pt x="7397" y="23029"/>
                  </a:lnTo>
                  <a:lnTo>
                    <a:pt x="7264" y="18370"/>
                  </a:lnTo>
                  <a:lnTo>
                    <a:pt x="7198" y="13844"/>
                  </a:lnTo>
                  <a:lnTo>
                    <a:pt x="7198" y="13888"/>
                  </a:lnTo>
                  <a:lnTo>
                    <a:pt x="6999" y="13910"/>
                  </a:lnTo>
                  <a:lnTo>
                    <a:pt x="6911" y="13932"/>
                  </a:lnTo>
                  <a:lnTo>
                    <a:pt x="6823" y="13977"/>
                  </a:lnTo>
                  <a:lnTo>
                    <a:pt x="6757" y="14065"/>
                  </a:lnTo>
                  <a:lnTo>
                    <a:pt x="6690" y="14197"/>
                  </a:lnTo>
                  <a:lnTo>
                    <a:pt x="6668" y="14374"/>
                  </a:lnTo>
                  <a:lnTo>
                    <a:pt x="6646" y="14595"/>
                  </a:lnTo>
                  <a:lnTo>
                    <a:pt x="6646" y="13513"/>
                  </a:lnTo>
                  <a:lnTo>
                    <a:pt x="6668" y="12387"/>
                  </a:lnTo>
                  <a:lnTo>
                    <a:pt x="6668" y="11217"/>
                  </a:lnTo>
                  <a:lnTo>
                    <a:pt x="6690" y="10024"/>
                  </a:lnTo>
                  <a:lnTo>
                    <a:pt x="6668" y="8854"/>
                  </a:lnTo>
                  <a:lnTo>
                    <a:pt x="6602" y="7684"/>
                  </a:lnTo>
                  <a:lnTo>
                    <a:pt x="6558" y="7110"/>
                  </a:lnTo>
                  <a:lnTo>
                    <a:pt x="6514" y="6536"/>
                  </a:lnTo>
                  <a:lnTo>
                    <a:pt x="6425" y="5984"/>
                  </a:lnTo>
                  <a:lnTo>
                    <a:pt x="6337" y="5454"/>
                  </a:lnTo>
                  <a:lnTo>
                    <a:pt x="6293" y="5344"/>
                  </a:lnTo>
                  <a:lnTo>
                    <a:pt x="6227" y="5255"/>
                  </a:lnTo>
                  <a:lnTo>
                    <a:pt x="6138" y="5211"/>
                  </a:lnTo>
                  <a:lnTo>
                    <a:pt x="6050" y="5189"/>
                  </a:lnTo>
                  <a:lnTo>
                    <a:pt x="5984" y="5189"/>
                  </a:lnTo>
                  <a:lnTo>
                    <a:pt x="5918" y="5233"/>
                  </a:lnTo>
                  <a:lnTo>
                    <a:pt x="5829" y="5278"/>
                  </a:lnTo>
                  <a:lnTo>
                    <a:pt x="5763" y="5344"/>
                  </a:lnTo>
                  <a:lnTo>
                    <a:pt x="5608" y="5520"/>
                  </a:lnTo>
                  <a:lnTo>
                    <a:pt x="5454" y="5785"/>
                  </a:lnTo>
                  <a:lnTo>
                    <a:pt x="5299" y="6117"/>
                  </a:lnTo>
                  <a:lnTo>
                    <a:pt x="5167" y="6514"/>
                  </a:lnTo>
                  <a:lnTo>
                    <a:pt x="5056" y="7000"/>
                  </a:lnTo>
                  <a:lnTo>
                    <a:pt x="4968" y="7552"/>
                  </a:lnTo>
                  <a:lnTo>
                    <a:pt x="4968" y="10378"/>
                  </a:lnTo>
                  <a:lnTo>
                    <a:pt x="4990" y="13226"/>
                  </a:lnTo>
                  <a:lnTo>
                    <a:pt x="4438" y="13226"/>
                  </a:lnTo>
                  <a:lnTo>
                    <a:pt x="4438" y="12652"/>
                  </a:lnTo>
                  <a:lnTo>
                    <a:pt x="4460" y="12056"/>
                  </a:lnTo>
                  <a:lnTo>
                    <a:pt x="4527" y="10753"/>
                  </a:lnTo>
                  <a:lnTo>
                    <a:pt x="4527" y="10091"/>
                  </a:lnTo>
                  <a:lnTo>
                    <a:pt x="4527" y="9450"/>
                  </a:lnTo>
                  <a:lnTo>
                    <a:pt x="4482" y="8832"/>
                  </a:lnTo>
                  <a:lnTo>
                    <a:pt x="4460" y="8545"/>
                  </a:lnTo>
                  <a:lnTo>
                    <a:pt x="4416" y="8258"/>
                  </a:lnTo>
                  <a:lnTo>
                    <a:pt x="4350" y="8148"/>
                  </a:lnTo>
                  <a:lnTo>
                    <a:pt x="4306" y="8126"/>
                  </a:lnTo>
                  <a:lnTo>
                    <a:pt x="4217" y="8126"/>
                  </a:lnTo>
                  <a:lnTo>
                    <a:pt x="4173" y="8170"/>
                  </a:lnTo>
                  <a:lnTo>
                    <a:pt x="4063" y="8280"/>
                  </a:lnTo>
                  <a:lnTo>
                    <a:pt x="3975" y="8435"/>
                  </a:lnTo>
                  <a:lnTo>
                    <a:pt x="3864" y="8634"/>
                  </a:lnTo>
                  <a:lnTo>
                    <a:pt x="3754" y="8810"/>
                  </a:lnTo>
                  <a:lnTo>
                    <a:pt x="3643" y="8965"/>
                  </a:lnTo>
                  <a:lnTo>
                    <a:pt x="3533" y="9075"/>
                  </a:lnTo>
                  <a:lnTo>
                    <a:pt x="3489" y="9119"/>
                  </a:lnTo>
                  <a:lnTo>
                    <a:pt x="3401" y="9119"/>
                  </a:lnTo>
                  <a:lnTo>
                    <a:pt x="3379" y="9097"/>
                  </a:lnTo>
                  <a:lnTo>
                    <a:pt x="3312" y="8987"/>
                  </a:lnTo>
                  <a:lnTo>
                    <a:pt x="3312" y="8457"/>
                  </a:lnTo>
                  <a:lnTo>
                    <a:pt x="3268" y="7905"/>
                  </a:lnTo>
                  <a:lnTo>
                    <a:pt x="3246" y="7640"/>
                  </a:lnTo>
                  <a:lnTo>
                    <a:pt x="3202" y="7375"/>
                  </a:lnTo>
                  <a:lnTo>
                    <a:pt x="3114" y="7110"/>
                  </a:lnTo>
                  <a:lnTo>
                    <a:pt x="3025" y="6845"/>
                  </a:lnTo>
                  <a:lnTo>
                    <a:pt x="3047" y="7684"/>
                  </a:lnTo>
                  <a:lnTo>
                    <a:pt x="3069" y="8567"/>
                  </a:lnTo>
                  <a:lnTo>
                    <a:pt x="3136" y="10400"/>
                  </a:lnTo>
                  <a:lnTo>
                    <a:pt x="3158" y="11327"/>
                  </a:lnTo>
                  <a:lnTo>
                    <a:pt x="3158" y="12232"/>
                  </a:lnTo>
                  <a:lnTo>
                    <a:pt x="3136" y="13116"/>
                  </a:lnTo>
                  <a:lnTo>
                    <a:pt x="3069" y="13955"/>
                  </a:lnTo>
                  <a:lnTo>
                    <a:pt x="2871" y="14462"/>
                  </a:lnTo>
                  <a:lnTo>
                    <a:pt x="2760" y="14705"/>
                  </a:lnTo>
                  <a:lnTo>
                    <a:pt x="2628" y="14926"/>
                  </a:lnTo>
                  <a:lnTo>
                    <a:pt x="2495" y="15103"/>
                  </a:lnTo>
                  <a:lnTo>
                    <a:pt x="2341" y="15257"/>
                  </a:lnTo>
                  <a:lnTo>
                    <a:pt x="2275" y="15301"/>
                  </a:lnTo>
                  <a:lnTo>
                    <a:pt x="2186" y="15345"/>
                  </a:lnTo>
                  <a:lnTo>
                    <a:pt x="2076" y="15368"/>
                  </a:lnTo>
                  <a:lnTo>
                    <a:pt x="1988" y="15390"/>
                  </a:lnTo>
                  <a:lnTo>
                    <a:pt x="2032" y="16030"/>
                  </a:lnTo>
                  <a:lnTo>
                    <a:pt x="2054" y="16670"/>
                  </a:lnTo>
                  <a:lnTo>
                    <a:pt x="2054" y="17310"/>
                  </a:lnTo>
                  <a:lnTo>
                    <a:pt x="2032" y="17907"/>
                  </a:lnTo>
                  <a:lnTo>
                    <a:pt x="1988" y="18503"/>
                  </a:lnTo>
                  <a:lnTo>
                    <a:pt x="1943" y="19077"/>
                  </a:lnTo>
                  <a:lnTo>
                    <a:pt x="1855" y="19651"/>
                  </a:lnTo>
                  <a:lnTo>
                    <a:pt x="1745" y="20181"/>
                  </a:lnTo>
                  <a:lnTo>
                    <a:pt x="1612" y="20711"/>
                  </a:lnTo>
                  <a:lnTo>
                    <a:pt x="1480" y="21241"/>
                  </a:lnTo>
                  <a:lnTo>
                    <a:pt x="1303" y="21726"/>
                  </a:lnTo>
                  <a:lnTo>
                    <a:pt x="1126" y="22212"/>
                  </a:lnTo>
                  <a:lnTo>
                    <a:pt x="950" y="22676"/>
                  </a:lnTo>
                  <a:lnTo>
                    <a:pt x="729" y="23117"/>
                  </a:lnTo>
                  <a:lnTo>
                    <a:pt x="508" y="23559"/>
                  </a:lnTo>
                  <a:lnTo>
                    <a:pt x="265" y="23978"/>
                  </a:lnTo>
                  <a:lnTo>
                    <a:pt x="199" y="24089"/>
                  </a:lnTo>
                  <a:lnTo>
                    <a:pt x="155" y="24243"/>
                  </a:lnTo>
                  <a:lnTo>
                    <a:pt x="111" y="24442"/>
                  </a:lnTo>
                  <a:lnTo>
                    <a:pt x="67" y="24663"/>
                  </a:lnTo>
                  <a:lnTo>
                    <a:pt x="23" y="25171"/>
                  </a:lnTo>
                  <a:lnTo>
                    <a:pt x="0" y="25789"/>
                  </a:lnTo>
                  <a:lnTo>
                    <a:pt x="23" y="26473"/>
                  </a:lnTo>
                  <a:lnTo>
                    <a:pt x="67" y="27202"/>
                  </a:lnTo>
                  <a:lnTo>
                    <a:pt x="177" y="28725"/>
                  </a:lnTo>
                  <a:lnTo>
                    <a:pt x="133" y="29895"/>
                  </a:lnTo>
                  <a:lnTo>
                    <a:pt x="111" y="31066"/>
                  </a:lnTo>
                  <a:lnTo>
                    <a:pt x="111" y="32280"/>
                  </a:lnTo>
                  <a:lnTo>
                    <a:pt x="155" y="33494"/>
                  </a:lnTo>
                  <a:lnTo>
                    <a:pt x="221" y="34709"/>
                  </a:lnTo>
                  <a:lnTo>
                    <a:pt x="310" y="35967"/>
                  </a:lnTo>
                  <a:lnTo>
                    <a:pt x="442" y="37226"/>
                  </a:lnTo>
                  <a:lnTo>
                    <a:pt x="597" y="38506"/>
                  </a:lnTo>
                  <a:lnTo>
                    <a:pt x="795" y="39831"/>
                  </a:lnTo>
                  <a:lnTo>
                    <a:pt x="1038" y="41200"/>
                  </a:lnTo>
                  <a:lnTo>
                    <a:pt x="1325" y="42547"/>
                  </a:lnTo>
                  <a:lnTo>
                    <a:pt x="1678" y="43938"/>
                  </a:lnTo>
                  <a:lnTo>
                    <a:pt x="1855" y="44622"/>
                  </a:lnTo>
                  <a:lnTo>
                    <a:pt x="2054" y="45329"/>
                  </a:lnTo>
                  <a:lnTo>
                    <a:pt x="2275" y="46013"/>
                  </a:lnTo>
                  <a:lnTo>
                    <a:pt x="2517" y="46719"/>
                  </a:lnTo>
                  <a:lnTo>
                    <a:pt x="2760" y="47404"/>
                  </a:lnTo>
                  <a:lnTo>
                    <a:pt x="3025" y="48110"/>
                  </a:lnTo>
                  <a:lnTo>
                    <a:pt x="3312" y="48817"/>
                  </a:lnTo>
                  <a:lnTo>
                    <a:pt x="3621" y="49523"/>
                  </a:lnTo>
                  <a:lnTo>
                    <a:pt x="4262" y="50914"/>
                  </a:lnTo>
                  <a:lnTo>
                    <a:pt x="4615" y="51599"/>
                  </a:lnTo>
                  <a:lnTo>
                    <a:pt x="4990" y="52305"/>
                  </a:lnTo>
                  <a:lnTo>
                    <a:pt x="5366" y="52990"/>
                  </a:lnTo>
                  <a:lnTo>
                    <a:pt x="5785" y="53674"/>
                  </a:lnTo>
                  <a:lnTo>
                    <a:pt x="6646" y="55021"/>
                  </a:lnTo>
                  <a:lnTo>
                    <a:pt x="6889" y="55352"/>
                  </a:lnTo>
                  <a:lnTo>
                    <a:pt x="7132" y="55683"/>
                  </a:lnTo>
                  <a:lnTo>
                    <a:pt x="7618" y="56324"/>
                  </a:lnTo>
                  <a:lnTo>
                    <a:pt x="8103" y="56986"/>
                  </a:lnTo>
                  <a:lnTo>
                    <a:pt x="8368" y="57295"/>
                  </a:lnTo>
                  <a:lnTo>
                    <a:pt x="8633" y="57604"/>
                  </a:lnTo>
                  <a:lnTo>
                    <a:pt x="9715" y="58819"/>
                  </a:lnTo>
                  <a:lnTo>
                    <a:pt x="10289" y="59437"/>
                  </a:lnTo>
                  <a:lnTo>
                    <a:pt x="10863" y="60011"/>
                  </a:lnTo>
                  <a:lnTo>
                    <a:pt x="11459" y="60563"/>
                  </a:lnTo>
                  <a:lnTo>
                    <a:pt x="12078" y="61115"/>
                  </a:lnTo>
                  <a:lnTo>
                    <a:pt x="12696" y="61623"/>
                  </a:lnTo>
                  <a:lnTo>
                    <a:pt x="13314" y="62153"/>
                  </a:lnTo>
                  <a:lnTo>
                    <a:pt x="13954" y="62638"/>
                  </a:lnTo>
                  <a:lnTo>
                    <a:pt x="14595" y="63102"/>
                  </a:lnTo>
                  <a:lnTo>
                    <a:pt x="15235" y="63566"/>
                  </a:lnTo>
                  <a:lnTo>
                    <a:pt x="15875" y="64007"/>
                  </a:lnTo>
                  <a:lnTo>
                    <a:pt x="16515" y="64427"/>
                  </a:lnTo>
                  <a:lnTo>
                    <a:pt x="17156" y="64824"/>
                  </a:lnTo>
                  <a:lnTo>
                    <a:pt x="18458" y="65597"/>
                  </a:lnTo>
                  <a:lnTo>
                    <a:pt x="19739" y="66325"/>
                  </a:lnTo>
                  <a:lnTo>
                    <a:pt x="21019" y="66988"/>
                  </a:lnTo>
                  <a:lnTo>
                    <a:pt x="21748" y="67518"/>
                  </a:lnTo>
                  <a:lnTo>
                    <a:pt x="22631" y="68114"/>
                  </a:lnTo>
                  <a:lnTo>
                    <a:pt x="23514" y="68688"/>
                  </a:lnTo>
                  <a:lnTo>
                    <a:pt x="24265" y="69152"/>
                  </a:lnTo>
                  <a:lnTo>
                    <a:pt x="24927" y="69416"/>
                  </a:lnTo>
                  <a:lnTo>
                    <a:pt x="25590" y="69637"/>
                  </a:lnTo>
                  <a:lnTo>
                    <a:pt x="26252" y="69858"/>
                  </a:lnTo>
                  <a:lnTo>
                    <a:pt x="26937" y="70057"/>
                  </a:lnTo>
                  <a:lnTo>
                    <a:pt x="27621" y="70255"/>
                  </a:lnTo>
                  <a:lnTo>
                    <a:pt x="28305" y="70432"/>
                  </a:lnTo>
                  <a:lnTo>
                    <a:pt x="29012" y="70609"/>
                  </a:lnTo>
                  <a:lnTo>
                    <a:pt x="29696" y="70741"/>
                  </a:lnTo>
                  <a:lnTo>
                    <a:pt x="31109" y="71006"/>
                  </a:lnTo>
                  <a:lnTo>
                    <a:pt x="32500" y="71227"/>
                  </a:lnTo>
                  <a:lnTo>
                    <a:pt x="33891" y="71404"/>
                  </a:lnTo>
                  <a:lnTo>
                    <a:pt x="35260" y="71514"/>
                  </a:lnTo>
                  <a:lnTo>
                    <a:pt x="36188" y="71580"/>
                  </a:lnTo>
                  <a:lnTo>
                    <a:pt x="37115" y="71624"/>
                  </a:lnTo>
                  <a:lnTo>
                    <a:pt x="38042" y="71646"/>
                  </a:lnTo>
                  <a:lnTo>
                    <a:pt x="39919" y="71646"/>
                  </a:lnTo>
                  <a:lnTo>
                    <a:pt x="40868" y="71624"/>
                  </a:lnTo>
                  <a:lnTo>
                    <a:pt x="41796" y="71580"/>
                  </a:lnTo>
                  <a:lnTo>
                    <a:pt x="42723" y="71514"/>
                  </a:lnTo>
                  <a:lnTo>
                    <a:pt x="43650" y="71426"/>
                  </a:lnTo>
                  <a:lnTo>
                    <a:pt x="44577" y="71337"/>
                  </a:lnTo>
                  <a:lnTo>
                    <a:pt x="45483" y="71227"/>
                  </a:lnTo>
                  <a:lnTo>
                    <a:pt x="46366" y="71094"/>
                  </a:lnTo>
                  <a:lnTo>
                    <a:pt x="46697" y="71028"/>
                  </a:lnTo>
                  <a:lnTo>
                    <a:pt x="47028" y="70940"/>
                  </a:lnTo>
                  <a:lnTo>
                    <a:pt x="47337" y="70852"/>
                  </a:lnTo>
                  <a:lnTo>
                    <a:pt x="47646" y="70741"/>
                  </a:lnTo>
                  <a:lnTo>
                    <a:pt x="47933" y="70631"/>
                  </a:lnTo>
                  <a:lnTo>
                    <a:pt x="48220" y="70498"/>
                  </a:lnTo>
                  <a:lnTo>
                    <a:pt x="48772" y="70189"/>
                  </a:lnTo>
                  <a:lnTo>
                    <a:pt x="49280" y="69880"/>
                  </a:lnTo>
                  <a:lnTo>
                    <a:pt x="49766" y="69527"/>
                  </a:lnTo>
                  <a:lnTo>
                    <a:pt x="50185" y="69174"/>
                  </a:lnTo>
                  <a:lnTo>
                    <a:pt x="50583" y="68798"/>
                  </a:lnTo>
                  <a:lnTo>
                    <a:pt x="50914" y="68445"/>
                  </a:lnTo>
                  <a:lnTo>
                    <a:pt x="51201" y="68114"/>
                  </a:lnTo>
                  <a:lnTo>
                    <a:pt x="51466" y="67783"/>
                  </a:lnTo>
                  <a:lnTo>
                    <a:pt x="51665" y="67518"/>
                  </a:lnTo>
                  <a:lnTo>
                    <a:pt x="51930" y="67098"/>
                  </a:lnTo>
                  <a:lnTo>
                    <a:pt x="52018" y="66944"/>
                  </a:lnTo>
                  <a:lnTo>
                    <a:pt x="52283" y="66657"/>
                  </a:lnTo>
                  <a:lnTo>
                    <a:pt x="52526" y="66325"/>
                  </a:lnTo>
                  <a:lnTo>
                    <a:pt x="52614" y="66171"/>
                  </a:lnTo>
                  <a:lnTo>
                    <a:pt x="52702" y="65994"/>
                  </a:lnTo>
                  <a:lnTo>
                    <a:pt x="52769" y="65818"/>
                  </a:lnTo>
                  <a:lnTo>
                    <a:pt x="52835" y="65641"/>
                  </a:lnTo>
                  <a:lnTo>
                    <a:pt x="52857" y="65464"/>
                  </a:lnTo>
                  <a:lnTo>
                    <a:pt x="52879" y="65310"/>
                  </a:lnTo>
                  <a:lnTo>
                    <a:pt x="52857" y="65155"/>
                  </a:lnTo>
                  <a:lnTo>
                    <a:pt x="52813" y="65023"/>
                  </a:lnTo>
                  <a:lnTo>
                    <a:pt x="52747" y="64890"/>
                  </a:lnTo>
                  <a:lnTo>
                    <a:pt x="52658" y="64780"/>
                  </a:lnTo>
                  <a:lnTo>
                    <a:pt x="52526" y="64692"/>
                  </a:lnTo>
                  <a:lnTo>
                    <a:pt x="52371" y="64625"/>
                  </a:lnTo>
                  <a:lnTo>
                    <a:pt x="51643" y="64692"/>
                  </a:lnTo>
                  <a:lnTo>
                    <a:pt x="50782" y="64780"/>
                  </a:lnTo>
                  <a:lnTo>
                    <a:pt x="49832" y="64846"/>
                  </a:lnTo>
                  <a:lnTo>
                    <a:pt x="49346" y="64868"/>
                  </a:lnTo>
                  <a:lnTo>
                    <a:pt x="48883" y="64890"/>
                  </a:lnTo>
                  <a:lnTo>
                    <a:pt x="48861" y="64890"/>
                  </a:lnTo>
                  <a:lnTo>
                    <a:pt x="48419" y="64868"/>
                  </a:lnTo>
                  <a:lnTo>
                    <a:pt x="48000" y="64846"/>
                  </a:lnTo>
                  <a:lnTo>
                    <a:pt x="47624" y="64802"/>
                  </a:lnTo>
                  <a:lnTo>
                    <a:pt x="47293" y="64736"/>
                  </a:lnTo>
                  <a:lnTo>
                    <a:pt x="47028" y="64625"/>
                  </a:lnTo>
                  <a:lnTo>
                    <a:pt x="46896" y="64559"/>
                  </a:lnTo>
                  <a:lnTo>
                    <a:pt x="46807" y="64493"/>
                  </a:lnTo>
                  <a:lnTo>
                    <a:pt x="46719" y="64427"/>
                  </a:lnTo>
                  <a:lnTo>
                    <a:pt x="46653" y="64338"/>
                  </a:lnTo>
                  <a:lnTo>
                    <a:pt x="46609" y="64250"/>
                  </a:lnTo>
                  <a:lnTo>
                    <a:pt x="46587" y="64162"/>
                  </a:lnTo>
                  <a:lnTo>
                    <a:pt x="46609" y="64095"/>
                  </a:lnTo>
                  <a:lnTo>
                    <a:pt x="46631" y="64051"/>
                  </a:lnTo>
                  <a:lnTo>
                    <a:pt x="46719" y="63985"/>
                  </a:lnTo>
                  <a:lnTo>
                    <a:pt x="46874" y="63919"/>
                  </a:lnTo>
                  <a:lnTo>
                    <a:pt x="47050" y="63875"/>
                  </a:lnTo>
                  <a:lnTo>
                    <a:pt x="47558" y="63786"/>
                  </a:lnTo>
                  <a:lnTo>
                    <a:pt x="48110" y="63698"/>
                  </a:lnTo>
                  <a:lnTo>
                    <a:pt x="48110" y="63477"/>
                  </a:lnTo>
                  <a:lnTo>
                    <a:pt x="48154" y="63234"/>
                  </a:lnTo>
                  <a:lnTo>
                    <a:pt x="48243" y="62969"/>
                  </a:lnTo>
                  <a:lnTo>
                    <a:pt x="48353" y="62682"/>
                  </a:lnTo>
                  <a:lnTo>
                    <a:pt x="48507" y="62395"/>
                  </a:lnTo>
                  <a:lnTo>
                    <a:pt x="48662" y="62086"/>
                  </a:lnTo>
                  <a:lnTo>
                    <a:pt x="49059" y="61490"/>
                  </a:lnTo>
                  <a:lnTo>
                    <a:pt x="49457" y="60916"/>
                  </a:lnTo>
                  <a:lnTo>
                    <a:pt x="49678" y="60673"/>
                  </a:lnTo>
                  <a:lnTo>
                    <a:pt x="49876" y="60452"/>
                  </a:lnTo>
                  <a:lnTo>
                    <a:pt x="50053" y="60254"/>
                  </a:lnTo>
                  <a:lnTo>
                    <a:pt x="50252" y="60099"/>
                  </a:lnTo>
                  <a:lnTo>
                    <a:pt x="50406" y="59989"/>
                  </a:lnTo>
                  <a:lnTo>
                    <a:pt x="50561" y="59945"/>
                  </a:lnTo>
                  <a:lnTo>
                    <a:pt x="50693" y="59790"/>
                  </a:lnTo>
                  <a:lnTo>
                    <a:pt x="50914" y="59613"/>
                  </a:lnTo>
                  <a:lnTo>
                    <a:pt x="51510" y="59128"/>
                  </a:lnTo>
                  <a:lnTo>
                    <a:pt x="52217" y="58554"/>
                  </a:lnTo>
                  <a:lnTo>
                    <a:pt x="52989" y="57913"/>
                  </a:lnTo>
                  <a:lnTo>
                    <a:pt x="53718" y="57251"/>
                  </a:lnTo>
                  <a:lnTo>
                    <a:pt x="54358" y="56633"/>
                  </a:lnTo>
                  <a:lnTo>
                    <a:pt x="54844" y="56081"/>
                  </a:lnTo>
                  <a:lnTo>
                    <a:pt x="54999" y="55882"/>
                  </a:lnTo>
                  <a:lnTo>
                    <a:pt x="55109" y="55706"/>
                  </a:lnTo>
                  <a:lnTo>
                    <a:pt x="55242" y="55573"/>
                  </a:lnTo>
                  <a:lnTo>
                    <a:pt x="55330" y="55419"/>
                  </a:lnTo>
                  <a:lnTo>
                    <a:pt x="55352" y="55286"/>
                  </a:lnTo>
                  <a:lnTo>
                    <a:pt x="55330" y="55131"/>
                  </a:lnTo>
                  <a:lnTo>
                    <a:pt x="55264" y="54999"/>
                  </a:lnTo>
                  <a:lnTo>
                    <a:pt x="55175" y="54867"/>
                  </a:lnTo>
                  <a:lnTo>
                    <a:pt x="55043" y="54734"/>
                  </a:lnTo>
                  <a:lnTo>
                    <a:pt x="54866" y="54602"/>
                  </a:lnTo>
                  <a:lnTo>
                    <a:pt x="54667" y="54447"/>
                  </a:lnTo>
                  <a:lnTo>
                    <a:pt x="54447" y="54315"/>
                  </a:lnTo>
                  <a:lnTo>
                    <a:pt x="53917" y="54050"/>
                  </a:lnTo>
                  <a:lnTo>
                    <a:pt x="53321" y="53785"/>
                  </a:lnTo>
                  <a:lnTo>
                    <a:pt x="52702" y="53520"/>
                  </a:lnTo>
                  <a:lnTo>
                    <a:pt x="51334" y="52990"/>
                  </a:lnTo>
                  <a:lnTo>
                    <a:pt x="49987" y="52482"/>
                  </a:lnTo>
                  <a:lnTo>
                    <a:pt x="49324" y="52261"/>
                  </a:lnTo>
                  <a:lnTo>
                    <a:pt x="48728" y="52063"/>
                  </a:lnTo>
                  <a:lnTo>
                    <a:pt x="48176" y="51908"/>
                  </a:lnTo>
                  <a:lnTo>
                    <a:pt x="47691" y="51798"/>
                  </a:lnTo>
                  <a:lnTo>
                    <a:pt x="47492" y="51731"/>
                  </a:lnTo>
                  <a:lnTo>
                    <a:pt x="47337" y="51643"/>
                  </a:lnTo>
                  <a:lnTo>
                    <a:pt x="47227" y="51533"/>
                  </a:lnTo>
                  <a:lnTo>
                    <a:pt x="47161" y="51422"/>
                  </a:lnTo>
                  <a:lnTo>
                    <a:pt x="47117" y="51290"/>
                  </a:lnTo>
                  <a:lnTo>
                    <a:pt x="47094" y="51157"/>
                  </a:lnTo>
                  <a:lnTo>
                    <a:pt x="47094" y="51025"/>
                  </a:lnTo>
                  <a:lnTo>
                    <a:pt x="47117" y="50892"/>
                  </a:lnTo>
                  <a:lnTo>
                    <a:pt x="47205" y="50583"/>
                  </a:lnTo>
                  <a:lnTo>
                    <a:pt x="47293" y="50252"/>
                  </a:lnTo>
                  <a:lnTo>
                    <a:pt x="47315" y="50098"/>
                  </a:lnTo>
                  <a:lnTo>
                    <a:pt x="47337" y="49943"/>
                  </a:lnTo>
                  <a:lnTo>
                    <a:pt x="47337" y="49788"/>
                  </a:lnTo>
                  <a:lnTo>
                    <a:pt x="47337" y="49634"/>
                  </a:lnTo>
                  <a:lnTo>
                    <a:pt x="47161" y="49700"/>
                  </a:lnTo>
                  <a:lnTo>
                    <a:pt x="46984" y="49744"/>
                  </a:lnTo>
                  <a:lnTo>
                    <a:pt x="46807" y="49766"/>
                  </a:lnTo>
                  <a:lnTo>
                    <a:pt x="46476" y="49766"/>
                  </a:lnTo>
                  <a:lnTo>
                    <a:pt x="46300" y="49744"/>
                  </a:lnTo>
                  <a:lnTo>
                    <a:pt x="45968" y="49678"/>
                  </a:lnTo>
                  <a:lnTo>
                    <a:pt x="45615" y="49612"/>
                  </a:lnTo>
                  <a:lnTo>
                    <a:pt x="45439" y="49590"/>
                  </a:lnTo>
                  <a:lnTo>
                    <a:pt x="45262" y="49568"/>
                  </a:lnTo>
                  <a:lnTo>
                    <a:pt x="44953" y="49612"/>
                  </a:lnTo>
                  <a:lnTo>
                    <a:pt x="44798" y="49634"/>
                  </a:lnTo>
                  <a:lnTo>
                    <a:pt x="44644" y="49678"/>
                  </a:lnTo>
                  <a:lnTo>
                    <a:pt x="44622" y="49656"/>
                  </a:lnTo>
                  <a:lnTo>
                    <a:pt x="44600" y="49634"/>
                  </a:lnTo>
                  <a:lnTo>
                    <a:pt x="44489" y="49590"/>
                  </a:lnTo>
                  <a:lnTo>
                    <a:pt x="44313" y="49546"/>
                  </a:lnTo>
                  <a:lnTo>
                    <a:pt x="44092" y="49523"/>
                  </a:lnTo>
                  <a:lnTo>
                    <a:pt x="43496" y="49457"/>
                  </a:lnTo>
                  <a:lnTo>
                    <a:pt x="42767" y="49413"/>
                  </a:lnTo>
                  <a:lnTo>
                    <a:pt x="41089" y="49303"/>
                  </a:lnTo>
                  <a:lnTo>
                    <a:pt x="39544" y="49214"/>
                  </a:lnTo>
                  <a:lnTo>
                    <a:pt x="39433" y="49259"/>
                  </a:lnTo>
                  <a:lnTo>
                    <a:pt x="39256" y="49281"/>
                  </a:lnTo>
                  <a:lnTo>
                    <a:pt x="39036" y="49325"/>
                  </a:lnTo>
                  <a:lnTo>
                    <a:pt x="38638" y="49369"/>
                  </a:lnTo>
                  <a:lnTo>
                    <a:pt x="37689" y="49369"/>
                  </a:lnTo>
                  <a:lnTo>
                    <a:pt x="37159" y="49325"/>
                  </a:lnTo>
                  <a:lnTo>
                    <a:pt x="37004" y="49325"/>
                  </a:lnTo>
                  <a:lnTo>
                    <a:pt x="36850" y="49347"/>
                  </a:lnTo>
                  <a:lnTo>
                    <a:pt x="36740" y="49369"/>
                  </a:lnTo>
                  <a:lnTo>
                    <a:pt x="36651" y="49413"/>
                  </a:lnTo>
                  <a:lnTo>
                    <a:pt x="36585" y="49479"/>
                  </a:lnTo>
                  <a:lnTo>
                    <a:pt x="36541" y="49568"/>
                  </a:lnTo>
                  <a:lnTo>
                    <a:pt x="36521" y="49626"/>
                  </a:lnTo>
                  <a:lnTo>
                    <a:pt x="36521" y="49626"/>
                  </a:lnTo>
                  <a:lnTo>
                    <a:pt x="36563" y="49281"/>
                  </a:lnTo>
                  <a:lnTo>
                    <a:pt x="36408" y="49369"/>
                  </a:lnTo>
                  <a:lnTo>
                    <a:pt x="36254" y="49413"/>
                  </a:lnTo>
                  <a:lnTo>
                    <a:pt x="36077" y="49457"/>
                  </a:lnTo>
                  <a:lnTo>
                    <a:pt x="35724" y="49457"/>
                  </a:lnTo>
                  <a:lnTo>
                    <a:pt x="35525" y="49435"/>
                  </a:lnTo>
                  <a:lnTo>
                    <a:pt x="35150" y="49347"/>
                  </a:lnTo>
                  <a:lnTo>
                    <a:pt x="34752" y="49281"/>
                  </a:lnTo>
                  <a:lnTo>
                    <a:pt x="34576" y="49259"/>
                  </a:lnTo>
                  <a:lnTo>
                    <a:pt x="34421" y="49236"/>
                  </a:lnTo>
                  <a:lnTo>
                    <a:pt x="34289" y="49259"/>
                  </a:lnTo>
                  <a:lnTo>
                    <a:pt x="34156" y="49281"/>
                  </a:lnTo>
                  <a:lnTo>
                    <a:pt x="34223" y="48729"/>
                  </a:lnTo>
                  <a:lnTo>
                    <a:pt x="34046" y="48773"/>
                  </a:lnTo>
                  <a:lnTo>
                    <a:pt x="33869" y="48817"/>
                  </a:lnTo>
                  <a:lnTo>
                    <a:pt x="33671" y="48839"/>
                  </a:lnTo>
                  <a:lnTo>
                    <a:pt x="33494" y="48839"/>
                  </a:lnTo>
                  <a:lnTo>
                    <a:pt x="33163" y="48817"/>
                  </a:lnTo>
                  <a:lnTo>
                    <a:pt x="32854" y="48773"/>
                  </a:lnTo>
                  <a:lnTo>
                    <a:pt x="32545" y="48707"/>
                  </a:lnTo>
                  <a:lnTo>
                    <a:pt x="32235" y="48618"/>
                  </a:lnTo>
                  <a:lnTo>
                    <a:pt x="31617" y="48486"/>
                  </a:lnTo>
                  <a:lnTo>
                    <a:pt x="31308" y="48420"/>
                  </a:lnTo>
                  <a:lnTo>
                    <a:pt x="30999" y="48397"/>
                  </a:lnTo>
                  <a:lnTo>
                    <a:pt x="30911" y="48420"/>
                  </a:lnTo>
                  <a:lnTo>
                    <a:pt x="31043" y="47868"/>
                  </a:lnTo>
                  <a:lnTo>
                    <a:pt x="30668" y="47779"/>
                  </a:lnTo>
                  <a:lnTo>
                    <a:pt x="30359" y="47669"/>
                  </a:lnTo>
                  <a:lnTo>
                    <a:pt x="30248" y="47603"/>
                  </a:lnTo>
                  <a:lnTo>
                    <a:pt x="30160" y="47536"/>
                  </a:lnTo>
                  <a:lnTo>
                    <a:pt x="30116" y="47448"/>
                  </a:lnTo>
                  <a:lnTo>
                    <a:pt x="30116" y="47360"/>
                  </a:lnTo>
                  <a:lnTo>
                    <a:pt x="30270" y="46830"/>
                  </a:lnTo>
                  <a:lnTo>
                    <a:pt x="30182" y="46764"/>
                  </a:lnTo>
                  <a:lnTo>
                    <a:pt x="30072" y="46719"/>
                  </a:lnTo>
                  <a:lnTo>
                    <a:pt x="29873" y="46631"/>
                  </a:lnTo>
                  <a:lnTo>
                    <a:pt x="29630" y="46587"/>
                  </a:lnTo>
                  <a:lnTo>
                    <a:pt x="29409" y="46543"/>
                  </a:lnTo>
                  <a:lnTo>
                    <a:pt x="29211" y="46499"/>
                  </a:lnTo>
                  <a:lnTo>
                    <a:pt x="29122" y="46477"/>
                  </a:lnTo>
                  <a:lnTo>
                    <a:pt x="29056" y="46432"/>
                  </a:lnTo>
                  <a:lnTo>
                    <a:pt x="29012" y="46388"/>
                  </a:lnTo>
                  <a:lnTo>
                    <a:pt x="28990" y="46322"/>
                  </a:lnTo>
                  <a:lnTo>
                    <a:pt x="28968" y="46256"/>
                  </a:lnTo>
                  <a:lnTo>
                    <a:pt x="28990" y="46167"/>
                  </a:lnTo>
                  <a:lnTo>
                    <a:pt x="28813" y="46697"/>
                  </a:lnTo>
                  <a:lnTo>
                    <a:pt x="28195" y="46455"/>
                  </a:lnTo>
                  <a:lnTo>
                    <a:pt x="27665" y="46212"/>
                  </a:lnTo>
                  <a:lnTo>
                    <a:pt x="27201" y="45947"/>
                  </a:lnTo>
                  <a:lnTo>
                    <a:pt x="26760" y="45660"/>
                  </a:lnTo>
                  <a:lnTo>
                    <a:pt x="26407" y="45395"/>
                  </a:lnTo>
                  <a:lnTo>
                    <a:pt x="26230" y="45240"/>
                  </a:lnTo>
                  <a:lnTo>
                    <a:pt x="26098" y="45108"/>
                  </a:lnTo>
                  <a:lnTo>
                    <a:pt x="25788" y="44821"/>
                  </a:lnTo>
                  <a:lnTo>
                    <a:pt x="25546" y="44512"/>
                  </a:lnTo>
                  <a:lnTo>
                    <a:pt x="25016" y="43695"/>
                  </a:lnTo>
                  <a:lnTo>
                    <a:pt x="24508" y="42922"/>
                  </a:lnTo>
                  <a:lnTo>
                    <a:pt x="24442" y="42834"/>
                  </a:lnTo>
                  <a:lnTo>
                    <a:pt x="24375" y="42745"/>
                  </a:lnTo>
                  <a:lnTo>
                    <a:pt x="24243" y="42524"/>
                  </a:lnTo>
                  <a:lnTo>
                    <a:pt x="24088" y="42326"/>
                  </a:lnTo>
                  <a:lnTo>
                    <a:pt x="24022" y="42237"/>
                  </a:lnTo>
                  <a:lnTo>
                    <a:pt x="23956" y="42127"/>
                  </a:lnTo>
                  <a:lnTo>
                    <a:pt x="23823" y="41906"/>
                  </a:lnTo>
                  <a:lnTo>
                    <a:pt x="23669" y="41686"/>
                  </a:lnTo>
                  <a:lnTo>
                    <a:pt x="23514" y="41465"/>
                  </a:lnTo>
                  <a:lnTo>
                    <a:pt x="23360" y="41222"/>
                  </a:lnTo>
                  <a:lnTo>
                    <a:pt x="23029" y="40714"/>
                  </a:lnTo>
                  <a:lnTo>
                    <a:pt x="22697" y="40162"/>
                  </a:lnTo>
                  <a:lnTo>
                    <a:pt x="22344" y="39544"/>
                  </a:lnTo>
                  <a:lnTo>
                    <a:pt x="22013" y="38904"/>
                  </a:lnTo>
                  <a:lnTo>
                    <a:pt x="21682" y="38197"/>
                  </a:lnTo>
                  <a:lnTo>
                    <a:pt x="21373" y="37446"/>
                  </a:lnTo>
                  <a:lnTo>
                    <a:pt x="21042" y="36674"/>
                  </a:lnTo>
                  <a:lnTo>
                    <a:pt x="20754" y="35857"/>
                  </a:lnTo>
                  <a:lnTo>
                    <a:pt x="20710" y="35746"/>
                  </a:lnTo>
                  <a:lnTo>
                    <a:pt x="20666" y="35636"/>
                  </a:lnTo>
                  <a:lnTo>
                    <a:pt x="20600" y="35526"/>
                  </a:lnTo>
                  <a:lnTo>
                    <a:pt x="20512" y="35437"/>
                  </a:lnTo>
                  <a:lnTo>
                    <a:pt x="20401" y="35371"/>
                  </a:lnTo>
                  <a:lnTo>
                    <a:pt x="20313" y="35305"/>
                  </a:lnTo>
                  <a:lnTo>
                    <a:pt x="20203" y="35261"/>
                  </a:lnTo>
                  <a:lnTo>
                    <a:pt x="19960" y="35261"/>
                  </a:lnTo>
                  <a:lnTo>
                    <a:pt x="19827" y="35327"/>
                  </a:lnTo>
                  <a:lnTo>
                    <a:pt x="19695" y="35415"/>
                  </a:lnTo>
                  <a:lnTo>
                    <a:pt x="19562" y="35570"/>
                  </a:lnTo>
                  <a:lnTo>
                    <a:pt x="19408" y="34775"/>
                  </a:lnTo>
                  <a:lnTo>
                    <a:pt x="19341" y="34355"/>
                  </a:lnTo>
                  <a:lnTo>
                    <a:pt x="19275" y="33936"/>
                  </a:lnTo>
                  <a:lnTo>
                    <a:pt x="19231" y="33737"/>
                  </a:lnTo>
                  <a:lnTo>
                    <a:pt x="19187" y="33583"/>
                  </a:lnTo>
                  <a:lnTo>
                    <a:pt x="19121" y="33472"/>
                  </a:lnTo>
                  <a:lnTo>
                    <a:pt x="19054" y="33384"/>
                  </a:lnTo>
                  <a:lnTo>
                    <a:pt x="18988" y="33296"/>
                  </a:lnTo>
                  <a:lnTo>
                    <a:pt x="18900" y="33251"/>
                  </a:lnTo>
                  <a:lnTo>
                    <a:pt x="18723" y="33141"/>
                  </a:lnTo>
                  <a:lnTo>
                    <a:pt x="18569" y="33053"/>
                  </a:lnTo>
                  <a:lnTo>
                    <a:pt x="18480" y="32986"/>
                  </a:lnTo>
                  <a:lnTo>
                    <a:pt x="18414" y="32920"/>
                  </a:lnTo>
                  <a:lnTo>
                    <a:pt x="18348" y="32810"/>
                  </a:lnTo>
                  <a:lnTo>
                    <a:pt x="18282" y="32677"/>
                  </a:lnTo>
                  <a:lnTo>
                    <a:pt x="18238" y="32523"/>
                  </a:lnTo>
                  <a:lnTo>
                    <a:pt x="18215" y="32324"/>
                  </a:lnTo>
                  <a:lnTo>
                    <a:pt x="17995" y="31441"/>
                  </a:lnTo>
                  <a:lnTo>
                    <a:pt x="17796" y="30536"/>
                  </a:lnTo>
                  <a:lnTo>
                    <a:pt x="17619" y="29608"/>
                  </a:lnTo>
                  <a:lnTo>
                    <a:pt x="17465" y="28681"/>
                  </a:lnTo>
                  <a:lnTo>
                    <a:pt x="17332" y="27732"/>
                  </a:lnTo>
                  <a:lnTo>
                    <a:pt x="17222" y="26760"/>
                  </a:lnTo>
                  <a:lnTo>
                    <a:pt x="17134" y="25767"/>
                  </a:lnTo>
                  <a:lnTo>
                    <a:pt x="17067" y="24773"/>
                  </a:lnTo>
                  <a:lnTo>
                    <a:pt x="16957" y="22720"/>
                  </a:lnTo>
                  <a:lnTo>
                    <a:pt x="16869" y="20644"/>
                  </a:lnTo>
                  <a:lnTo>
                    <a:pt x="16824" y="18591"/>
                  </a:lnTo>
                  <a:lnTo>
                    <a:pt x="16802" y="16516"/>
                  </a:lnTo>
                  <a:lnTo>
                    <a:pt x="16802" y="12387"/>
                  </a:lnTo>
                  <a:lnTo>
                    <a:pt x="16802" y="8258"/>
                  </a:lnTo>
                  <a:lnTo>
                    <a:pt x="16780" y="6205"/>
                  </a:lnTo>
                  <a:lnTo>
                    <a:pt x="16758" y="4129"/>
                  </a:lnTo>
                  <a:lnTo>
                    <a:pt x="16692" y="2076"/>
                  </a:lnTo>
                  <a:lnTo>
                    <a:pt x="16604"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2" name="Google Shape;2442;p32"/>
            <p:cNvGrpSpPr/>
            <p:nvPr/>
          </p:nvGrpSpPr>
          <p:grpSpPr>
            <a:xfrm>
              <a:off x="200259" y="4284707"/>
              <a:ext cx="1544737" cy="998436"/>
              <a:chOff x="2417075" y="4056650"/>
              <a:chExt cx="1212700" cy="783825"/>
            </a:xfrm>
          </p:grpSpPr>
          <p:sp>
            <p:nvSpPr>
              <p:cNvPr id="2443" name="Google Shape;2443;p32"/>
              <p:cNvSpPr/>
              <p:nvPr/>
            </p:nvSpPr>
            <p:spPr>
              <a:xfrm>
                <a:off x="3346600" y="4704650"/>
                <a:ext cx="214750" cy="80075"/>
              </a:xfrm>
              <a:custGeom>
                <a:avLst/>
                <a:gdLst/>
                <a:ahLst/>
                <a:cxnLst/>
                <a:rect l="l" t="t" r="r" b="b"/>
                <a:pathLst>
                  <a:path w="8590" h="3203" extrusionOk="0">
                    <a:moveTo>
                      <a:pt x="0" y="1"/>
                    </a:moveTo>
                    <a:lnTo>
                      <a:pt x="1789" y="796"/>
                    </a:lnTo>
                    <a:lnTo>
                      <a:pt x="3621" y="1590"/>
                    </a:lnTo>
                    <a:lnTo>
                      <a:pt x="4527" y="1966"/>
                    </a:lnTo>
                    <a:lnTo>
                      <a:pt x="5476" y="2319"/>
                    </a:lnTo>
                    <a:lnTo>
                      <a:pt x="6403" y="2672"/>
                    </a:lnTo>
                    <a:lnTo>
                      <a:pt x="7353" y="2981"/>
                    </a:lnTo>
                    <a:lnTo>
                      <a:pt x="7573" y="2981"/>
                    </a:lnTo>
                    <a:lnTo>
                      <a:pt x="7706" y="3003"/>
                    </a:lnTo>
                    <a:lnTo>
                      <a:pt x="7993" y="3092"/>
                    </a:lnTo>
                    <a:lnTo>
                      <a:pt x="8302" y="3158"/>
                    </a:lnTo>
                    <a:lnTo>
                      <a:pt x="8434" y="3202"/>
                    </a:lnTo>
                    <a:lnTo>
                      <a:pt x="8589" y="3202"/>
                    </a:lnTo>
                    <a:lnTo>
                      <a:pt x="7838" y="2893"/>
                    </a:lnTo>
                    <a:lnTo>
                      <a:pt x="7132" y="2606"/>
                    </a:lnTo>
                    <a:lnTo>
                      <a:pt x="6403" y="2341"/>
                    </a:lnTo>
                    <a:lnTo>
                      <a:pt x="5653" y="2076"/>
                    </a:lnTo>
                    <a:lnTo>
                      <a:pt x="5653" y="2076"/>
                    </a:lnTo>
                    <a:lnTo>
                      <a:pt x="7375" y="2628"/>
                    </a:lnTo>
                    <a:lnTo>
                      <a:pt x="4836" y="1789"/>
                    </a:lnTo>
                    <a:lnTo>
                      <a:pt x="3533" y="1370"/>
                    </a:lnTo>
                    <a:lnTo>
                      <a:pt x="2208" y="950"/>
                    </a:lnTo>
                    <a:lnTo>
                      <a:pt x="1965" y="840"/>
                    </a:lnTo>
                    <a:lnTo>
                      <a:pt x="1723" y="707"/>
                    </a:lnTo>
                    <a:lnTo>
                      <a:pt x="1259" y="398"/>
                    </a:lnTo>
                    <a:lnTo>
                      <a:pt x="1016" y="244"/>
                    </a:lnTo>
                    <a:lnTo>
                      <a:pt x="729" y="133"/>
                    </a:lnTo>
                    <a:lnTo>
                      <a:pt x="574" y="67"/>
                    </a:lnTo>
                    <a:lnTo>
                      <a:pt x="398" y="45"/>
                    </a:lnTo>
                    <a:lnTo>
                      <a:pt x="221" y="23"/>
                    </a:lnTo>
                    <a:lnTo>
                      <a:pt x="22"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2"/>
              <p:cNvSpPr/>
              <p:nvPr/>
            </p:nvSpPr>
            <p:spPr>
              <a:xfrm>
                <a:off x="3530950" y="4770350"/>
                <a:ext cx="8850" cy="2775"/>
              </a:xfrm>
              <a:custGeom>
                <a:avLst/>
                <a:gdLst/>
                <a:ahLst/>
                <a:cxnLst/>
                <a:rect l="l" t="t" r="r" b="b"/>
                <a:pathLst>
                  <a:path w="354" h="111" fill="none" extrusionOk="0">
                    <a:moveTo>
                      <a:pt x="1" y="0"/>
                    </a:moveTo>
                    <a:lnTo>
                      <a:pt x="1" y="0"/>
                    </a:lnTo>
                    <a:lnTo>
                      <a:pt x="354" y="111"/>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2"/>
              <p:cNvSpPr/>
              <p:nvPr/>
            </p:nvSpPr>
            <p:spPr>
              <a:xfrm>
                <a:off x="3346600" y="4704650"/>
                <a:ext cx="214750" cy="80075"/>
              </a:xfrm>
              <a:custGeom>
                <a:avLst/>
                <a:gdLst/>
                <a:ahLst/>
                <a:cxnLst/>
                <a:rect l="l" t="t" r="r" b="b"/>
                <a:pathLst>
                  <a:path w="8590" h="3203" fill="none" extrusionOk="0">
                    <a:moveTo>
                      <a:pt x="22" y="1"/>
                    </a:moveTo>
                    <a:lnTo>
                      <a:pt x="22" y="1"/>
                    </a:lnTo>
                    <a:lnTo>
                      <a:pt x="0" y="1"/>
                    </a:lnTo>
                    <a:lnTo>
                      <a:pt x="0" y="1"/>
                    </a:lnTo>
                    <a:lnTo>
                      <a:pt x="1789" y="796"/>
                    </a:lnTo>
                    <a:lnTo>
                      <a:pt x="3621" y="1590"/>
                    </a:lnTo>
                    <a:lnTo>
                      <a:pt x="4527" y="1966"/>
                    </a:lnTo>
                    <a:lnTo>
                      <a:pt x="5476" y="2319"/>
                    </a:lnTo>
                    <a:lnTo>
                      <a:pt x="6403" y="2672"/>
                    </a:lnTo>
                    <a:lnTo>
                      <a:pt x="7353" y="2981"/>
                    </a:lnTo>
                    <a:lnTo>
                      <a:pt x="7353" y="2981"/>
                    </a:lnTo>
                    <a:lnTo>
                      <a:pt x="7463" y="2981"/>
                    </a:lnTo>
                    <a:lnTo>
                      <a:pt x="7463" y="2981"/>
                    </a:lnTo>
                    <a:lnTo>
                      <a:pt x="7573" y="2981"/>
                    </a:lnTo>
                    <a:lnTo>
                      <a:pt x="7706" y="3003"/>
                    </a:lnTo>
                    <a:lnTo>
                      <a:pt x="7993" y="3092"/>
                    </a:lnTo>
                    <a:lnTo>
                      <a:pt x="7993" y="3092"/>
                    </a:lnTo>
                    <a:lnTo>
                      <a:pt x="8302" y="3158"/>
                    </a:lnTo>
                    <a:lnTo>
                      <a:pt x="8434" y="3202"/>
                    </a:lnTo>
                    <a:lnTo>
                      <a:pt x="8567" y="3202"/>
                    </a:lnTo>
                    <a:lnTo>
                      <a:pt x="8567" y="3202"/>
                    </a:lnTo>
                    <a:lnTo>
                      <a:pt x="8589" y="3202"/>
                    </a:lnTo>
                    <a:lnTo>
                      <a:pt x="8589" y="3202"/>
                    </a:lnTo>
                    <a:lnTo>
                      <a:pt x="7838" y="2893"/>
                    </a:lnTo>
                    <a:lnTo>
                      <a:pt x="7132" y="2606"/>
                    </a:lnTo>
                    <a:lnTo>
                      <a:pt x="6403" y="2341"/>
                    </a:lnTo>
                    <a:lnTo>
                      <a:pt x="5653" y="2076"/>
                    </a:lnTo>
                    <a:lnTo>
                      <a:pt x="7375" y="2628"/>
                    </a:lnTo>
                    <a:lnTo>
                      <a:pt x="7375" y="2628"/>
                    </a:lnTo>
                    <a:lnTo>
                      <a:pt x="4836" y="1789"/>
                    </a:lnTo>
                    <a:lnTo>
                      <a:pt x="3533" y="1370"/>
                    </a:lnTo>
                    <a:lnTo>
                      <a:pt x="2208" y="950"/>
                    </a:lnTo>
                    <a:lnTo>
                      <a:pt x="2208" y="950"/>
                    </a:lnTo>
                    <a:lnTo>
                      <a:pt x="1965" y="840"/>
                    </a:lnTo>
                    <a:lnTo>
                      <a:pt x="1723" y="707"/>
                    </a:lnTo>
                    <a:lnTo>
                      <a:pt x="1259" y="398"/>
                    </a:lnTo>
                    <a:lnTo>
                      <a:pt x="1016" y="244"/>
                    </a:lnTo>
                    <a:lnTo>
                      <a:pt x="729" y="133"/>
                    </a:lnTo>
                    <a:lnTo>
                      <a:pt x="574" y="67"/>
                    </a:lnTo>
                    <a:lnTo>
                      <a:pt x="398" y="45"/>
                    </a:lnTo>
                    <a:lnTo>
                      <a:pt x="221" y="23"/>
                    </a:lnTo>
                    <a:lnTo>
                      <a:pt x="22"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2"/>
              <p:cNvSpPr/>
              <p:nvPr/>
            </p:nvSpPr>
            <p:spPr>
              <a:xfrm>
                <a:off x="3611000" y="4806775"/>
                <a:ext cx="18775" cy="5550"/>
              </a:xfrm>
              <a:custGeom>
                <a:avLst/>
                <a:gdLst/>
                <a:ahLst/>
                <a:cxnLst/>
                <a:rect l="l" t="t" r="r" b="b"/>
                <a:pathLst>
                  <a:path w="751" h="222" extrusionOk="0">
                    <a:moveTo>
                      <a:pt x="0" y="0"/>
                    </a:moveTo>
                    <a:lnTo>
                      <a:pt x="751" y="221"/>
                    </a:lnTo>
                    <a:lnTo>
                      <a:pt x="398" y="111"/>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2"/>
              <p:cNvSpPr/>
              <p:nvPr/>
            </p:nvSpPr>
            <p:spPr>
              <a:xfrm>
                <a:off x="3611000" y="4806775"/>
                <a:ext cx="18775" cy="5550"/>
              </a:xfrm>
              <a:custGeom>
                <a:avLst/>
                <a:gdLst/>
                <a:ahLst/>
                <a:cxnLst/>
                <a:rect l="l" t="t" r="r" b="b"/>
                <a:pathLst>
                  <a:path w="751" h="222" fill="none" extrusionOk="0">
                    <a:moveTo>
                      <a:pt x="0" y="0"/>
                    </a:moveTo>
                    <a:lnTo>
                      <a:pt x="0" y="0"/>
                    </a:lnTo>
                    <a:lnTo>
                      <a:pt x="751" y="221"/>
                    </a:lnTo>
                    <a:lnTo>
                      <a:pt x="751" y="221"/>
                    </a:lnTo>
                    <a:lnTo>
                      <a:pt x="398" y="111"/>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2"/>
              <p:cNvSpPr/>
              <p:nvPr/>
            </p:nvSpPr>
            <p:spPr>
              <a:xfrm>
                <a:off x="3214675" y="4679825"/>
                <a:ext cx="97175" cy="40300"/>
              </a:xfrm>
              <a:custGeom>
                <a:avLst/>
                <a:gdLst/>
                <a:ahLst/>
                <a:cxnLst/>
                <a:rect l="l" t="t" r="r" b="b"/>
                <a:pathLst>
                  <a:path w="3887" h="1612" extrusionOk="0">
                    <a:moveTo>
                      <a:pt x="1" y="0"/>
                    </a:moveTo>
                    <a:lnTo>
                      <a:pt x="1723" y="773"/>
                    </a:lnTo>
                    <a:lnTo>
                      <a:pt x="3423" y="1502"/>
                    </a:lnTo>
                    <a:lnTo>
                      <a:pt x="3886" y="1612"/>
                    </a:lnTo>
                    <a:lnTo>
                      <a:pt x="3886" y="1612"/>
                    </a:lnTo>
                    <a:lnTo>
                      <a:pt x="3423" y="1369"/>
                    </a:lnTo>
                    <a:lnTo>
                      <a:pt x="2937" y="1148"/>
                    </a:lnTo>
                    <a:lnTo>
                      <a:pt x="2451" y="950"/>
                    </a:lnTo>
                    <a:lnTo>
                      <a:pt x="1966" y="751"/>
                    </a:lnTo>
                    <a:lnTo>
                      <a:pt x="972" y="398"/>
                    </a:lnTo>
                    <a:lnTo>
                      <a:pt x="486" y="199"/>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2"/>
              <p:cNvSpPr/>
              <p:nvPr/>
            </p:nvSpPr>
            <p:spPr>
              <a:xfrm>
                <a:off x="3214675" y="4679825"/>
                <a:ext cx="97175" cy="40300"/>
              </a:xfrm>
              <a:custGeom>
                <a:avLst/>
                <a:gdLst/>
                <a:ahLst/>
                <a:cxnLst/>
                <a:rect l="l" t="t" r="r" b="b"/>
                <a:pathLst>
                  <a:path w="3887" h="1612" fill="none" extrusionOk="0">
                    <a:moveTo>
                      <a:pt x="1" y="0"/>
                    </a:moveTo>
                    <a:lnTo>
                      <a:pt x="1" y="0"/>
                    </a:lnTo>
                    <a:lnTo>
                      <a:pt x="1723" y="773"/>
                    </a:lnTo>
                    <a:lnTo>
                      <a:pt x="3423" y="1502"/>
                    </a:lnTo>
                    <a:lnTo>
                      <a:pt x="3423" y="1502"/>
                    </a:lnTo>
                    <a:lnTo>
                      <a:pt x="3886" y="1612"/>
                    </a:lnTo>
                    <a:lnTo>
                      <a:pt x="3886" y="1612"/>
                    </a:lnTo>
                    <a:lnTo>
                      <a:pt x="3423" y="1369"/>
                    </a:lnTo>
                    <a:lnTo>
                      <a:pt x="2937" y="1148"/>
                    </a:lnTo>
                    <a:lnTo>
                      <a:pt x="2451" y="950"/>
                    </a:lnTo>
                    <a:lnTo>
                      <a:pt x="1966" y="751"/>
                    </a:lnTo>
                    <a:lnTo>
                      <a:pt x="972" y="398"/>
                    </a:lnTo>
                    <a:lnTo>
                      <a:pt x="486" y="199"/>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2"/>
              <p:cNvSpPr/>
              <p:nvPr/>
            </p:nvSpPr>
            <p:spPr>
              <a:xfrm>
                <a:off x="3339975" y="4739425"/>
                <a:ext cx="85575" cy="36450"/>
              </a:xfrm>
              <a:custGeom>
                <a:avLst/>
                <a:gdLst/>
                <a:ahLst/>
                <a:cxnLst/>
                <a:rect l="l" t="t" r="r" b="b"/>
                <a:pathLst>
                  <a:path w="3423" h="1458" extrusionOk="0">
                    <a:moveTo>
                      <a:pt x="0" y="1"/>
                    </a:moveTo>
                    <a:lnTo>
                      <a:pt x="1745" y="729"/>
                    </a:lnTo>
                    <a:lnTo>
                      <a:pt x="2606" y="1083"/>
                    </a:lnTo>
                    <a:lnTo>
                      <a:pt x="3423" y="1458"/>
                    </a:lnTo>
                    <a:lnTo>
                      <a:pt x="2606" y="1060"/>
                    </a:lnTo>
                    <a:lnTo>
                      <a:pt x="1745" y="685"/>
                    </a:lnTo>
                    <a:lnTo>
                      <a:pt x="884" y="332"/>
                    </a:lnTo>
                    <a:lnTo>
                      <a:pt x="0"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2"/>
              <p:cNvSpPr/>
              <p:nvPr/>
            </p:nvSpPr>
            <p:spPr>
              <a:xfrm>
                <a:off x="3339975" y="4739425"/>
                <a:ext cx="85575" cy="36450"/>
              </a:xfrm>
              <a:custGeom>
                <a:avLst/>
                <a:gdLst/>
                <a:ahLst/>
                <a:cxnLst/>
                <a:rect l="l" t="t" r="r" b="b"/>
                <a:pathLst>
                  <a:path w="3423" h="1458" fill="none" extrusionOk="0">
                    <a:moveTo>
                      <a:pt x="0" y="1"/>
                    </a:moveTo>
                    <a:lnTo>
                      <a:pt x="0" y="1"/>
                    </a:lnTo>
                    <a:lnTo>
                      <a:pt x="1745" y="729"/>
                    </a:lnTo>
                    <a:lnTo>
                      <a:pt x="2606" y="1083"/>
                    </a:lnTo>
                    <a:lnTo>
                      <a:pt x="3423" y="1458"/>
                    </a:lnTo>
                    <a:lnTo>
                      <a:pt x="3423" y="1458"/>
                    </a:lnTo>
                    <a:lnTo>
                      <a:pt x="2606" y="1060"/>
                    </a:lnTo>
                    <a:lnTo>
                      <a:pt x="1745" y="685"/>
                    </a:lnTo>
                    <a:lnTo>
                      <a:pt x="884" y="332"/>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2"/>
              <p:cNvSpPr/>
              <p:nvPr/>
            </p:nvSpPr>
            <p:spPr>
              <a:xfrm>
                <a:off x="2748275" y="4512575"/>
                <a:ext cx="25" cy="25"/>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2"/>
              <p:cNvSpPr/>
              <p:nvPr/>
            </p:nvSpPr>
            <p:spPr>
              <a:xfrm>
                <a:off x="2748275" y="4512575"/>
                <a:ext cx="25" cy="25"/>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2"/>
              <p:cNvSpPr/>
              <p:nvPr/>
            </p:nvSpPr>
            <p:spPr>
              <a:xfrm>
                <a:off x="2748825" y="4512575"/>
                <a:ext cx="18225" cy="13825"/>
              </a:xfrm>
              <a:custGeom>
                <a:avLst/>
                <a:gdLst/>
                <a:ahLst/>
                <a:cxnLst/>
                <a:rect l="l" t="t" r="r" b="b"/>
                <a:pathLst>
                  <a:path w="729" h="553" extrusionOk="0">
                    <a:moveTo>
                      <a:pt x="0" y="0"/>
                    </a:moveTo>
                    <a:lnTo>
                      <a:pt x="685" y="552"/>
                    </a:lnTo>
                    <a:lnTo>
                      <a:pt x="685" y="464"/>
                    </a:lnTo>
                    <a:lnTo>
                      <a:pt x="729" y="376"/>
                    </a:lnTo>
                    <a:lnTo>
                      <a:pt x="574" y="332"/>
                    </a:lnTo>
                    <a:lnTo>
                      <a:pt x="442" y="243"/>
                    </a:lnTo>
                    <a:lnTo>
                      <a:pt x="221" y="133"/>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2"/>
              <p:cNvSpPr/>
              <p:nvPr/>
            </p:nvSpPr>
            <p:spPr>
              <a:xfrm>
                <a:off x="2748825" y="4512575"/>
                <a:ext cx="18225" cy="13825"/>
              </a:xfrm>
              <a:custGeom>
                <a:avLst/>
                <a:gdLst/>
                <a:ahLst/>
                <a:cxnLst/>
                <a:rect l="l" t="t" r="r" b="b"/>
                <a:pathLst>
                  <a:path w="729" h="553" fill="none" extrusionOk="0">
                    <a:moveTo>
                      <a:pt x="0" y="0"/>
                    </a:moveTo>
                    <a:lnTo>
                      <a:pt x="0" y="0"/>
                    </a:lnTo>
                    <a:lnTo>
                      <a:pt x="685" y="552"/>
                    </a:lnTo>
                    <a:lnTo>
                      <a:pt x="685" y="552"/>
                    </a:lnTo>
                    <a:lnTo>
                      <a:pt x="685" y="464"/>
                    </a:lnTo>
                    <a:lnTo>
                      <a:pt x="729" y="376"/>
                    </a:lnTo>
                    <a:lnTo>
                      <a:pt x="729" y="376"/>
                    </a:lnTo>
                    <a:lnTo>
                      <a:pt x="574" y="332"/>
                    </a:lnTo>
                    <a:lnTo>
                      <a:pt x="442" y="243"/>
                    </a:lnTo>
                    <a:lnTo>
                      <a:pt x="442" y="243"/>
                    </a:lnTo>
                    <a:lnTo>
                      <a:pt x="221" y="133"/>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2"/>
              <p:cNvSpPr/>
              <p:nvPr/>
            </p:nvSpPr>
            <p:spPr>
              <a:xfrm>
                <a:off x="2879075" y="4606400"/>
                <a:ext cx="83925" cy="48600"/>
              </a:xfrm>
              <a:custGeom>
                <a:avLst/>
                <a:gdLst/>
                <a:ahLst/>
                <a:cxnLst/>
                <a:rect l="l" t="t" r="r" b="b"/>
                <a:pathLst>
                  <a:path w="3357" h="1944" extrusionOk="0">
                    <a:moveTo>
                      <a:pt x="1" y="1"/>
                    </a:moveTo>
                    <a:lnTo>
                      <a:pt x="840" y="531"/>
                    </a:lnTo>
                    <a:lnTo>
                      <a:pt x="1679" y="1016"/>
                    </a:lnTo>
                    <a:lnTo>
                      <a:pt x="2518" y="1480"/>
                    </a:lnTo>
                    <a:lnTo>
                      <a:pt x="3357" y="1944"/>
                    </a:lnTo>
                    <a:lnTo>
                      <a:pt x="3357" y="1944"/>
                    </a:lnTo>
                    <a:lnTo>
                      <a:pt x="3114" y="1679"/>
                    </a:lnTo>
                    <a:lnTo>
                      <a:pt x="2981" y="1635"/>
                    </a:lnTo>
                    <a:lnTo>
                      <a:pt x="2871" y="1612"/>
                    </a:lnTo>
                    <a:lnTo>
                      <a:pt x="2672" y="1546"/>
                    </a:lnTo>
                    <a:lnTo>
                      <a:pt x="2319" y="1325"/>
                    </a:lnTo>
                    <a:lnTo>
                      <a:pt x="2010" y="1083"/>
                    </a:lnTo>
                    <a:lnTo>
                      <a:pt x="1414" y="619"/>
                    </a:lnTo>
                    <a:lnTo>
                      <a:pt x="1215" y="619"/>
                    </a:lnTo>
                    <a:lnTo>
                      <a:pt x="1083" y="597"/>
                    </a:lnTo>
                    <a:lnTo>
                      <a:pt x="950" y="553"/>
                    </a:lnTo>
                    <a:lnTo>
                      <a:pt x="464" y="266"/>
                    </a:lnTo>
                    <a:lnTo>
                      <a:pt x="1"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2"/>
              <p:cNvSpPr/>
              <p:nvPr/>
            </p:nvSpPr>
            <p:spPr>
              <a:xfrm>
                <a:off x="2879075" y="4606400"/>
                <a:ext cx="83925" cy="48600"/>
              </a:xfrm>
              <a:custGeom>
                <a:avLst/>
                <a:gdLst/>
                <a:ahLst/>
                <a:cxnLst/>
                <a:rect l="l" t="t" r="r" b="b"/>
                <a:pathLst>
                  <a:path w="3357" h="1944" fill="none" extrusionOk="0">
                    <a:moveTo>
                      <a:pt x="1" y="1"/>
                    </a:moveTo>
                    <a:lnTo>
                      <a:pt x="1" y="1"/>
                    </a:lnTo>
                    <a:lnTo>
                      <a:pt x="840" y="531"/>
                    </a:lnTo>
                    <a:lnTo>
                      <a:pt x="1679" y="1016"/>
                    </a:lnTo>
                    <a:lnTo>
                      <a:pt x="1679" y="1016"/>
                    </a:lnTo>
                    <a:lnTo>
                      <a:pt x="2518" y="1480"/>
                    </a:lnTo>
                    <a:lnTo>
                      <a:pt x="3357" y="1944"/>
                    </a:lnTo>
                    <a:lnTo>
                      <a:pt x="3357" y="1944"/>
                    </a:lnTo>
                    <a:lnTo>
                      <a:pt x="3114" y="1679"/>
                    </a:lnTo>
                    <a:lnTo>
                      <a:pt x="3114" y="1679"/>
                    </a:lnTo>
                    <a:lnTo>
                      <a:pt x="2981" y="1635"/>
                    </a:lnTo>
                    <a:lnTo>
                      <a:pt x="2871" y="1612"/>
                    </a:lnTo>
                    <a:lnTo>
                      <a:pt x="2672" y="1546"/>
                    </a:lnTo>
                    <a:lnTo>
                      <a:pt x="2672" y="1546"/>
                    </a:lnTo>
                    <a:lnTo>
                      <a:pt x="2319" y="1325"/>
                    </a:lnTo>
                    <a:lnTo>
                      <a:pt x="2010" y="1083"/>
                    </a:lnTo>
                    <a:lnTo>
                      <a:pt x="1414" y="619"/>
                    </a:lnTo>
                    <a:lnTo>
                      <a:pt x="1414" y="619"/>
                    </a:lnTo>
                    <a:lnTo>
                      <a:pt x="1215" y="619"/>
                    </a:lnTo>
                    <a:lnTo>
                      <a:pt x="1083" y="597"/>
                    </a:lnTo>
                    <a:lnTo>
                      <a:pt x="950" y="553"/>
                    </a:lnTo>
                    <a:lnTo>
                      <a:pt x="950" y="553"/>
                    </a:lnTo>
                    <a:lnTo>
                      <a:pt x="464" y="266"/>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2"/>
              <p:cNvSpPr/>
              <p:nvPr/>
            </p:nvSpPr>
            <p:spPr>
              <a:xfrm>
                <a:off x="2417075" y="4056650"/>
                <a:ext cx="929000" cy="654100"/>
              </a:xfrm>
              <a:custGeom>
                <a:avLst/>
                <a:gdLst/>
                <a:ahLst/>
                <a:cxnLst/>
                <a:rect l="l" t="t" r="r" b="b"/>
                <a:pathLst>
                  <a:path w="37160" h="26164" extrusionOk="0">
                    <a:moveTo>
                      <a:pt x="2584" y="1811"/>
                    </a:moveTo>
                    <a:lnTo>
                      <a:pt x="2650" y="1833"/>
                    </a:lnTo>
                    <a:lnTo>
                      <a:pt x="2650" y="1833"/>
                    </a:lnTo>
                    <a:lnTo>
                      <a:pt x="2606" y="1811"/>
                    </a:lnTo>
                    <a:close/>
                    <a:moveTo>
                      <a:pt x="2628" y="1811"/>
                    </a:moveTo>
                    <a:lnTo>
                      <a:pt x="2650" y="1833"/>
                    </a:lnTo>
                    <a:lnTo>
                      <a:pt x="2650" y="1811"/>
                    </a:lnTo>
                    <a:close/>
                    <a:moveTo>
                      <a:pt x="2672" y="1965"/>
                    </a:moveTo>
                    <a:lnTo>
                      <a:pt x="2716" y="2120"/>
                    </a:lnTo>
                    <a:lnTo>
                      <a:pt x="2739" y="2142"/>
                    </a:lnTo>
                    <a:lnTo>
                      <a:pt x="2672" y="1965"/>
                    </a:lnTo>
                    <a:close/>
                    <a:moveTo>
                      <a:pt x="2761" y="2186"/>
                    </a:moveTo>
                    <a:lnTo>
                      <a:pt x="2761" y="2208"/>
                    </a:lnTo>
                    <a:lnTo>
                      <a:pt x="2768" y="2223"/>
                    </a:lnTo>
                    <a:lnTo>
                      <a:pt x="2783" y="2230"/>
                    </a:lnTo>
                    <a:lnTo>
                      <a:pt x="2783" y="2230"/>
                    </a:lnTo>
                    <a:lnTo>
                      <a:pt x="2761" y="2186"/>
                    </a:lnTo>
                    <a:close/>
                    <a:moveTo>
                      <a:pt x="2783" y="2252"/>
                    </a:moveTo>
                    <a:lnTo>
                      <a:pt x="2805" y="2274"/>
                    </a:lnTo>
                    <a:lnTo>
                      <a:pt x="2805" y="2252"/>
                    </a:lnTo>
                    <a:close/>
                    <a:moveTo>
                      <a:pt x="9495" y="12099"/>
                    </a:moveTo>
                    <a:lnTo>
                      <a:pt x="9848" y="12364"/>
                    </a:lnTo>
                    <a:lnTo>
                      <a:pt x="10201" y="12651"/>
                    </a:lnTo>
                    <a:lnTo>
                      <a:pt x="10201" y="12651"/>
                    </a:lnTo>
                    <a:lnTo>
                      <a:pt x="9848" y="12386"/>
                    </a:lnTo>
                    <a:lnTo>
                      <a:pt x="9495" y="12099"/>
                    </a:lnTo>
                    <a:close/>
                    <a:moveTo>
                      <a:pt x="10422" y="15698"/>
                    </a:moveTo>
                    <a:lnTo>
                      <a:pt x="10841" y="16029"/>
                    </a:lnTo>
                    <a:lnTo>
                      <a:pt x="11261" y="16339"/>
                    </a:lnTo>
                    <a:lnTo>
                      <a:pt x="11438" y="16493"/>
                    </a:lnTo>
                    <a:lnTo>
                      <a:pt x="11614" y="16670"/>
                    </a:lnTo>
                    <a:lnTo>
                      <a:pt x="11769" y="16868"/>
                    </a:lnTo>
                    <a:lnTo>
                      <a:pt x="11923" y="17089"/>
                    </a:lnTo>
                    <a:lnTo>
                      <a:pt x="11173" y="16405"/>
                    </a:lnTo>
                    <a:lnTo>
                      <a:pt x="10422" y="15698"/>
                    </a:lnTo>
                    <a:close/>
                    <a:moveTo>
                      <a:pt x="10201" y="12651"/>
                    </a:moveTo>
                    <a:lnTo>
                      <a:pt x="10510" y="12872"/>
                    </a:lnTo>
                    <a:lnTo>
                      <a:pt x="10576" y="12894"/>
                    </a:lnTo>
                    <a:lnTo>
                      <a:pt x="10621" y="12916"/>
                    </a:lnTo>
                    <a:lnTo>
                      <a:pt x="10687" y="12983"/>
                    </a:lnTo>
                    <a:lnTo>
                      <a:pt x="10753" y="13049"/>
                    </a:lnTo>
                    <a:lnTo>
                      <a:pt x="11415" y="13535"/>
                    </a:lnTo>
                    <a:lnTo>
                      <a:pt x="11680" y="13755"/>
                    </a:lnTo>
                    <a:lnTo>
                      <a:pt x="11923" y="13976"/>
                    </a:lnTo>
                    <a:lnTo>
                      <a:pt x="12321" y="14351"/>
                    </a:lnTo>
                    <a:lnTo>
                      <a:pt x="12740" y="14705"/>
                    </a:lnTo>
                    <a:lnTo>
                      <a:pt x="13160" y="15036"/>
                    </a:lnTo>
                    <a:lnTo>
                      <a:pt x="13601" y="15345"/>
                    </a:lnTo>
                    <a:lnTo>
                      <a:pt x="14462" y="15941"/>
                    </a:lnTo>
                    <a:lnTo>
                      <a:pt x="14860" y="16228"/>
                    </a:lnTo>
                    <a:lnTo>
                      <a:pt x="15235" y="16537"/>
                    </a:lnTo>
                    <a:lnTo>
                      <a:pt x="15323" y="16626"/>
                    </a:lnTo>
                    <a:lnTo>
                      <a:pt x="15368" y="16670"/>
                    </a:lnTo>
                    <a:lnTo>
                      <a:pt x="15368" y="16714"/>
                    </a:lnTo>
                    <a:lnTo>
                      <a:pt x="15345" y="16714"/>
                    </a:lnTo>
                    <a:lnTo>
                      <a:pt x="15213" y="16692"/>
                    </a:lnTo>
                    <a:lnTo>
                      <a:pt x="15434" y="16824"/>
                    </a:lnTo>
                    <a:lnTo>
                      <a:pt x="16096" y="17155"/>
                    </a:lnTo>
                    <a:lnTo>
                      <a:pt x="16449" y="17332"/>
                    </a:lnTo>
                    <a:lnTo>
                      <a:pt x="16759" y="17531"/>
                    </a:lnTo>
                    <a:lnTo>
                      <a:pt x="17465" y="17994"/>
                    </a:lnTo>
                    <a:lnTo>
                      <a:pt x="18172" y="18436"/>
                    </a:lnTo>
                    <a:lnTo>
                      <a:pt x="18459" y="18613"/>
                    </a:lnTo>
                    <a:lnTo>
                      <a:pt x="18304" y="18524"/>
                    </a:lnTo>
                    <a:lnTo>
                      <a:pt x="19209" y="19098"/>
                    </a:lnTo>
                    <a:lnTo>
                      <a:pt x="20115" y="19672"/>
                    </a:lnTo>
                    <a:lnTo>
                      <a:pt x="21925" y="20754"/>
                    </a:lnTo>
                    <a:lnTo>
                      <a:pt x="20578" y="20070"/>
                    </a:lnTo>
                    <a:lnTo>
                      <a:pt x="19231" y="19319"/>
                    </a:lnTo>
                    <a:lnTo>
                      <a:pt x="17951" y="18569"/>
                    </a:lnTo>
                    <a:lnTo>
                      <a:pt x="17311" y="18149"/>
                    </a:lnTo>
                    <a:lnTo>
                      <a:pt x="16670" y="17752"/>
                    </a:lnTo>
                    <a:lnTo>
                      <a:pt x="16935" y="17818"/>
                    </a:lnTo>
                    <a:lnTo>
                      <a:pt x="17222" y="17950"/>
                    </a:lnTo>
                    <a:lnTo>
                      <a:pt x="17222" y="17950"/>
                    </a:lnTo>
                    <a:lnTo>
                      <a:pt x="16317" y="17398"/>
                    </a:lnTo>
                    <a:lnTo>
                      <a:pt x="15875" y="17111"/>
                    </a:lnTo>
                    <a:lnTo>
                      <a:pt x="15434" y="16824"/>
                    </a:lnTo>
                    <a:lnTo>
                      <a:pt x="14838" y="16559"/>
                    </a:lnTo>
                    <a:lnTo>
                      <a:pt x="14838" y="16559"/>
                    </a:lnTo>
                    <a:lnTo>
                      <a:pt x="15213" y="16692"/>
                    </a:lnTo>
                    <a:lnTo>
                      <a:pt x="14551" y="16228"/>
                    </a:lnTo>
                    <a:lnTo>
                      <a:pt x="13888" y="15764"/>
                    </a:lnTo>
                    <a:lnTo>
                      <a:pt x="13226" y="15279"/>
                    </a:lnTo>
                    <a:lnTo>
                      <a:pt x="12586" y="14771"/>
                    </a:lnTo>
                    <a:lnTo>
                      <a:pt x="11349" y="13755"/>
                    </a:lnTo>
                    <a:lnTo>
                      <a:pt x="10157" y="12740"/>
                    </a:lnTo>
                    <a:lnTo>
                      <a:pt x="10245" y="12784"/>
                    </a:lnTo>
                    <a:lnTo>
                      <a:pt x="10334" y="12828"/>
                    </a:lnTo>
                    <a:lnTo>
                      <a:pt x="10466" y="12872"/>
                    </a:lnTo>
                    <a:lnTo>
                      <a:pt x="10201" y="12651"/>
                    </a:lnTo>
                    <a:close/>
                    <a:moveTo>
                      <a:pt x="27975" y="24353"/>
                    </a:moveTo>
                    <a:lnTo>
                      <a:pt x="28372" y="24397"/>
                    </a:lnTo>
                    <a:lnTo>
                      <a:pt x="28615" y="24508"/>
                    </a:lnTo>
                    <a:lnTo>
                      <a:pt x="27975" y="24353"/>
                    </a:lnTo>
                    <a:close/>
                    <a:moveTo>
                      <a:pt x="2187" y="0"/>
                    </a:moveTo>
                    <a:lnTo>
                      <a:pt x="1966" y="22"/>
                    </a:lnTo>
                    <a:lnTo>
                      <a:pt x="1745" y="66"/>
                    </a:lnTo>
                    <a:lnTo>
                      <a:pt x="1502" y="155"/>
                    </a:lnTo>
                    <a:lnTo>
                      <a:pt x="1259" y="287"/>
                    </a:lnTo>
                    <a:lnTo>
                      <a:pt x="1016" y="464"/>
                    </a:lnTo>
                    <a:lnTo>
                      <a:pt x="862" y="596"/>
                    </a:lnTo>
                    <a:lnTo>
                      <a:pt x="707" y="751"/>
                    </a:lnTo>
                    <a:lnTo>
                      <a:pt x="575" y="905"/>
                    </a:lnTo>
                    <a:lnTo>
                      <a:pt x="464" y="1082"/>
                    </a:lnTo>
                    <a:lnTo>
                      <a:pt x="354" y="1259"/>
                    </a:lnTo>
                    <a:lnTo>
                      <a:pt x="266" y="1457"/>
                    </a:lnTo>
                    <a:lnTo>
                      <a:pt x="177" y="1656"/>
                    </a:lnTo>
                    <a:lnTo>
                      <a:pt x="111" y="1855"/>
                    </a:lnTo>
                    <a:lnTo>
                      <a:pt x="67" y="2076"/>
                    </a:lnTo>
                    <a:lnTo>
                      <a:pt x="23" y="2296"/>
                    </a:lnTo>
                    <a:lnTo>
                      <a:pt x="23" y="2319"/>
                    </a:lnTo>
                    <a:lnTo>
                      <a:pt x="23" y="2341"/>
                    </a:lnTo>
                    <a:lnTo>
                      <a:pt x="23" y="2385"/>
                    </a:lnTo>
                    <a:lnTo>
                      <a:pt x="23" y="2429"/>
                    </a:lnTo>
                    <a:lnTo>
                      <a:pt x="23" y="2495"/>
                    </a:lnTo>
                    <a:lnTo>
                      <a:pt x="1" y="2561"/>
                    </a:lnTo>
                    <a:lnTo>
                      <a:pt x="1" y="2694"/>
                    </a:lnTo>
                    <a:lnTo>
                      <a:pt x="23" y="2915"/>
                    </a:lnTo>
                    <a:lnTo>
                      <a:pt x="23" y="3091"/>
                    </a:lnTo>
                    <a:lnTo>
                      <a:pt x="89" y="3489"/>
                    </a:lnTo>
                    <a:lnTo>
                      <a:pt x="199" y="3820"/>
                    </a:lnTo>
                    <a:lnTo>
                      <a:pt x="332" y="4129"/>
                    </a:lnTo>
                    <a:lnTo>
                      <a:pt x="619" y="4681"/>
                    </a:lnTo>
                    <a:lnTo>
                      <a:pt x="884" y="5189"/>
                    </a:lnTo>
                    <a:lnTo>
                      <a:pt x="994" y="5432"/>
                    </a:lnTo>
                    <a:lnTo>
                      <a:pt x="1083" y="5697"/>
                    </a:lnTo>
                    <a:lnTo>
                      <a:pt x="1171" y="5851"/>
                    </a:lnTo>
                    <a:lnTo>
                      <a:pt x="1325" y="5984"/>
                    </a:lnTo>
                    <a:lnTo>
                      <a:pt x="1414" y="6050"/>
                    </a:lnTo>
                    <a:lnTo>
                      <a:pt x="1480" y="6116"/>
                    </a:lnTo>
                    <a:lnTo>
                      <a:pt x="1657" y="6425"/>
                    </a:lnTo>
                    <a:lnTo>
                      <a:pt x="1789" y="6690"/>
                    </a:lnTo>
                    <a:lnTo>
                      <a:pt x="1855" y="6823"/>
                    </a:lnTo>
                    <a:lnTo>
                      <a:pt x="1944" y="6933"/>
                    </a:lnTo>
                    <a:lnTo>
                      <a:pt x="2054" y="7088"/>
                    </a:lnTo>
                    <a:lnTo>
                      <a:pt x="2209" y="7242"/>
                    </a:lnTo>
                    <a:lnTo>
                      <a:pt x="2120" y="7242"/>
                    </a:lnTo>
                    <a:lnTo>
                      <a:pt x="2231" y="7352"/>
                    </a:lnTo>
                    <a:lnTo>
                      <a:pt x="2363" y="7507"/>
                    </a:lnTo>
                    <a:lnTo>
                      <a:pt x="2474" y="7639"/>
                    </a:lnTo>
                    <a:lnTo>
                      <a:pt x="2628" y="7750"/>
                    </a:lnTo>
                    <a:lnTo>
                      <a:pt x="2562" y="7838"/>
                    </a:lnTo>
                    <a:lnTo>
                      <a:pt x="2540" y="7927"/>
                    </a:lnTo>
                    <a:lnTo>
                      <a:pt x="3158" y="8788"/>
                    </a:lnTo>
                    <a:lnTo>
                      <a:pt x="3798" y="9627"/>
                    </a:lnTo>
                    <a:lnTo>
                      <a:pt x="4483" y="10466"/>
                    </a:lnTo>
                    <a:lnTo>
                      <a:pt x="5211" y="11282"/>
                    </a:lnTo>
                    <a:lnTo>
                      <a:pt x="6072" y="12210"/>
                    </a:lnTo>
                    <a:lnTo>
                      <a:pt x="6470" y="12585"/>
                    </a:lnTo>
                    <a:lnTo>
                      <a:pt x="6889" y="12983"/>
                    </a:lnTo>
                    <a:lnTo>
                      <a:pt x="7000" y="13049"/>
                    </a:lnTo>
                    <a:lnTo>
                      <a:pt x="7110" y="13093"/>
                    </a:lnTo>
                    <a:lnTo>
                      <a:pt x="7309" y="13159"/>
                    </a:lnTo>
                    <a:lnTo>
                      <a:pt x="7795" y="13755"/>
                    </a:lnTo>
                    <a:lnTo>
                      <a:pt x="8037" y="14042"/>
                    </a:lnTo>
                    <a:lnTo>
                      <a:pt x="8324" y="14351"/>
                    </a:lnTo>
                    <a:lnTo>
                      <a:pt x="8501" y="14462"/>
                    </a:lnTo>
                    <a:lnTo>
                      <a:pt x="8611" y="14528"/>
                    </a:lnTo>
                    <a:lnTo>
                      <a:pt x="8744" y="14572"/>
                    </a:lnTo>
                    <a:lnTo>
                      <a:pt x="8921" y="14903"/>
                    </a:lnTo>
                    <a:lnTo>
                      <a:pt x="9737" y="15588"/>
                    </a:lnTo>
                    <a:lnTo>
                      <a:pt x="10576" y="16272"/>
                    </a:lnTo>
                    <a:lnTo>
                      <a:pt x="10576" y="16250"/>
                    </a:lnTo>
                    <a:lnTo>
                      <a:pt x="11217" y="16736"/>
                    </a:lnTo>
                    <a:lnTo>
                      <a:pt x="11901" y="17266"/>
                    </a:lnTo>
                    <a:lnTo>
                      <a:pt x="12586" y="17796"/>
                    </a:lnTo>
                    <a:lnTo>
                      <a:pt x="12939" y="18017"/>
                    </a:lnTo>
                    <a:lnTo>
                      <a:pt x="13248" y="18237"/>
                    </a:lnTo>
                    <a:lnTo>
                      <a:pt x="13281" y="18244"/>
                    </a:lnTo>
                    <a:lnTo>
                      <a:pt x="13491" y="18370"/>
                    </a:lnTo>
                    <a:lnTo>
                      <a:pt x="13712" y="18480"/>
                    </a:lnTo>
                    <a:lnTo>
                      <a:pt x="13955" y="18569"/>
                    </a:lnTo>
                    <a:lnTo>
                      <a:pt x="14175" y="18635"/>
                    </a:lnTo>
                    <a:lnTo>
                      <a:pt x="14308" y="18811"/>
                    </a:lnTo>
                    <a:lnTo>
                      <a:pt x="14462" y="18988"/>
                    </a:lnTo>
                    <a:lnTo>
                      <a:pt x="14617" y="19165"/>
                    </a:lnTo>
                    <a:lnTo>
                      <a:pt x="14794" y="19341"/>
                    </a:lnTo>
                    <a:lnTo>
                      <a:pt x="15787" y="20026"/>
                    </a:lnTo>
                    <a:lnTo>
                      <a:pt x="16825" y="20688"/>
                    </a:lnTo>
                    <a:lnTo>
                      <a:pt x="16869" y="20666"/>
                    </a:lnTo>
                    <a:lnTo>
                      <a:pt x="16869" y="20644"/>
                    </a:lnTo>
                    <a:lnTo>
                      <a:pt x="16891" y="20556"/>
                    </a:lnTo>
                    <a:lnTo>
                      <a:pt x="17311" y="20909"/>
                    </a:lnTo>
                    <a:lnTo>
                      <a:pt x="17730" y="21262"/>
                    </a:lnTo>
                    <a:lnTo>
                      <a:pt x="18547" y="21792"/>
                    </a:lnTo>
                    <a:lnTo>
                      <a:pt x="19386" y="22322"/>
                    </a:lnTo>
                    <a:lnTo>
                      <a:pt x="19607" y="22388"/>
                    </a:lnTo>
                    <a:lnTo>
                      <a:pt x="19850" y="22454"/>
                    </a:lnTo>
                    <a:lnTo>
                      <a:pt x="19938" y="22609"/>
                    </a:lnTo>
                    <a:lnTo>
                      <a:pt x="20070" y="22741"/>
                    </a:lnTo>
                    <a:lnTo>
                      <a:pt x="20689" y="23139"/>
                    </a:lnTo>
                    <a:lnTo>
                      <a:pt x="21218" y="23448"/>
                    </a:lnTo>
                    <a:lnTo>
                      <a:pt x="21881" y="23801"/>
                    </a:lnTo>
                    <a:lnTo>
                      <a:pt x="23493" y="24596"/>
                    </a:lnTo>
                    <a:lnTo>
                      <a:pt x="23691" y="24596"/>
                    </a:lnTo>
                    <a:lnTo>
                      <a:pt x="23735" y="24618"/>
                    </a:lnTo>
                    <a:lnTo>
                      <a:pt x="24663" y="25104"/>
                    </a:lnTo>
                    <a:lnTo>
                      <a:pt x="25458" y="25435"/>
                    </a:lnTo>
                    <a:lnTo>
                      <a:pt x="26186" y="25722"/>
                    </a:lnTo>
                    <a:lnTo>
                      <a:pt x="26826" y="25965"/>
                    </a:lnTo>
                    <a:lnTo>
                      <a:pt x="27334" y="26142"/>
                    </a:lnTo>
                    <a:lnTo>
                      <a:pt x="27423" y="26164"/>
                    </a:lnTo>
                    <a:lnTo>
                      <a:pt x="27489" y="26142"/>
                    </a:lnTo>
                    <a:lnTo>
                      <a:pt x="27489" y="26119"/>
                    </a:lnTo>
                    <a:lnTo>
                      <a:pt x="27489" y="26053"/>
                    </a:lnTo>
                    <a:lnTo>
                      <a:pt x="27445" y="25965"/>
                    </a:lnTo>
                    <a:lnTo>
                      <a:pt x="27290" y="25766"/>
                    </a:lnTo>
                    <a:lnTo>
                      <a:pt x="27091" y="25545"/>
                    </a:lnTo>
                    <a:lnTo>
                      <a:pt x="26849" y="25258"/>
                    </a:lnTo>
                    <a:lnTo>
                      <a:pt x="26628" y="24993"/>
                    </a:lnTo>
                    <a:lnTo>
                      <a:pt x="26495" y="24817"/>
                    </a:lnTo>
                    <a:lnTo>
                      <a:pt x="26473" y="24751"/>
                    </a:lnTo>
                    <a:lnTo>
                      <a:pt x="26473" y="24728"/>
                    </a:lnTo>
                    <a:lnTo>
                      <a:pt x="26495" y="24706"/>
                    </a:lnTo>
                    <a:lnTo>
                      <a:pt x="26694" y="24662"/>
                    </a:lnTo>
                    <a:lnTo>
                      <a:pt x="27091" y="24662"/>
                    </a:lnTo>
                    <a:lnTo>
                      <a:pt x="27268" y="24684"/>
                    </a:lnTo>
                    <a:lnTo>
                      <a:pt x="27643" y="24773"/>
                    </a:lnTo>
                    <a:lnTo>
                      <a:pt x="28041" y="24883"/>
                    </a:lnTo>
                    <a:lnTo>
                      <a:pt x="28482" y="25038"/>
                    </a:lnTo>
                    <a:lnTo>
                      <a:pt x="29454" y="25391"/>
                    </a:lnTo>
                    <a:lnTo>
                      <a:pt x="30006" y="25567"/>
                    </a:lnTo>
                    <a:lnTo>
                      <a:pt x="30624" y="25722"/>
                    </a:lnTo>
                    <a:lnTo>
                      <a:pt x="30756" y="25766"/>
                    </a:lnTo>
                    <a:lnTo>
                      <a:pt x="30779" y="25744"/>
                    </a:lnTo>
                    <a:lnTo>
                      <a:pt x="30756" y="25700"/>
                    </a:lnTo>
                    <a:lnTo>
                      <a:pt x="30602" y="25590"/>
                    </a:lnTo>
                    <a:lnTo>
                      <a:pt x="30403" y="25457"/>
                    </a:lnTo>
                    <a:lnTo>
                      <a:pt x="30337" y="25413"/>
                    </a:lnTo>
                    <a:lnTo>
                      <a:pt x="30337" y="25347"/>
                    </a:lnTo>
                    <a:lnTo>
                      <a:pt x="30492" y="25325"/>
                    </a:lnTo>
                    <a:lnTo>
                      <a:pt x="30668" y="25325"/>
                    </a:lnTo>
                    <a:lnTo>
                      <a:pt x="30580" y="25280"/>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884" y="22256"/>
                    </a:lnTo>
                    <a:lnTo>
                      <a:pt x="25568" y="22653"/>
                    </a:lnTo>
                    <a:lnTo>
                      <a:pt x="26230" y="23051"/>
                    </a:lnTo>
                    <a:lnTo>
                      <a:pt x="26893" y="23470"/>
                    </a:lnTo>
                    <a:lnTo>
                      <a:pt x="25634" y="22830"/>
                    </a:lnTo>
                    <a:lnTo>
                      <a:pt x="24376" y="22167"/>
                    </a:lnTo>
                    <a:lnTo>
                      <a:pt x="23139" y="21483"/>
                    </a:lnTo>
                    <a:lnTo>
                      <a:pt x="21925" y="20754"/>
                    </a:lnTo>
                    <a:lnTo>
                      <a:pt x="21925" y="20754"/>
                    </a:lnTo>
                    <a:lnTo>
                      <a:pt x="23029" y="21328"/>
                    </a:lnTo>
                    <a:lnTo>
                      <a:pt x="24177" y="21858"/>
                    </a:lnTo>
                    <a:lnTo>
                      <a:pt x="24177" y="21858"/>
                    </a:lnTo>
                    <a:lnTo>
                      <a:pt x="23161" y="21306"/>
                    </a:lnTo>
                    <a:lnTo>
                      <a:pt x="22168" y="20732"/>
                    </a:lnTo>
                    <a:lnTo>
                      <a:pt x="21174" y="20158"/>
                    </a:lnTo>
                    <a:lnTo>
                      <a:pt x="20203" y="19540"/>
                    </a:lnTo>
                    <a:lnTo>
                      <a:pt x="20931" y="19827"/>
                    </a:lnTo>
                    <a:lnTo>
                      <a:pt x="21660" y="20158"/>
                    </a:lnTo>
                    <a:lnTo>
                      <a:pt x="22389" y="20511"/>
                    </a:lnTo>
                    <a:lnTo>
                      <a:pt x="23139" y="20865"/>
                    </a:lnTo>
                    <a:lnTo>
                      <a:pt x="23139" y="20865"/>
                    </a:lnTo>
                    <a:lnTo>
                      <a:pt x="22190" y="20357"/>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1925" y="19871"/>
                    </a:lnTo>
                    <a:lnTo>
                      <a:pt x="21682" y="19783"/>
                    </a:lnTo>
                    <a:lnTo>
                      <a:pt x="21682" y="19783"/>
                    </a:lnTo>
                    <a:lnTo>
                      <a:pt x="23117" y="20600"/>
                    </a:lnTo>
                    <a:lnTo>
                      <a:pt x="24552" y="21373"/>
                    </a:lnTo>
                    <a:lnTo>
                      <a:pt x="25987" y="22101"/>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6033" y="25634"/>
                    </a:lnTo>
                    <a:lnTo>
                      <a:pt x="34907" y="25170"/>
                    </a:lnTo>
                    <a:lnTo>
                      <a:pt x="33803" y="24684"/>
                    </a:lnTo>
                    <a:lnTo>
                      <a:pt x="32953" y="24259"/>
                    </a:lnTo>
                    <a:lnTo>
                      <a:pt x="32953" y="24259"/>
                    </a:lnTo>
                    <a:lnTo>
                      <a:pt x="33119" y="24309"/>
                    </a:lnTo>
                    <a:lnTo>
                      <a:pt x="33605" y="24464"/>
                    </a:lnTo>
                    <a:lnTo>
                      <a:pt x="33605" y="24464"/>
                    </a:lnTo>
                    <a:lnTo>
                      <a:pt x="32810" y="24154"/>
                    </a:lnTo>
                    <a:lnTo>
                      <a:pt x="32037" y="23845"/>
                    </a:lnTo>
                    <a:lnTo>
                      <a:pt x="30469" y="23205"/>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8306" y="21880"/>
                    </a:lnTo>
                    <a:lnTo>
                      <a:pt x="29500" y="22407"/>
                    </a:lnTo>
                    <a:lnTo>
                      <a:pt x="29500" y="22407"/>
                    </a:lnTo>
                    <a:lnTo>
                      <a:pt x="28902" y="22167"/>
                    </a:lnTo>
                    <a:lnTo>
                      <a:pt x="29608" y="22476"/>
                    </a:lnTo>
                    <a:lnTo>
                      <a:pt x="30293" y="22786"/>
                    </a:lnTo>
                    <a:lnTo>
                      <a:pt x="30977" y="23117"/>
                    </a:lnTo>
                    <a:lnTo>
                      <a:pt x="31684" y="23492"/>
                    </a:lnTo>
                    <a:lnTo>
                      <a:pt x="31551" y="23470"/>
                    </a:lnTo>
                    <a:lnTo>
                      <a:pt x="31419" y="23426"/>
                    </a:lnTo>
                    <a:lnTo>
                      <a:pt x="31110" y="23338"/>
                    </a:lnTo>
                    <a:lnTo>
                      <a:pt x="30801" y="23227"/>
                    </a:lnTo>
                    <a:lnTo>
                      <a:pt x="30690" y="23183"/>
                    </a:lnTo>
                    <a:lnTo>
                      <a:pt x="30492" y="23183"/>
                    </a:lnTo>
                    <a:lnTo>
                      <a:pt x="31529" y="23602"/>
                    </a:lnTo>
                    <a:lnTo>
                      <a:pt x="32567" y="24000"/>
                    </a:lnTo>
                    <a:lnTo>
                      <a:pt x="33627" y="24331"/>
                    </a:lnTo>
                    <a:lnTo>
                      <a:pt x="34709" y="24640"/>
                    </a:lnTo>
                    <a:lnTo>
                      <a:pt x="35194" y="24751"/>
                    </a:lnTo>
                    <a:lnTo>
                      <a:pt x="35371"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3759" y="23558"/>
                    </a:lnTo>
                    <a:lnTo>
                      <a:pt x="32567" y="23051"/>
                    </a:lnTo>
                    <a:lnTo>
                      <a:pt x="31375" y="22543"/>
                    </a:lnTo>
                    <a:lnTo>
                      <a:pt x="30227" y="22013"/>
                    </a:lnTo>
                    <a:lnTo>
                      <a:pt x="27952" y="20975"/>
                    </a:lnTo>
                    <a:lnTo>
                      <a:pt x="26804" y="20467"/>
                    </a:lnTo>
                    <a:lnTo>
                      <a:pt x="25656" y="19982"/>
                    </a:lnTo>
                    <a:lnTo>
                      <a:pt x="25104" y="19783"/>
                    </a:lnTo>
                    <a:lnTo>
                      <a:pt x="24552" y="19584"/>
                    </a:lnTo>
                    <a:lnTo>
                      <a:pt x="23448" y="19120"/>
                    </a:lnTo>
                    <a:lnTo>
                      <a:pt x="22367" y="18635"/>
                    </a:lnTo>
                    <a:lnTo>
                      <a:pt x="21285" y="18127"/>
                    </a:lnTo>
                    <a:lnTo>
                      <a:pt x="20048" y="17354"/>
                    </a:lnTo>
                    <a:lnTo>
                      <a:pt x="19452" y="17001"/>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9406" y="11172"/>
                    </a:lnTo>
                    <a:lnTo>
                      <a:pt x="8567" y="10444"/>
                    </a:lnTo>
                    <a:lnTo>
                      <a:pt x="7750" y="9693"/>
                    </a:lnTo>
                    <a:lnTo>
                      <a:pt x="7331" y="9295"/>
                    </a:lnTo>
                    <a:lnTo>
                      <a:pt x="6933" y="8898"/>
                    </a:lnTo>
                    <a:lnTo>
                      <a:pt x="6139" y="8125"/>
                    </a:lnTo>
                    <a:lnTo>
                      <a:pt x="5388" y="7286"/>
                    </a:lnTo>
                    <a:lnTo>
                      <a:pt x="5013" y="6867"/>
                    </a:lnTo>
                    <a:lnTo>
                      <a:pt x="4681" y="6447"/>
                    </a:lnTo>
                    <a:lnTo>
                      <a:pt x="3975" y="5586"/>
                    </a:lnTo>
                    <a:lnTo>
                      <a:pt x="3357" y="4725"/>
                    </a:lnTo>
                    <a:lnTo>
                      <a:pt x="3048" y="4284"/>
                    </a:lnTo>
                    <a:lnTo>
                      <a:pt x="2783" y="3864"/>
                    </a:lnTo>
                    <a:lnTo>
                      <a:pt x="2584" y="3445"/>
                    </a:lnTo>
                    <a:lnTo>
                      <a:pt x="2518" y="3268"/>
                    </a:lnTo>
                    <a:lnTo>
                      <a:pt x="2452" y="3069"/>
                    </a:lnTo>
                    <a:lnTo>
                      <a:pt x="2407" y="2915"/>
                    </a:lnTo>
                    <a:lnTo>
                      <a:pt x="2385" y="2760"/>
                    </a:lnTo>
                    <a:lnTo>
                      <a:pt x="2407" y="2606"/>
                    </a:lnTo>
                    <a:lnTo>
                      <a:pt x="2407" y="2561"/>
                    </a:lnTo>
                    <a:lnTo>
                      <a:pt x="2429" y="2517"/>
                    </a:lnTo>
                    <a:lnTo>
                      <a:pt x="2429" y="2429"/>
                    </a:lnTo>
                    <a:lnTo>
                      <a:pt x="2452" y="2407"/>
                    </a:lnTo>
                    <a:lnTo>
                      <a:pt x="2496" y="2363"/>
                    </a:lnTo>
                    <a:lnTo>
                      <a:pt x="2628" y="2274"/>
                    </a:lnTo>
                    <a:lnTo>
                      <a:pt x="2672" y="2252"/>
                    </a:lnTo>
                    <a:lnTo>
                      <a:pt x="2783" y="2252"/>
                    </a:lnTo>
                    <a:lnTo>
                      <a:pt x="2768" y="2223"/>
                    </a:lnTo>
                    <a:lnTo>
                      <a:pt x="2739" y="2208"/>
                    </a:lnTo>
                    <a:lnTo>
                      <a:pt x="2716" y="2208"/>
                    </a:lnTo>
                    <a:lnTo>
                      <a:pt x="2650" y="2230"/>
                    </a:lnTo>
                    <a:lnTo>
                      <a:pt x="2584" y="2252"/>
                    </a:lnTo>
                    <a:lnTo>
                      <a:pt x="2496" y="2319"/>
                    </a:lnTo>
                    <a:lnTo>
                      <a:pt x="2429" y="2363"/>
                    </a:lnTo>
                    <a:lnTo>
                      <a:pt x="2385" y="2407"/>
                    </a:lnTo>
                    <a:lnTo>
                      <a:pt x="2363" y="2451"/>
                    </a:lnTo>
                    <a:lnTo>
                      <a:pt x="2341" y="2561"/>
                    </a:lnTo>
                    <a:lnTo>
                      <a:pt x="2319" y="2583"/>
                    </a:lnTo>
                    <a:lnTo>
                      <a:pt x="2297" y="2650"/>
                    </a:lnTo>
                    <a:lnTo>
                      <a:pt x="2253" y="2804"/>
                    </a:lnTo>
                    <a:lnTo>
                      <a:pt x="2209" y="3113"/>
                    </a:lnTo>
                    <a:lnTo>
                      <a:pt x="2098" y="3003"/>
                    </a:lnTo>
                    <a:lnTo>
                      <a:pt x="2010" y="2893"/>
                    </a:lnTo>
                    <a:lnTo>
                      <a:pt x="1966" y="3003"/>
                    </a:lnTo>
                    <a:lnTo>
                      <a:pt x="1944" y="3113"/>
                    </a:lnTo>
                    <a:lnTo>
                      <a:pt x="1944" y="3268"/>
                    </a:lnTo>
                    <a:lnTo>
                      <a:pt x="1966" y="3445"/>
                    </a:lnTo>
                    <a:lnTo>
                      <a:pt x="2054" y="3798"/>
                    </a:lnTo>
                    <a:lnTo>
                      <a:pt x="2164" y="4107"/>
                    </a:lnTo>
                    <a:lnTo>
                      <a:pt x="2076" y="4041"/>
                    </a:lnTo>
                    <a:lnTo>
                      <a:pt x="2010" y="3930"/>
                    </a:lnTo>
                    <a:lnTo>
                      <a:pt x="1988" y="3842"/>
                    </a:lnTo>
                    <a:lnTo>
                      <a:pt x="1944" y="3709"/>
                    </a:lnTo>
                    <a:lnTo>
                      <a:pt x="2010" y="4019"/>
                    </a:lnTo>
                    <a:lnTo>
                      <a:pt x="1877" y="3776"/>
                    </a:lnTo>
                    <a:lnTo>
                      <a:pt x="1767" y="3511"/>
                    </a:lnTo>
                    <a:lnTo>
                      <a:pt x="1657" y="3224"/>
                    </a:lnTo>
                    <a:lnTo>
                      <a:pt x="1590" y="2915"/>
                    </a:lnTo>
                    <a:lnTo>
                      <a:pt x="1568" y="2628"/>
                    </a:lnTo>
                    <a:lnTo>
                      <a:pt x="1590" y="2473"/>
                    </a:lnTo>
                    <a:lnTo>
                      <a:pt x="1590" y="2385"/>
                    </a:lnTo>
                    <a:lnTo>
                      <a:pt x="1590" y="2341"/>
                    </a:lnTo>
                    <a:lnTo>
                      <a:pt x="1635" y="2208"/>
                    </a:lnTo>
                    <a:lnTo>
                      <a:pt x="1679" y="2098"/>
                    </a:lnTo>
                    <a:lnTo>
                      <a:pt x="1789" y="1877"/>
                    </a:lnTo>
                    <a:lnTo>
                      <a:pt x="1922" y="1700"/>
                    </a:lnTo>
                    <a:lnTo>
                      <a:pt x="2054" y="1546"/>
                    </a:lnTo>
                    <a:lnTo>
                      <a:pt x="2297" y="1347"/>
                    </a:lnTo>
                    <a:lnTo>
                      <a:pt x="2385" y="1259"/>
                    </a:lnTo>
                    <a:lnTo>
                      <a:pt x="2452" y="1192"/>
                    </a:lnTo>
                    <a:lnTo>
                      <a:pt x="2452" y="1126"/>
                    </a:lnTo>
                    <a:lnTo>
                      <a:pt x="2429" y="1038"/>
                    </a:lnTo>
                    <a:lnTo>
                      <a:pt x="2385" y="994"/>
                    </a:lnTo>
                    <a:lnTo>
                      <a:pt x="2319" y="950"/>
                    </a:lnTo>
                    <a:lnTo>
                      <a:pt x="2231" y="928"/>
                    </a:lnTo>
                    <a:lnTo>
                      <a:pt x="2142" y="928"/>
                    </a:lnTo>
                    <a:lnTo>
                      <a:pt x="1988" y="950"/>
                    </a:lnTo>
                    <a:lnTo>
                      <a:pt x="1789" y="1016"/>
                    </a:lnTo>
                    <a:lnTo>
                      <a:pt x="1679" y="1060"/>
                    </a:lnTo>
                    <a:lnTo>
                      <a:pt x="1568" y="1148"/>
                    </a:lnTo>
                    <a:lnTo>
                      <a:pt x="1436" y="1237"/>
                    </a:lnTo>
                    <a:lnTo>
                      <a:pt x="1325" y="1347"/>
                    </a:lnTo>
                    <a:lnTo>
                      <a:pt x="1215" y="1480"/>
                    </a:lnTo>
                    <a:lnTo>
                      <a:pt x="1105" y="1634"/>
                    </a:lnTo>
                    <a:lnTo>
                      <a:pt x="1016" y="1789"/>
                    </a:lnTo>
                    <a:lnTo>
                      <a:pt x="928" y="1965"/>
                    </a:lnTo>
                    <a:lnTo>
                      <a:pt x="884" y="2164"/>
                    </a:lnTo>
                    <a:lnTo>
                      <a:pt x="840" y="2385"/>
                    </a:lnTo>
                    <a:lnTo>
                      <a:pt x="818" y="2583"/>
                    </a:lnTo>
                    <a:lnTo>
                      <a:pt x="818" y="2804"/>
                    </a:lnTo>
                    <a:lnTo>
                      <a:pt x="840" y="3003"/>
                    </a:lnTo>
                    <a:lnTo>
                      <a:pt x="884" y="3224"/>
                    </a:lnTo>
                    <a:lnTo>
                      <a:pt x="928" y="3445"/>
                    </a:lnTo>
                    <a:lnTo>
                      <a:pt x="972" y="3643"/>
                    </a:lnTo>
                    <a:lnTo>
                      <a:pt x="1127" y="4041"/>
                    </a:lnTo>
                    <a:lnTo>
                      <a:pt x="1303" y="4416"/>
                    </a:lnTo>
                    <a:lnTo>
                      <a:pt x="1480" y="4769"/>
                    </a:lnTo>
                    <a:lnTo>
                      <a:pt x="1679" y="5100"/>
                    </a:lnTo>
                    <a:lnTo>
                      <a:pt x="1436" y="4858"/>
                    </a:lnTo>
                    <a:lnTo>
                      <a:pt x="1237" y="4615"/>
                    </a:lnTo>
                    <a:lnTo>
                      <a:pt x="1016" y="4328"/>
                    </a:lnTo>
                    <a:lnTo>
                      <a:pt x="840" y="4019"/>
                    </a:lnTo>
                    <a:lnTo>
                      <a:pt x="685" y="3665"/>
                    </a:lnTo>
                    <a:lnTo>
                      <a:pt x="553" y="3290"/>
                    </a:lnTo>
                    <a:lnTo>
                      <a:pt x="509" y="3091"/>
                    </a:lnTo>
                    <a:lnTo>
                      <a:pt x="486" y="2870"/>
                    </a:lnTo>
                    <a:lnTo>
                      <a:pt x="464" y="2672"/>
                    </a:lnTo>
                    <a:lnTo>
                      <a:pt x="464" y="2451"/>
                    </a:lnTo>
                    <a:lnTo>
                      <a:pt x="464" y="2230"/>
                    </a:lnTo>
                    <a:lnTo>
                      <a:pt x="509" y="1987"/>
                    </a:lnTo>
                    <a:lnTo>
                      <a:pt x="575" y="1767"/>
                    </a:lnTo>
                    <a:lnTo>
                      <a:pt x="663" y="1546"/>
                    </a:lnTo>
                    <a:lnTo>
                      <a:pt x="751" y="1347"/>
                    </a:lnTo>
                    <a:lnTo>
                      <a:pt x="884" y="1170"/>
                    </a:lnTo>
                    <a:lnTo>
                      <a:pt x="994" y="972"/>
                    </a:lnTo>
                    <a:lnTo>
                      <a:pt x="1149" y="817"/>
                    </a:lnTo>
                    <a:lnTo>
                      <a:pt x="1303" y="663"/>
                    </a:lnTo>
                    <a:lnTo>
                      <a:pt x="1480" y="530"/>
                    </a:lnTo>
                    <a:lnTo>
                      <a:pt x="1679" y="398"/>
                    </a:lnTo>
                    <a:lnTo>
                      <a:pt x="1877" y="287"/>
                    </a:lnTo>
                    <a:lnTo>
                      <a:pt x="2098" y="199"/>
                    </a:lnTo>
                    <a:lnTo>
                      <a:pt x="2341" y="133"/>
                    </a:lnTo>
                    <a:lnTo>
                      <a:pt x="2452" y="111"/>
                    </a:lnTo>
                    <a:lnTo>
                      <a:pt x="2871" y="111"/>
                    </a:lnTo>
                    <a:lnTo>
                      <a:pt x="2606" y="44"/>
                    </a:lnTo>
                    <a:lnTo>
                      <a:pt x="2385" y="22"/>
                    </a:lnTo>
                    <a:lnTo>
                      <a:pt x="2187"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2"/>
              <p:cNvSpPr/>
              <p:nvPr/>
            </p:nvSpPr>
            <p:spPr>
              <a:xfrm>
                <a:off x="2465650" y="4147725"/>
                <a:ext cx="25" cy="1675"/>
              </a:xfrm>
              <a:custGeom>
                <a:avLst/>
                <a:gdLst/>
                <a:ahLst/>
                <a:cxnLst/>
                <a:rect l="l" t="t" r="r" b="b"/>
                <a:pathLst>
                  <a:path w="1" h="67" fill="none" extrusionOk="0">
                    <a:moveTo>
                      <a:pt x="1" y="0"/>
                    </a:moveTo>
                    <a:lnTo>
                      <a:pt x="1" y="0"/>
                    </a:lnTo>
                    <a:lnTo>
                      <a:pt x="1" y="66"/>
                    </a:lnTo>
                    <a:lnTo>
                      <a:pt x="1" y="66"/>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2"/>
              <p:cNvSpPr/>
              <p:nvPr/>
            </p:nvSpPr>
            <p:spPr>
              <a:xfrm>
                <a:off x="2486075" y="4111300"/>
                <a:ext cx="575" cy="1675"/>
              </a:xfrm>
              <a:custGeom>
                <a:avLst/>
                <a:gdLst/>
                <a:ahLst/>
                <a:cxnLst/>
                <a:rect l="l" t="t" r="r" b="b"/>
                <a:pathLst>
                  <a:path w="23" h="67" fill="none" extrusionOk="0">
                    <a:moveTo>
                      <a:pt x="1" y="0"/>
                    </a:moveTo>
                    <a:lnTo>
                      <a:pt x="23" y="44"/>
                    </a:lnTo>
                    <a:lnTo>
                      <a:pt x="23" y="66"/>
                    </a:lnTo>
                    <a:lnTo>
                      <a:pt x="1" y="22"/>
                    </a:lnTo>
                    <a:lnTo>
                      <a:pt x="1" y="22"/>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2"/>
              <p:cNvSpPr/>
              <p:nvPr/>
            </p:nvSpPr>
            <p:spPr>
              <a:xfrm>
                <a:off x="2485525" y="4110725"/>
                <a:ext cx="575" cy="600"/>
              </a:xfrm>
              <a:custGeom>
                <a:avLst/>
                <a:gdLst/>
                <a:ahLst/>
                <a:cxnLst/>
                <a:rect l="l" t="t" r="r" b="b"/>
                <a:pathLst>
                  <a:path w="23" h="24" fill="none" extrusionOk="0">
                    <a:moveTo>
                      <a:pt x="1" y="1"/>
                    </a:moveTo>
                    <a:lnTo>
                      <a:pt x="1" y="1"/>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2"/>
              <p:cNvSpPr/>
              <p:nvPr/>
            </p:nvSpPr>
            <p:spPr>
              <a:xfrm>
                <a:off x="2485525" y="4110175"/>
                <a:ext cx="25" cy="575"/>
              </a:xfrm>
              <a:custGeom>
                <a:avLst/>
                <a:gdLst/>
                <a:ahLst/>
                <a:cxnLst/>
                <a:rect l="l" t="t" r="r" b="b"/>
                <a:pathLst>
                  <a:path w="1" h="23" fill="none" extrusionOk="0">
                    <a:moveTo>
                      <a:pt x="1" y="1"/>
                    </a:moveTo>
                    <a:lnTo>
                      <a:pt x="1" y="1"/>
                    </a:lnTo>
                    <a:lnTo>
                      <a:pt x="1" y="1"/>
                    </a:lnTo>
                    <a:lnTo>
                      <a:pt x="1" y="23"/>
                    </a:lnTo>
                    <a:lnTo>
                      <a:pt x="1"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2"/>
              <p:cNvSpPr/>
              <p:nvPr/>
            </p:nvSpPr>
            <p:spPr>
              <a:xfrm>
                <a:off x="2483875" y="4105775"/>
                <a:ext cx="1675" cy="4425"/>
              </a:xfrm>
              <a:custGeom>
                <a:avLst/>
                <a:gdLst/>
                <a:ahLst/>
                <a:cxnLst/>
                <a:rect l="l" t="t" r="r" b="b"/>
                <a:pathLst>
                  <a:path w="67" h="177" fill="none" extrusionOk="0">
                    <a:moveTo>
                      <a:pt x="0" y="0"/>
                    </a:moveTo>
                    <a:lnTo>
                      <a:pt x="0" y="0"/>
                    </a:lnTo>
                    <a:lnTo>
                      <a:pt x="44" y="155"/>
                    </a:lnTo>
                    <a:lnTo>
                      <a:pt x="44" y="155"/>
                    </a:lnTo>
                    <a:lnTo>
                      <a:pt x="67" y="177"/>
                    </a:lnTo>
                    <a:lnTo>
                      <a:pt x="67" y="177"/>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2"/>
              <p:cNvSpPr/>
              <p:nvPr/>
            </p:nvSpPr>
            <p:spPr>
              <a:xfrm>
                <a:off x="2483325" y="4103000"/>
                <a:ext cx="575" cy="2800"/>
              </a:xfrm>
              <a:custGeom>
                <a:avLst/>
                <a:gdLst/>
                <a:ahLst/>
                <a:cxnLst/>
                <a:rect l="l" t="t" r="r" b="b"/>
                <a:pathLst>
                  <a:path w="23" h="112" fill="none" extrusionOk="0">
                    <a:moveTo>
                      <a:pt x="0" y="1"/>
                    </a:moveTo>
                    <a:lnTo>
                      <a:pt x="0" y="1"/>
                    </a:lnTo>
                    <a:lnTo>
                      <a:pt x="22" y="111"/>
                    </a:lnTo>
                    <a:lnTo>
                      <a:pt x="22" y="11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2"/>
              <p:cNvSpPr/>
              <p:nvPr/>
            </p:nvSpPr>
            <p:spPr>
              <a:xfrm>
                <a:off x="2483325" y="4103000"/>
                <a:ext cx="25" cy="25"/>
              </a:xfrm>
              <a:custGeom>
                <a:avLst/>
                <a:gdLst/>
                <a:ahLst/>
                <a:cxnLst/>
                <a:rect l="l" t="t" r="r" b="b"/>
                <a:pathLst>
                  <a:path w="1" h="1" fill="none" extrusionOk="0">
                    <a:moveTo>
                      <a:pt x="0" y="1"/>
                    </a:moveTo>
                    <a:lnTo>
                      <a:pt x="0" y="1"/>
                    </a:lnTo>
                    <a:lnTo>
                      <a:pt x="0" y="1"/>
                    </a:lnTo>
                    <a:lnTo>
                      <a:pt x="0" y="1"/>
                    </a:lnTo>
                    <a:lnTo>
                      <a:pt x="0" y="1"/>
                    </a:lnTo>
                    <a:lnTo>
                      <a:pt x="0" y="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2"/>
              <p:cNvSpPr/>
              <p:nvPr/>
            </p:nvSpPr>
            <p:spPr>
              <a:xfrm>
                <a:off x="2482775" y="4101900"/>
                <a:ext cx="575" cy="575"/>
              </a:xfrm>
              <a:custGeom>
                <a:avLst/>
                <a:gdLst/>
                <a:ahLst/>
                <a:cxnLst/>
                <a:rect l="l" t="t" r="r" b="b"/>
                <a:pathLst>
                  <a:path w="23" h="23" fill="none" extrusionOk="0">
                    <a:moveTo>
                      <a:pt x="0" y="1"/>
                    </a:moveTo>
                    <a:lnTo>
                      <a:pt x="0" y="1"/>
                    </a:lnTo>
                    <a:lnTo>
                      <a:pt x="22" y="23"/>
                    </a:lnTo>
                    <a:lnTo>
                      <a:pt x="22" y="23"/>
                    </a:lnTo>
                    <a:lnTo>
                      <a:pt x="22" y="1"/>
                    </a:lnTo>
                    <a:lnTo>
                      <a:pt x="22" y="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2"/>
              <p:cNvSpPr/>
              <p:nvPr/>
            </p:nvSpPr>
            <p:spPr>
              <a:xfrm>
                <a:off x="2481650" y="4101900"/>
                <a:ext cx="1150" cy="25"/>
              </a:xfrm>
              <a:custGeom>
                <a:avLst/>
                <a:gdLst/>
                <a:ahLst/>
                <a:cxnLst/>
                <a:rect l="l" t="t" r="r" b="b"/>
                <a:pathLst>
                  <a:path w="46" h="1" fill="none" extrusionOk="0">
                    <a:moveTo>
                      <a:pt x="1" y="1"/>
                    </a:moveTo>
                    <a:lnTo>
                      <a:pt x="1" y="1"/>
                    </a:lnTo>
                    <a:lnTo>
                      <a:pt x="45" y="1"/>
                    </a:lnTo>
                    <a:lnTo>
                      <a:pt x="45"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2"/>
              <p:cNvSpPr/>
              <p:nvPr/>
            </p:nvSpPr>
            <p:spPr>
              <a:xfrm>
                <a:off x="2481650" y="4101900"/>
                <a:ext cx="3350" cy="1675"/>
              </a:xfrm>
              <a:custGeom>
                <a:avLst/>
                <a:gdLst/>
                <a:ahLst/>
                <a:cxnLst/>
                <a:rect l="l" t="t" r="r" b="b"/>
                <a:pathLst>
                  <a:path w="134" h="67" fill="none" extrusionOk="0">
                    <a:moveTo>
                      <a:pt x="1" y="1"/>
                    </a:moveTo>
                    <a:lnTo>
                      <a:pt x="1" y="1"/>
                    </a:lnTo>
                    <a:lnTo>
                      <a:pt x="67" y="23"/>
                    </a:lnTo>
                    <a:lnTo>
                      <a:pt x="67" y="23"/>
                    </a:lnTo>
                    <a:lnTo>
                      <a:pt x="67" y="45"/>
                    </a:lnTo>
                    <a:lnTo>
                      <a:pt x="67" y="45"/>
                    </a:lnTo>
                    <a:lnTo>
                      <a:pt x="67" y="23"/>
                    </a:lnTo>
                    <a:lnTo>
                      <a:pt x="67" y="23"/>
                    </a:lnTo>
                    <a:lnTo>
                      <a:pt x="67" y="23"/>
                    </a:lnTo>
                    <a:lnTo>
                      <a:pt x="67" y="23"/>
                    </a:lnTo>
                    <a:lnTo>
                      <a:pt x="133" y="67"/>
                    </a:lnTo>
                    <a:lnTo>
                      <a:pt x="67" y="23"/>
                    </a:lnTo>
                    <a:lnTo>
                      <a:pt x="67" y="23"/>
                    </a:lnTo>
                    <a:lnTo>
                      <a:pt x="67" y="23"/>
                    </a:lnTo>
                    <a:lnTo>
                      <a:pt x="67" y="23"/>
                    </a:lnTo>
                    <a:lnTo>
                      <a:pt x="67" y="23"/>
                    </a:lnTo>
                    <a:lnTo>
                      <a:pt x="23" y="1"/>
                    </a:lnTo>
                    <a:lnTo>
                      <a:pt x="1" y="1"/>
                    </a:lnTo>
                    <a:lnTo>
                      <a:pt x="1"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2"/>
              <p:cNvSpPr/>
              <p:nvPr/>
            </p:nvSpPr>
            <p:spPr>
              <a:xfrm>
                <a:off x="2481650" y="4101900"/>
                <a:ext cx="25" cy="25"/>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2"/>
              <p:cNvSpPr/>
              <p:nvPr/>
            </p:nvSpPr>
            <p:spPr>
              <a:xfrm>
                <a:off x="2481100" y="4101350"/>
                <a:ext cx="575" cy="575"/>
              </a:xfrm>
              <a:custGeom>
                <a:avLst/>
                <a:gdLst/>
                <a:ahLst/>
                <a:cxnLst/>
                <a:rect l="l" t="t" r="r" b="b"/>
                <a:pathLst>
                  <a:path w="23" h="23" fill="none" extrusionOk="0">
                    <a:moveTo>
                      <a:pt x="1" y="1"/>
                    </a:moveTo>
                    <a:lnTo>
                      <a:pt x="1" y="1"/>
                    </a:lnTo>
                    <a:lnTo>
                      <a:pt x="23" y="23"/>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2"/>
              <p:cNvSpPr/>
              <p:nvPr/>
            </p:nvSpPr>
            <p:spPr>
              <a:xfrm>
                <a:off x="2481100" y="4101350"/>
                <a:ext cx="575" cy="575"/>
              </a:xfrm>
              <a:custGeom>
                <a:avLst/>
                <a:gdLst/>
                <a:ahLst/>
                <a:cxnLst/>
                <a:rect l="l" t="t" r="r" b="b"/>
                <a:pathLst>
                  <a:path w="23" h="23" fill="none" extrusionOk="0">
                    <a:moveTo>
                      <a:pt x="1" y="1"/>
                    </a:moveTo>
                    <a:lnTo>
                      <a:pt x="1" y="1"/>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2"/>
              <p:cNvSpPr/>
              <p:nvPr/>
            </p:nvSpPr>
            <p:spPr>
              <a:xfrm>
                <a:off x="3116425" y="4665475"/>
                <a:ext cx="16025" cy="3875"/>
              </a:xfrm>
              <a:custGeom>
                <a:avLst/>
                <a:gdLst/>
                <a:ahLst/>
                <a:cxnLst/>
                <a:rect l="l" t="t" r="r" b="b"/>
                <a:pathLst>
                  <a:path w="641" h="155" fill="none" extrusionOk="0">
                    <a:moveTo>
                      <a:pt x="641" y="155"/>
                    </a:moveTo>
                    <a:lnTo>
                      <a:pt x="641" y="155"/>
                    </a:lnTo>
                    <a:lnTo>
                      <a:pt x="1" y="0"/>
                    </a:lnTo>
                    <a:lnTo>
                      <a:pt x="1" y="0"/>
                    </a:lnTo>
                    <a:lnTo>
                      <a:pt x="398" y="44"/>
                    </a:lnTo>
                    <a:lnTo>
                      <a:pt x="398" y="44"/>
                    </a:lnTo>
                    <a:lnTo>
                      <a:pt x="641" y="155"/>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2"/>
              <p:cNvSpPr/>
              <p:nvPr/>
            </p:nvSpPr>
            <p:spPr>
              <a:xfrm>
                <a:off x="2802900" y="4477250"/>
                <a:ext cx="162300" cy="98275"/>
              </a:xfrm>
              <a:custGeom>
                <a:avLst/>
                <a:gdLst/>
                <a:ahLst/>
                <a:cxnLst/>
                <a:rect l="l" t="t" r="r" b="b"/>
                <a:pathLst>
                  <a:path w="6492" h="3931" fill="none" extrusionOk="0">
                    <a:moveTo>
                      <a:pt x="1789" y="1126"/>
                    </a:moveTo>
                    <a:lnTo>
                      <a:pt x="1789" y="1126"/>
                    </a:lnTo>
                    <a:lnTo>
                      <a:pt x="884" y="574"/>
                    </a:lnTo>
                    <a:lnTo>
                      <a:pt x="442" y="287"/>
                    </a:lnTo>
                    <a:lnTo>
                      <a:pt x="1" y="0"/>
                    </a:lnTo>
                    <a:lnTo>
                      <a:pt x="1" y="0"/>
                    </a:lnTo>
                    <a:lnTo>
                      <a:pt x="663" y="331"/>
                    </a:lnTo>
                    <a:lnTo>
                      <a:pt x="1016" y="508"/>
                    </a:lnTo>
                    <a:lnTo>
                      <a:pt x="1326" y="707"/>
                    </a:lnTo>
                    <a:lnTo>
                      <a:pt x="1326" y="707"/>
                    </a:lnTo>
                    <a:lnTo>
                      <a:pt x="2032" y="1170"/>
                    </a:lnTo>
                    <a:lnTo>
                      <a:pt x="2739" y="1612"/>
                    </a:lnTo>
                    <a:lnTo>
                      <a:pt x="3026" y="1789"/>
                    </a:lnTo>
                    <a:lnTo>
                      <a:pt x="2871" y="1700"/>
                    </a:lnTo>
                    <a:lnTo>
                      <a:pt x="2871" y="1700"/>
                    </a:lnTo>
                    <a:lnTo>
                      <a:pt x="3776" y="2274"/>
                    </a:lnTo>
                    <a:lnTo>
                      <a:pt x="4682" y="2848"/>
                    </a:lnTo>
                    <a:lnTo>
                      <a:pt x="4682" y="2848"/>
                    </a:lnTo>
                    <a:lnTo>
                      <a:pt x="6492" y="3930"/>
                    </a:lnTo>
                    <a:lnTo>
                      <a:pt x="6492" y="3930"/>
                    </a:lnTo>
                    <a:lnTo>
                      <a:pt x="5145" y="3246"/>
                    </a:lnTo>
                    <a:lnTo>
                      <a:pt x="3798" y="2495"/>
                    </a:lnTo>
                    <a:lnTo>
                      <a:pt x="2518" y="1745"/>
                    </a:lnTo>
                    <a:lnTo>
                      <a:pt x="1878" y="1325"/>
                    </a:lnTo>
                    <a:lnTo>
                      <a:pt x="1237" y="928"/>
                    </a:lnTo>
                    <a:lnTo>
                      <a:pt x="1237" y="928"/>
                    </a:lnTo>
                    <a:lnTo>
                      <a:pt x="1502" y="994"/>
                    </a:lnTo>
                    <a:lnTo>
                      <a:pt x="1789" y="1126"/>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2"/>
              <p:cNvSpPr/>
              <p:nvPr/>
            </p:nvSpPr>
            <p:spPr>
              <a:xfrm>
                <a:off x="2677600" y="4449100"/>
                <a:ext cx="37575" cy="34800"/>
              </a:xfrm>
              <a:custGeom>
                <a:avLst/>
                <a:gdLst/>
                <a:ahLst/>
                <a:cxnLst/>
                <a:rect l="l" t="t" r="r" b="b"/>
                <a:pathLst>
                  <a:path w="1503" h="1392" fill="none" extrusionOk="0">
                    <a:moveTo>
                      <a:pt x="1502" y="1391"/>
                    </a:moveTo>
                    <a:lnTo>
                      <a:pt x="1502" y="1391"/>
                    </a:lnTo>
                    <a:lnTo>
                      <a:pt x="752" y="707"/>
                    </a:lnTo>
                    <a:lnTo>
                      <a:pt x="1" y="0"/>
                    </a:lnTo>
                    <a:lnTo>
                      <a:pt x="1" y="0"/>
                    </a:lnTo>
                    <a:lnTo>
                      <a:pt x="420" y="331"/>
                    </a:lnTo>
                    <a:lnTo>
                      <a:pt x="840" y="641"/>
                    </a:lnTo>
                    <a:lnTo>
                      <a:pt x="1017" y="795"/>
                    </a:lnTo>
                    <a:lnTo>
                      <a:pt x="1193" y="972"/>
                    </a:lnTo>
                    <a:lnTo>
                      <a:pt x="1348" y="1170"/>
                    </a:lnTo>
                    <a:lnTo>
                      <a:pt x="1502" y="139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2"/>
              <p:cNvSpPr/>
              <p:nvPr/>
            </p:nvSpPr>
            <p:spPr>
              <a:xfrm>
                <a:off x="2670975" y="4372925"/>
                <a:ext cx="131950" cy="104350"/>
              </a:xfrm>
              <a:custGeom>
                <a:avLst/>
                <a:gdLst/>
                <a:ahLst/>
                <a:cxnLst/>
                <a:rect l="l" t="t" r="r" b="b"/>
                <a:pathLst>
                  <a:path w="5278" h="4174" fill="none" extrusionOk="0">
                    <a:moveTo>
                      <a:pt x="310" y="221"/>
                    </a:moveTo>
                    <a:lnTo>
                      <a:pt x="310" y="221"/>
                    </a:lnTo>
                    <a:lnTo>
                      <a:pt x="45" y="0"/>
                    </a:lnTo>
                    <a:lnTo>
                      <a:pt x="45" y="0"/>
                    </a:lnTo>
                    <a:lnTo>
                      <a:pt x="354" y="221"/>
                    </a:lnTo>
                    <a:lnTo>
                      <a:pt x="354" y="221"/>
                    </a:lnTo>
                    <a:lnTo>
                      <a:pt x="420" y="243"/>
                    </a:lnTo>
                    <a:lnTo>
                      <a:pt x="465" y="265"/>
                    </a:lnTo>
                    <a:lnTo>
                      <a:pt x="531" y="332"/>
                    </a:lnTo>
                    <a:lnTo>
                      <a:pt x="597" y="398"/>
                    </a:lnTo>
                    <a:lnTo>
                      <a:pt x="597" y="398"/>
                    </a:lnTo>
                    <a:lnTo>
                      <a:pt x="1259" y="884"/>
                    </a:lnTo>
                    <a:lnTo>
                      <a:pt x="1524" y="1104"/>
                    </a:lnTo>
                    <a:lnTo>
                      <a:pt x="1767" y="1325"/>
                    </a:lnTo>
                    <a:lnTo>
                      <a:pt x="1767" y="1325"/>
                    </a:lnTo>
                    <a:lnTo>
                      <a:pt x="2165" y="1700"/>
                    </a:lnTo>
                    <a:lnTo>
                      <a:pt x="2584" y="2054"/>
                    </a:lnTo>
                    <a:lnTo>
                      <a:pt x="3004" y="2385"/>
                    </a:lnTo>
                    <a:lnTo>
                      <a:pt x="3445" y="2694"/>
                    </a:lnTo>
                    <a:lnTo>
                      <a:pt x="4306" y="3290"/>
                    </a:lnTo>
                    <a:lnTo>
                      <a:pt x="4704" y="3577"/>
                    </a:lnTo>
                    <a:lnTo>
                      <a:pt x="5079" y="3886"/>
                    </a:lnTo>
                    <a:lnTo>
                      <a:pt x="5079" y="3886"/>
                    </a:lnTo>
                    <a:lnTo>
                      <a:pt x="5167" y="3975"/>
                    </a:lnTo>
                    <a:lnTo>
                      <a:pt x="5212" y="4019"/>
                    </a:lnTo>
                    <a:lnTo>
                      <a:pt x="5212" y="4063"/>
                    </a:lnTo>
                    <a:lnTo>
                      <a:pt x="5189" y="4063"/>
                    </a:lnTo>
                    <a:lnTo>
                      <a:pt x="5189" y="4063"/>
                    </a:lnTo>
                    <a:lnTo>
                      <a:pt x="5057" y="4041"/>
                    </a:lnTo>
                    <a:lnTo>
                      <a:pt x="5057" y="4041"/>
                    </a:lnTo>
                    <a:lnTo>
                      <a:pt x="5278" y="4173"/>
                    </a:lnTo>
                    <a:lnTo>
                      <a:pt x="4682" y="3908"/>
                    </a:lnTo>
                    <a:lnTo>
                      <a:pt x="4682" y="3908"/>
                    </a:lnTo>
                    <a:lnTo>
                      <a:pt x="5057" y="4041"/>
                    </a:lnTo>
                    <a:lnTo>
                      <a:pt x="5057" y="4041"/>
                    </a:lnTo>
                    <a:lnTo>
                      <a:pt x="4395" y="3577"/>
                    </a:lnTo>
                    <a:lnTo>
                      <a:pt x="3732" y="3113"/>
                    </a:lnTo>
                    <a:lnTo>
                      <a:pt x="3070" y="2628"/>
                    </a:lnTo>
                    <a:lnTo>
                      <a:pt x="2430" y="2120"/>
                    </a:lnTo>
                    <a:lnTo>
                      <a:pt x="1193" y="1104"/>
                    </a:lnTo>
                    <a:lnTo>
                      <a:pt x="1" y="89"/>
                    </a:lnTo>
                    <a:lnTo>
                      <a:pt x="1" y="89"/>
                    </a:lnTo>
                    <a:lnTo>
                      <a:pt x="89" y="133"/>
                    </a:lnTo>
                    <a:lnTo>
                      <a:pt x="178" y="177"/>
                    </a:lnTo>
                    <a:lnTo>
                      <a:pt x="310" y="22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2"/>
              <p:cNvSpPr/>
              <p:nvPr/>
            </p:nvSpPr>
            <p:spPr>
              <a:xfrm>
                <a:off x="2654425" y="4359125"/>
                <a:ext cx="17700" cy="13825"/>
              </a:xfrm>
              <a:custGeom>
                <a:avLst/>
                <a:gdLst/>
                <a:ahLst/>
                <a:cxnLst/>
                <a:rect l="l" t="t" r="r" b="b"/>
                <a:pathLst>
                  <a:path w="708" h="553" fill="none" extrusionOk="0">
                    <a:moveTo>
                      <a:pt x="707" y="552"/>
                    </a:moveTo>
                    <a:lnTo>
                      <a:pt x="707" y="552"/>
                    </a:lnTo>
                    <a:lnTo>
                      <a:pt x="354" y="287"/>
                    </a:lnTo>
                    <a:lnTo>
                      <a:pt x="1" y="0"/>
                    </a:lnTo>
                    <a:lnTo>
                      <a:pt x="1" y="0"/>
                    </a:lnTo>
                    <a:lnTo>
                      <a:pt x="354" y="265"/>
                    </a:lnTo>
                    <a:lnTo>
                      <a:pt x="707" y="552"/>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2"/>
              <p:cNvSpPr/>
              <p:nvPr/>
            </p:nvSpPr>
            <p:spPr>
              <a:xfrm>
                <a:off x="2417075" y="4056650"/>
                <a:ext cx="929000" cy="654100"/>
              </a:xfrm>
              <a:custGeom>
                <a:avLst/>
                <a:gdLst/>
                <a:ahLst/>
                <a:cxnLst/>
                <a:rect l="l" t="t" r="r" b="b"/>
                <a:pathLst>
                  <a:path w="37160" h="26164" fill="none" extrusionOk="0">
                    <a:moveTo>
                      <a:pt x="2187" y="0"/>
                    </a:moveTo>
                    <a:lnTo>
                      <a:pt x="2187" y="0"/>
                    </a:lnTo>
                    <a:lnTo>
                      <a:pt x="1966" y="22"/>
                    </a:lnTo>
                    <a:lnTo>
                      <a:pt x="1966" y="22"/>
                    </a:lnTo>
                    <a:lnTo>
                      <a:pt x="1745" y="66"/>
                    </a:lnTo>
                    <a:lnTo>
                      <a:pt x="1502" y="155"/>
                    </a:lnTo>
                    <a:lnTo>
                      <a:pt x="1259" y="287"/>
                    </a:lnTo>
                    <a:lnTo>
                      <a:pt x="1016" y="464"/>
                    </a:lnTo>
                    <a:lnTo>
                      <a:pt x="1016" y="464"/>
                    </a:lnTo>
                    <a:lnTo>
                      <a:pt x="862" y="596"/>
                    </a:lnTo>
                    <a:lnTo>
                      <a:pt x="707" y="751"/>
                    </a:lnTo>
                    <a:lnTo>
                      <a:pt x="575" y="905"/>
                    </a:lnTo>
                    <a:lnTo>
                      <a:pt x="464" y="1082"/>
                    </a:lnTo>
                    <a:lnTo>
                      <a:pt x="464" y="1082"/>
                    </a:lnTo>
                    <a:lnTo>
                      <a:pt x="354" y="1259"/>
                    </a:lnTo>
                    <a:lnTo>
                      <a:pt x="266" y="1457"/>
                    </a:lnTo>
                    <a:lnTo>
                      <a:pt x="177" y="1656"/>
                    </a:lnTo>
                    <a:lnTo>
                      <a:pt x="111" y="1855"/>
                    </a:lnTo>
                    <a:lnTo>
                      <a:pt x="111" y="1855"/>
                    </a:lnTo>
                    <a:lnTo>
                      <a:pt x="67" y="2076"/>
                    </a:lnTo>
                    <a:lnTo>
                      <a:pt x="23" y="2296"/>
                    </a:lnTo>
                    <a:lnTo>
                      <a:pt x="23" y="2319"/>
                    </a:lnTo>
                    <a:lnTo>
                      <a:pt x="23" y="2319"/>
                    </a:lnTo>
                    <a:lnTo>
                      <a:pt x="23" y="2341"/>
                    </a:lnTo>
                    <a:lnTo>
                      <a:pt x="23" y="2385"/>
                    </a:lnTo>
                    <a:lnTo>
                      <a:pt x="23" y="2385"/>
                    </a:lnTo>
                    <a:lnTo>
                      <a:pt x="23" y="2429"/>
                    </a:lnTo>
                    <a:lnTo>
                      <a:pt x="23" y="2495"/>
                    </a:lnTo>
                    <a:lnTo>
                      <a:pt x="23" y="2495"/>
                    </a:lnTo>
                    <a:lnTo>
                      <a:pt x="1" y="2561"/>
                    </a:lnTo>
                    <a:lnTo>
                      <a:pt x="1" y="2694"/>
                    </a:lnTo>
                    <a:lnTo>
                      <a:pt x="1" y="2694"/>
                    </a:lnTo>
                    <a:lnTo>
                      <a:pt x="23" y="2915"/>
                    </a:lnTo>
                    <a:lnTo>
                      <a:pt x="23" y="3091"/>
                    </a:lnTo>
                    <a:lnTo>
                      <a:pt x="23" y="3091"/>
                    </a:lnTo>
                    <a:lnTo>
                      <a:pt x="89" y="3489"/>
                    </a:lnTo>
                    <a:lnTo>
                      <a:pt x="89" y="3489"/>
                    </a:lnTo>
                    <a:lnTo>
                      <a:pt x="199" y="3820"/>
                    </a:lnTo>
                    <a:lnTo>
                      <a:pt x="332" y="4129"/>
                    </a:lnTo>
                    <a:lnTo>
                      <a:pt x="619" y="4681"/>
                    </a:lnTo>
                    <a:lnTo>
                      <a:pt x="619" y="4681"/>
                    </a:lnTo>
                    <a:lnTo>
                      <a:pt x="884" y="5189"/>
                    </a:lnTo>
                    <a:lnTo>
                      <a:pt x="994" y="5432"/>
                    </a:lnTo>
                    <a:lnTo>
                      <a:pt x="1083" y="5697"/>
                    </a:lnTo>
                    <a:lnTo>
                      <a:pt x="1083" y="5697"/>
                    </a:lnTo>
                    <a:lnTo>
                      <a:pt x="1171" y="5851"/>
                    </a:lnTo>
                    <a:lnTo>
                      <a:pt x="1171" y="5851"/>
                    </a:lnTo>
                    <a:lnTo>
                      <a:pt x="1325" y="5984"/>
                    </a:lnTo>
                    <a:lnTo>
                      <a:pt x="1414" y="6050"/>
                    </a:lnTo>
                    <a:lnTo>
                      <a:pt x="1480" y="6116"/>
                    </a:lnTo>
                    <a:lnTo>
                      <a:pt x="1480" y="6116"/>
                    </a:lnTo>
                    <a:lnTo>
                      <a:pt x="1657" y="6425"/>
                    </a:lnTo>
                    <a:lnTo>
                      <a:pt x="1789" y="6690"/>
                    </a:lnTo>
                    <a:lnTo>
                      <a:pt x="1855" y="6823"/>
                    </a:lnTo>
                    <a:lnTo>
                      <a:pt x="1944" y="6933"/>
                    </a:lnTo>
                    <a:lnTo>
                      <a:pt x="2054" y="7088"/>
                    </a:lnTo>
                    <a:lnTo>
                      <a:pt x="2209" y="7242"/>
                    </a:lnTo>
                    <a:lnTo>
                      <a:pt x="2209" y="7242"/>
                    </a:lnTo>
                    <a:lnTo>
                      <a:pt x="2164" y="7242"/>
                    </a:lnTo>
                    <a:lnTo>
                      <a:pt x="2164" y="7242"/>
                    </a:lnTo>
                    <a:lnTo>
                      <a:pt x="2120" y="7242"/>
                    </a:lnTo>
                    <a:lnTo>
                      <a:pt x="2120" y="7242"/>
                    </a:lnTo>
                    <a:lnTo>
                      <a:pt x="2231" y="7352"/>
                    </a:lnTo>
                    <a:lnTo>
                      <a:pt x="2363" y="7507"/>
                    </a:lnTo>
                    <a:lnTo>
                      <a:pt x="2474" y="7639"/>
                    </a:lnTo>
                    <a:lnTo>
                      <a:pt x="2628" y="7750"/>
                    </a:lnTo>
                    <a:lnTo>
                      <a:pt x="2628" y="7750"/>
                    </a:lnTo>
                    <a:lnTo>
                      <a:pt x="2562" y="7838"/>
                    </a:lnTo>
                    <a:lnTo>
                      <a:pt x="2540" y="7927"/>
                    </a:lnTo>
                    <a:lnTo>
                      <a:pt x="2540" y="7927"/>
                    </a:lnTo>
                    <a:lnTo>
                      <a:pt x="3158" y="8788"/>
                    </a:lnTo>
                    <a:lnTo>
                      <a:pt x="3798" y="9627"/>
                    </a:lnTo>
                    <a:lnTo>
                      <a:pt x="4483" y="10466"/>
                    </a:lnTo>
                    <a:lnTo>
                      <a:pt x="5211" y="11282"/>
                    </a:lnTo>
                    <a:lnTo>
                      <a:pt x="5211" y="11282"/>
                    </a:lnTo>
                    <a:lnTo>
                      <a:pt x="6072" y="12210"/>
                    </a:lnTo>
                    <a:lnTo>
                      <a:pt x="6072" y="12210"/>
                    </a:lnTo>
                    <a:lnTo>
                      <a:pt x="6470" y="12585"/>
                    </a:lnTo>
                    <a:lnTo>
                      <a:pt x="6470" y="12585"/>
                    </a:lnTo>
                    <a:lnTo>
                      <a:pt x="6889" y="12983"/>
                    </a:lnTo>
                    <a:lnTo>
                      <a:pt x="6889" y="12983"/>
                    </a:lnTo>
                    <a:lnTo>
                      <a:pt x="7000" y="13049"/>
                    </a:lnTo>
                    <a:lnTo>
                      <a:pt x="7110" y="13093"/>
                    </a:lnTo>
                    <a:lnTo>
                      <a:pt x="7309" y="13159"/>
                    </a:lnTo>
                    <a:lnTo>
                      <a:pt x="7309" y="13159"/>
                    </a:lnTo>
                    <a:lnTo>
                      <a:pt x="7795" y="13755"/>
                    </a:lnTo>
                    <a:lnTo>
                      <a:pt x="7795" y="13755"/>
                    </a:lnTo>
                    <a:lnTo>
                      <a:pt x="8037" y="14042"/>
                    </a:lnTo>
                    <a:lnTo>
                      <a:pt x="8324" y="14351"/>
                    </a:lnTo>
                    <a:lnTo>
                      <a:pt x="8324" y="14351"/>
                    </a:lnTo>
                    <a:lnTo>
                      <a:pt x="8501" y="14462"/>
                    </a:lnTo>
                    <a:lnTo>
                      <a:pt x="8611" y="14528"/>
                    </a:lnTo>
                    <a:lnTo>
                      <a:pt x="8744" y="14572"/>
                    </a:lnTo>
                    <a:lnTo>
                      <a:pt x="8744" y="14572"/>
                    </a:lnTo>
                    <a:lnTo>
                      <a:pt x="8921" y="14903"/>
                    </a:lnTo>
                    <a:lnTo>
                      <a:pt x="8921" y="14903"/>
                    </a:lnTo>
                    <a:lnTo>
                      <a:pt x="9737" y="15588"/>
                    </a:lnTo>
                    <a:lnTo>
                      <a:pt x="10576" y="16272"/>
                    </a:lnTo>
                    <a:lnTo>
                      <a:pt x="10576" y="16250"/>
                    </a:lnTo>
                    <a:lnTo>
                      <a:pt x="10576" y="16250"/>
                    </a:lnTo>
                    <a:lnTo>
                      <a:pt x="11217" y="16736"/>
                    </a:lnTo>
                    <a:lnTo>
                      <a:pt x="11901" y="17266"/>
                    </a:lnTo>
                    <a:lnTo>
                      <a:pt x="12586" y="17796"/>
                    </a:lnTo>
                    <a:lnTo>
                      <a:pt x="12939" y="18017"/>
                    </a:lnTo>
                    <a:lnTo>
                      <a:pt x="13248" y="18237"/>
                    </a:lnTo>
                    <a:lnTo>
                      <a:pt x="13248" y="18237"/>
                    </a:lnTo>
                    <a:lnTo>
                      <a:pt x="13248" y="18237"/>
                    </a:lnTo>
                    <a:lnTo>
                      <a:pt x="13248" y="18237"/>
                    </a:lnTo>
                    <a:lnTo>
                      <a:pt x="13358" y="18259"/>
                    </a:lnTo>
                    <a:lnTo>
                      <a:pt x="13358" y="18259"/>
                    </a:lnTo>
                    <a:lnTo>
                      <a:pt x="13270" y="18237"/>
                    </a:lnTo>
                    <a:lnTo>
                      <a:pt x="13270" y="18237"/>
                    </a:lnTo>
                    <a:lnTo>
                      <a:pt x="13270" y="18237"/>
                    </a:lnTo>
                    <a:lnTo>
                      <a:pt x="13491" y="18370"/>
                    </a:lnTo>
                    <a:lnTo>
                      <a:pt x="13712" y="18480"/>
                    </a:lnTo>
                    <a:lnTo>
                      <a:pt x="13712" y="18480"/>
                    </a:lnTo>
                    <a:lnTo>
                      <a:pt x="13955" y="18569"/>
                    </a:lnTo>
                    <a:lnTo>
                      <a:pt x="14175" y="18635"/>
                    </a:lnTo>
                    <a:lnTo>
                      <a:pt x="14175" y="18635"/>
                    </a:lnTo>
                    <a:lnTo>
                      <a:pt x="14308" y="18811"/>
                    </a:lnTo>
                    <a:lnTo>
                      <a:pt x="14462" y="18988"/>
                    </a:lnTo>
                    <a:lnTo>
                      <a:pt x="14617" y="19165"/>
                    </a:lnTo>
                    <a:lnTo>
                      <a:pt x="14794" y="19341"/>
                    </a:lnTo>
                    <a:lnTo>
                      <a:pt x="14794" y="19341"/>
                    </a:lnTo>
                    <a:lnTo>
                      <a:pt x="15787" y="20026"/>
                    </a:lnTo>
                    <a:lnTo>
                      <a:pt x="16825" y="20688"/>
                    </a:lnTo>
                    <a:lnTo>
                      <a:pt x="16825" y="20688"/>
                    </a:lnTo>
                    <a:lnTo>
                      <a:pt x="16869" y="20666"/>
                    </a:lnTo>
                    <a:lnTo>
                      <a:pt x="16869" y="20644"/>
                    </a:lnTo>
                    <a:lnTo>
                      <a:pt x="16891" y="20556"/>
                    </a:lnTo>
                    <a:lnTo>
                      <a:pt x="16891" y="20556"/>
                    </a:lnTo>
                    <a:lnTo>
                      <a:pt x="17311" y="20909"/>
                    </a:lnTo>
                    <a:lnTo>
                      <a:pt x="17730" y="21262"/>
                    </a:lnTo>
                    <a:lnTo>
                      <a:pt x="17730" y="21262"/>
                    </a:lnTo>
                    <a:lnTo>
                      <a:pt x="18547" y="21792"/>
                    </a:lnTo>
                    <a:lnTo>
                      <a:pt x="19386" y="22322"/>
                    </a:lnTo>
                    <a:lnTo>
                      <a:pt x="19386" y="22322"/>
                    </a:lnTo>
                    <a:lnTo>
                      <a:pt x="19607" y="22388"/>
                    </a:lnTo>
                    <a:lnTo>
                      <a:pt x="19850" y="22454"/>
                    </a:lnTo>
                    <a:lnTo>
                      <a:pt x="19850" y="22454"/>
                    </a:lnTo>
                    <a:lnTo>
                      <a:pt x="19938" y="22609"/>
                    </a:lnTo>
                    <a:lnTo>
                      <a:pt x="20070" y="22741"/>
                    </a:lnTo>
                    <a:lnTo>
                      <a:pt x="20070" y="22741"/>
                    </a:lnTo>
                    <a:lnTo>
                      <a:pt x="20689" y="23139"/>
                    </a:lnTo>
                    <a:lnTo>
                      <a:pt x="20689" y="23139"/>
                    </a:lnTo>
                    <a:lnTo>
                      <a:pt x="21218" y="23448"/>
                    </a:lnTo>
                    <a:lnTo>
                      <a:pt x="21881" y="23801"/>
                    </a:lnTo>
                    <a:lnTo>
                      <a:pt x="21881" y="23801"/>
                    </a:lnTo>
                    <a:lnTo>
                      <a:pt x="23493" y="24596"/>
                    </a:lnTo>
                    <a:lnTo>
                      <a:pt x="23493" y="24596"/>
                    </a:lnTo>
                    <a:lnTo>
                      <a:pt x="23647" y="24596"/>
                    </a:lnTo>
                    <a:lnTo>
                      <a:pt x="23691" y="24596"/>
                    </a:lnTo>
                    <a:lnTo>
                      <a:pt x="23735" y="24618"/>
                    </a:lnTo>
                    <a:lnTo>
                      <a:pt x="23735" y="24618"/>
                    </a:lnTo>
                    <a:lnTo>
                      <a:pt x="24663" y="25104"/>
                    </a:lnTo>
                    <a:lnTo>
                      <a:pt x="24663" y="25104"/>
                    </a:lnTo>
                    <a:lnTo>
                      <a:pt x="25458" y="25435"/>
                    </a:lnTo>
                    <a:lnTo>
                      <a:pt x="26186" y="25722"/>
                    </a:lnTo>
                    <a:lnTo>
                      <a:pt x="26826" y="25965"/>
                    </a:lnTo>
                    <a:lnTo>
                      <a:pt x="27334" y="26142"/>
                    </a:lnTo>
                    <a:lnTo>
                      <a:pt x="27334" y="26142"/>
                    </a:lnTo>
                    <a:lnTo>
                      <a:pt x="27423" y="26164"/>
                    </a:lnTo>
                    <a:lnTo>
                      <a:pt x="27423" y="26164"/>
                    </a:lnTo>
                    <a:lnTo>
                      <a:pt x="27489" y="26142"/>
                    </a:lnTo>
                    <a:lnTo>
                      <a:pt x="27489" y="26119"/>
                    </a:lnTo>
                    <a:lnTo>
                      <a:pt x="27489" y="26053"/>
                    </a:lnTo>
                    <a:lnTo>
                      <a:pt x="27445" y="25965"/>
                    </a:lnTo>
                    <a:lnTo>
                      <a:pt x="27290" y="25766"/>
                    </a:lnTo>
                    <a:lnTo>
                      <a:pt x="27091" y="25545"/>
                    </a:lnTo>
                    <a:lnTo>
                      <a:pt x="27091" y="25545"/>
                    </a:lnTo>
                    <a:lnTo>
                      <a:pt x="26849" y="25258"/>
                    </a:lnTo>
                    <a:lnTo>
                      <a:pt x="26628" y="24993"/>
                    </a:lnTo>
                    <a:lnTo>
                      <a:pt x="26495" y="24817"/>
                    </a:lnTo>
                    <a:lnTo>
                      <a:pt x="26473" y="24751"/>
                    </a:lnTo>
                    <a:lnTo>
                      <a:pt x="26473" y="24728"/>
                    </a:lnTo>
                    <a:lnTo>
                      <a:pt x="26495" y="24706"/>
                    </a:lnTo>
                    <a:lnTo>
                      <a:pt x="26495" y="24706"/>
                    </a:lnTo>
                    <a:lnTo>
                      <a:pt x="26694" y="24662"/>
                    </a:lnTo>
                    <a:lnTo>
                      <a:pt x="26915" y="24662"/>
                    </a:lnTo>
                    <a:lnTo>
                      <a:pt x="26915" y="24662"/>
                    </a:lnTo>
                    <a:lnTo>
                      <a:pt x="27091" y="24662"/>
                    </a:lnTo>
                    <a:lnTo>
                      <a:pt x="27268" y="24684"/>
                    </a:lnTo>
                    <a:lnTo>
                      <a:pt x="27643" y="24773"/>
                    </a:lnTo>
                    <a:lnTo>
                      <a:pt x="28041" y="24883"/>
                    </a:lnTo>
                    <a:lnTo>
                      <a:pt x="28482" y="25038"/>
                    </a:lnTo>
                    <a:lnTo>
                      <a:pt x="29454" y="25391"/>
                    </a:lnTo>
                    <a:lnTo>
                      <a:pt x="30006" y="25567"/>
                    </a:lnTo>
                    <a:lnTo>
                      <a:pt x="30624" y="25722"/>
                    </a:lnTo>
                    <a:lnTo>
                      <a:pt x="30624" y="25722"/>
                    </a:lnTo>
                    <a:lnTo>
                      <a:pt x="30756" y="25766"/>
                    </a:lnTo>
                    <a:lnTo>
                      <a:pt x="30756" y="25766"/>
                    </a:lnTo>
                    <a:lnTo>
                      <a:pt x="30779" y="25744"/>
                    </a:lnTo>
                    <a:lnTo>
                      <a:pt x="30779" y="25744"/>
                    </a:lnTo>
                    <a:lnTo>
                      <a:pt x="30756" y="25700"/>
                    </a:lnTo>
                    <a:lnTo>
                      <a:pt x="30602" y="25590"/>
                    </a:lnTo>
                    <a:lnTo>
                      <a:pt x="30403" y="25457"/>
                    </a:lnTo>
                    <a:lnTo>
                      <a:pt x="30337" y="25413"/>
                    </a:lnTo>
                    <a:lnTo>
                      <a:pt x="30337" y="25347"/>
                    </a:lnTo>
                    <a:lnTo>
                      <a:pt x="30337" y="25347"/>
                    </a:lnTo>
                    <a:lnTo>
                      <a:pt x="30492" y="25325"/>
                    </a:lnTo>
                    <a:lnTo>
                      <a:pt x="30668" y="25325"/>
                    </a:lnTo>
                    <a:lnTo>
                      <a:pt x="30668" y="25325"/>
                    </a:lnTo>
                    <a:lnTo>
                      <a:pt x="30580" y="25280"/>
                    </a:lnTo>
                    <a:lnTo>
                      <a:pt x="30580" y="25280"/>
                    </a:lnTo>
                    <a:lnTo>
                      <a:pt x="30712" y="25325"/>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177" y="21858"/>
                    </a:lnTo>
                    <a:lnTo>
                      <a:pt x="24884" y="22256"/>
                    </a:lnTo>
                    <a:lnTo>
                      <a:pt x="25568" y="22653"/>
                    </a:lnTo>
                    <a:lnTo>
                      <a:pt x="25568" y="22653"/>
                    </a:lnTo>
                    <a:lnTo>
                      <a:pt x="26230" y="23051"/>
                    </a:lnTo>
                    <a:lnTo>
                      <a:pt x="26893" y="23470"/>
                    </a:lnTo>
                    <a:lnTo>
                      <a:pt x="26893" y="23470"/>
                    </a:lnTo>
                    <a:lnTo>
                      <a:pt x="25634" y="22830"/>
                    </a:lnTo>
                    <a:lnTo>
                      <a:pt x="24376" y="22167"/>
                    </a:lnTo>
                    <a:lnTo>
                      <a:pt x="23139" y="21483"/>
                    </a:lnTo>
                    <a:lnTo>
                      <a:pt x="21925" y="20754"/>
                    </a:lnTo>
                    <a:lnTo>
                      <a:pt x="23029" y="21328"/>
                    </a:lnTo>
                    <a:lnTo>
                      <a:pt x="24177" y="21858"/>
                    </a:lnTo>
                    <a:lnTo>
                      <a:pt x="24177" y="21858"/>
                    </a:lnTo>
                    <a:lnTo>
                      <a:pt x="23161" y="21306"/>
                    </a:lnTo>
                    <a:lnTo>
                      <a:pt x="22168" y="20732"/>
                    </a:lnTo>
                    <a:lnTo>
                      <a:pt x="21174" y="20158"/>
                    </a:lnTo>
                    <a:lnTo>
                      <a:pt x="20203" y="19540"/>
                    </a:lnTo>
                    <a:lnTo>
                      <a:pt x="20203" y="19540"/>
                    </a:lnTo>
                    <a:lnTo>
                      <a:pt x="20931" y="19827"/>
                    </a:lnTo>
                    <a:lnTo>
                      <a:pt x="21660" y="20158"/>
                    </a:lnTo>
                    <a:lnTo>
                      <a:pt x="21660" y="20158"/>
                    </a:lnTo>
                    <a:lnTo>
                      <a:pt x="22389" y="20511"/>
                    </a:lnTo>
                    <a:lnTo>
                      <a:pt x="23139" y="20865"/>
                    </a:lnTo>
                    <a:lnTo>
                      <a:pt x="23139" y="20865"/>
                    </a:lnTo>
                    <a:lnTo>
                      <a:pt x="22190" y="20357"/>
                    </a:lnTo>
                    <a:lnTo>
                      <a:pt x="21241" y="19805"/>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2146" y="19937"/>
                    </a:lnTo>
                    <a:lnTo>
                      <a:pt x="21925" y="19871"/>
                    </a:lnTo>
                    <a:lnTo>
                      <a:pt x="21682" y="19783"/>
                    </a:lnTo>
                    <a:lnTo>
                      <a:pt x="21682" y="19783"/>
                    </a:lnTo>
                    <a:lnTo>
                      <a:pt x="23117" y="20600"/>
                    </a:lnTo>
                    <a:lnTo>
                      <a:pt x="24552" y="21373"/>
                    </a:lnTo>
                    <a:lnTo>
                      <a:pt x="25987" y="22101"/>
                    </a:lnTo>
                    <a:lnTo>
                      <a:pt x="27445" y="22786"/>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7159" y="26075"/>
                    </a:lnTo>
                    <a:lnTo>
                      <a:pt x="36033" y="25634"/>
                    </a:lnTo>
                    <a:lnTo>
                      <a:pt x="34907" y="25170"/>
                    </a:lnTo>
                    <a:lnTo>
                      <a:pt x="33803" y="24684"/>
                    </a:lnTo>
                    <a:lnTo>
                      <a:pt x="32699" y="24132"/>
                    </a:lnTo>
                    <a:lnTo>
                      <a:pt x="32699" y="24132"/>
                    </a:lnTo>
                    <a:lnTo>
                      <a:pt x="32898" y="24243"/>
                    </a:lnTo>
                    <a:lnTo>
                      <a:pt x="33119" y="24309"/>
                    </a:lnTo>
                    <a:lnTo>
                      <a:pt x="33605" y="24464"/>
                    </a:lnTo>
                    <a:lnTo>
                      <a:pt x="33605" y="24464"/>
                    </a:lnTo>
                    <a:lnTo>
                      <a:pt x="32810" y="24154"/>
                    </a:lnTo>
                    <a:lnTo>
                      <a:pt x="32037" y="23845"/>
                    </a:lnTo>
                    <a:lnTo>
                      <a:pt x="32037" y="23845"/>
                    </a:lnTo>
                    <a:lnTo>
                      <a:pt x="30469" y="23205"/>
                    </a:lnTo>
                    <a:lnTo>
                      <a:pt x="30492" y="23183"/>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5634" y="20710"/>
                    </a:lnTo>
                    <a:lnTo>
                      <a:pt x="28306" y="21880"/>
                    </a:lnTo>
                    <a:lnTo>
                      <a:pt x="29608" y="22454"/>
                    </a:lnTo>
                    <a:lnTo>
                      <a:pt x="30889" y="22984"/>
                    </a:lnTo>
                    <a:lnTo>
                      <a:pt x="30889" y="22984"/>
                    </a:lnTo>
                    <a:lnTo>
                      <a:pt x="29895" y="22565"/>
                    </a:lnTo>
                    <a:lnTo>
                      <a:pt x="28902" y="22167"/>
                    </a:lnTo>
                    <a:lnTo>
                      <a:pt x="28902" y="22167"/>
                    </a:lnTo>
                    <a:lnTo>
                      <a:pt x="29608" y="22476"/>
                    </a:lnTo>
                    <a:lnTo>
                      <a:pt x="30293" y="22786"/>
                    </a:lnTo>
                    <a:lnTo>
                      <a:pt x="30977" y="23117"/>
                    </a:lnTo>
                    <a:lnTo>
                      <a:pt x="31684" y="23492"/>
                    </a:lnTo>
                    <a:lnTo>
                      <a:pt x="31684" y="23492"/>
                    </a:lnTo>
                    <a:lnTo>
                      <a:pt x="31551" y="23470"/>
                    </a:lnTo>
                    <a:lnTo>
                      <a:pt x="31419" y="23426"/>
                    </a:lnTo>
                    <a:lnTo>
                      <a:pt x="31110" y="23338"/>
                    </a:lnTo>
                    <a:lnTo>
                      <a:pt x="30801" y="23227"/>
                    </a:lnTo>
                    <a:lnTo>
                      <a:pt x="30690" y="23183"/>
                    </a:lnTo>
                    <a:lnTo>
                      <a:pt x="30558" y="23183"/>
                    </a:lnTo>
                    <a:lnTo>
                      <a:pt x="30558" y="23183"/>
                    </a:lnTo>
                    <a:lnTo>
                      <a:pt x="30492" y="23183"/>
                    </a:lnTo>
                    <a:lnTo>
                      <a:pt x="30492" y="23183"/>
                    </a:lnTo>
                    <a:lnTo>
                      <a:pt x="31529" y="23602"/>
                    </a:lnTo>
                    <a:lnTo>
                      <a:pt x="32567" y="24000"/>
                    </a:lnTo>
                    <a:lnTo>
                      <a:pt x="33627" y="24331"/>
                    </a:lnTo>
                    <a:lnTo>
                      <a:pt x="34709" y="24640"/>
                    </a:lnTo>
                    <a:lnTo>
                      <a:pt x="34709" y="24640"/>
                    </a:lnTo>
                    <a:lnTo>
                      <a:pt x="35194" y="24751"/>
                    </a:lnTo>
                    <a:lnTo>
                      <a:pt x="35371" y="24773"/>
                    </a:lnTo>
                    <a:lnTo>
                      <a:pt x="35503" y="24773"/>
                    </a:lnTo>
                    <a:lnTo>
                      <a:pt x="35503"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5018" y="24044"/>
                    </a:lnTo>
                    <a:lnTo>
                      <a:pt x="33759" y="23558"/>
                    </a:lnTo>
                    <a:lnTo>
                      <a:pt x="32567" y="23051"/>
                    </a:lnTo>
                    <a:lnTo>
                      <a:pt x="31375" y="22543"/>
                    </a:lnTo>
                    <a:lnTo>
                      <a:pt x="30227" y="22013"/>
                    </a:lnTo>
                    <a:lnTo>
                      <a:pt x="30227" y="22013"/>
                    </a:lnTo>
                    <a:lnTo>
                      <a:pt x="27952" y="20975"/>
                    </a:lnTo>
                    <a:lnTo>
                      <a:pt x="26804" y="20467"/>
                    </a:lnTo>
                    <a:lnTo>
                      <a:pt x="25656" y="19982"/>
                    </a:lnTo>
                    <a:lnTo>
                      <a:pt x="25656" y="19982"/>
                    </a:lnTo>
                    <a:lnTo>
                      <a:pt x="25104" y="19783"/>
                    </a:lnTo>
                    <a:lnTo>
                      <a:pt x="24552" y="19584"/>
                    </a:lnTo>
                    <a:lnTo>
                      <a:pt x="23448" y="19120"/>
                    </a:lnTo>
                    <a:lnTo>
                      <a:pt x="22367" y="18635"/>
                    </a:lnTo>
                    <a:lnTo>
                      <a:pt x="21285" y="18127"/>
                    </a:lnTo>
                    <a:lnTo>
                      <a:pt x="21285" y="18127"/>
                    </a:lnTo>
                    <a:lnTo>
                      <a:pt x="20048" y="17354"/>
                    </a:lnTo>
                    <a:lnTo>
                      <a:pt x="19452" y="17001"/>
                    </a:lnTo>
                    <a:lnTo>
                      <a:pt x="19011" y="16758"/>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11084" y="12563"/>
                    </a:lnTo>
                    <a:lnTo>
                      <a:pt x="9406" y="11172"/>
                    </a:lnTo>
                    <a:lnTo>
                      <a:pt x="8567" y="10444"/>
                    </a:lnTo>
                    <a:lnTo>
                      <a:pt x="7750" y="9693"/>
                    </a:lnTo>
                    <a:lnTo>
                      <a:pt x="7331" y="9295"/>
                    </a:lnTo>
                    <a:lnTo>
                      <a:pt x="6933" y="8898"/>
                    </a:lnTo>
                    <a:lnTo>
                      <a:pt x="6933" y="8898"/>
                    </a:lnTo>
                    <a:lnTo>
                      <a:pt x="6139" y="8125"/>
                    </a:lnTo>
                    <a:lnTo>
                      <a:pt x="6139" y="8125"/>
                    </a:lnTo>
                    <a:lnTo>
                      <a:pt x="5388" y="7286"/>
                    </a:lnTo>
                    <a:lnTo>
                      <a:pt x="5013" y="6867"/>
                    </a:lnTo>
                    <a:lnTo>
                      <a:pt x="5013" y="6867"/>
                    </a:lnTo>
                    <a:lnTo>
                      <a:pt x="4681" y="6447"/>
                    </a:lnTo>
                    <a:lnTo>
                      <a:pt x="4681" y="6447"/>
                    </a:lnTo>
                    <a:lnTo>
                      <a:pt x="3975" y="5586"/>
                    </a:lnTo>
                    <a:lnTo>
                      <a:pt x="3975" y="5586"/>
                    </a:lnTo>
                    <a:lnTo>
                      <a:pt x="3357" y="4725"/>
                    </a:lnTo>
                    <a:lnTo>
                      <a:pt x="3357" y="4725"/>
                    </a:lnTo>
                    <a:lnTo>
                      <a:pt x="3048" y="4284"/>
                    </a:lnTo>
                    <a:lnTo>
                      <a:pt x="2783" y="3864"/>
                    </a:lnTo>
                    <a:lnTo>
                      <a:pt x="2584" y="3445"/>
                    </a:lnTo>
                    <a:lnTo>
                      <a:pt x="2518" y="3268"/>
                    </a:lnTo>
                    <a:lnTo>
                      <a:pt x="2452" y="3069"/>
                    </a:lnTo>
                    <a:lnTo>
                      <a:pt x="2452" y="3069"/>
                    </a:lnTo>
                    <a:lnTo>
                      <a:pt x="2407" y="2915"/>
                    </a:lnTo>
                    <a:lnTo>
                      <a:pt x="2385" y="2760"/>
                    </a:lnTo>
                    <a:lnTo>
                      <a:pt x="2385" y="2760"/>
                    </a:lnTo>
                    <a:lnTo>
                      <a:pt x="2407" y="2606"/>
                    </a:lnTo>
                    <a:lnTo>
                      <a:pt x="2407" y="2606"/>
                    </a:lnTo>
                    <a:lnTo>
                      <a:pt x="2407" y="2561"/>
                    </a:lnTo>
                    <a:lnTo>
                      <a:pt x="2429" y="2517"/>
                    </a:lnTo>
                    <a:lnTo>
                      <a:pt x="2429" y="2385"/>
                    </a:lnTo>
                    <a:lnTo>
                      <a:pt x="2429" y="2385"/>
                    </a:lnTo>
                    <a:lnTo>
                      <a:pt x="2429" y="2363"/>
                    </a:lnTo>
                    <a:lnTo>
                      <a:pt x="2429" y="2363"/>
                    </a:lnTo>
                    <a:lnTo>
                      <a:pt x="2429" y="2363"/>
                    </a:lnTo>
                    <a:lnTo>
                      <a:pt x="2429" y="2363"/>
                    </a:lnTo>
                    <a:lnTo>
                      <a:pt x="2429" y="2407"/>
                    </a:lnTo>
                    <a:lnTo>
                      <a:pt x="2429" y="2407"/>
                    </a:lnTo>
                    <a:lnTo>
                      <a:pt x="2429" y="2429"/>
                    </a:lnTo>
                    <a:lnTo>
                      <a:pt x="2429" y="2429"/>
                    </a:lnTo>
                    <a:lnTo>
                      <a:pt x="2429" y="2429"/>
                    </a:lnTo>
                    <a:lnTo>
                      <a:pt x="2429" y="2429"/>
                    </a:lnTo>
                    <a:lnTo>
                      <a:pt x="2452" y="2407"/>
                    </a:lnTo>
                    <a:lnTo>
                      <a:pt x="2452" y="2407"/>
                    </a:lnTo>
                    <a:lnTo>
                      <a:pt x="2452" y="2407"/>
                    </a:lnTo>
                    <a:lnTo>
                      <a:pt x="2496" y="2363"/>
                    </a:lnTo>
                    <a:lnTo>
                      <a:pt x="2496" y="2363"/>
                    </a:lnTo>
                    <a:lnTo>
                      <a:pt x="2628" y="2274"/>
                    </a:lnTo>
                    <a:lnTo>
                      <a:pt x="2628" y="2274"/>
                    </a:lnTo>
                    <a:lnTo>
                      <a:pt x="2672" y="2252"/>
                    </a:lnTo>
                    <a:lnTo>
                      <a:pt x="2739" y="2252"/>
                    </a:lnTo>
                    <a:lnTo>
                      <a:pt x="2739" y="2252"/>
                    </a:lnTo>
                    <a:lnTo>
                      <a:pt x="2761" y="2252"/>
                    </a:lnTo>
                    <a:lnTo>
                      <a:pt x="2761" y="2252"/>
                    </a:lnTo>
                    <a:lnTo>
                      <a:pt x="2761" y="2252"/>
                    </a:lnTo>
                    <a:lnTo>
                      <a:pt x="2761" y="2252"/>
                    </a:lnTo>
                    <a:lnTo>
                      <a:pt x="2805" y="2252"/>
                    </a:lnTo>
                    <a:lnTo>
                      <a:pt x="2805" y="2274"/>
                    </a:lnTo>
                    <a:lnTo>
                      <a:pt x="2783" y="2252"/>
                    </a:lnTo>
                    <a:lnTo>
                      <a:pt x="2783" y="2252"/>
                    </a:lnTo>
                    <a:lnTo>
                      <a:pt x="2783" y="2230"/>
                    </a:lnTo>
                    <a:lnTo>
                      <a:pt x="2783" y="2230"/>
                    </a:lnTo>
                    <a:lnTo>
                      <a:pt x="2739" y="2208"/>
                    </a:lnTo>
                    <a:lnTo>
                      <a:pt x="2739" y="2208"/>
                    </a:lnTo>
                    <a:lnTo>
                      <a:pt x="2739" y="2208"/>
                    </a:lnTo>
                    <a:lnTo>
                      <a:pt x="2739" y="2208"/>
                    </a:lnTo>
                    <a:lnTo>
                      <a:pt x="2716" y="2208"/>
                    </a:lnTo>
                    <a:lnTo>
                      <a:pt x="2716" y="2208"/>
                    </a:lnTo>
                    <a:lnTo>
                      <a:pt x="2650" y="2230"/>
                    </a:lnTo>
                    <a:lnTo>
                      <a:pt x="2584" y="2252"/>
                    </a:lnTo>
                    <a:lnTo>
                      <a:pt x="2584" y="2252"/>
                    </a:lnTo>
                    <a:lnTo>
                      <a:pt x="2496" y="2319"/>
                    </a:lnTo>
                    <a:lnTo>
                      <a:pt x="2429" y="2363"/>
                    </a:lnTo>
                    <a:lnTo>
                      <a:pt x="2429" y="2363"/>
                    </a:lnTo>
                    <a:lnTo>
                      <a:pt x="2385" y="2407"/>
                    </a:lnTo>
                    <a:lnTo>
                      <a:pt x="2363" y="2451"/>
                    </a:lnTo>
                    <a:lnTo>
                      <a:pt x="2341" y="2561"/>
                    </a:lnTo>
                    <a:lnTo>
                      <a:pt x="2319" y="2583"/>
                    </a:lnTo>
                    <a:lnTo>
                      <a:pt x="2319" y="2583"/>
                    </a:lnTo>
                    <a:lnTo>
                      <a:pt x="2297" y="2650"/>
                    </a:lnTo>
                    <a:lnTo>
                      <a:pt x="2297" y="2650"/>
                    </a:lnTo>
                    <a:lnTo>
                      <a:pt x="2253" y="2804"/>
                    </a:lnTo>
                    <a:lnTo>
                      <a:pt x="2253" y="2804"/>
                    </a:lnTo>
                    <a:lnTo>
                      <a:pt x="2209" y="3113"/>
                    </a:lnTo>
                    <a:lnTo>
                      <a:pt x="2209" y="3113"/>
                    </a:lnTo>
                    <a:lnTo>
                      <a:pt x="2098" y="3003"/>
                    </a:lnTo>
                    <a:lnTo>
                      <a:pt x="2098" y="3003"/>
                    </a:lnTo>
                    <a:lnTo>
                      <a:pt x="2010" y="2893"/>
                    </a:lnTo>
                    <a:lnTo>
                      <a:pt x="2010" y="2893"/>
                    </a:lnTo>
                    <a:lnTo>
                      <a:pt x="1966" y="3003"/>
                    </a:lnTo>
                    <a:lnTo>
                      <a:pt x="1944" y="3113"/>
                    </a:lnTo>
                    <a:lnTo>
                      <a:pt x="1944" y="3268"/>
                    </a:lnTo>
                    <a:lnTo>
                      <a:pt x="1966" y="3445"/>
                    </a:lnTo>
                    <a:lnTo>
                      <a:pt x="1966" y="3445"/>
                    </a:lnTo>
                    <a:lnTo>
                      <a:pt x="2054" y="3798"/>
                    </a:lnTo>
                    <a:lnTo>
                      <a:pt x="2164" y="4107"/>
                    </a:lnTo>
                    <a:lnTo>
                      <a:pt x="2164" y="4107"/>
                    </a:lnTo>
                    <a:lnTo>
                      <a:pt x="2076" y="4041"/>
                    </a:lnTo>
                    <a:lnTo>
                      <a:pt x="2010" y="3930"/>
                    </a:lnTo>
                    <a:lnTo>
                      <a:pt x="1988" y="3842"/>
                    </a:lnTo>
                    <a:lnTo>
                      <a:pt x="1944" y="3709"/>
                    </a:lnTo>
                    <a:lnTo>
                      <a:pt x="1944" y="3709"/>
                    </a:lnTo>
                    <a:lnTo>
                      <a:pt x="2010" y="4019"/>
                    </a:lnTo>
                    <a:lnTo>
                      <a:pt x="2010" y="4019"/>
                    </a:lnTo>
                    <a:lnTo>
                      <a:pt x="1877" y="3776"/>
                    </a:lnTo>
                    <a:lnTo>
                      <a:pt x="1767" y="3511"/>
                    </a:lnTo>
                    <a:lnTo>
                      <a:pt x="1657" y="3224"/>
                    </a:lnTo>
                    <a:lnTo>
                      <a:pt x="1590" y="2915"/>
                    </a:lnTo>
                    <a:lnTo>
                      <a:pt x="1590" y="2915"/>
                    </a:lnTo>
                    <a:lnTo>
                      <a:pt x="1568" y="2628"/>
                    </a:lnTo>
                    <a:lnTo>
                      <a:pt x="1568" y="2628"/>
                    </a:lnTo>
                    <a:lnTo>
                      <a:pt x="1590" y="2473"/>
                    </a:lnTo>
                    <a:lnTo>
                      <a:pt x="1590" y="2385"/>
                    </a:lnTo>
                    <a:lnTo>
                      <a:pt x="1590" y="2385"/>
                    </a:lnTo>
                    <a:lnTo>
                      <a:pt x="1590" y="2341"/>
                    </a:lnTo>
                    <a:lnTo>
                      <a:pt x="1590" y="2341"/>
                    </a:lnTo>
                    <a:lnTo>
                      <a:pt x="1635" y="2208"/>
                    </a:lnTo>
                    <a:lnTo>
                      <a:pt x="1679" y="2098"/>
                    </a:lnTo>
                    <a:lnTo>
                      <a:pt x="1789" y="1877"/>
                    </a:lnTo>
                    <a:lnTo>
                      <a:pt x="1789" y="1877"/>
                    </a:lnTo>
                    <a:lnTo>
                      <a:pt x="1922" y="1700"/>
                    </a:lnTo>
                    <a:lnTo>
                      <a:pt x="2054" y="1546"/>
                    </a:lnTo>
                    <a:lnTo>
                      <a:pt x="2297" y="1347"/>
                    </a:lnTo>
                    <a:lnTo>
                      <a:pt x="2297" y="1347"/>
                    </a:lnTo>
                    <a:lnTo>
                      <a:pt x="2385" y="1259"/>
                    </a:lnTo>
                    <a:lnTo>
                      <a:pt x="2452" y="1192"/>
                    </a:lnTo>
                    <a:lnTo>
                      <a:pt x="2452" y="1126"/>
                    </a:lnTo>
                    <a:lnTo>
                      <a:pt x="2429" y="1038"/>
                    </a:lnTo>
                    <a:lnTo>
                      <a:pt x="2429" y="1038"/>
                    </a:lnTo>
                    <a:lnTo>
                      <a:pt x="2385" y="994"/>
                    </a:lnTo>
                    <a:lnTo>
                      <a:pt x="2319" y="950"/>
                    </a:lnTo>
                    <a:lnTo>
                      <a:pt x="2231" y="928"/>
                    </a:lnTo>
                    <a:lnTo>
                      <a:pt x="2142" y="928"/>
                    </a:lnTo>
                    <a:lnTo>
                      <a:pt x="2142" y="928"/>
                    </a:lnTo>
                    <a:lnTo>
                      <a:pt x="1988" y="950"/>
                    </a:lnTo>
                    <a:lnTo>
                      <a:pt x="1789" y="1016"/>
                    </a:lnTo>
                    <a:lnTo>
                      <a:pt x="1789" y="1016"/>
                    </a:lnTo>
                    <a:lnTo>
                      <a:pt x="1679" y="1060"/>
                    </a:lnTo>
                    <a:lnTo>
                      <a:pt x="1568" y="1148"/>
                    </a:lnTo>
                    <a:lnTo>
                      <a:pt x="1436" y="1237"/>
                    </a:lnTo>
                    <a:lnTo>
                      <a:pt x="1325" y="1347"/>
                    </a:lnTo>
                    <a:lnTo>
                      <a:pt x="1215" y="1480"/>
                    </a:lnTo>
                    <a:lnTo>
                      <a:pt x="1105" y="1634"/>
                    </a:lnTo>
                    <a:lnTo>
                      <a:pt x="1016" y="1789"/>
                    </a:lnTo>
                    <a:lnTo>
                      <a:pt x="928" y="1965"/>
                    </a:lnTo>
                    <a:lnTo>
                      <a:pt x="928" y="1965"/>
                    </a:lnTo>
                    <a:lnTo>
                      <a:pt x="884" y="2164"/>
                    </a:lnTo>
                    <a:lnTo>
                      <a:pt x="884" y="2164"/>
                    </a:lnTo>
                    <a:lnTo>
                      <a:pt x="840" y="2385"/>
                    </a:lnTo>
                    <a:lnTo>
                      <a:pt x="840" y="2385"/>
                    </a:lnTo>
                    <a:lnTo>
                      <a:pt x="818" y="2583"/>
                    </a:lnTo>
                    <a:lnTo>
                      <a:pt x="818" y="2583"/>
                    </a:lnTo>
                    <a:lnTo>
                      <a:pt x="818" y="2804"/>
                    </a:lnTo>
                    <a:lnTo>
                      <a:pt x="818" y="2804"/>
                    </a:lnTo>
                    <a:lnTo>
                      <a:pt x="840" y="3003"/>
                    </a:lnTo>
                    <a:lnTo>
                      <a:pt x="884" y="3224"/>
                    </a:lnTo>
                    <a:lnTo>
                      <a:pt x="928" y="3445"/>
                    </a:lnTo>
                    <a:lnTo>
                      <a:pt x="972" y="3643"/>
                    </a:lnTo>
                    <a:lnTo>
                      <a:pt x="972" y="3643"/>
                    </a:lnTo>
                    <a:lnTo>
                      <a:pt x="1127" y="4041"/>
                    </a:lnTo>
                    <a:lnTo>
                      <a:pt x="1303" y="4416"/>
                    </a:lnTo>
                    <a:lnTo>
                      <a:pt x="1480" y="4769"/>
                    </a:lnTo>
                    <a:lnTo>
                      <a:pt x="1679" y="5100"/>
                    </a:lnTo>
                    <a:lnTo>
                      <a:pt x="1679" y="5100"/>
                    </a:lnTo>
                    <a:lnTo>
                      <a:pt x="1436" y="4858"/>
                    </a:lnTo>
                    <a:lnTo>
                      <a:pt x="1237" y="4615"/>
                    </a:lnTo>
                    <a:lnTo>
                      <a:pt x="1016" y="4328"/>
                    </a:lnTo>
                    <a:lnTo>
                      <a:pt x="840" y="4019"/>
                    </a:lnTo>
                    <a:lnTo>
                      <a:pt x="840" y="4019"/>
                    </a:lnTo>
                    <a:lnTo>
                      <a:pt x="685" y="3665"/>
                    </a:lnTo>
                    <a:lnTo>
                      <a:pt x="553" y="3290"/>
                    </a:lnTo>
                    <a:lnTo>
                      <a:pt x="509" y="3091"/>
                    </a:lnTo>
                    <a:lnTo>
                      <a:pt x="486" y="2870"/>
                    </a:lnTo>
                    <a:lnTo>
                      <a:pt x="464" y="2672"/>
                    </a:lnTo>
                    <a:lnTo>
                      <a:pt x="464" y="2451"/>
                    </a:lnTo>
                    <a:lnTo>
                      <a:pt x="464" y="2451"/>
                    </a:lnTo>
                    <a:lnTo>
                      <a:pt x="464" y="2230"/>
                    </a:lnTo>
                    <a:lnTo>
                      <a:pt x="509" y="1987"/>
                    </a:lnTo>
                    <a:lnTo>
                      <a:pt x="575" y="1767"/>
                    </a:lnTo>
                    <a:lnTo>
                      <a:pt x="663" y="1546"/>
                    </a:lnTo>
                    <a:lnTo>
                      <a:pt x="663" y="1546"/>
                    </a:lnTo>
                    <a:lnTo>
                      <a:pt x="751" y="1347"/>
                    </a:lnTo>
                    <a:lnTo>
                      <a:pt x="884" y="1170"/>
                    </a:lnTo>
                    <a:lnTo>
                      <a:pt x="994" y="972"/>
                    </a:lnTo>
                    <a:lnTo>
                      <a:pt x="1149" y="817"/>
                    </a:lnTo>
                    <a:lnTo>
                      <a:pt x="1149" y="817"/>
                    </a:lnTo>
                    <a:lnTo>
                      <a:pt x="1303" y="663"/>
                    </a:lnTo>
                    <a:lnTo>
                      <a:pt x="1480" y="530"/>
                    </a:lnTo>
                    <a:lnTo>
                      <a:pt x="1679" y="398"/>
                    </a:lnTo>
                    <a:lnTo>
                      <a:pt x="1877" y="287"/>
                    </a:lnTo>
                    <a:lnTo>
                      <a:pt x="1877" y="287"/>
                    </a:lnTo>
                    <a:lnTo>
                      <a:pt x="2098" y="199"/>
                    </a:lnTo>
                    <a:lnTo>
                      <a:pt x="2341" y="133"/>
                    </a:lnTo>
                    <a:lnTo>
                      <a:pt x="2341" y="133"/>
                    </a:lnTo>
                    <a:lnTo>
                      <a:pt x="2452" y="111"/>
                    </a:lnTo>
                    <a:lnTo>
                      <a:pt x="2584" y="111"/>
                    </a:lnTo>
                    <a:lnTo>
                      <a:pt x="2584" y="111"/>
                    </a:lnTo>
                    <a:lnTo>
                      <a:pt x="2672" y="111"/>
                    </a:lnTo>
                    <a:lnTo>
                      <a:pt x="2672" y="111"/>
                    </a:lnTo>
                    <a:lnTo>
                      <a:pt x="2871" y="111"/>
                    </a:lnTo>
                    <a:lnTo>
                      <a:pt x="2871" y="111"/>
                    </a:lnTo>
                    <a:lnTo>
                      <a:pt x="2606" y="44"/>
                    </a:lnTo>
                    <a:lnTo>
                      <a:pt x="2385" y="22"/>
                    </a:lnTo>
                    <a:lnTo>
                      <a:pt x="2385" y="22"/>
                    </a:lnTo>
                    <a:lnTo>
                      <a:pt x="2187"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2"/>
              <p:cNvSpPr/>
              <p:nvPr/>
            </p:nvSpPr>
            <p:spPr>
              <a:xfrm>
                <a:off x="2677600" y="4449100"/>
                <a:ext cx="37575" cy="34800"/>
              </a:xfrm>
              <a:custGeom>
                <a:avLst/>
                <a:gdLst/>
                <a:ahLst/>
                <a:cxnLst/>
                <a:rect l="l" t="t" r="r" b="b"/>
                <a:pathLst>
                  <a:path w="1503" h="1392" extrusionOk="0">
                    <a:moveTo>
                      <a:pt x="1" y="0"/>
                    </a:moveTo>
                    <a:lnTo>
                      <a:pt x="752" y="707"/>
                    </a:lnTo>
                    <a:lnTo>
                      <a:pt x="1502" y="1391"/>
                    </a:lnTo>
                    <a:lnTo>
                      <a:pt x="1348" y="1170"/>
                    </a:lnTo>
                    <a:lnTo>
                      <a:pt x="1193" y="972"/>
                    </a:lnTo>
                    <a:lnTo>
                      <a:pt x="1017" y="795"/>
                    </a:lnTo>
                    <a:lnTo>
                      <a:pt x="840" y="641"/>
                    </a:lnTo>
                    <a:lnTo>
                      <a:pt x="420" y="331"/>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2"/>
              <p:cNvSpPr/>
              <p:nvPr/>
            </p:nvSpPr>
            <p:spPr>
              <a:xfrm>
                <a:off x="2677600" y="4449100"/>
                <a:ext cx="37575" cy="34800"/>
              </a:xfrm>
              <a:custGeom>
                <a:avLst/>
                <a:gdLst/>
                <a:ahLst/>
                <a:cxnLst/>
                <a:rect l="l" t="t" r="r" b="b"/>
                <a:pathLst>
                  <a:path w="1503" h="1392" fill="none" extrusionOk="0">
                    <a:moveTo>
                      <a:pt x="1" y="0"/>
                    </a:moveTo>
                    <a:lnTo>
                      <a:pt x="1" y="0"/>
                    </a:lnTo>
                    <a:lnTo>
                      <a:pt x="752" y="707"/>
                    </a:lnTo>
                    <a:lnTo>
                      <a:pt x="1502" y="1391"/>
                    </a:lnTo>
                    <a:lnTo>
                      <a:pt x="1502" y="1391"/>
                    </a:lnTo>
                    <a:lnTo>
                      <a:pt x="1348" y="1170"/>
                    </a:lnTo>
                    <a:lnTo>
                      <a:pt x="1193" y="972"/>
                    </a:lnTo>
                    <a:lnTo>
                      <a:pt x="1017" y="795"/>
                    </a:lnTo>
                    <a:lnTo>
                      <a:pt x="840" y="641"/>
                    </a:lnTo>
                    <a:lnTo>
                      <a:pt x="420" y="331"/>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2"/>
              <p:cNvSpPr/>
              <p:nvPr/>
            </p:nvSpPr>
            <p:spPr>
              <a:xfrm>
                <a:off x="3010450" y="4679275"/>
                <a:ext cx="117600" cy="54650"/>
              </a:xfrm>
              <a:custGeom>
                <a:avLst/>
                <a:gdLst/>
                <a:ahLst/>
                <a:cxnLst/>
                <a:rect l="l" t="t" r="r" b="b"/>
                <a:pathLst>
                  <a:path w="4704" h="2186" extrusionOk="0">
                    <a:moveTo>
                      <a:pt x="0" y="0"/>
                    </a:moveTo>
                    <a:lnTo>
                      <a:pt x="1171" y="574"/>
                    </a:lnTo>
                    <a:lnTo>
                      <a:pt x="2341" y="1126"/>
                    </a:lnTo>
                    <a:lnTo>
                      <a:pt x="4703" y="2186"/>
                    </a:lnTo>
                    <a:lnTo>
                      <a:pt x="4703" y="2186"/>
                    </a:lnTo>
                    <a:lnTo>
                      <a:pt x="4482" y="2053"/>
                    </a:lnTo>
                    <a:lnTo>
                      <a:pt x="4306" y="1899"/>
                    </a:lnTo>
                    <a:lnTo>
                      <a:pt x="4129" y="1766"/>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2"/>
              <p:cNvSpPr/>
              <p:nvPr/>
            </p:nvSpPr>
            <p:spPr>
              <a:xfrm>
                <a:off x="3010450" y="4679275"/>
                <a:ext cx="117600" cy="54650"/>
              </a:xfrm>
              <a:custGeom>
                <a:avLst/>
                <a:gdLst/>
                <a:ahLst/>
                <a:cxnLst/>
                <a:rect l="l" t="t" r="r" b="b"/>
                <a:pathLst>
                  <a:path w="4704" h="2186" fill="none" extrusionOk="0">
                    <a:moveTo>
                      <a:pt x="23" y="0"/>
                    </a:moveTo>
                    <a:lnTo>
                      <a:pt x="0" y="0"/>
                    </a:lnTo>
                    <a:lnTo>
                      <a:pt x="0" y="0"/>
                    </a:lnTo>
                    <a:lnTo>
                      <a:pt x="1171" y="574"/>
                    </a:lnTo>
                    <a:lnTo>
                      <a:pt x="2341" y="1126"/>
                    </a:lnTo>
                    <a:lnTo>
                      <a:pt x="4703" y="2186"/>
                    </a:lnTo>
                    <a:lnTo>
                      <a:pt x="4703" y="2186"/>
                    </a:lnTo>
                    <a:lnTo>
                      <a:pt x="4482" y="2053"/>
                    </a:lnTo>
                    <a:lnTo>
                      <a:pt x="4306" y="1899"/>
                    </a:lnTo>
                    <a:lnTo>
                      <a:pt x="4129" y="1766"/>
                    </a:lnTo>
                    <a:lnTo>
                      <a:pt x="3975" y="1612"/>
                    </a:lnTo>
                    <a:lnTo>
                      <a:pt x="3975" y="1612"/>
                    </a:lnTo>
                    <a:lnTo>
                      <a:pt x="3975" y="1612"/>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2"/>
              <p:cNvSpPr/>
              <p:nvPr/>
            </p:nvSpPr>
            <p:spPr>
              <a:xfrm>
                <a:off x="2748275" y="4512575"/>
                <a:ext cx="2775" cy="575"/>
              </a:xfrm>
              <a:custGeom>
                <a:avLst/>
                <a:gdLst/>
                <a:ahLst/>
                <a:cxnLst/>
                <a:rect l="l" t="t" r="r" b="b"/>
                <a:pathLst>
                  <a:path w="111" h="23" extrusionOk="0">
                    <a:moveTo>
                      <a:pt x="0" y="0"/>
                    </a:moveTo>
                    <a:lnTo>
                      <a:pt x="110" y="22"/>
                    </a:lnTo>
                    <a:lnTo>
                      <a:pt x="110" y="22"/>
                    </a:lnTo>
                    <a:lnTo>
                      <a:pt x="22"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2"/>
              <p:cNvSpPr/>
              <p:nvPr/>
            </p:nvSpPr>
            <p:spPr>
              <a:xfrm>
                <a:off x="2748275" y="4512575"/>
                <a:ext cx="2775" cy="575"/>
              </a:xfrm>
              <a:custGeom>
                <a:avLst/>
                <a:gdLst/>
                <a:ahLst/>
                <a:cxnLst/>
                <a:rect l="l" t="t" r="r" b="b"/>
                <a:pathLst>
                  <a:path w="111" h="23" fill="none" extrusionOk="0">
                    <a:moveTo>
                      <a:pt x="0" y="0"/>
                    </a:moveTo>
                    <a:lnTo>
                      <a:pt x="0" y="0"/>
                    </a:lnTo>
                    <a:lnTo>
                      <a:pt x="22" y="0"/>
                    </a:lnTo>
                    <a:lnTo>
                      <a:pt x="22" y="0"/>
                    </a:lnTo>
                    <a:lnTo>
                      <a:pt x="22" y="0"/>
                    </a:lnTo>
                    <a:lnTo>
                      <a:pt x="22" y="0"/>
                    </a:lnTo>
                    <a:lnTo>
                      <a:pt x="110" y="22"/>
                    </a:lnTo>
                    <a:lnTo>
                      <a:pt x="110" y="22"/>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2"/>
              <p:cNvSpPr/>
              <p:nvPr/>
            </p:nvSpPr>
            <p:spPr>
              <a:xfrm>
                <a:off x="3181550" y="4688650"/>
                <a:ext cx="29300" cy="10500"/>
              </a:xfrm>
              <a:custGeom>
                <a:avLst/>
                <a:gdLst/>
                <a:ahLst/>
                <a:cxnLst/>
                <a:rect l="l" t="t" r="r" b="b"/>
                <a:pathLst>
                  <a:path w="1172" h="420" extrusionOk="0">
                    <a:moveTo>
                      <a:pt x="1" y="0"/>
                    </a:moveTo>
                    <a:lnTo>
                      <a:pt x="89" y="45"/>
                    </a:lnTo>
                    <a:lnTo>
                      <a:pt x="1171" y="420"/>
                    </a:lnTo>
                    <a:lnTo>
                      <a:pt x="1171" y="420"/>
                    </a:lnTo>
                    <a:lnTo>
                      <a:pt x="1016" y="354"/>
                    </a:lnTo>
                    <a:lnTo>
                      <a:pt x="575" y="177"/>
                    </a:lnTo>
                    <a:lnTo>
                      <a:pt x="133" y="45"/>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2"/>
              <p:cNvSpPr/>
              <p:nvPr/>
            </p:nvSpPr>
            <p:spPr>
              <a:xfrm>
                <a:off x="3181550" y="4688650"/>
                <a:ext cx="29300" cy="10500"/>
              </a:xfrm>
              <a:custGeom>
                <a:avLst/>
                <a:gdLst/>
                <a:ahLst/>
                <a:cxnLst/>
                <a:rect l="l" t="t" r="r" b="b"/>
                <a:pathLst>
                  <a:path w="1172" h="420" fill="none" extrusionOk="0">
                    <a:moveTo>
                      <a:pt x="1" y="0"/>
                    </a:moveTo>
                    <a:lnTo>
                      <a:pt x="1" y="0"/>
                    </a:lnTo>
                    <a:lnTo>
                      <a:pt x="89" y="45"/>
                    </a:lnTo>
                    <a:lnTo>
                      <a:pt x="89" y="45"/>
                    </a:lnTo>
                    <a:lnTo>
                      <a:pt x="1171" y="420"/>
                    </a:lnTo>
                    <a:lnTo>
                      <a:pt x="1171" y="420"/>
                    </a:lnTo>
                    <a:lnTo>
                      <a:pt x="1016" y="354"/>
                    </a:lnTo>
                    <a:lnTo>
                      <a:pt x="1016" y="354"/>
                    </a:lnTo>
                    <a:lnTo>
                      <a:pt x="575" y="177"/>
                    </a:lnTo>
                    <a:lnTo>
                      <a:pt x="133" y="45"/>
                    </a:lnTo>
                    <a:lnTo>
                      <a:pt x="133" y="45"/>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2"/>
              <p:cNvSpPr/>
              <p:nvPr/>
            </p:nvSpPr>
            <p:spPr>
              <a:xfrm>
                <a:off x="3309075" y="4741075"/>
                <a:ext cx="131925" cy="53025"/>
              </a:xfrm>
              <a:custGeom>
                <a:avLst/>
                <a:gdLst/>
                <a:ahLst/>
                <a:cxnLst/>
                <a:rect l="l" t="t" r="r" b="b"/>
                <a:pathLst>
                  <a:path w="5277" h="2121" extrusionOk="0">
                    <a:moveTo>
                      <a:pt x="0" y="1"/>
                    </a:moveTo>
                    <a:lnTo>
                      <a:pt x="2627" y="1083"/>
                    </a:lnTo>
                    <a:lnTo>
                      <a:pt x="3952" y="1591"/>
                    </a:lnTo>
                    <a:lnTo>
                      <a:pt x="5277" y="2121"/>
                    </a:lnTo>
                    <a:lnTo>
                      <a:pt x="4570" y="1767"/>
                    </a:lnTo>
                    <a:lnTo>
                      <a:pt x="3864" y="1436"/>
                    </a:lnTo>
                    <a:lnTo>
                      <a:pt x="3135" y="1105"/>
                    </a:lnTo>
                    <a:lnTo>
                      <a:pt x="2385" y="796"/>
                    </a:lnTo>
                    <a:lnTo>
                      <a:pt x="0"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2"/>
              <p:cNvSpPr/>
              <p:nvPr/>
            </p:nvSpPr>
            <p:spPr>
              <a:xfrm>
                <a:off x="3309075" y="4741075"/>
                <a:ext cx="131925" cy="53025"/>
              </a:xfrm>
              <a:custGeom>
                <a:avLst/>
                <a:gdLst/>
                <a:ahLst/>
                <a:cxnLst/>
                <a:rect l="l" t="t" r="r" b="b"/>
                <a:pathLst>
                  <a:path w="5277" h="2121" fill="none" extrusionOk="0">
                    <a:moveTo>
                      <a:pt x="0" y="1"/>
                    </a:moveTo>
                    <a:lnTo>
                      <a:pt x="0" y="1"/>
                    </a:lnTo>
                    <a:lnTo>
                      <a:pt x="2627" y="1083"/>
                    </a:lnTo>
                    <a:lnTo>
                      <a:pt x="3952" y="1591"/>
                    </a:lnTo>
                    <a:lnTo>
                      <a:pt x="5277" y="2121"/>
                    </a:lnTo>
                    <a:lnTo>
                      <a:pt x="5277" y="2121"/>
                    </a:lnTo>
                    <a:lnTo>
                      <a:pt x="4570" y="1767"/>
                    </a:lnTo>
                    <a:lnTo>
                      <a:pt x="3864" y="1436"/>
                    </a:lnTo>
                    <a:lnTo>
                      <a:pt x="3135" y="1105"/>
                    </a:lnTo>
                    <a:lnTo>
                      <a:pt x="2385" y="796"/>
                    </a:lnTo>
                    <a:lnTo>
                      <a:pt x="2385" y="796"/>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2"/>
              <p:cNvSpPr/>
              <p:nvPr/>
            </p:nvSpPr>
            <p:spPr>
              <a:xfrm>
                <a:off x="3182650" y="4754875"/>
                <a:ext cx="24875" cy="13825"/>
              </a:xfrm>
              <a:custGeom>
                <a:avLst/>
                <a:gdLst/>
                <a:ahLst/>
                <a:cxnLst/>
                <a:rect l="l" t="t" r="r" b="b"/>
                <a:pathLst>
                  <a:path w="995" h="553" extrusionOk="0">
                    <a:moveTo>
                      <a:pt x="67" y="1"/>
                    </a:moveTo>
                    <a:lnTo>
                      <a:pt x="67" y="67"/>
                    </a:lnTo>
                    <a:lnTo>
                      <a:pt x="45" y="111"/>
                    </a:lnTo>
                    <a:lnTo>
                      <a:pt x="1" y="133"/>
                    </a:lnTo>
                    <a:lnTo>
                      <a:pt x="995" y="553"/>
                    </a:lnTo>
                    <a:lnTo>
                      <a:pt x="67"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2"/>
              <p:cNvSpPr/>
              <p:nvPr/>
            </p:nvSpPr>
            <p:spPr>
              <a:xfrm>
                <a:off x="3182650" y="4754875"/>
                <a:ext cx="24875" cy="13825"/>
              </a:xfrm>
              <a:custGeom>
                <a:avLst/>
                <a:gdLst/>
                <a:ahLst/>
                <a:cxnLst/>
                <a:rect l="l" t="t" r="r" b="b"/>
                <a:pathLst>
                  <a:path w="995" h="553" fill="none" extrusionOk="0">
                    <a:moveTo>
                      <a:pt x="67" y="1"/>
                    </a:moveTo>
                    <a:lnTo>
                      <a:pt x="67" y="1"/>
                    </a:lnTo>
                    <a:lnTo>
                      <a:pt x="67" y="67"/>
                    </a:lnTo>
                    <a:lnTo>
                      <a:pt x="45" y="111"/>
                    </a:lnTo>
                    <a:lnTo>
                      <a:pt x="1" y="133"/>
                    </a:lnTo>
                    <a:lnTo>
                      <a:pt x="1" y="133"/>
                    </a:lnTo>
                    <a:lnTo>
                      <a:pt x="995" y="553"/>
                    </a:lnTo>
                    <a:lnTo>
                      <a:pt x="995" y="553"/>
                    </a:lnTo>
                    <a:lnTo>
                      <a:pt x="67"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2"/>
              <p:cNvSpPr/>
              <p:nvPr/>
            </p:nvSpPr>
            <p:spPr>
              <a:xfrm>
                <a:off x="3116425" y="4665475"/>
                <a:ext cx="16025" cy="3875"/>
              </a:xfrm>
              <a:custGeom>
                <a:avLst/>
                <a:gdLst/>
                <a:ahLst/>
                <a:cxnLst/>
                <a:rect l="l" t="t" r="r" b="b"/>
                <a:pathLst>
                  <a:path w="641" h="155" extrusionOk="0">
                    <a:moveTo>
                      <a:pt x="1" y="0"/>
                    </a:moveTo>
                    <a:lnTo>
                      <a:pt x="641" y="155"/>
                    </a:lnTo>
                    <a:lnTo>
                      <a:pt x="398" y="44"/>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2"/>
              <p:cNvSpPr/>
              <p:nvPr/>
            </p:nvSpPr>
            <p:spPr>
              <a:xfrm>
                <a:off x="3116425" y="4665475"/>
                <a:ext cx="16025" cy="3875"/>
              </a:xfrm>
              <a:custGeom>
                <a:avLst/>
                <a:gdLst/>
                <a:ahLst/>
                <a:cxnLst/>
                <a:rect l="l" t="t" r="r" b="b"/>
                <a:pathLst>
                  <a:path w="641" h="155" fill="none" extrusionOk="0">
                    <a:moveTo>
                      <a:pt x="1" y="0"/>
                    </a:moveTo>
                    <a:lnTo>
                      <a:pt x="1" y="0"/>
                    </a:lnTo>
                    <a:lnTo>
                      <a:pt x="641" y="155"/>
                    </a:lnTo>
                    <a:lnTo>
                      <a:pt x="641" y="155"/>
                    </a:lnTo>
                    <a:lnTo>
                      <a:pt x="398" y="44"/>
                    </a:lnTo>
                    <a:lnTo>
                      <a:pt x="398" y="44"/>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2"/>
              <p:cNvSpPr/>
              <p:nvPr/>
            </p:nvSpPr>
            <p:spPr>
              <a:xfrm>
                <a:off x="3252200" y="4788550"/>
                <a:ext cx="17700" cy="7750"/>
              </a:xfrm>
              <a:custGeom>
                <a:avLst/>
                <a:gdLst/>
                <a:ahLst/>
                <a:cxnLst/>
                <a:rect l="l" t="t" r="r" b="b"/>
                <a:pathLst>
                  <a:path w="708" h="310" extrusionOk="0">
                    <a:moveTo>
                      <a:pt x="1" y="1"/>
                    </a:moveTo>
                    <a:lnTo>
                      <a:pt x="707" y="310"/>
                    </a:lnTo>
                    <a:lnTo>
                      <a:pt x="575" y="199"/>
                    </a:lnTo>
                    <a:lnTo>
                      <a:pt x="465" y="67"/>
                    </a:lnTo>
                    <a:lnTo>
                      <a:pt x="222" y="45"/>
                    </a:lnTo>
                    <a:lnTo>
                      <a:pt x="1"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2"/>
              <p:cNvSpPr/>
              <p:nvPr/>
            </p:nvSpPr>
            <p:spPr>
              <a:xfrm>
                <a:off x="3252200" y="4788550"/>
                <a:ext cx="17700" cy="7750"/>
              </a:xfrm>
              <a:custGeom>
                <a:avLst/>
                <a:gdLst/>
                <a:ahLst/>
                <a:cxnLst/>
                <a:rect l="l" t="t" r="r" b="b"/>
                <a:pathLst>
                  <a:path w="708" h="310" fill="none" extrusionOk="0">
                    <a:moveTo>
                      <a:pt x="1" y="1"/>
                    </a:moveTo>
                    <a:lnTo>
                      <a:pt x="1" y="1"/>
                    </a:lnTo>
                    <a:lnTo>
                      <a:pt x="707" y="310"/>
                    </a:lnTo>
                    <a:lnTo>
                      <a:pt x="707" y="310"/>
                    </a:lnTo>
                    <a:lnTo>
                      <a:pt x="575" y="199"/>
                    </a:lnTo>
                    <a:lnTo>
                      <a:pt x="465" y="67"/>
                    </a:lnTo>
                    <a:lnTo>
                      <a:pt x="465" y="67"/>
                    </a:lnTo>
                    <a:lnTo>
                      <a:pt x="222" y="45"/>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2"/>
              <p:cNvSpPr/>
              <p:nvPr/>
            </p:nvSpPr>
            <p:spPr>
              <a:xfrm>
                <a:off x="3359850" y="4830500"/>
                <a:ext cx="29825" cy="9975"/>
              </a:xfrm>
              <a:custGeom>
                <a:avLst/>
                <a:gdLst/>
                <a:ahLst/>
                <a:cxnLst/>
                <a:rect l="l" t="t" r="r" b="b"/>
                <a:pathLst>
                  <a:path w="1193" h="399" extrusionOk="0">
                    <a:moveTo>
                      <a:pt x="0" y="1"/>
                    </a:moveTo>
                    <a:lnTo>
                      <a:pt x="1193" y="398"/>
                    </a:lnTo>
                    <a:lnTo>
                      <a:pt x="221" y="23"/>
                    </a:lnTo>
                    <a:lnTo>
                      <a:pt x="199"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2"/>
              <p:cNvSpPr/>
              <p:nvPr/>
            </p:nvSpPr>
            <p:spPr>
              <a:xfrm>
                <a:off x="3359850" y="4830500"/>
                <a:ext cx="29825" cy="9975"/>
              </a:xfrm>
              <a:custGeom>
                <a:avLst/>
                <a:gdLst/>
                <a:ahLst/>
                <a:cxnLst/>
                <a:rect l="l" t="t" r="r" b="b"/>
                <a:pathLst>
                  <a:path w="1193" h="399" fill="none" extrusionOk="0">
                    <a:moveTo>
                      <a:pt x="155" y="1"/>
                    </a:moveTo>
                    <a:lnTo>
                      <a:pt x="155" y="1"/>
                    </a:lnTo>
                    <a:lnTo>
                      <a:pt x="0" y="1"/>
                    </a:lnTo>
                    <a:lnTo>
                      <a:pt x="0" y="1"/>
                    </a:lnTo>
                    <a:lnTo>
                      <a:pt x="1193" y="398"/>
                    </a:lnTo>
                    <a:lnTo>
                      <a:pt x="1193" y="398"/>
                    </a:lnTo>
                    <a:lnTo>
                      <a:pt x="221" y="23"/>
                    </a:lnTo>
                    <a:lnTo>
                      <a:pt x="221" y="23"/>
                    </a:lnTo>
                    <a:lnTo>
                      <a:pt x="199" y="1"/>
                    </a:lnTo>
                    <a:lnTo>
                      <a:pt x="155"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6" name="Google Shape;2496;p32"/>
          <p:cNvGrpSpPr/>
          <p:nvPr/>
        </p:nvGrpSpPr>
        <p:grpSpPr>
          <a:xfrm rot="10800000" flipH="1">
            <a:off x="-206337" y="-596521"/>
            <a:ext cx="2054522" cy="2281599"/>
            <a:chOff x="-309525" y="3275854"/>
            <a:chExt cx="2054522" cy="2281599"/>
          </a:xfrm>
        </p:grpSpPr>
        <p:sp>
          <p:nvSpPr>
            <p:cNvPr id="2497" name="Google Shape;2497;p32"/>
            <p:cNvSpPr/>
            <p:nvPr/>
          </p:nvSpPr>
          <p:spPr>
            <a:xfrm>
              <a:off x="-309525" y="3275854"/>
              <a:ext cx="1762684" cy="2281599"/>
            </a:xfrm>
            <a:custGeom>
              <a:avLst/>
              <a:gdLst/>
              <a:ahLst/>
              <a:cxnLst/>
              <a:rect l="l" t="t" r="r" b="b"/>
              <a:pathLst>
                <a:path w="55352" h="71647" extrusionOk="0">
                  <a:moveTo>
                    <a:pt x="16604" y="1"/>
                  </a:moveTo>
                  <a:lnTo>
                    <a:pt x="16471" y="1016"/>
                  </a:lnTo>
                  <a:lnTo>
                    <a:pt x="16317" y="1966"/>
                  </a:lnTo>
                  <a:lnTo>
                    <a:pt x="16184" y="2893"/>
                  </a:lnTo>
                  <a:lnTo>
                    <a:pt x="16052" y="3798"/>
                  </a:lnTo>
                  <a:lnTo>
                    <a:pt x="15963" y="4703"/>
                  </a:lnTo>
                  <a:lnTo>
                    <a:pt x="15919" y="5609"/>
                  </a:lnTo>
                  <a:lnTo>
                    <a:pt x="15897" y="6094"/>
                  </a:lnTo>
                  <a:lnTo>
                    <a:pt x="15897" y="6580"/>
                  </a:lnTo>
                  <a:lnTo>
                    <a:pt x="15919" y="7066"/>
                  </a:lnTo>
                  <a:lnTo>
                    <a:pt x="15963" y="7574"/>
                  </a:lnTo>
                  <a:lnTo>
                    <a:pt x="15941" y="7574"/>
                  </a:lnTo>
                  <a:lnTo>
                    <a:pt x="15698" y="7596"/>
                  </a:lnTo>
                  <a:lnTo>
                    <a:pt x="15566" y="7618"/>
                  </a:lnTo>
                  <a:lnTo>
                    <a:pt x="15434" y="7662"/>
                  </a:lnTo>
                  <a:lnTo>
                    <a:pt x="15323" y="7750"/>
                  </a:lnTo>
                  <a:lnTo>
                    <a:pt x="15235" y="7883"/>
                  </a:lnTo>
                  <a:lnTo>
                    <a:pt x="15169" y="8037"/>
                  </a:lnTo>
                  <a:lnTo>
                    <a:pt x="15146" y="8258"/>
                  </a:lnTo>
                  <a:lnTo>
                    <a:pt x="15102" y="9053"/>
                  </a:lnTo>
                  <a:lnTo>
                    <a:pt x="15080" y="9848"/>
                  </a:lnTo>
                  <a:lnTo>
                    <a:pt x="15058" y="11460"/>
                  </a:lnTo>
                  <a:lnTo>
                    <a:pt x="15080" y="13049"/>
                  </a:lnTo>
                  <a:lnTo>
                    <a:pt x="15080" y="14573"/>
                  </a:lnTo>
                  <a:lnTo>
                    <a:pt x="15080" y="15301"/>
                  </a:lnTo>
                  <a:lnTo>
                    <a:pt x="15058" y="16008"/>
                  </a:lnTo>
                  <a:lnTo>
                    <a:pt x="15014" y="16670"/>
                  </a:lnTo>
                  <a:lnTo>
                    <a:pt x="14970" y="17310"/>
                  </a:lnTo>
                  <a:lnTo>
                    <a:pt x="14882" y="17885"/>
                  </a:lnTo>
                  <a:lnTo>
                    <a:pt x="14771" y="18437"/>
                  </a:lnTo>
                  <a:lnTo>
                    <a:pt x="14639" y="18922"/>
                  </a:lnTo>
                  <a:lnTo>
                    <a:pt x="14550" y="19143"/>
                  </a:lnTo>
                  <a:lnTo>
                    <a:pt x="14462" y="19342"/>
                  </a:lnTo>
                  <a:lnTo>
                    <a:pt x="14330" y="19607"/>
                  </a:lnTo>
                  <a:lnTo>
                    <a:pt x="14175" y="19894"/>
                  </a:lnTo>
                  <a:lnTo>
                    <a:pt x="14020" y="20203"/>
                  </a:lnTo>
                  <a:lnTo>
                    <a:pt x="13844" y="20556"/>
                  </a:lnTo>
                  <a:lnTo>
                    <a:pt x="13667" y="20976"/>
                  </a:lnTo>
                  <a:lnTo>
                    <a:pt x="13601" y="21218"/>
                  </a:lnTo>
                  <a:lnTo>
                    <a:pt x="13557" y="21483"/>
                  </a:lnTo>
                  <a:lnTo>
                    <a:pt x="13513" y="21770"/>
                  </a:lnTo>
                  <a:lnTo>
                    <a:pt x="13468" y="22102"/>
                  </a:lnTo>
                  <a:lnTo>
                    <a:pt x="13446" y="22433"/>
                  </a:lnTo>
                  <a:lnTo>
                    <a:pt x="13446" y="22808"/>
                  </a:lnTo>
                  <a:lnTo>
                    <a:pt x="13402" y="20755"/>
                  </a:lnTo>
                  <a:lnTo>
                    <a:pt x="12563" y="20777"/>
                  </a:lnTo>
                  <a:lnTo>
                    <a:pt x="12431" y="22985"/>
                  </a:lnTo>
                  <a:lnTo>
                    <a:pt x="12298" y="25303"/>
                  </a:lnTo>
                  <a:lnTo>
                    <a:pt x="12210" y="27577"/>
                  </a:lnTo>
                  <a:lnTo>
                    <a:pt x="12144" y="29719"/>
                  </a:lnTo>
                  <a:lnTo>
                    <a:pt x="11327" y="29785"/>
                  </a:lnTo>
                  <a:lnTo>
                    <a:pt x="11371" y="30469"/>
                  </a:lnTo>
                  <a:lnTo>
                    <a:pt x="11437" y="31132"/>
                  </a:lnTo>
                  <a:lnTo>
                    <a:pt x="11305" y="31220"/>
                  </a:lnTo>
                  <a:lnTo>
                    <a:pt x="11194" y="31286"/>
                  </a:lnTo>
                  <a:lnTo>
                    <a:pt x="11084" y="31331"/>
                  </a:lnTo>
                  <a:lnTo>
                    <a:pt x="10863" y="31331"/>
                  </a:lnTo>
                  <a:lnTo>
                    <a:pt x="10753" y="31286"/>
                  </a:lnTo>
                  <a:lnTo>
                    <a:pt x="10642" y="31198"/>
                  </a:lnTo>
                  <a:lnTo>
                    <a:pt x="10532" y="31110"/>
                  </a:lnTo>
                  <a:lnTo>
                    <a:pt x="10444" y="30977"/>
                  </a:lnTo>
                  <a:lnTo>
                    <a:pt x="10333" y="30823"/>
                  </a:lnTo>
                  <a:lnTo>
                    <a:pt x="10245" y="30668"/>
                  </a:lnTo>
                  <a:lnTo>
                    <a:pt x="10157" y="30469"/>
                  </a:lnTo>
                  <a:lnTo>
                    <a:pt x="10002" y="30006"/>
                  </a:lnTo>
                  <a:lnTo>
                    <a:pt x="9870" y="29498"/>
                  </a:lnTo>
                  <a:lnTo>
                    <a:pt x="9737" y="28902"/>
                  </a:lnTo>
                  <a:lnTo>
                    <a:pt x="9627" y="28262"/>
                  </a:lnTo>
                  <a:lnTo>
                    <a:pt x="9516" y="27445"/>
                  </a:lnTo>
                  <a:lnTo>
                    <a:pt x="9406" y="26562"/>
                  </a:lnTo>
                  <a:lnTo>
                    <a:pt x="9340" y="25678"/>
                  </a:lnTo>
                  <a:lnTo>
                    <a:pt x="9251" y="24773"/>
                  </a:lnTo>
                  <a:lnTo>
                    <a:pt x="9141" y="23051"/>
                  </a:lnTo>
                  <a:lnTo>
                    <a:pt x="9075" y="22278"/>
                  </a:lnTo>
                  <a:lnTo>
                    <a:pt x="9009" y="21572"/>
                  </a:lnTo>
                  <a:lnTo>
                    <a:pt x="7905" y="21616"/>
                  </a:lnTo>
                  <a:lnTo>
                    <a:pt x="7949" y="23007"/>
                  </a:lnTo>
                  <a:lnTo>
                    <a:pt x="7397" y="23029"/>
                  </a:lnTo>
                  <a:lnTo>
                    <a:pt x="7264" y="18370"/>
                  </a:lnTo>
                  <a:lnTo>
                    <a:pt x="7198" y="13844"/>
                  </a:lnTo>
                  <a:lnTo>
                    <a:pt x="7198" y="13888"/>
                  </a:lnTo>
                  <a:lnTo>
                    <a:pt x="6999" y="13910"/>
                  </a:lnTo>
                  <a:lnTo>
                    <a:pt x="6911" y="13932"/>
                  </a:lnTo>
                  <a:lnTo>
                    <a:pt x="6823" y="13977"/>
                  </a:lnTo>
                  <a:lnTo>
                    <a:pt x="6757" y="14065"/>
                  </a:lnTo>
                  <a:lnTo>
                    <a:pt x="6690" y="14197"/>
                  </a:lnTo>
                  <a:lnTo>
                    <a:pt x="6668" y="14374"/>
                  </a:lnTo>
                  <a:lnTo>
                    <a:pt x="6646" y="14595"/>
                  </a:lnTo>
                  <a:lnTo>
                    <a:pt x="6646" y="13513"/>
                  </a:lnTo>
                  <a:lnTo>
                    <a:pt x="6668" y="12387"/>
                  </a:lnTo>
                  <a:lnTo>
                    <a:pt x="6668" y="11217"/>
                  </a:lnTo>
                  <a:lnTo>
                    <a:pt x="6690" y="10024"/>
                  </a:lnTo>
                  <a:lnTo>
                    <a:pt x="6668" y="8854"/>
                  </a:lnTo>
                  <a:lnTo>
                    <a:pt x="6602" y="7684"/>
                  </a:lnTo>
                  <a:lnTo>
                    <a:pt x="6558" y="7110"/>
                  </a:lnTo>
                  <a:lnTo>
                    <a:pt x="6514" y="6536"/>
                  </a:lnTo>
                  <a:lnTo>
                    <a:pt x="6425" y="5984"/>
                  </a:lnTo>
                  <a:lnTo>
                    <a:pt x="6337" y="5454"/>
                  </a:lnTo>
                  <a:lnTo>
                    <a:pt x="6293" y="5344"/>
                  </a:lnTo>
                  <a:lnTo>
                    <a:pt x="6227" y="5255"/>
                  </a:lnTo>
                  <a:lnTo>
                    <a:pt x="6138" y="5211"/>
                  </a:lnTo>
                  <a:lnTo>
                    <a:pt x="6050" y="5189"/>
                  </a:lnTo>
                  <a:lnTo>
                    <a:pt x="5984" y="5189"/>
                  </a:lnTo>
                  <a:lnTo>
                    <a:pt x="5918" y="5233"/>
                  </a:lnTo>
                  <a:lnTo>
                    <a:pt x="5829" y="5278"/>
                  </a:lnTo>
                  <a:lnTo>
                    <a:pt x="5763" y="5344"/>
                  </a:lnTo>
                  <a:lnTo>
                    <a:pt x="5608" y="5520"/>
                  </a:lnTo>
                  <a:lnTo>
                    <a:pt x="5454" y="5785"/>
                  </a:lnTo>
                  <a:lnTo>
                    <a:pt x="5299" y="6117"/>
                  </a:lnTo>
                  <a:lnTo>
                    <a:pt x="5167" y="6514"/>
                  </a:lnTo>
                  <a:lnTo>
                    <a:pt x="5056" y="7000"/>
                  </a:lnTo>
                  <a:lnTo>
                    <a:pt x="4968" y="7552"/>
                  </a:lnTo>
                  <a:lnTo>
                    <a:pt x="4968" y="10378"/>
                  </a:lnTo>
                  <a:lnTo>
                    <a:pt x="4990" y="13226"/>
                  </a:lnTo>
                  <a:lnTo>
                    <a:pt x="4438" y="13226"/>
                  </a:lnTo>
                  <a:lnTo>
                    <a:pt x="4438" y="12652"/>
                  </a:lnTo>
                  <a:lnTo>
                    <a:pt x="4460" y="12056"/>
                  </a:lnTo>
                  <a:lnTo>
                    <a:pt x="4527" y="10753"/>
                  </a:lnTo>
                  <a:lnTo>
                    <a:pt x="4527" y="10091"/>
                  </a:lnTo>
                  <a:lnTo>
                    <a:pt x="4527" y="9450"/>
                  </a:lnTo>
                  <a:lnTo>
                    <a:pt x="4482" y="8832"/>
                  </a:lnTo>
                  <a:lnTo>
                    <a:pt x="4460" y="8545"/>
                  </a:lnTo>
                  <a:lnTo>
                    <a:pt x="4416" y="8258"/>
                  </a:lnTo>
                  <a:lnTo>
                    <a:pt x="4350" y="8148"/>
                  </a:lnTo>
                  <a:lnTo>
                    <a:pt x="4306" y="8126"/>
                  </a:lnTo>
                  <a:lnTo>
                    <a:pt x="4217" y="8126"/>
                  </a:lnTo>
                  <a:lnTo>
                    <a:pt x="4173" y="8170"/>
                  </a:lnTo>
                  <a:lnTo>
                    <a:pt x="4063" y="8280"/>
                  </a:lnTo>
                  <a:lnTo>
                    <a:pt x="3975" y="8435"/>
                  </a:lnTo>
                  <a:lnTo>
                    <a:pt x="3864" y="8634"/>
                  </a:lnTo>
                  <a:lnTo>
                    <a:pt x="3754" y="8810"/>
                  </a:lnTo>
                  <a:lnTo>
                    <a:pt x="3643" y="8965"/>
                  </a:lnTo>
                  <a:lnTo>
                    <a:pt x="3533" y="9075"/>
                  </a:lnTo>
                  <a:lnTo>
                    <a:pt x="3489" y="9119"/>
                  </a:lnTo>
                  <a:lnTo>
                    <a:pt x="3401" y="9119"/>
                  </a:lnTo>
                  <a:lnTo>
                    <a:pt x="3379" y="9097"/>
                  </a:lnTo>
                  <a:lnTo>
                    <a:pt x="3312" y="8987"/>
                  </a:lnTo>
                  <a:lnTo>
                    <a:pt x="3312" y="8457"/>
                  </a:lnTo>
                  <a:lnTo>
                    <a:pt x="3268" y="7905"/>
                  </a:lnTo>
                  <a:lnTo>
                    <a:pt x="3246" y="7640"/>
                  </a:lnTo>
                  <a:lnTo>
                    <a:pt x="3202" y="7375"/>
                  </a:lnTo>
                  <a:lnTo>
                    <a:pt x="3114" y="7110"/>
                  </a:lnTo>
                  <a:lnTo>
                    <a:pt x="3025" y="6845"/>
                  </a:lnTo>
                  <a:lnTo>
                    <a:pt x="3047" y="7684"/>
                  </a:lnTo>
                  <a:lnTo>
                    <a:pt x="3069" y="8567"/>
                  </a:lnTo>
                  <a:lnTo>
                    <a:pt x="3136" y="10400"/>
                  </a:lnTo>
                  <a:lnTo>
                    <a:pt x="3158" y="11327"/>
                  </a:lnTo>
                  <a:lnTo>
                    <a:pt x="3158" y="12232"/>
                  </a:lnTo>
                  <a:lnTo>
                    <a:pt x="3136" y="13116"/>
                  </a:lnTo>
                  <a:lnTo>
                    <a:pt x="3069" y="13955"/>
                  </a:lnTo>
                  <a:lnTo>
                    <a:pt x="2871" y="14462"/>
                  </a:lnTo>
                  <a:lnTo>
                    <a:pt x="2760" y="14705"/>
                  </a:lnTo>
                  <a:lnTo>
                    <a:pt x="2628" y="14926"/>
                  </a:lnTo>
                  <a:lnTo>
                    <a:pt x="2495" y="15103"/>
                  </a:lnTo>
                  <a:lnTo>
                    <a:pt x="2341" y="15257"/>
                  </a:lnTo>
                  <a:lnTo>
                    <a:pt x="2275" y="15301"/>
                  </a:lnTo>
                  <a:lnTo>
                    <a:pt x="2186" y="15345"/>
                  </a:lnTo>
                  <a:lnTo>
                    <a:pt x="2076" y="15368"/>
                  </a:lnTo>
                  <a:lnTo>
                    <a:pt x="1988" y="15390"/>
                  </a:lnTo>
                  <a:lnTo>
                    <a:pt x="2032" y="16030"/>
                  </a:lnTo>
                  <a:lnTo>
                    <a:pt x="2054" y="16670"/>
                  </a:lnTo>
                  <a:lnTo>
                    <a:pt x="2054" y="17310"/>
                  </a:lnTo>
                  <a:lnTo>
                    <a:pt x="2032" y="17907"/>
                  </a:lnTo>
                  <a:lnTo>
                    <a:pt x="1988" y="18503"/>
                  </a:lnTo>
                  <a:lnTo>
                    <a:pt x="1943" y="19077"/>
                  </a:lnTo>
                  <a:lnTo>
                    <a:pt x="1855" y="19651"/>
                  </a:lnTo>
                  <a:lnTo>
                    <a:pt x="1745" y="20181"/>
                  </a:lnTo>
                  <a:lnTo>
                    <a:pt x="1612" y="20711"/>
                  </a:lnTo>
                  <a:lnTo>
                    <a:pt x="1480" y="21241"/>
                  </a:lnTo>
                  <a:lnTo>
                    <a:pt x="1303" y="21726"/>
                  </a:lnTo>
                  <a:lnTo>
                    <a:pt x="1126" y="22212"/>
                  </a:lnTo>
                  <a:lnTo>
                    <a:pt x="950" y="22676"/>
                  </a:lnTo>
                  <a:lnTo>
                    <a:pt x="729" y="23117"/>
                  </a:lnTo>
                  <a:lnTo>
                    <a:pt x="508" y="23559"/>
                  </a:lnTo>
                  <a:lnTo>
                    <a:pt x="265" y="23978"/>
                  </a:lnTo>
                  <a:lnTo>
                    <a:pt x="199" y="24089"/>
                  </a:lnTo>
                  <a:lnTo>
                    <a:pt x="155" y="24243"/>
                  </a:lnTo>
                  <a:lnTo>
                    <a:pt x="111" y="24442"/>
                  </a:lnTo>
                  <a:lnTo>
                    <a:pt x="67" y="24663"/>
                  </a:lnTo>
                  <a:lnTo>
                    <a:pt x="23" y="25171"/>
                  </a:lnTo>
                  <a:lnTo>
                    <a:pt x="0" y="25789"/>
                  </a:lnTo>
                  <a:lnTo>
                    <a:pt x="23" y="26473"/>
                  </a:lnTo>
                  <a:lnTo>
                    <a:pt x="67" y="27202"/>
                  </a:lnTo>
                  <a:lnTo>
                    <a:pt x="177" y="28725"/>
                  </a:lnTo>
                  <a:lnTo>
                    <a:pt x="133" y="29895"/>
                  </a:lnTo>
                  <a:lnTo>
                    <a:pt x="111" y="31066"/>
                  </a:lnTo>
                  <a:lnTo>
                    <a:pt x="111" y="32280"/>
                  </a:lnTo>
                  <a:lnTo>
                    <a:pt x="155" y="33494"/>
                  </a:lnTo>
                  <a:lnTo>
                    <a:pt x="221" y="34709"/>
                  </a:lnTo>
                  <a:lnTo>
                    <a:pt x="310" y="35967"/>
                  </a:lnTo>
                  <a:lnTo>
                    <a:pt x="442" y="37226"/>
                  </a:lnTo>
                  <a:lnTo>
                    <a:pt x="597" y="38506"/>
                  </a:lnTo>
                  <a:lnTo>
                    <a:pt x="795" y="39831"/>
                  </a:lnTo>
                  <a:lnTo>
                    <a:pt x="1038" y="41200"/>
                  </a:lnTo>
                  <a:lnTo>
                    <a:pt x="1325" y="42547"/>
                  </a:lnTo>
                  <a:lnTo>
                    <a:pt x="1678" y="43938"/>
                  </a:lnTo>
                  <a:lnTo>
                    <a:pt x="1855" y="44622"/>
                  </a:lnTo>
                  <a:lnTo>
                    <a:pt x="2054" y="45329"/>
                  </a:lnTo>
                  <a:lnTo>
                    <a:pt x="2275" y="46013"/>
                  </a:lnTo>
                  <a:lnTo>
                    <a:pt x="2517" y="46719"/>
                  </a:lnTo>
                  <a:lnTo>
                    <a:pt x="2760" y="47404"/>
                  </a:lnTo>
                  <a:lnTo>
                    <a:pt x="3025" y="48110"/>
                  </a:lnTo>
                  <a:lnTo>
                    <a:pt x="3312" y="48817"/>
                  </a:lnTo>
                  <a:lnTo>
                    <a:pt x="3621" y="49523"/>
                  </a:lnTo>
                  <a:lnTo>
                    <a:pt x="4262" y="50914"/>
                  </a:lnTo>
                  <a:lnTo>
                    <a:pt x="4615" y="51599"/>
                  </a:lnTo>
                  <a:lnTo>
                    <a:pt x="4990" y="52305"/>
                  </a:lnTo>
                  <a:lnTo>
                    <a:pt x="5366" y="52990"/>
                  </a:lnTo>
                  <a:lnTo>
                    <a:pt x="5785" y="53674"/>
                  </a:lnTo>
                  <a:lnTo>
                    <a:pt x="6646" y="55021"/>
                  </a:lnTo>
                  <a:lnTo>
                    <a:pt x="6889" y="55352"/>
                  </a:lnTo>
                  <a:lnTo>
                    <a:pt x="7132" y="55683"/>
                  </a:lnTo>
                  <a:lnTo>
                    <a:pt x="7618" y="56324"/>
                  </a:lnTo>
                  <a:lnTo>
                    <a:pt x="8103" y="56986"/>
                  </a:lnTo>
                  <a:lnTo>
                    <a:pt x="8368" y="57295"/>
                  </a:lnTo>
                  <a:lnTo>
                    <a:pt x="8633" y="57604"/>
                  </a:lnTo>
                  <a:lnTo>
                    <a:pt x="9715" y="58819"/>
                  </a:lnTo>
                  <a:lnTo>
                    <a:pt x="10289" y="59437"/>
                  </a:lnTo>
                  <a:lnTo>
                    <a:pt x="10863" y="60011"/>
                  </a:lnTo>
                  <a:lnTo>
                    <a:pt x="11459" y="60563"/>
                  </a:lnTo>
                  <a:lnTo>
                    <a:pt x="12078" y="61115"/>
                  </a:lnTo>
                  <a:lnTo>
                    <a:pt x="12696" y="61623"/>
                  </a:lnTo>
                  <a:lnTo>
                    <a:pt x="13314" y="62153"/>
                  </a:lnTo>
                  <a:lnTo>
                    <a:pt x="13954" y="62638"/>
                  </a:lnTo>
                  <a:lnTo>
                    <a:pt x="14595" y="63102"/>
                  </a:lnTo>
                  <a:lnTo>
                    <a:pt x="15235" y="63566"/>
                  </a:lnTo>
                  <a:lnTo>
                    <a:pt x="15875" y="64007"/>
                  </a:lnTo>
                  <a:lnTo>
                    <a:pt x="16515" y="64427"/>
                  </a:lnTo>
                  <a:lnTo>
                    <a:pt x="17156" y="64824"/>
                  </a:lnTo>
                  <a:lnTo>
                    <a:pt x="18458" y="65597"/>
                  </a:lnTo>
                  <a:lnTo>
                    <a:pt x="19739" y="66325"/>
                  </a:lnTo>
                  <a:lnTo>
                    <a:pt x="21019" y="66988"/>
                  </a:lnTo>
                  <a:lnTo>
                    <a:pt x="21748" y="67518"/>
                  </a:lnTo>
                  <a:lnTo>
                    <a:pt x="22631" y="68114"/>
                  </a:lnTo>
                  <a:lnTo>
                    <a:pt x="23514" y="68688"/>
                  </a:lnTo>
                  <a:lnTo>
                    <a:pt x="24265" y="69152"/>
                  </a:lnTo>
                  <a:lnTo>
                    <a:pt x="24927" y="69416"/>
                  </a:lnTo>
                  <a:lnTo>
                    <a:pt x="25590" y="69637"/>
                  </a:lnTo>
                  <a:lnTo>
                    <a:pt x="26252" y="69858"/>
                  </a:lnTo>
                  <a:lnTo>
                    <a:pt x="26937" y="70057"/>
                  </a:lnTo>
                  <a:lnTo>
                    <a:pt x="27621" y="70255"/>
                  </a:lnTo>
                  <a:lnTo>
                    <a:pt x="28305" y="70432"/>
                  </a:lnTo>
                  <a:lnTo>
                    <a:pt x="29012" y="70609"/>
                  </a:lnTo>
                  <a:lnTo>
                    <a:pt x="29696" y="70741"/>
                  </a:lnTo>
                  <a:lnTo>
                    <a:pt x="31109" y="71006"/>
                  </a:lnTo>
                  <a:lnTo>
                    <a:pt x="32500" y="71227"/>
                  </a:lnTo>
                  <a:lnTo>
                    <a:pt x="33891" y="71404"/>
                  </a:lnTo>
                  <a:lnTo>
                    <a:pt x="35260" y="71514"/>
                  </a:lnTo>
                  <a:lnTo>
                    <a:pt x="36188" y="71580"/>
                  </a:lnTo>
                  <a:lnTo>
                    <a:pt x="37115" y="71624"/>
                  </a:lnTo>
                  <a:lnTo>
                    <a:pt x="38042" y="71646"/>
                  </a:lnTo>
                  <a:lnTo>
                    <a:pt x="39919" y="71646"/>
                  </a:lnTo>
                  <a:lnTo>
                    <a:pt x="40868" y="71624"/>
                  </a:lnTo>
                  <a:lnTo>
                    <a:pt x="41796" y="71580"/>
                  </a:lnTo>
                  <a:lnTo>
                    <a:pt x="42723" y="71514"/>
                  </a:lnTo>
                  <a:lnTo>
                    <a:pt x="43650" y="71426"/>
                  </a:lnTo>
                  <a:lnTo>
                    <a:pt x="44577" y="71337"/>
                  </a:lnTo>
                  <a:lnTo>
                    <a:pt x="45483" y="71227"/>
                  </a:lnTo>
                  <a:lnTo>
                    <a:pt x="46366" y="71094"/>
                  </a:lnTo>
                  <a:lnTo>
                    <a:pt x="46697" y="71028"/>
                  </a:lnTo>
                  <a:lnTo>
                    <a:pt x="47028" y="70940"/>
                  </a:lnTo>
                  <a:lnTo>
                    <a:pt x="47337" y="70852"/>
                  </a:lnTo>
                  <a:lnTo>
                    <a:pt x="47646" y="70741"/>
                  </a:lnTo>
                  <a:lnTo>
                    <a:pt x="47933" y="70631"/>
                  </a:lnTo>
                  <a:lnTo>
                    <a:pt x="48220" y="70498"/>
                  </a:lnTo>
                  <a:lnTo>
                    <a:pt x="48772" y="70189"/>
                  </a:lnTo>
                  <a:lnTo>
                    <a:pt x="49280" y="69880"/>
                  </a:lnTo>
                  <a:lnTo>
                    <a:pt x="49766" y="69527"/>
                  </a:lnTo>
                  <a:lnTo>
                    <a:pt x="50185" y="69174"/>
                  </a:lnTo>
                  <a:lnTo>
                    <a:pt x="50583" y="68798"/>
                  </a:lnTo>
                  <a:lnTo>
                    <a:pt x="50914" y="68445"/>
                  </a:lnTo>
                  <a:lnTo>
                    <a:pt x="51201" y="68114"/>
                  </a:lnTo>
                  <a:lnTo>
                    <a:pt x="51466" y="67783"/>
                  </a:lnTo>
                  <a:lnTo>
                    <a:pt x="51665" y="67518"/>
                  </a:lnTo>
                  <a:lnTo>
                    <a:pt x="51930" y="67098"/>
                  </a:lnTo>
                  <a:lnTo>
                    <a:pt x="52018" y="66944"/>
                  </a:lnTo>
                  <a:lnTo>
                    <a:pt x="52283" y="66657"/>
                  </a:lnTo>
                  <a:lnTo>
                    <a:pt x="52526" y="66325"/>
                  </a:lnTo>
                  <a:lnTo>
                    <a:pt x="52614" y="66171"/>
                  </a:lnTo>
                  <a:lnTo>
                    <a:pt x="52702" y="65994"/>
                  </a:lnTo>
                  <a:lnTo>
                    <a:pt x="52769" y="65818"/>
                  </a:lnTo>
                  <a:lnTo>
                    <a:pt x="52835" y="65641"/>
                  </a:lnTo>
                  <a:lnTo>
                    <a:pt x="52857" y="65464"/>
                  </a:lnTo>
                  <a:lnTo>
                    <a:pt x="52879" y="65310"/>
                  </a:lnTo>
                  <a:lnTo>
                    <a:pt x="52857" y="65155"/>
                  </a:lnTo>
                  <a:lnTo>
                    <a:pt x="52813" y="65023"/>
                  </a:lnTo>
                  <a:lnTo>
                    <a:pt x="52747" y="64890"/>
                  </a:lnTo>
                  <a:lnTo>
                    <a:pt x="52658" y="64780"/>
                  </a:lnTo>
                  <a:lnTo>
                    <a:pt x="52526" y="64692"/>
                  </a:lnTo>
                  <a:lnTo>
                    <a:pt x="52371" y="64625"/>
                  </a:lnTo>
                  <a:lnTo>
                    <a:pt x="51643" y="64692"/>
                  </a:lnTo>
                  <a:lnTo>
                    <a:pt x="50782" y="64780"/>
                  </a:lnTo>
                  <a:lnTo>
                    <a:pt x="49832" y="64846"/>
                  </a:lnTo>
                  <a:lnTo>
                    <a:pt x="49346" y="64868"/>
                  </a:lnTo>
                  <a:lnTo>
                    <a:pt x="48883" y="64890"/>
                  </a:lnTo>
                  <a:lnTo>
                    <a:pt x="48861" y="64890"/>
                  </a:lnTo>
                  <a:lnTo>
                    <a:pt x="48419" y="64868"/>
                  </a:lnTo>
                  <a:lnTo>
                    <a:pt x="48000" y="64846"/>
                  </a:lnTo>
                  <a:lnTo>
                    <a:pt x="47624" y="64802"/>
                  </a:lnTo>
                  <a:lnTo>
                    <a:pt x="47293" y="64736"/>
                  </a:lnTo>
                  <a:lnTo>
                    <a:pt x="47028" y="64625"/>
                  </a:lnTo>
                  <a:lnTo>
                    <a:pt x="46896" y="64559"/>
                  </a:lnTo>
                  <a:lnTo>
                    <a:pt x="46807" y="64493"/>
                  </a:lnTo>
                  <a:lnTo>
                    <a:pt x="46719" y="64427"/>
                  </a:lnTo>
                  <a:lnTo>
                    <a:pt x="46653" y="64338"/>
                  </a:lnTo>
                  <a:lnTo>
                    <a:pt x="46609" y="64250"/>
                  </a:lnTo>
                  <a:lnTo>
                    <a:pt x="46587" y="64162"/>
                  </a:lnTo>
                  <a:lnTo>
                    <a:pt x="46609" y="64095"/>
                  </a:lnTo>
                  <a:lnTo>
                    <a:pt x="46631" y="64051"/>
                  </a:lnTo>
                  <a:lnTo>
                    <a:pt x="46719" y="63985"/>
                  </a:lnTo>
                  <a:lnTo>
                    <a:pt x="46874" y="63919"/>
                  </a:lnTo>
                  <a:lnTo>
                    <a:pt x="47050" y="63875"/>
                  </a:lnTo>
                  <a:lnTo>
                    <a:pt x="47558" y="63786"/>
                  </a:lnTo>
                  <a:lnTo>
                    <a:pt x="48110" y="63698"/>
                  </a:lnTo>
                  <a:lnTo>
                    <a:pt x="48110" y="63477"/>
                  </a:lnTo>
                  <a:lnTo>
                    <a:pt x="48154" y="63234"/>
                  </a:lnTo>
                  <a:lnTo>
                    <a:pt x="48243" y="62969"/>
                  </a:lnTo>
                  <a:lnTo>
                    <a:pt x="48353" y="62682"/>
                  </a:lnTo>
                  <a:lnTo>
                    <a:pt x="48507" y="62395"/>
                  </a:lnTo>
                  <a:lnTo>
                    <a:pt x="48662" y="62086"/>
                  </a:lnTo>
                  <a:lnTo>
                    <a:pt x="49059" y="61490"/>
                  </a:lnTo>
                  <a:lnTo>
                    <a:pt x="49457" y="60916"/>
                  </a:lnTo>
                  <a:lnTo>
                    <a:pt x="49678" y="60673"/>
                  </a:lnTo>
                  <a:lnTo>
                    <a:pt x="49876" y="60452"/>
                  </a:lnTo>
                  <a:lnTo>
                    <a:pt x="50053" y="60254"/>
                  </a:lnTo>
                  <a:lnTo>
                    <a:pt x="50252" y="60099"/>
                  </a:lnTo>
                  <a:lnTo>
                    <a:pt x="50406" y="59989"/>
                  </a:lnTo>
                  <a:lnTo>
                    <a:pt x="50561" y="59945"/>
                  </a:lnTo>
                  <a:lnTo>
                    <a:pt x="50693" y="59790"/>
                  </a:lnTo>
                  <a:lnTo>
                    <a:pt x="50914" y="59613"/>
                  </a:lnTo>
                  <a:lnTo>
                    <a:pt x="51510" y="59128"/>
                  </a:lnTo>
                  <a:lnTo>
                    <a:pt x="52217" y="58554"/>
                  </a:lnTo>
                  <a:lnTo>
                    <a:pt x="52989" y="57913"/>
                  </a:lnTo>
                  <a:lnTo>
                    <a:pt x="53718" y="57251"/>
                  </a:lnTo>
                  <a:lnTo>
                    <a:pt x="54358" y="56633"/>
                  </a:lnTo>
                  <a:lnTo>
                    <a:pt x="54844" y="56081"/>
                  </a:lnTo>
                  <a:lnTo>
                    <a:pt x="54999" y="55882"/>
                  </a:lnTo>
                  <a:lnTo>
                    <a:pt x="55109" y="55706"/>
                  </a:lnTo>
                  <a:lnTo>
                    <a:pt x="55242" y="55573"/>
                  </a:lnTo>
                  <a:lnTo>
                    <a:pt x="55330" y="55419"/>
                  </a:lnTo>
                  <a:lnTo>
                    <a:pt x="55352" y="55286"/>
                  </a:lnTo>
                  <a:lnTo>
                    <a:pt x="55330" y="55131"/>
                  </a:lnTo>
                  <a:lnTo>
                    <a:pt x="55264" y="54999"/>
                  </a:lnTo>
                  <a:lnTo>
                    <a:pt x="55175" y="54867"/>
                  </a:lnTo>
                  <a:lnTo>
                    <a:pt x="55043" y="54734"/>
                  </a:lnTo>
                  <a:lnTo>
                    <a:pt x="54866" y="54602"/>
                  </a:lnTo>
                  <a:lnTo>
                    <a:pt x="54667" y="54447"/>
                  </a:lnTo>
                  <a:lnTo>
                    <a:pt x="54447" y="54315"/>
                  </a:lnTo>
                  <a:lnTo>
                    <a:pt x="53917" y="54050"/>
                  </a:lnTo>
                  <a:lnTo>
                    <a:pt x="53321" y="53785"/>
                  </a:lnTo>
                  <a:lnTo>
                    <a:pt x="52702" y="53520"/>
                  </a:lnTo>
                  <a:lnTo>
                    <a:pt x="51334" y="52990"/>
                  </a:lnTo>
                  <a:lnTo>
                    <a:pt x="49987" y="52482"/>
                  </a:lnTo>
                  <a:lnTo>
                    <a:pt x="49324" y="52261"/>
                  </a:lnTo>
                  <a:lnTo>
                    <a:pt x="48728" y="52063"/>
                  </a:lnTo>
                  <a:lnTo>
                    <a:pt x="48176" y="51908"/>
                  </a:lnTo>
                  <a:lnTo>
                    <a:pt x="47691" y="51798"/>
                  </a:lnTo>
                  <a:lnTo>
                    <a:pt x="47492" y="51731"/>
                  </a:lnTo>
                  <a:lnTo>
                    <a:pt x="47337" y="51643"/>
                  </a:lnTo>
                  <a:lnTo>
                    <a:pt x="47227" y="51533"/>
                  </a:lnTo>
                  <a:lnTo>
                    <a:pt x="47161" y="51422"/>
                  </a:lnTo>
                  <a:lnTo>
                    <a:pt x="47117" y="51290"/>
                  </a:lnTo>
                  <a:lnTo>
                    <a:pt x="47094" y="51157"/>
                  </a:lnTo>
                  <a:lnTo>
                    <a:pt x="47094" y="51025"/>
                  </a:lnTo>
                  <a:lnTo>
                    <a:pt x="47117" y="50892"/>
                  </a:lnTo>
                  <a:lnTo>
                    <a:pt x="47205" y="50583"/>
                  </a:lnTo>
                  <a:lnTo>
                    <a:pt x="47293" y="50252"/>
                  </a:lnTo>
                  <a:lnTo>
                    <a:pt x="47315" y="50098"/>
                  </a:lnTo>
                  <a:lnTo>
                    <a:pt x="47337" y="49943"/>
                  </a:lnTo>
                  <a:lnTo>
                    <a:pt x="47337" y="49788"/>
                  </a:lnTo>
                  <a:lnTo>
                    <a:pt x="47337" y="49634"/>
                  </a:lnTo>
                  <a:lnTo>
                    <a:pt x="47161" y="49700"/>
                  </a:lnTo>
                  <a:lnTo>
                    <a:pt x="46984" y="49744"/>
                  </a:lnTo>
                  <a:lnTo>
                    <a:pt x="46807" y="49766"/>
                  </a:lnTo>
                  <a:lnTo>
                    <a:pt x="46476" y="49766"/>
                  </a:lnTo>
                  <a:lnTo>
                    <a:pt x="46300" y="49744"/>
                  </a:lnTo>
                  <a:lnTo>
                    <a:pt x="45968" y="49678"/>
                  </a:lnTo>
                  <a:lnTo>
                    <a:pt x="45615" y="49612"/>
                  </a:lnTo>
                  <a:lnTo>
                    <a:pt x="45439" y="49590"/>
                  </a:lnTo>
                  <a:lnTo>
                    <a:pt x="45262" y="49568"/>
                  </a:lnTo>
                  <a:lnTo>
                    <a:pt x="44953" y="49612"/>
                  </a:lnTo>
                  <a:lnTo>
                    <a:pt x="44798" y="49634"/>
                  </a:lnTo>
                  <a:lnTo>
                    <a:pt x="44644" y="49678"/>
                  </a:lnTo>
                  <a:lnTo>
                    <a:pt x="44622" y="49656"/>
                  </a:lnTo>
                  <a:lnTo>
                    <a:pt x="44600" y="49634"/>
                  </a:lnTo>
                  <a:lnTo>
                    <a:pt x="44489" y="49590"/>
                  </a:lnTo>
                  <a:lnTo>
                    <a:pt x="44313" y="49546"/>
                  </a:lnTo>
                  <a:lnTo>
                    <a:pt x="44092" y="49523"/>
                  </a:lnTo>
                  <a:lnTo>
                    <a:pt x="43496" y="49457"/>
                  </a:lnTo>
                  <a:lnTo>
                    <a:pt x="42767" y="49413"/>
                  </a:lnTo>
                  <a:lnTo>
                    <a:pt x="41089" y="49303"/>
                  </a:lnTo>
                  <a:lnTo>
                    <a:pt x="39544" y="49214"/>
                  </a:lnTo>
                  <a:lnTo>
                    <a:pt x="39433" y="49259"/>
                  </a:lnTo>
                  <a:lnTo>
                    <a:pt x="39256" y="49281"/>
                  </a:lnTo>
                  <a:lnTo>
                    <a:pt x="39036" y="49325"/>
                  </a:lnTo>
                  <a:lnTo>
                    <a:pt x="38638" y="49369"/>
                  </a:lnTo>
                  <a:lnTo>
                    <a:pt x="37689" y="49369"/>
                  </a:lnTo>
                  <a:lnTo>
                    <a:pt x="37159" y="49325"/>
                  </a:lnTo>
                  <a:lnTo>
                    <a:pt x="37004" y="49325"/>
                  </a:lnTo>
                  <a:lnTo>
                    <a:pt x="36850" y="49347"/>
                  </a:lnTo>
                  <a:lnTo>
                    <a:pt x="36740" y="49369"/>
                  </a:lnTo>
                  <a:lnTo>
                    <a:pt x="36651" y="49413"/>
                  </a:lnTo>
                  <a:lnTo>
                    <a:pt x="36585" y="49479"/>
                  </a:lnTo>
                  <a:lnTo>
                    <a:pt x="36541" y="49568"/>
                  </a:lnTo>
                  <a:lnTo>
                    <a:pt x="36521" y="49626"/>
                  </a:lnTo>
                  <a:lnTo>
                    <a:pt x="36521" y="49626"/>
                  </a:lnTo>
                  <a:lnTo>
                    <a:pt x="36563" y="49281"/>
                  </a:lnTo>
                  <a:lnTo>
                    <a:pt x="36408" y="49369"/>
                  </a:lnTo>
                  <a:lnTo>
                    <a:pt x="36254" y="49413"/>
                  </a:lnTo>
                  <a:lnTo>
                    <a:pt x="36077" y="49457"/>
                  </a:lnTo>
                  <a:lnTo>
                    <a:pt x="35724" y="49457"/>
                  </a:lnTo>
                  <a:lnTo>
                    <a:pt x="35525" y="49435"/>
                  </a:lnTo>
                  <a:lnTo>
                    <a:pt x="35150" y="49347"/>
                  </a:lnTo>
                  <a:lnTo>
                    <a:pt x="34752" y="49281"/>
                  </a:lnTo>
                  <a:lnTo>
                    <a:pt x="34576" y="49259"/>
                  </a:lnTo>
                  <a:lnTo>
                    <a:pt x="34421" y="49236"/>
                  </a:lnTo>
                  <a:lnTo>
                    <a:pt x="34289" y="49259"/>
                  </a:lnTo>
                  <a:lnTo>
                    <a:pt x="34156" y="49281"/>
                  </a:lnTo>
                  <a:lnTo>
                    <a:pt x="34223" y="48729"/>
                  </a:lnTo>
                  <a:lnTo>
                    <a:pt x="34046" y="48773"/>
                  </a:lnTo>
                  <a:lnTo>
                    <a:pt x="33869" y="48817"/>
                  </a:lnTo>
                  <a:lnTo>
                    <a:pt x="33671" y="48839"/>
                  </a:lnTo>
                  <a:lnTo>
                    <a:pt x="33494" y="48839"/>
                  </a:lnTo>
                  <a:lnTo>
                    <a:pt x="33163" y="48817"/>
                  </a:lnTo>
                  <a:lnTo>
                    <a:pt x="32854" y="48773"/>
                  </a:lnTo>
                  <a:lnTo>
                    <a:pt x="32545" y="48707"/>
                  </a:lnTo>
                  <a:lnTo>
                    <a:pt x="32235" y="48618"/>
                  </a:lnTo>
                  <a:lnTo>
                    <a:pt x="31617" y="48486"/>
                  </a:lnTo>
                  <a:lnTo>
                    <a:pt x="31308" y="48420"/>
                  </a:lnTo>
                  <a:lnTo>
                    <a:pt x="30999" y="48397"/>
                  </a:lnTo>
                  <a:lnTo>
                    <a:pt x="30911" y="48420"/>
                  </a:lnTo>
                  <a:lnTo>
                    <a:pt x="31043" y="47868"/>
                  </a:lnTo>
                  <a:lnTo>
                    <a:pt x="30668" y="47779"/>
                  </a:lnTo>
                  <a:lnTo>
                    <a:pt x="30359" y="47669"/>
                  </a:lnTo>
                  <a:lnTo>
                    <a:pt x="30248" y="47603"/>
                  </a:lnTo>
                  <a:lnTo>
                    <a:pt x="30160" y="47536"/>
                  </a:lnTo>
                  <a:lnTo>
                    <a:pt x="30116" y="47448"/>
                  </a:lnTo>
                  <a:lnTo>
                    <a:pt x="30116" y="47360"/>
                  </a:lnTo>
                  <a:lnTo>
                    <a:pt x="30270" y="46830"/>
                  </a:lnTo>
                  <a:lnTo>
                    <a:pt x="30182" y="46764"/>
                  </a:lnTo>
                  <a:lnTo>
                    <a:pt x="30072" y="46719"/>
                  </a:lnTo>
                  <a:lnTo>
                    <a:pt x="29873" y="46631"/>
                  </a:lnTo>
                  <a:lnTo>
                    <a:pt x="29630" y="46587"/>
                  </a:lnTo>
                  <a:lnTo>
                    <a:pt x="29409" y="46543"/>
                  </a:lnTo>
                  <a:lnTo>
                    <a:pt x="29211" y="46499"/>
                  </a:lnTo>
                  <a:lnTo>
                    <a:pt x="29122" y="46477"/>
                  </a:lnTo>
                  <a:lnTo>
                    <a:pt x="29056" y="46432"/>
                  </a:lnTo>
                  <a:lnTo>
                    <a:pt x="29012" y="46388"/>
                  </a:lnTo>
                  <a:lnTo>
                    <a:pt x="28990" y="46322"/>
                  </a:lnTo>
                  <a:lnTo>
                    <a:pt x="28968" y="46256"/>
                  </a:lnTo>
                  <a:lnTo>
                    <a:pt x="28990" y="46167"/>
                  </a:lnTo>
                  <a:lnTo>
                    <a:pt x="28813" y="46697"/>
                  </a:lnTo>
                  <a:lnTo>
                    <a:pt x="28195" y="46455"/>
                  </a:lnTo>
                  <a:lnTo>
                    <a:pt x="27665" y="46212"/>
                  </a:lnTo>
                  <a:lnTo>
                    <a:pt x="27201" y="45947"/>
                  </a:lnTo>
                  <a:lnTo>
                    <a:pt x="26760" y="45660"/>
                  </a:lnTo>
                  <a:lnTo>
                    <a:pt x="26407" y="45395"/>
                  </a:lnTo>
                  <a:lnTo>
                    <a:pt x="26230" y="45240"/>
                  </a:lnTo>
                  <a:lnTo>
                    <a:pt x="26098" y="45108"/>
                  </a:lnTo>
                  <a:lnTo>
                    <a:pt x="25788" y="44821"/>
                  </a:lnTo>
                  <a:lnTo>
                    <a:pt x="25546" y="44512"/>
                  </a:lnTo>
                  <a:lnTo>
                    <a:pt x="25016" y="43695"/>
                  </a:lnTo>
                  <a:lnTo>
                    <a:pt x="24508" y="42922"/>
                  </a:lnTo>
                  <a:lnTo>
                    <a:pt x="24442" y="42834"/>
                  </a:lnTo>
                  <a:lnTo>
                    <a:pt x="24375" y="42745"/>
                  </a:lnTo>
                  <a:lnTo>
                    <a:pt x="24243" y="42524"/>
                  </a:lnTo>
                  <a:lnTo>
                    <a:pt x="24088" y="42326"/>
                  </a:lnTo>
                  <a:lnTo>
                    <a:pt x="24022" y="42237"/>
                  </a:lnTo>
                  <a:lnTo>
                    <a:pt x="23956" y="42127"/>
                  </a:lnTo>
                  <a:lnTo>
                    <a:pt x="23823" y="41906"/>
                  </a:lnTo>
                  <a:lnTo>
                    <a:pt x="23669" y="41686"/>
                  </a:lnTo>
                  <a:lnTo>
                    <a:pt x="23514" y="41465"/>
                  </a:lnTo>
                  <a:lnTo>
                    <a:pt x="23360" y="41222"/>
                  </a:lnTo>
                  <a:lnTo>
                    <a:pt x="23029" y="40714"/>
                  </a:lnTo>
                  <a:lnTo>
                    <a:pt x="22697" y="40162"/>
                  </a:lnTo>
                  <a:lnTo>
                    <a:pt x="22344" y="39544"/>
                  </a:lnTo>
                  <a:lnTo>
                    <a:pt x="22013" y="38904"/>
                  </a:lnTo>
                  <a:lnTo>
                    <a:pt x="21682" y="38197"/>
                  </a:lnTo>
                  <a:lnTo>
                    <a:pt x="21373" y="37446"/>
                  </a:lnTo>
                  <a:lnTo>
                    <a:pt x="21042" y="36674"/>
                  </a:lnTo>
                  <a:lnTo>
                    <a:pt x="20754" y="35857"/>
                  </a:lnTo>
                  <a:lnTo>
                    <a:pt x="20710" y="35746"/>
                  </a:lnTo>
                  <a:lnTo>
                    <a:pt x="20666" y="35636"/>
                  </a:lnTo>
                  <a:lnTo>
                    <a:pt x="20600" y="35526"/>
                  </a:lnTo>
                  <a:lnTo>
                    <a:pt x="20512" y="35437"/>
                  </a:lnTo>
                  <a:lnTo>
                    <a:pt x="20401" y="35371"/>
                  </a:lnTo>
                  <a:lnTo>
                    <a:pt x="20313" y="35305"/>
                  </a:lnTo>
                  <a:lnTo>
                    <a:pt x="20203" y="35261"/>
                  </a:lnTo>
                  <a:lnTo>
                    <a:pt x="19960" y="35261"/>
                  </a:lnTo>
                  <a:lnTo>
                    <a:pt x="19827" y="35327"/>
                  </a:lnTo>
                  <a:lnTo>
                    <a:pt x="19695" y="35415"/>
                  </a:lnTo>
                  <a:lnTo>
                    <a:pt x="19562" y="35570"/>
                  </a:lnTo>
                  <a:lnTo>
                    <a:pt x="19408" y="34775"/>
                  </a:lnTo>
                  <a:lnTo>
                    <a:pt x="19341" y="34355"/>
                  </a:lnTo>
                  <a:lnTo>
                    <a:pt x="19275" y="33936"/>
                  </a:lnTo>
                  <a:lnTo>
                    <a:pt x="19231" y="33737"/>
                  </a:lnTo>
                  <a:lnTo>
                    <a:pt x="19187" y="33583"/>
                  </a:lnTo>
                  <a:lnTo>
                    <a:pt x="19121" y="33472"/>
                  </a:lnTo>
                  <a:lnTo>
                    <a:pt x="19054" y="33384"/>
                  </a:lnTo>
                  <a:lnTo>
                    <a:pt x="18988" y="33296"/>
                  </a:lnTo>
                  <a:lnTo>
                    <a:pt x="18900" y="33251"/>
                  </a:lnTo>
                  <a:lnTo>
                    <a:pt x="18723" y="33141"/>
                  </a:lnTo>
                  <a:lnTo>
                    <a:pt x="18569" y="33053"/>
                  </a:lnTo>
                  <a:lnTo>
                    <a:pt x="18480" y="32986"/>
                  </a:lnTo>
                  <a:lnTo>
                    <a:pt x="18414" y="32920"/>
                  </a:lnTo>
                  <a:lnTo>
                    <a:pt x="18348" y="32810"/>
                  </a:lnTo>
                  <a:lnTo>
                    <a:pt x="18282" y="32677"/>
                  </a:lnTo>
                  <a:lnTo>
                    <a:pt x="18238" y="32523"/>
                  </a:lnTo>
                  <a:lnTo>
                    <a:pt x="18215" y="32324"/>
                  </a:lnTo>
                  <a:lnTo>
                    <a:pt x="17995" y="31441"/>
                  </a:lnTo>
                  <a:lnTo>
                    <a:pt x="17796" y="30536"/>
                  </a:lnTo>
                  <a:lnTo>
                    <a:pt x="17619" y="29608"/>
                  </a:lnTo>
                  <a:lnTo>
                    <a:pt x="17465" y="28681"/>
                  </a:lnTo>
                  <a:lnTo>
                    <a:pt x="17332" y="27732"/>
                  </a:lnTo>
                  <a:lnTo>
                    <a:pt x="17222" y="26760"/>
                  </a:lnTo>
                  <a:lnTo>
                    <a:pt x="17134" y="25767"/>
                  </a:lnTo>
                  <a:lnTo>
                    <a:pt x="17067" y="24773"/>
                  </a:lnTo>
                  <a:lnTo>
                    <a:pt x="16957" y="22720"/>
                  </a:lnTo>
                  <a:lnTo>
                    <a:pt x="16869" y="20644"/>
                  </a:lnTo>
                  <a:lnTo>
                    <a:pt x="16824" y="18591"/>
                  </a:lnTo>
                  <a:lnTo>
                    <a:pt x="16802" y="16516"/>
                  </a:lnTo>
                  <a:lnTo>
                    <a:pt x="16802" y="12387"/>
                  </a:lnTo>
                  <a:lnTo>
                    <a:pt x="16802" y="8258"/>
                  </a:lnTo>
                  <a:lnTo>
                    <a:pt x="16780" y="6205"/>
                  </a:lnTo>
                  <a:lnTo>
                    <a:pt x="16758" y="4129"/>
                  </a:lnTo>
                  <a:lnTo>
                    <a:pt x="16692" y="2076"/>
                  </a:lnTo>
                  <a:lnTo>
                    <a:pt x="16604" y="1"/>
                  </a:lnTo>
                  <a:close/>
                </a:path>
              </a:pathLst>
            </a:custGeom>
            <a:solidFill>
              <a:srgbClr val="8CE5E0">
                <a:alpha val="4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8" name="Google Shape;2498;p32"/>
            <p:cNvGrpSpPr/>
            <p:nvPr/>
          </p:nvGrpSpPr>
          <p:grpSpPr>
            <a:xfrm>
              <a:off x="200259" y="4284707"/>
              <a:ext cx="1544737" cy="998436"/>
              <a:chOff x="2417075" y="4056650"/>
              <a:chExt cx="1212700" cy="783825"/>
            </a:xfrm>
          </p:grpSpPr>
          <p:sp>
            <p:nvSpPr>
              <p:cNvPr id="2499" name="Google Shape;2499;p32"/>
              <p:cNvSpPr/>
              <p:nvPr/>
            </p:nvSpPr>
            <p:spPr>
              <a:xfrm>
                <a:off x="3346600" y="4704650"/>
                <a:ext cx="214750" cy="80075"/>
              </a:xfrm>
              <a:custGeom>
                <a:avLst/>
                <a:gdLst/>
                <a:ahLst/>
                <a:cxnLst/>
                <a:rect l="l" t="t" r="r" b="b"/>
                <a:pathLst>
                  <a:path w="8590" h="3203" extrusionOk="0">
                    <a:moveTo>
                      <a:pt x="0" y="1"/>
                    </a:moveTo>
                    <a:lnTo>
                      <a:pt x="1789" y="796"/>
                    </a:lnTo>
                    <a:lnTo>
                      <a:pt x="3621" y="1590"/>
                    </a:lnTo>
                    <a:lnTo>
                      <a:pt x="4527" y="1966"/>
                    </a:lnTo>
                    <a:lnTo>
                      <a:pt x="5476" y="2319"/>
                    </a:lnTo>
                    <a:lnTo>
                      <a:pt x="6403" y="2672"/>
                    </a:lnTo>
                    <a:lnTo>
                      <a:pt x="7353" y="2981"/>
                    </a:lnTo>
                    <a:lnTo>
                      <a:pt x="7573" y="2981"/>
                    </a:lnTo>
                    <a:lnTo>
                      <a:pt x="7706" y="3003"/>
                    </a:lnTo>
                    <a:lnTo>
                      <a:pt x="7993" y="3092"/>
                    </a:lnTo>
                    <a:lnTo>
                      <a:pt x="8302" y="3158"/>
                    </a:lnTo>
                    <a:lnTo>
                      <a:pt x="8434" y="3202"/>
                    </a:lnTo>
                    <a:lnTo>
                      <a:pt x="8589" y="3202"/>
                    </a:lnTo>
                    <a:lnTo>
                      <a:pt x="7838" y="2893"/>
                    </a:lnTo>
                    <a:lnTo>
                      <a:pt x="7132" y="2606"/>
                    </a:lnTo>
                    <a:lnTo>
                      <a:pt x="6403" y="2341"/>
                    </a:lnTo>
                    <a:lnTo>
                      <a:pt x="5653" y="2076"/>
                    </a:lnTo>
                    <a:lnTo>
                      <a:pt x="5653" y="2076"/>
                    </a:lnTo>
                    <a:lnTo>
                      <a:pt x="7375" y="2628"/>
                    </a:lnTo>
                    <a:lnTo>
                      <a:pt x="4836" y="1789"/>
                    </a:lnTo>
                    <a:lnTo>
                      <a:pt x="3533" y="1370"/>
                    </a:lnTo>
                    <a:lnTo>
                      <a:pt x="2208" y="950"/>
                    </a:lnTo>
                    <a:lnTo>
                      <a:pt x="1965" y="840"/>
                    </a:lnTo>
                    <a:lnTo>
                      <a:pt x="1723" y="707"/>
                    </a:lnTo>
                    <a:lnTo>
                      <a:pt x="1259" y="398"/>
                    </a:lnTo>
                    <a:lnTo>
                      <a:pt x="1016" y="244"/>
                    </a:lnTo>
                    <a:lnTo>
                      <a:pt x="729" y="133"/>
                    </a:lnTo>
                    <a:lnTo>
                      <a:pt x="574" y="67"/>
                    </a:lnTo>
                    <a:lnTo>
                      <a:pt x="398" y="45"/>
                    </a:lnTo>
                    <a:lnTo>
                      <a:pt x="221" y="23"/>
                    </a:lnTo>
                    <a:lnTo>
                      <a:pt x="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2"/>
              <p:cNvSpPr/>
              <p:nvPr/>
            </p:nvSpPr>
            <p:spPr>
              <a:xfrm>
                <a:off x="3530950" y="4770350"/>
                <a:ext cx="8850" cy="2775"/>
              </a:xfrm>
              <a:custGeom>
                <a:avLst/>
                <a:gdLst/>
                <a:ahLst/>
                <a:cxnLst/>
                <a:rect l="l" t="t" r="r" b="b"/>
                <a:pathLst>
                  <a:path w="354" h="111" fill="none" extrusionOk="0">
                    <a:moveTo>
                      <a:pt x="1" y="0"/>
                    </a:moveTo>
                    <a:lnTo>
                      <a:pt x="1" y="0"/>
                    </a:lnTo>
                    <a:lnTo>
                      <a:pt x="354" y="111"/>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2"/>
              <p:cNvSpPr/>
              <p:nvPr/>
            </p:nvSpPr>
            <p:spPr>
              <a:xfrm>
                <a:off x="3346600" y="4704650"/>
                <a:ext cx="214750" cy="80075"/>
              </a:xfrm>
              <a:custGeom>
                <a:avLst/>
                <a:gdLst/>
                <a:ahLst/>
                <a:cxnLst/>
                <a:rect l="l" t="t" r="r" b="b"/>
                <a:pathLst>
                  <a:path w="8590" h="3203" fill="none" extrusionOk="0">
                    <a:moveTo>
                      <a:pt x="22" y="1"/>
                    </a:moveTo>
                    <a:lnTo>
                      <a:pt x="22" y="1"/>
                    </a:lnTo>
                    <a:lnTo>
                      <a:pt x="0" y="1"/>
                    </a:lnTo>
                    <a:lnTo>
                      <a:pt x="0" y="1"/>
                    </a:lnTo>
                    <a:lnTo>
                      <a:pt x="1789" y="796"/>
                    </a:lnTo>
                    <a:lnTo>
                      <a:pt x="3621" y="1590"/>
                    </a:lnTo>
                    <a:lnTo>
                      <a:pt x="4527" y="1966"/>
                    </a:lnTo>
                    <a:lnTo>
                      <a:pt x="5476" y="2319"/>
                    </a:lnTo>
                    <a:lnTo>
                      <a:pt x="6403" y="2672"/>
                    </a:lnTo>
                    <a:lnTo>
                      <a:pt x="7353" y="2981"/>
                    </a:lnTo>
                    <a:lnTo>
                      <a:pt x="7353" y="2981"/>
                    </a:lnTo>
                    <a:lnTo>
                      <a:pt x="7463" y="2981"/>
                    </a:lnTo>
                    <a:lnTo>
                      <a:pt x="7463" y="2981"/>
                    </a:lnTo>
                    <a:lnTo>
                      <a:pt x="7573" y="2981"/>
                    </a:lnTo>
                    <a:lnTo>
                      <a:pt x="7706" y="3003"/>
                    </a:lnTo>
                    <a:lnTo>
                      <a:pt x="7993" y="3092"/>
                    </a:lnTo>
                    <a:lnTo>
                      <a:pt x="7993" y="3092"/>
                    </a:lnTo>
                    <a:lnTo>
                      <a:pt x="8302" y="3158"/>
                    </a:lnTo>
                    <a:lnTo>
                      <a:pt x="8434" y="3202"/>
                    </a:lnTo>
                    <a:lnTo>
                      <a:pt x="8567" y="3202"/>
                    </a:lnTo>
                    <a:lnTo>
                      <a:pt x="8567" y="3202"/>
                    </a:lnTo>
                    <a:lnTo>
                      <a:pt x="8589" y="3202"/>
                    </a:lnTo>
                    <a:lnTo>
                      <a:pt x="8589" y="3202"/>
                    </a:lnTo>
                    <a:lnTo>
                      <a:pt x="7838" y="2893"/>
                    </a:lnTo>
                    <a:lnTo>
                      <a:pt x="7132" y="2606"/>
                    </a:lnTo>
                    <a:lnTo>
                      <a:pt x="6403" y="2341"/>
                    </a:lnTo>
                    <a:lnTo>
                      <a:pt x="5653" y="2076"/>
                    </a:lnTo>
                    <a:lnTo>
                      <a:pt x="7375" y="2628"/>
                    </a:lnTo>
                    <a:lnTo>
                      <a:pt x="7375" y="2628"/>
                    </a:lnTo>
                    <a:lnTo>
                      <a:pt x="4836" y="1789"/>
                    </a:lnTo>
                    <a:lnTo>
                      <a:pt x="3533" y="1370"/>
                    </a:lnTo>
                    <a:lnTo>
                      <a:pt x="2208" y="950"/>
                    </a:lnTo>
                    <a:lnTo>
                      <a:pt x="2208" y="950"/>
                    </a:lnTo>
                    <a:lnTo>
                      <a:pt x="1965" y="840"/>
                    </a:lnTo>
                    <a:lnTo>
                      <a:pt x="1723" y="707"/>
                    </a:lnTo>
                    <a:lnTo>
                      <a:pt x="1259" y="398"/>
                    </a:lnTo>
                    <a:lnTo>
                      <a:pt x="1016" y="244"/>
                    </a:lnTo>
                    <a:lnTo>
                      <a:pt x="729" y="133"/>
                    </a:lnTo>
                    <a:lnTo>
                      <a:pt x="574" y="67"/>
                    </a:lnTo>
                    <a:lnTo>
                      <a:pt x="398" y="45"/>
                    </a:lnTo>
                    <a:lnTo>
                      <a:pt x="221" y="23"/>
                    </a:lnTo>
                    <a:lnTo>
                      <a:pt x="22"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2"/>
              <p:cNvSpPr/>
              <p:nvPr/>
            </p:nvSpPr>
            <p:spPr>
              <a:xfrm>
                <a:off x="3611000" y="4806775"/>
                <a:ext cx="18775" cy="5550"/>
              </a:xfrm>
              <a:custGeom>
                <a:avLst/>
                <a:gdLst/>
                <a:ahLst/>
                <a:cxnLst/>
                <a:rect l="l" t="t" r="r" b="b"/>
                <a:pathLst>
                  <a:path w="751" h="222" extrusionOk="0">
                    <a:moveTo>
                      <a:pt x="0" y="0"/>
                    </a:moveTo>
                    <a:lnTo>
                      <a:pt x="751" y="221"/>
                    </a:lnTo>
                    <a:lnTo>
                      <a:pt x="398" y="11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2"/>
              <p:cNvSpPr/>
              <p:nvPr/>
            </p:nvSpPr>
            <p:spPr>
              <a:xfrm>
                <a:off x="3611000" y="4806775"/>
                <a:ext cx="18775" cy="5550"/>
              </a:xfrm>
              <a:custGeom>
                <a:avLst/>
                <a:gdLst/>
                <a:ahLst/>
                <a:cxnLst/>
                <a:rect l="l" t="t" r="r" b="b"/>
                <a:pathLst>
                  <a:path w="751" h="222" fill="none" extrusionOk="0">
                    <a:moveTo>
                      <a:pt x="0" y="0"/>
                    </a:moveTo>
                    <a:lnTo>
                      <a:pt x="0" y="0"/>
                    </a:lnTo>
                    <a:lnTo>
                      <a:pt x="751" y="221"/>
                    </a:lnTo>
                    <a:lnTo>
                      <a:pt x="751" y="221"/>
                    </a:lnTo>
                    <a:lnTo>
                      <a:pt x="398" y="111"/>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2"/>
              <p:cNvSpPr/>
              <p:nvPr/>
            </p:nvSpPr>
            <p:spPr>
              <a:xfrm>
                <a:off x="3214675" y="4679825"/>
                <a:ext cx="97175" cy="40300"/>
              </a:xfrm>
              <a:custGeom>
                <a:avLst/>
                <a:gdLst/>
                <a:ahLst/>
                <a:cxnLst/>
                <a:rect l="l" t="t" r="r" b="b"/>
                <a:pathLst>
                  <a:path w="3887" h="1612" extrusionOk="0">
                    <a:moveTo>
                      <a:pt x="1" y="0"/>
                    </a:moveTo>
                    <a:lnTo>
                      <a:pt x="1723" y="773"/>
                    </a:lnTo>
                    <a:lnTo>
                      <a:pt x="3423" y="1502"/>
                    </a:lnTo>
                    <a:lnTo>
                      <a:pt x="3886" y="1612"/>
                    </a:lnTo>
                    <a:lnTo>
                      <a:pt x="3886" y="1612"/>
                    </a:lnTo>
                    <a:lnTo>
                      <a:pt x="3423" y="1369"/>
                    </a:lnTo>
                    <a:lnTo>
                      <a:pt x="2937" y="1148"/>
                    </a:lnTo>
                    <a:lnTo>
                      <a:pt x="2451" y="950"/>
                    </a:lnTo>
                    <a:lnTo>
                      <a:pt x="1966" y="751"/>
                    </a:lnTo>
                    <a:lnTo>
                      <a:pt x="972" y="398"/>
                    </a:lnTo>
                    <a:lnTo>
                      <a:pt x="486" y="19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2"/>
              <p:cNvSpPr/>
              <p:nvPr/>
            </p:nvSpPr>
            <p:spPr>
              <a:xfrm>
                <a:off x="3214675" y="4679825"/>
                <a:ext cx="97175" cy="40300"/>
              </a:xfrm>
              <a:custGeom>
                <a:avLst/>
                <a:gdLst/>
                <a:ahLst/>
                <a:cxnLst/>
                <a:rect l="l" t="t" r="r" b="b"/>
                <a:pathLst>
                  <a:path w="3887" h="1612" fill="none" extrusionOk="0">
                    <a:moveTo>
                      <a:pt x="1" y="0"/>
                    </a:moveTo>
                    <a:lnTo>
                      <a:pt x="1" y="0"/>
                    </a:lnTo>
                    <a:lnTo>
                      <a:pt x="1723" y="773"/>
                    </a:lnTo>
                    <a:lnTo>
                      <a:pt x="3423" y="1502"/>
                    </a:lnTo>
                    <a:lnTo>
                      <a:pt x="3423" y="1502"/>
                    </a:lnTo>
                    <a:lnTo>
                      <a:pt x="3886" y="1612"/>
                    </a:lnTo>
                    <a:lnTo>
                      <a:pt x="3886" y="1612"/>
                    </a:lnTo>
                    <a:lnTo>
                      <a:pt x="3423" y="1369"/>
                    </a:lnTo>
                    <a:lnTo>
                      <a:pt x="2937" y="1148"/>
                    </a:lnTo>
                    <a:lnTo>
                      <a:pt x="2451" y="950"/>
                    </a:lnTo>
                    <a:lnTo>
                      <a:pt x="1966" y="751"/>
                    </a:lnTo>
                    <a:lnTo>
                      <a:pt x="972" y="398"/>
                    </a:lnTo>
                    <a:lnTo>
                      <a:pt x="486" y="199"/>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2"/>
              <p:cNvSpPr/>
              <p:nvPr/>
            </p:nvSpPr>
            <p:spPr>
              <a:xfrm>
                <a:off x="3339975" y="4739425"/>
                <a:ext cx="85575" cy="36450"/>
              </a:xfrm>
              <a:custGeom>
                <a:avLst/>
                <a:gdLst/>
                <a:ahLst/>
                <a:cxnLst/>
                <a:rect l="l" t="t" r="r" b="b"/>
                <a:pathLst>
                  <a:path w="3423" h="1458" extrusionOk="0">
                    <a:moveTo>
                      <a:pt x="0" y="1"/>
                    </a:moveTo>
                    <a:lnTo>
                      <a:pt x="1745" y="729"/>
                    </a:lnTo>
                    <a:lnTo>
                      <a:pt x="2606" y="1083"/>
                    </a:lnTo>
                    <a:lnTo>
                      <a:pt x="3423" y="1458"/>
                    </a:lnTo>
                    <a:lnTo>
                      <a:pt x="2606" y="1060"/>
                    </a:lnTo>
                    <a:lnTo>
                      <a:pt x="1745" y="685"/>
                    </a:lnTo>
                    <a:lnTo>
                      <a:pt x="884" y="33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2"/>
              <p:cNvSpPr/>
              <p:nvPr/>
            </p:nvSpPr>
            <p:spPr>
              <a:xfrm>
                <a:off x="3339975" y="4739425"/>
                <a:ext cx="85575" cy="36450"/>
              </a:xfrm>
              <a:custGeom>
                <a:avLst/>
                <a:gdLst/>
                <a:ahLst/>
                <a:cxnLst/>
                <a:rect l="l" t="t" r="r" b="b"/>
                <a:pathLst>
                  <a:path w="3423" h="1458" fill="none" extrusionOk="0">
                    <a:moveTo>
                      <a:pt x="0" y="1"/>
                    </a:moveTo>
                    <a:lnTo>
                      <a:pt x="0" y="1"/>
                    </a:lnTo>
                    <a:lnTo>
                      <a:pt x="1745" y="729"/>
                    </a:lnTo>
                    <a:lnTo>
                      <a:pt x="2606" y="1083"/>
                    </a:lnTo>
                    <a:lnTo>
                      <a:pt x="3423" y="1458"/>
                    </a:lnTo>
                    <a:lnTo>
                      <a:pt x="3423" y="1458"/>
                    </a:lnTo>
                    <a:lnTo>
                      <a:pt x="2606" y="1060"/>
                    </a:lnTo>
                    <a:lnTo>
                      <a:pt x="1745" y="685"/>
                    </a:lnTo>
                    <a:lnTo>
                      <a:pt x="884" y="332"/>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2"/>
              <p:cNvSpPr/>
              <p:nvPr/>
            </p:nvSpPr>
            <p:spPr>
              <a:xfrm>
                <a:off x="2748275" y="4512575"/>
                <a:ext cx="25" cy="25"/>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2"/>
              <p:cNvSpPr/>
              <p:nvPr/>
            </p:nvSpPr>
            <p:spPr>
              <a:xfrm>
                <a:off x="2748275" y="4512575"/>
                <a:ext cx="25" cy="25"/>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2"/>
              <p:cNvSpPr/>
              <p:nvPr/>
            </p:nvSpPr>
            <p:spPr>
              <a:xfrm>
                <a:off x="2748825" y="4512575"/>
                <a:ext cx="18225" cy="13825"/>
              </a:xfrm>
              <a:custGeom>
                <a:avLst/>
                <a:gdLst/>
                <a:ahLst/>
                <a:cxnLst/>
                <a:rect l="l" t="t" r="r" b="b"/>
                <a:pathLst>
                  <a:path w="729" h="553" extrusionOk="0">
                    <a:moveTo>
                      <a:pt x="0" y="0"/>
                    </a:moveTo>
                    <a:lnTo>
                      <a:pt x="685" y="552"/>
                    </a:lnTo>
                    <a:lnTo>
                      <a:pt x="685" y="464"/>
                    </a:lnTo>
                    <a:lnTo>
                      <a:pt x="729" y="376"/>
                    </a:lnTo>
                    <a:lnTo>
                      <a:pt x="574" y="332"/>
                    </a:lnTo>
                    <a:lnTo>
                      <a:pt x="442" y="243"/>
                    </a:lnTo>
                    <a:lnTo>
                      <a:pt x="221" y="13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2"/>
              <p:cNvSpPr/>
              <p:nvPr/>
            </p:nvSpPr>
            <p:spPr>
              <a:xfrm>
                <a:off x="2748825" y="4512575"/>
                <a:ext cx="18225" cy="13825"/>
              </a:xfrm>
              <a:custGeom>
                <a:avLst/>
                <a:gdLst/>
                <a:ahLst/>
                <a:cxnLst/>
                <a:rect l="l" t="t" r="r" b="b"/>
                <a:pathLst>
                  <a:path w="729" h="553" fill="none" extrusionOk="0">
                    <a:moveTo>
                      <a:pt x="0" y="0"/>
                    </a:moveTo>
                    <a:lnTo>
                      <a:pt x="0" y="0"/>
                    </a:lnTo>
                    <a:lnTo>
                      <a:pt x="685" y="552"/>
                    </a:lnTo>
                    <a:lnTo>
                      <a:pt x="685" y="552"/>
                    </a:lnTo>
                    <a:lnTo>
                      <a:pt x="685" y="464"/>
                    </a:lnTo>
                    <a:lnTo>
                      <a:pt x="729" y="376"/>
                    </a:lnTo>
                    <a:lnTo>
                      <a:pt x="729" y="376"/>
                    </a:lnTo>
                    <a:lnTo>
                      <a:pt x="574" y="332"/>
                    </a:lnTo>
                    <a:lnTo>
                      <a:pt x="442" y="243"/>
                    </a:lnTo>
                    <a:lnTo>
                      <a:pt x="442" y="243"/>
                    </a:lnTo>
                    <a:lnTo>
                      <a:pt x="221" y="133"/>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2"/>
              <p:cNvSpPr/>
              <p:nvPr/>
            </p:nvSpPr>
            <p:spPr>
              <a:xfrm>
                <a:off x="2879075" y="4606400"/>
                <a:ext cx="83925" cy="48600"/>
              </a:xfrm>
              <a:custGeom>
                <a:avLst/>
                <a:gdLst/>
                <a:ahLst/>
                <a:cxnLst/>
                <a:rect l="l" t="t" r="r" b="b"/>
                <a:pathLst>
                  <a:path w="3357" h="1944" extrusionOk="0">
                    <a:moveTo>
                      <a:pt x="1" y="1"/>
                    </a:moveTo>
                    <a:lnTo>
                      <a:pt x="840" y="531"/>
                    </a:lnTo>
                    <a:lnTo>
                      <a:pt x="1679" y="1016"/>
                    </a:lnTo>
                    <a:lnTo>
                      <a:pt x="2518" y="1480"/>
                    </a:lnTo>
                    <a:lnTo>
                      <a:pt x="3357" y="1944"/>
                    </a:lnTo>
                    <a:lnTo>
                      <a:pt x="3357" y="1944"/>
                    </a:lnTo>
                    <a:lnTo>
                      <a:pt x="3114" y="1679"/>
                    </a:lnTo>
                    <a:lnTo>
                      <a:pt x="2981" y="1635"/>
                    </a:lnTo>
                    <a:lnTo>
                      <a:pt x="2871" y="1612"/>
                    </a:lnTo>
                    <a:lnTo>
                      <a:pt x="2672" y="1546"/>
                    </a:lnTo>
                    <a:lnTo>
                      <a:pt x="2319" y="1325"/>
                    </a:lnTo>
                    <a:lnTo>
                      <a:pt x="2010" y="1083"/>
                    </a:lnTo>
                    <a:lnTo>
                      <a:pt x="1414" y="619"/>
                    </a:lnTo>
                    <a:lnTo>
                      <a:pt x="1215" y="619"/>
                    </a:lnTo>
                    <a:lnTo>
                      <a:pt x="1083" y="597"/>
                    </a:lnTo>
                    <a:lnTo>
                      <a:pt x="950" y="553"/>
                    </a:lnTo>
                    <a:lnTo>
                      <a:pt x="464" y="26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2"/>
              <p:cNvSpPr/>
              <p:nvPr/>
            </p:nvSpPr>
            <p:spPr>
              <a:xfrm>
                <a:off x="2879075" y="4606400"/>
                <a:ext cx="83925" cy="48600"/>
              </a:xfrm>
              <a:custGeom>
                <a:avLst/>
                <a:gdLst/>
                <a:ahLst/>
                <a:cxnLst/>
                <a:rect l="l" t="t" r="r" b="b"/>
                <a:pathLst>
                  <a:path w="3357" h="1944" fill="none" extrusionOk="0">
                    <a:moveTo>
                      <a:pt x="1" y="1"/>
                    </a:moveTo>
                    <a:lnTo>
                      <a:pt x="1" y="1"/>
                    </a:lnTo>
                    <a:lnTo>
                      <a:pt x="840" y="531"/>
                    </a:lnTo>
                    <a:lnTo>
                      <a:pt x="1679" y="1016"/>
                    </a:lnTo>
                    <a:lnTo>
                      <a:pt x="1679" y="1016"/>
                    </a:lnTo>
                    <a:lnTo>
                      <a:pt x="2518" y="1480"/>
                    </a:lnTo>
                    <a:lnTo>
                      <a:pt x="3357" y="1944"/>
                    </a:lnTo>
                    <a:lnTo>
                      <a:pt x="3357" y="1944"/>
                    </a:lnTo>
                    <a:lnTo>
                      <a:pt x="3114" y="1679"/>
                    </a:lnTo>
                    <a:lnTo>
                      <a:pt x="3114" y="1679"/>
                    </a:lnTo>
                    <a:lnTo>
                      <a:pt x="2981" y="1635"/>
                    </a:lnTo>
                    <a:lnTo>
                      <a:pt x="2871" y="1612"/>
                    </a:lnTo>
                    <a:lnTo>
                      <a:pt x="2672" y="1546"/>
                    </a:lnTo>
                    <a:lnTo>
                      <a:pt x="2672" y="1546"/>
                    </a:lnTo>
                    <a:lnTo>
                      <a:pt x="2319" y="1325"/>
                    </a:lnTo>
                    <a:lnTo>
                      <a:pt x="2010" y="1083"/>
                    </a:lnTo>
                    <a:lnTo>
                      <a:pt x="1414" y="619"/>
                    </a:lnTo>
                    <a:lnTo>
                      <a:pt x="1414" y="619"/>
                    </a:lnTo>
                    <a:lnTo>
                      <a:pt x="1215" y="619"/>
                    </a:lnTo>
                    <a:lnTo>
                      <a:pt x="1083" y="597"/>
                    </a:lnTo>
                    <a:lnTo>
                      <a:pt x="950" y="553"/>
                    </a:lnTo>
                    <a:lnTo>
                      <a:pt x="950" y="553"/>
                    </a:lnTo>
                    <a:lnTo>
                      <a:pt x="464" y="266"/>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2"/>
              <p:cNvSpPr/>
              <p:nvPr/>
            </p:nvSpPr>
            <p:spPr>
              <a:xfrm>
                <a:off x="2417075" y="4056650"/>
                <a:ext cx="929000" cy="654100"/>
              </a:xfrm>
              <a:custGeom>
                <a:avLst/>
                <a:gdLst/>
                <a:ahLst/>
                <a:cxnLst/>
                <a:rect l="l" t="t" r="r" b="b"/>
                <a:pathLst>
                  <a:path w="37160" h="26164" extrusionOk="0">
                    <a:moveTo>
                      <a:pt x="2584" y="1811"/>
                    </a:moveTo>
                    <a:lnTo>
                      <a:pt x="2650" y="1833"/>
                    </a:lnTo>
                    <a:lnTo>
                      <a:pt x="2650" y="1833"/>
                    </a:lnTo>
                    <a:lnTo>
                      <a:pt x="2606" y="1811"/>
                    </a:lnTo>
                    <a:close/>
                    <a:moveTo>
                      <a:pt x="2628" y="1811"/>
                    </a:moveTo>
                    <a:lnTo>
                      <a:pt x="2650" y="1833"/>
                    </a:lnTo>
                    <a:lnTo>
                      <a:pt x="2650" y="1811"/>
                    </a:lnTo>
                    <a:close/>
                    <a:moveTo>
                      <a:pt x="2672" y="1965"/>
                    </a:moveTo>
                    <a:lnTo>
                      <a:pt x="2716" y="2120"/>
                    </a:lnTo>
                    <a:lnTo>
                      <a:pt x="2739" y="2142"/>
                    </a:lnTo>
                    <a:lnTo>
                      <a:pt x="2672" y="1965"/>
                    </a:lnTo>
                    <a:close/>
                    <a:moveTo>
                      <a:pt x="2761" y="2186"/>
                    </a:moveTo>
                    <a:lnTo>
                      <a:pt x="2761" y="2208"/>
                    </a:lnTo>
                    <a:lnTo>
                      <a:pt x="2768" y="2223"/>
                    </a:lnTo>
                    <a:lnTo>
                      <a:pt x="2783" y="2230"/>
                    </a:lnTo>
                    <a:lnTo>
                      <a:pt x="2783" y="2230"/>
                    </a:lnTo>
                    <a:lnTo>
                      <a:pt x="2761" y="2186"/>
                    </a:lnTo>
                    <a:close/>
                    <a:moveTo>
                      <a:pt x="2783" y="2252"/>
                    </a:moveTo>
                    <a:lnTo>
                      <a:pt x="2805" y="2274"/>
                    </a:lnTo>
                    <a:lnTo>
                      <a:pt x="2805" y="2252"/>
                    </a:lnTo>
                    <a:close/>
                    <a:moveTo>
                      <a:pt x="9495" y="12099"/>
                    </a:moveTo>
                    <a:lnTo>
                      <a:pt x="9848" y="12364"/>
                    </a:lnTo>
                    <a:lnTo>
                      <a:pt x="10201" y="12651"/>
                    </a:lnTo>
                    <a:lnTo>
                      <a:pt x="10201" y="12651"/>
                    </a:lnTo>
                    <a:lnTo>
                      <a:pt x="9848" y="12386"/>
                    </a:lnTo>
                    <a:lnTo>
                      <a:pt x="9495" y="12099"/>
                    </a:lnTo>
                    <a:close/>
                    <a:moveTo>
                      <a:pt x="10422" y="15698"/>
                    </a:moveTo>
                    <a:lnTo>
                      <a:pt x="10841" y="16029"/>
                    </a:lnTo>
                    <a:lnTo>
                      <a:pt x="11261" y="16339"/>
                    </a:lnTo>
                    <a:lnTo>
                      <a:pt x="11438" y="16493"/>
                    </a:lnTo>
                    <a:lnTo>
                      <a:pt x="11614" y="16670"/>
                    </a:lnTo>
                    <a:lnTo>
                      <a:pt x="11769" y="16868"/>
                    </a:lnTo>
                    <a:lnTo>
                      <a:pt x="11923" y="17089"/>
                    </a:lnTo>
                    <a:lnTo>
                      <a:pt x="11173" y="16405"/>
                    </a:lnTo>
                    <a:lnTo>
                      <a:pt x="10422" y="15698"/>
                    </a:lnTo>
                    <a:close/>
                    <a:moveTo>
                      <a:pt x="10201" y="12651"/>
                    </a:moveTo>
                    <a:lnTo>
                      <a:pt x="10510" y="12872"/>
                    </a:lnTo>
                    <a:lnTo>
                      <a:pt x="10576" y="12894"/>
                    </a:lnTo>
                    <a:lnTo>
                      <a:pt x="10621" y="12916"/>
                    </a:lnTo>
                    <a:lnTo>
                      <a:pt x="10687" y="12983"/>
                    </a:lnTo>
                    <a:lnTo>
                      <a:pt x="10753" y="13049"/>
                    </a:lnTo>
                    <a:lnTo>
                      <a:pt x="11415" y="13535"/>
                    </a:lnTo>
                    <a:lnTo>
                      <a:pt x="11680" y="13755"/>
                    </a:lnTo>
                    <a:lnTo>
                      <a:pt x="11923" y="13976"/>
                    </a:lnTo>
                    <a:lnTo>
                      <a:pt x="12321" y="14351"/>
                    </a:lnTo>
                    <a:lnTo>
                      <a:pt x="12740" y="14705"/>
                    </a:lnTo>
                    <a:lnTo>
                      <a:pt x="13160" y="15036"/>
                    </a:lnTo>
                    <a:lnTo>
                      <a:pt x="13601" y="15345"/>
                    </a:lnTo>
                    <a:lnTo>
                      <a:pt x="14462" y="15941"/>
                    </a:lnTo>
                    <a:lnTo>
                      <a:pt x="14860" y="16228"/>
                    </a:lnTo>
                    <a:lnTo>
                      <a:pt x="15235" y="16537"/>
                    </a:lnTo>
                    <a:lnTo>
                      <a:pt x="15323" y="16626"/>
                    </a:lnTo>
                    <a:lnTo>
                      <a:pt x="15368" y="16670"/>
                    </a:lnTo>
                    <a:lnTo>
                      <a:pt x="15368" y="16714"/>
                    </a:lnTo>
                    <a:lnTo>
                      <a:pt x="15345" y="16714"/>
                    </a:lnTo>
                    <a:lnTo>
                      <a:pt x="15213" y="16692"/>
                    </a:lnTo>
                    <a:lnTo>
                      <a:pt x="15434" y="16824"/>
                    </a:lnTo>
                    <a:lnTo>
                      <a:pt x="16096" y="17155"/>
                    </a:lnTo>
                    <a:lnTo>
                      <a:pt x="16449" y="17332"/>
                    </a:lnTo>
                    <a:lnTo>
                      <a:pt x="16759" y="17531"/>
                    </a:lnTo>
                    <a:lnTo>
                      <a:pt x="17465" y="17994"/>
                    </a:lnTo>
                    <a:lnTo>
                      <a:pt x="18172" y="18436"/>
                    </a:lnTo>
                    <a:lnTo>
                      <a:pt x="18459" y="18613"/>
                    </a:lnTo>
                    <a:lnTo>
                      <a:pt x="18304" y="18524"/>
                    </a:lnTo>
                    <a:lnTo>
                      <a:pt x="19209" y="19098"/>
                    </a:lnTo>
                    <a:lnTo>
                      <a:pt x="20115" y="19672"/>
                    </a:lnTo>
                    <a:lnTo>
                      <a:pt x="21925" y="20754"/>
                    </a:lnTo>
                    <a:lnTo>
                      <a:pt x="20578" y="20070"/>
                    </a:lnTo>
                    <a:lnTo>
                      <a:pt x="19231" y="19319"/>
                    </a:lnTo>
                    <a:lnTo>
                      <a:pt x="17951" y="18569"/>
                    </a:lnTo>
                    <a:lnTo>
                      <a:pt x="17311" y="18149"/>
                    </a:lnTo>
                    <a:lnTo>
                      <a:pt x="16670" y="17752"/>
                    </a:lnTo>
                    <a:lnTo>
                      <a:pt x="16935" y="17818"/>
                    </a:lnTo>
                    <a:lnTo>
                      <a:pt x="17222" y="17950"/>
                    </a:lnTo>
                    <a:lnTo>
                      <a:pt x="17222" y="17950"/>
                    </a:lnTo>
                    <a:lnTo>
                      <a:pt x="16317" y="17398"/>
                    </a:lnTo>
                    <a:lnTo>
                      <a:pt x="15875" y="17111"/>
                    </a:lnTo>
                    <a:lnTo>
                      <a:pt x="15434" y="16824"/>
                    </a:lnTo>
                    <a:lnTo>
                      <a:pt x="14838" y="16559"/>
                    </a:lnTo>
                    <a:lnTo>
                      <a:pt x="14838" y="16559"/>
                    </a:lnTo>
                    <a:lnTo>
                      <a:pt x="15213" y="16692"/>
                    </a:lnTo>
                    <a:lnTo>
                      <a:pt x="14551" y="16228"/>
                    </a:lnTo>
                    <a:lnTo>
                      <a:pt x="13888" y="15764"/>
                    </a:lnTo>
                    <a:lnTo>
                      <a:pt x="13226" y="15279"/>
                    </a:lnTo>
                    <a:lnTo>
                      <a:pt x="12586" y="14771"/>
                    </a:lnTo>
                    <a:lnTo>
                      <a:pt x="11349" y="13755"/>
                    </a:lnTo>
                    <a:lnTo>
                      <a:pt x="10157" y="12740"/>
                    </a:lnTo>
                    <a:lnTo>
                      <a:pt x="10245" y="12784"/>
                    </a:lnTo>
                    <a:lnTo>
                      <a:pt x="10334" y="12828"/>
                    </a:lnTo>
                    <a:lnTo>
                      <a:pt x="10466" y="12872"/>
                    </a:lnTo>
                    <a:lnTo>
                      <a:pt x="10201" y="12651"/>
                    </a:lnTo>
                    <a:close/>
                    <a:moveTo>
                      <a:pt x="27975" y="24353"/>
                    </a:moveTo>
                    <a:lnTo>
                      <a:pt x="28372" y="24397"/>
                    </a:lnTo>
                    <a:lnTo>
                      <a:pt x="28615" y="24508"/>
                    </a:lnTo>
                    <a:lnTo>
                      <a:pt x="27975" y="24353"/>
                    </a:lnTo>
                    <a:close/>
                    <a:moveTo>
                      <a:pt x="2187" y="0"/>
                    </a:moveTo>
                    <a:lnTo>
                      <a:pt x="1966" y="22"/>
                    </a:lnTo>
                    <a:lnTo>
                      <a:pt x="1745" y="66"/>
                    </a:lnTo>
                    <a:lnTo>
                      <a:pt x="1502" y="155"/>
                    </a:lnTo>
                    <a:lnTo>
                      <a:pt x="1259" y="287"/>
                    </a:lnTo>
                    <a:lnTo>
                      <a:pt x="1016" y="464"/>
                    </a:lnTo>
                    <a:lnTo>
                      <a:pt x="862" y="596"/>
                    </a:lnTo>
                    <a:lnTo>
                      <a:pt x="707" y="751"/>
                    </a:lnTo>
                    <a:lnTo>
                      <a:pt x="575" y="905"/>
                    </a:lnTo>
                    <a:lnTo>
                      <a:pt x="464" y="1082"/>
                    </a:lnTo>
                    <a:lnTo>
                      <a:pt x="354" y="1259"/>
                    </a:lnTo>
                    <a:lnTo>
                      <a:pt x="266" y="1457"/>
                    </a:lnTo>
                    <a:lnTo>
                      <a:pt x="177" y="1656"/>
                    </a:lnTo>
                    <a:lnTo>
                      <a:pt x="111" y="1855"/>
                    </a:lnTo>
                    <a:lnTo>
                      <a:pt x="67" y="2076"/>
                    </a:lnTo>
                    <a:lnTo>
                      <a:pt x="23" y="2296"/>
                    </a:lnTo>
                    <a:lnTo>
                      <a:pt x="23" y="2319"/>
                    </a:lnTo>
                    <a:lnTo>
                      <a:pt x="23" y="2341"/>
                    </a:lnTo>
                    <a:lnTo>
                      <a:pt x="23" y="2385"/>
                    </a:lnTo>
                    <a:lnTo>
                      <a:pt x="23" y="2429"/>
                    </a:lnTo>
                    <a:lnTo>
                      <a:pt x="23" y="2495"/>
                    </a:lnTo>
                    <a:lnTo>
                      <a:pt x="1" y="2561"/>
                    </a:lnTo>
                    <a:lnTo>
                      <a:pt x="1" y="2694"/>
                    </a:lnTo>
                    <a:lnTo>
                      <a:pt x="23" y="2915"/>
                    </a:lnTo>
                    <a:lnTo>
                      <a:pt x="23" y="3091"/>
                    </a:lnTo>
                    <a:lnTo>
                      <a:pt x="89" y="3489"/>
                    </a:lnTo>
                    <a:lnTo>
                      <a:pt x="199" y="3820"/>
                    </a:lnTo>
                    <a:lnTo>
                      <a:pt x="332" y="4129"/>
                    </a:lnTo>
                    <a:lnTo>
                      <a:pt x="619" y="4681"/>
                    </a:lnTo>
                    <a:lnTo>
                      <a:pt x="884" y="5189"/>
                    </a:lnTo>
                    <a:lnTo>
                      <a:pt x="994" y="5432"/>
                    </a:lnTo>
                    <a:lnTo>
                      <a:pt x="1083" y="5697"/>
                    </a:lnTo>
                    <a:lnTo>
                      <a:pt x="1171" y="5851"/>
                    </a:lnTo>
                    <a:lnTo>
                      <a:pt x="1325" y="5984"/>
                    </a:lnTo>
                    <a:lnTo>
                      <a:pt x="1414" y="6050"/>
                    </a:lnTo>
                    <a:lnTo>
                      <a:pt x="1480" y="6116"/>
                    </a:lnTo>
                    <a:lnTo>
                      <a:pt x="1657" y="6425"/>
                    </a:lnTo>
                    <a:lnTo>
                      <a:pt x="1789" y="6690"/>
                    </a:lnTo>
                    <a:lnTo>
                      <a:pt x="1855" y="6823"/>
                    </a:lnTo>
                    <a:lnTo>
                      <a:pt x="1944" y="6933"/>
                    </a:lnTo>
                    <a:lnTo>
                      <a:pt x="2054" y="7088"/>
                    </a:lnTo>
                    <a:lnTo>
                      <a:pt x="2209" y="7242"/>
                    </a:lnTo>
                    <a:lnTo>
                      <a:pt x="2120" y="7242"/>
                    </a:lnTo>
                    <a:lnTo>
                      <a:pt x="2231" y="7352"/>
                    </a:lnTo>
                    <a:lnTo>
                      <a:pt x="2363" y="7507"/>
                    </a:lnTo>
                    <a:lnTo>
                      <a:pt x="2474" y="7639"/>
                    </a:lnTo>
                    <a:lnTo>
                      <a:pt x="2628" y="7750"/>
                    </a:lnTo>
                    <a:lnTo>
                      <a:pt x="2562" y="7838"/>
                    </a:lnTo>
                    <a:lnTo>
                      <a:pt x="2540" y="7927"/>
                    </a:lnTo>
                    <a:lnTo>
                      <a:pt x="3158" y="8788"/>
                    </a:lnTo>
                    <a:lnTo>
                      <a:pt x="3798" y="9627"/>
                    </a:lnTo>
                    <a:lnTo>
                      <a:pt x="4483" y="10466"/>
                    </a:lnTo>
                    <a:lnTo>
                      <a:pt x="5211" y="11282"/>
                    </a:lnTo>
                    <a:lnTo>
                      <a:pt x="6072" y="12210"/>
                    </a:lnTo>
                    <a:lnTo>
                      <a:pt x="6470" y="12585"/>
                    </a:lnTo>
                    <a:lnTo>
                      <a:pt x="6889" y="12983"/>
                    </a:lnTo>
                    <a:lnTo>
                      <a:pt x="7000" y="13049"/>
                    </a:lnTo>
                    <a:lnTo>
                      <a:pt x="7110" y="13093"/>
                    </a:lnTo>
                    <a:lnTo>
                      <a:pt x="7309" y="13159"/>
                    </a:lnTo>
                    <a:lnTo>
                      <a:pt x="7795" y="13755"/>
                    </a:lnTo>
                    <a:lnTo>
                      <a:pt x="8037" y="14042"/>
                    </a:lnTo>
                    <a:lnTo>
                      <a:pt x="8324" y="14351"/>
                    </a:lnTo>
                    <a:lnTo>
                      <a:pt x="8501" y="14462"/>
                    </a:lnTo>
                    <a:lnTo>
                      <a:pt x="8611" y="14528"/>
                    </a:lnTo>
                    <a:lnTo>
                      <a:pt x="8744" y="14572"/>
                    </a:lnTo>
                    <a:lnTo>
                      <a:pt x="8921" y="14903"/>
                    </a:lnTo>
                    <a:lnTo>
                      <a:pt x="9737" y="15588"/>
                    </a:lnTo>
                    <a:lnTo>
                      <a:pt x="10576" y="16272"/>
                    </a:lnTo>
                    <a:lnTo>
                      <a:pt x="10576" y="16250"/>
                    </a:lnTo>
                    <a:lnTo>
                      <a:pt x="11217" y="16736"/>
                    </a:lnTo>
                    <a:lnTo>
                      <a:pt x="11901" y="17266"/>
                    </a:lnTo>
                    <a:lnTo>
                      <a:pt x="12586" y="17796"/>
                    </a:lnTo>
                    <a:lnTo>
                      <a:pt x="12939" y="18017"/>
                    </a:lnTo>
                    <a:lnTo>
                      <a:pt x="13248" y="18237"/>
                    </a:lnTo>
                    <a:lnTo>
                      <a:pt x="13281" y="18244"/>
                    </a:lnTo>
                    <a:lnTo>
                      <a:pt x="13491" y="18370"/>
                    </a:lnTo>
                    <a:lnTo>
                      <a:pt x="13712" y="18480"/>
                    </a:lnTo>
                    <a:lnTo>
                      <a:pt x="13955" y="18569"/>
                    </a:lnTo>
                    <a:lnTo>
                      <a:pt x="14175" y="18635"/>
                    </a:lnTo>
                    <a:lnTo>
                      <a:pt x="14308" y="18811"/>
                    </a:lnTo>
                    <a:lnTo>
                      <a:pt x="14462" y="18988"/>
                    </a:lnTo>
                    <a:lnTo>
                      <a:pt x="14617" y="19165"/>
                    </a:lnTo>
                    <a:lnTo>
                      <a:pt x="14794" y="19341"/>
                    </a:lnTo>
                    <a:lnTo>
                      <a:pt x="15787" y="20026"/>
                    </a:lnTo>
                    <a:lnTo>
                      <a:pt x="16825" y="20688"/>
                    </a:lnTo>
                    <a:lnTo>
                      <a:pt x="16869" y="20666"/>
                    </a:lnTo>
                    <a:lnTo>
                      <a:pt x="16869" y="20644"/>
                    </a:lnTo>
                    <a:lnTo>
                      <a:pt x="16891" y="20556"/>
                    </a:lnTo>
                    <a:lnTo>
                      <a:pt x="17311" y="20909"/>
                    </a:lnTo>
                    <a:lnTo>
                      <a:pt x="17730" y="21262"/>
                    </a:lnTo>
                    <a:lnTo>
                      <a:pt x="18547" y="21792"/>
                    </a:lnTo>
                    <a:lnTo>
                      <a:pt x="19386" y="22322"/>
                    </a:lnTo>
                    <a:lnTo>
                      <a:pt x="19607" y="22388"/>
                    </a:lnTo>
                    <a:lnTo>
                      <a:pt x="19850" y="22454"/>
                    </a:lnTo>
                    <a:lnTo>
                      <a:pt x="19938" y="22609"/>
                    </a:lnTo>
                    <a:lnTo>
                      <a:pt x="20070" y="22741"/>
                    </a:lnTo>
                    <a:lnTo>
                      <a:pt x="20689" y="23139"/>
                    </a:lnTo>
                    <a:lnTo>
                      <a:pt x="21218" y="23448"/>
                    </a:lnTo>
                    <a:lnTo>
                      <a:pt x="21881" y="23801"/>
                    </a:lnTo>
                    <a:lnTo>
                      <a:pt x="23493" y="24596"/>
                    </a:lnTo>
                    <a:lnTo>
                      <a:pt x="23691" y="24596"/>
                    </a:lnTo>
                    <a:lnTo>
                      <a:pt x="23735" y="24618"/>
                    </a:lnTo>
                    <a:lnTo>
                      <a:pt x="24663" y="25104"/>
                    </a:lnTo>
                    <a:lnTo>
                      <a:pt x="25458" y="25435"/>
                    </a:lnTo>
                    <a:lnTo>
                      <a:pt x="26186" y="25722"/>
                    </a:lnTo>
                    <a:lnTo>
                      <a:pt x="26826" y="25965"/>
                    </a:lnTo>
                    <a:lnTo>
                      <a:pt x="27334" y="26142"/>
                    </a:lnTo>
                    <a:lnTo>
                      <a:pt x="27423" y="26164"/>
                    </a:lnTo>
                    <a:lnTo>
                      <a:pt x="27489" y="26142"/>
                    </a:lnTo>
                    <a:lnTo>
                      <a:pt x="27489" y="26119"/>
                    </a:lnTo>
                    <a:lnTo>
                      <a:pt x="27489" y="26053"/>
                    </a:lnTo>
                    <a:lnTo>
                      <a:pt x="27445" y="25965"/>
                    </a:lnTo>
                    <a:lnTo>
                      <a:pt x="27290" y="25766"/>
                    </a:lnTo>
                    <a:lnTo>
                      <a:pt x="27091" y="25545"/>
                    </a:lnTo>
                    <a:lnTo>
                      <a:pt x="26849" y="25258"/>
                    </a:lnTo>
                    <a:lnTo>
                      <a:pt x="26628" y="24993"/>
                    </a:lnTo>
                    <a:lnTo>
                      <a:pt x="26495" y="24817"/>
                    </a:lnTo>
                    <a:lnTo>
                      <a:pt x="26473" y="24751"/>
                    </a:lnTo>
                    <a:lnTo>
                      <a:pt x="26473" y="24728"/>
                    </a:lnTo>
                    <a:lnTo>
                      <a:pt x="26495" y="24706"/>
                    </a:lnTo>
                    <a:lnTo>
                      <a:pt x="26694" y="24662"/>
                    </a:lnTo>
                    <a:lnTo>
                      <a:pt x="27091" y="24662"/>
                    </a:lnTo>
                    <a:lnTo>
                      <a:pt x="27268" y="24684"/>
                    </a:lnTo>
                    <a:lnTo>
                      <a:pt x="27643" y="24773"/>
                    </a:lnTo>
                    <a:lnTo>
                      <a:pt x="28041" y="24883"/>
                    </a:lnTo>
                    <a:lnTo>
                      <a:pt x="28482" y="25038"/>
                    </a:lnTo>
                    <a:lnTo>
                      <a:pt x="29454" y="25391"/>
                    </a:lnTo>
                    <a:lnTo>
                      <a:pt x="30006" y="25567"/>
                    </a:lnTo>
                    <a:lnTo>
                      <a:pt x="30624" y="25722"/>
                    </a:lnTo>
                    <a:lnTo>
                      <a:pt x="30756" y="25766"/>
                    </a:lnTo>
                    <a:lnTo>
                      <a:pt x="30779" y="25744"/>
                    </a:lnTo>
                    <a:lnTo>
                      <a:pt x="30756" y="25700"/>
                    </a:lnTo>
                    <a:lnTo>
                      <a:pt x="30602" y="25590"/>
                    </a:lnTo>
                    <a:lnTo>
                      <a:pt x="30403" y="25457"/>
                    </a:lnTo>
                    <a:lnTo>
                      <a:pt x="30337" y="25413"/>
                    </a:lnTo>
                    <a:lnTo>
                      <a:pt x="30337" y="25347"/>
                    </a:lnTo>
                    <a:lnTo>
                      <a:pt x="30492" y="25325"/>
                    </a:lnTo>
                    <a:lnTo>
                      <a:pt x="30668" y="25325"/>
                    </a:lnTo>
                    <a:lnTo>
                      <a:pt x="30580" y="25280"/>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884" y="22256"/>
                    </a:lnTo>
                    <a:lnTo>
                      <a:pt x="25568" y="22653"/>
                    </a:lnTo>
                    <a:lnTo>
                      <a:pt x="26230" y="23051"/>
                    </a:lnTo>
                    <a:lnTo>
                      <a:pt x="26893" y="23470"/>
                    </a:lnTo>
                    <a:lnTo>
                      <a:pt x="25634" y="22830"/>
                    </a:lnTo>
                    <a:lnTo>
                      <a:pt x="24376" y="22167"/>
                    </a:lnTo>
                    <a:lnTo>
                      <a:pt x="23139" y="21483"/>
                    </a:lnTo>
                    <a:lnTo>
                      <a:pt x="21925" y="20754"/>
                    </a:lnTo>
                    <a:lnTo>
                      <a:pt x="21925" y="20754"/>
                    </a:lnTo>
                    <a:lnTo>
                      <a:pt x="23029" y="21328"/>
                    </a:lnTo>
                    <a:lnTo>
                      <a:pt x="24177" y="21858"/>
                    </a:lnTo>
                    <a:lnTo>
                      <a:pt x="24177" y="21858"/>
                    </a:lnTo>
                    <a:lnTo>
                      <a:pt x="23161" y="21306"/>
                    </a:lnTo>
                    <a:lnTo>
                      <a:pt x="22168" y="20732"/>
                    </a:lnTo>
                    <a:lnTo>
                      <a:pt x="21174" y="20158"/>
                    </a:lnTo>
                    <a:lnTo>
                      <a:pt x="20203" y="19540"/>
                    </a:lnTo>
                    <a:lnTo>
                      <a:pt x="20931" y="19827"/>
                    </a:lnTo>
                    <a:lnTo>
                      <a:pt x="21660" y="20158"/>
                    </a:lnTo>
                    <a:lnTo>
                      <a:pt x="22389" y="20511"/>
                    </a:lnTo>
                    <a:lnTo>
                      <a:pt x="23139" y="20865"/>
                    </a:lnTo>
                    <a:lnTo>
                      <a:pt x="23139" y="20865"/>
                    </a:lnTo>
                    <a:lnTo>
                      <a:pt x="22190" y="20357"/>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1925" y="19871"/>
                    </a:lnTo>
                    <a:lnTo>
                      <a:pt x="21682" y="19783"/>
                    </a:lnTo>
                    <a:lnTo>
                      <a:pt x="21682" y="19783"/>
                    </a:lnTo>
                    <a:lnTo>
                      <a:pt x="23117" y="20600"/>
                    </a:lnTo>
                    <a:lnTo>
                      <a:pt x="24552" y="21373"/>
                    </a:lnTo>
                    <a:lnTo>
                      <a:pt x="25987" y="22101"/>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6033" y="25634"/>
                    </a:lnTo>
                    <a:lnTo>
                      <a:pt x="34907" y="25170"/>
                    </a:lnTo>
                    <a:lnTo>
                      <a:pt x="33803" y="24684"/>
                    </a:lnTo>
                    <a:lnTo>
                      <a:pt x="32953" y="24259"/>
                    </a:lnTo>
                    <a:lnTo>
                      <a:pt x="32953" y="24259"/>
                    </a:lnTo>
                    <a:lnTo>
                      <a:pt x="33119" y="24309"/>
                    </a:lnTo>
                    <a:lnTo>
                      <a:pt x="33605" y="24464"/>
                    </a:lnTo>
                    <a:lnTo>
                      <a:pt x="33605" y="24464"/>
                    </a:lnTo>
                    <a:lnTo>
                      <a:pt x="32810" y="24154"/>
                    </a:lnTo>
                    <a:lnTo>
                      <a:pt x="32037" y="23845"/>
                    </a:lnTo>
                    <a:lnTo>
                      <a:pt x="30469" y="23205"/>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8306" y="21880"/>
                    </a:lnTo>
                    <a:lnTo>
                      <a:pt x="29500" y="22407"/>
                    </a:lnTo>
                    <a:lnTo>
                      <a:pt x="29500" y="22407"/>
                    </a:lnTo>
                    <a:lnTo>
                      <a:pt x="28902" y="22167"/>
                    </a:lnTo>
                    <a:lnTo>
                      <a:pt x="29608" y="22476"/>
                    </a:lnTo>
                    <a:lnTo>
                      <a:pt x="30293" y="22786"/>
                    </a:lnTo>
                    <a:lnTo>
                      <a:pt x="30977" y="23117"/>
                    </a:lnTo>
                    <a:lnTo>
                      <a:pt x="31684" y="23492"/>
                    </a:lnTo>
                    <a:lnTo>
                      <a:pt x="31551" y="23470"/>
                    </a:lnTo>
                    <a:lnTo>
                      <a:pt x="31419" y="23426"/>
                    </a:lnTo>
                    <a:lnTo>
                      <a:pt x="31110" y="23338"/>
                    </a:lnTo>
                    <a:lnTo>
                      <a:pt x="30801" y="23227"/>
                    </a:lnTo>
                    <a:lnTo>
                      <a:pt x="30690" y="23183"/>
                    </a:lnTo>
                    <a:lnTo>
                      <a:pt x="30492" y="23183"/>
                    </a:lnTo>
                    <a:lnTo>
                      <a:pt x="31529" y="23602"/>
                    </a:lnTo>
                    <a:lnTo>
                      <a:pt x="32567" y="24000"/>
                    </a:lnTo>
                    <a:lnTo>
                      <a:pt x="33627" y="24331"/>
                    </a:lnTo>
                    <a:lnTo>
                      <a:pt x="34709" y="24640"/>
                    </a:lnTo>
                    <a:lnTo>
                      <a:pt x="35194" y="24751"/>
                    </a:lnTo>
                    <a:lnTo>
                      <a:pt x="35371"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3759" y="23558"/>
                    </a:lnTo>
                    <a:lnTo>
                      <a:pt x="32567" y="23051"/>
                    </a:lnTo>
                    <a:lnTo>
                      <a:pt x="31375" y="22543"/>
                    </a:lnTo>
                    <a:lnTo>
                      <a:pt x="30227" y="22013"/>
                    </a:lnTo>
                    <a:lnTo>
                      <a:pt x="27952" y="20975"/>
                    </a:lnTo>
                    <a:lnTo>
                      <a:pt x="26804" y="20467"/>
                    </a:lnTo>
                    <a:lnTo>
                      <a:pt x="25656" y="19982"/>
                    </a:lnTo>
                    <a:lnTo>
                      <a:pt x="25104" y="19783"/>
                    </a:lnTo>
                    <a:lnTo>
                      <a:pt x="24552" y="19584"/>
                    </a:lnTo>
                    <a:lnTo>
                      <a:pt x="23448" y="19120"/>
                    </a:lnTo>
                    <a:lnTo>
                      <a:pt x="22367" y="18635"/>
                    </a:lnTo>
                    <a:lnTo>
                      <a:pt x="21285" y="18127"/>
                    </a:lnTo>
                    <a:lnTo>
                      <a:pt x="20048" y="17354"/>
                    </a:lnTo>
                    <a:lnTo>
                      <a:pt x="19452" y="17001"/>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9406" y="11172"/>
                    </a:lnTo>
                    <a:lnTo>
                      <a:pt x="8567" y="10444"/>
                    </a:lnTo>
                    <a:lnTo>
                      <a:pt x="7750" y="9693"/>
                    </a:lnTo>
                    <a:lnTo>
                      <a:pt x="7331" y="9295"/>
                    </a:lnTo>
                    <a:lnTo>
                      <a:pt x="6933" y="8898"/>
                    </a:lnTo>
                    <a:lnTo>
                      <a:pt x="6139" y="8125"/>
                    </a:lnTo>
                    <a:lnTo>
                      <a:pt x="5388" y="7286"/>
                    </a:lnTo>
                    <a:lnTo>
                      <a:pt x="5013" y="6867"/>
                    </a:lnTo>
                    <a:lnTo>
                      <a:pt x="4681" y="6447"/>
                    </a:lnTo>
                    <a:lnTo>
                      <a:pt x="3975" y="5586"/>
                    </a:lnTo>
                    <a:lnTo>
                      <a:pt x="3357" y="4725"/>
                    </a:lnTo>
                    <a:lnTo>
                      <a:pt x="3048" y="4284"/>
                    </a:lnTo>
                    <a:lnTo>
                      <a:pt x="2783" y="3864"/>
                    </a:lnTo>
                    <a:lnTo>
                      <a:pt x="2584" y="3445"/>
                    </a:lnTo>
                    <a:lnTo>
                      <a:pt x="2518" y="3268"/>
                    </a:lnTo>
                    <a:lnTo>
                      <a:pt x="2452" y="3069"/>
                    </a:lnTo>
                    <a:lnTo>
                      <a:pt x="2407" y="2915"/>
                    </a:lnTo>
                    <a:lnTo>
                      <a:pt x="2385" y="2760"/>
                    </a:lnTo>
                    <a:lnTo>
                      <a:pt x="2407" y="2606"/>
                    </a:lnTo>
                    <a:lnTo>
                      <a:pt x="2407" y="2561"/>
                    </a:lnTo>
                    <a:lnTo>
                      <a:pt x="2429" y="2517"/>
                    </a:lnTo>
                    <a:lnTo>
                      <a:pt x="2429" y="2429"/>
                    </a:lnTo>
                    <a:lnTo>
                      <a:pt x="2452" y="2407"/>
                    </a:lnTo>
                    <a:lnTo>
                      <a:pt x="2496" y="2363"/>
                    </a:lnTo>
                    <a:lnTo>
                      <a:pt x="2628" y="2274"/>
                    </a:lnTo>
                    <a:lnTo>
                      <a:pt x="2672" y="2252"/>
                    </a:lnTo>
                    <a:lnTo>
                      <a:pt x="2783" y="2252"/>
                    </a:lnTo>
                    <a:lnTo>
                      <a:pt x="2768" y="2223"/>
                    </a:lnTo>
                    <a:lnTo>
                      <a:pt x="2739" y="2208"/>
                    </a:lnTo>
                    <a:lnTo>
                      <a:pt x="2716" y="2208"/>
                    </a:lnTo>
                    <a:lnTo>
                      <a:pt x="2650" y="2230"/>
                    </a:lnTo>
                    <a:lnTo>
                      <a:pt x="2584" y="2252"/>
                    </a:lnTo>
                    <a:lnTo>
                      <a:pt x="2496" y="2319"/>
                    </a:lnTo>
                    <a:lnTo>
                      <a:pt x="2429" y="2363"/>
                    </a:lnTo>
                    <a:lnTo>
                      <a:pt x="2385" y="2407"/>
                    </a:lnTo>
                    <a:lnTo>
                      <a:pt x="2363" y="2451"/>
                    </a:lnTo>
                    <a:lnTo>
                      <a:pt x="2341" y="2561"/>
                    </a:lnTo>
                    <a:lnTo>
                      <a:pt x="2319" y="2583"/>
                    </a:lnTo>
                    <a:lnTo>
                      <a:pt x="2297" y="2650"/>
                    </a:lnTo>
                    <a:lnTo>
                      <a:pt x="2253" y="2804"/>
                    </a:lnTo>
                    <a:lnTo>
                      <a:pt x="2209" y="3113"/>
                    </a:lnTo>
                    <a:lnTo>
                      <a:pt x="2098" y="3003"/>
                    </a:lnTo>
                    <a:lnTo>
                      <a:pt x="2010" y="2893"/>
                    </a:lnTo>
                    <a:lnTo>
                      <a:pt x="1966" y="3003"/>
                    </a:lnTo>
                    <a:lnTo>
                      <a:pt x="1944" y="3113"/>
                    </a:lnTo>
                    <a:lnTo>
                      <a:pt x="1944" y="3268"/>
                    </a:lnTo>
                    <a:lnTo>
                      <a:pt x="1966" y="3445"/>
                    </a:lnTo>
                    <a:lnTo>
                      <a:pt x="2054" y="3798"/>
                    </a:lnTo>
                    <a:lnTo>
                      <a:pt x="2164" y="4107"/>
                    </a:lnTo>
                    <a:lnTo>
                      <a:pt x="2076" y="4041"/>
                    </a:lnTo>
                    <a:lnTo>
                      <a:pt x="2010" y="3930"/>
                    </a:lnTo>
                    <a:lnTo>
                      <a:pt x="1988" y="3842"/>
                    </a:lnTo>
                    <a:lnTo>
                      <a:pt x="1944" y="3709"/>
                    </a:lnTo>
                    <a:lnTo>
                      <a:pt x="2010" y="4019"/>
                    </a:lnTo>
                    <a:lnTo>
                      <a:pt x="1877" y="3776"/>
                    </a:lnTo>
                    <a:lnTo>
                      <a:pt x="1767" y="3511"/>
                    </a:lnTo>
                    <a:lnTo>
                      <a:pt x="1657" y="3224"/>
                    </a:lnTo>
                    <a:lnTo>
                      <a:pt x="1590" y="2915"/>
                    </a:lnTo>
                    <a:lnTo>
                      <a:pt x="1568" y="2628"/>
                    </a:lnTo>
                    <a:lnTo>
                      <a:pt x="1590" y="2473"/>
                    </a:lnTo>
                    <a:lnTo>
                      <a:pt x="1590" y="2385"/>
                    </a:lnTo>
                    <a:lnTo>
                      <a:pt x="1590" y="2341"/>
                    </a:lnTo>
                    <a:lnTo>
                      <a:pt x="1635" y="2208"/>
                    </a:lnTo>
                    <a:lnTo>
                      <a:pt x="1679" y="2098"/>
                    </a:lnTo>
                    <a:lnTo>
                      <a:pt x="1789" y="1877"/>
                    </a:lnTo>
                    <a:lnTo>
                      <a:pt x="1922" y="1700"/>
                    </a:lnTo>
                    <a:lnTo>
                      <a:pt x="2054" y="1546"/>
                    </a:lnTo>
                    <a:lnTo>
                      <a:pt x="2297" y="1347"/>
                    </a:lnTo>
                    <a:lnTo>
                      <a:pt x="2385" y="1259"/>
                    </a:lnTo>
                    <a:lnTo>
                      <a:pt x="2452" y="1192"/>
                    </a:lnTo>
                    <a:lnTo>
                      <a:pt x="2452" y="1126"/>
                    </a:lnTo>
                    <a:lnTo>
                      <a:pt x="2429" y="1038"/>
                    </a:lnTo>
                    <a:lnTo>
                      <a:pt x="2385" y="994"/>
                    </a:lnTo>
                    <a:lnTo>
                      <a:pt x="2319" y="950"/>
                    </a:lnTo>
                    <a:lnTo>
                      <a:pt x="2231" y="928"/>
                    </a:lnTo>
                    <a:lnTo>
                      <a:pt x="2142" y="928"/>
                    </a:lnTo>
                    <a:lnTo>
                      <a:pt x="1988" y="950"/>
                    </a:lnTo>
                    <a:lnTo>
                      <a:pt x="1789" y="1016"/>
                    </a:lnTo>
                    <a:lnTo>
                      <a:pt x="1679" y="1060"/>
                    </a:lnTo>
                    <a:lnTo>
                      <a:pt x="1568" y="1148"/>
                    </a:lnTo>
                    <a:lnTo>
                      <a:pt x="1436" y="1237"/>
                    </a:lnTo>
                    <a:lnTo>
                      <a:pt x="1325" y="1347"/>
                    </a:lnTo>
                    <a:lnTo>
                      <a:pt x="1215" y="1480"/>
                    </a:lnTo>
                    <a:lnTo>
                      <a:pt x="1105" y="1634"/>
                    </a:lnTo>
                    <a:lnTo>
                      <a:pt x="1016" y="1789"/>
                    </a:lnTo>
                    <a:lnTo>
                      <a:pt x="928" y="1965"/>
                    </a:lnTo>
                    <a:lnTo>
                      <a:pt x="884" y="2164"/>
                    </a:lnTo>
                    <a:lnTo>
                      <a:pt x="840" y="2385"/>
                    </a:lnTo>
                    <a:lnTo>
                      <a:pt x="818" y="2583"/>
                    </a:lnTo>
                    <a:lnTo>
                      <a:pt x="818" y="2804"/>
                    </a:lnTo>
                    <a:lnTo>
                      <a:pt x="840" y="3003"/>
                    </a:lnTo>
                    <a:lnTo>
                      <a:pt x="884" y="3224"/>
                    </a:lnTo>
                    <a:lnTo>
                      <a:pt x="928" y="3445"/>
                    </a:lnTo>
                    <a:lnTo>
                      <a:pt x="972" y="3643"/>
                    </a:lnTo>
                    <a:lnTo>
                      <a:pt x="1127" y="4041"/>
                    </a:lnTo>
                    <a:lnTo>
                      <a:pt x="1303" y="4416"/>
                    </a:lnTo>
                    <a:lnTo>
                      <a:pt x="1480" y="4769"/>
                    </a:lnTo>
                    <a:lnTo>
                      <a:pt x="1679" y="5100"/>
                    </a:lnTo>
                    <a:lnTo>
                      <a:pt x="1436" y="4858"/>
                    </a:lnTo>
                    <a:lnTo>
                      <a:pt x="1237" y="4615"/>
                    </a:lnTo>
                    <a:lnTo>
                      <a:pt x="1016" y="4328"/>
                    </a:lnTo>
                    <a:lnTo>
                      <a:pt x="840" y="4019"/>
                    </a:lnTo>
                    <a:lnTo>
                      <a:pt x="685" y="3665"/>
                    </a:lnTo>
                    <a:lnTo>
                      <a:pt x="553" y="3290"/>
                    </a:lnTo>
                    <a:lnTo>
                      <a:pt x="509" y="3091"/>
                    </a:lnTo>
                    <a:lnTo>
                      <a:pt x="486" y="2870"/>
                    </a:lnTo>
                    <a:lnTo>
                      <a:pt x="464" y="2672"/>
                    </a:lnTo>
                    <a:lnTo>
                      <a:pt x="464" y="2451"/>
                    </a:lnTo>
                    <a:lnTo>
                      <a:pt x="464" y="2230"/>
                    </a:lnTo>
                    <a:lnTo>
                      <a:pt x="509" y="1987"/>
                    </a:lnTo>
                    <a:lnTo>
                      <a:pt x="575" y="1767"/>
                    </a:lnTo>
                    <a:lnTo>
                      <a:pt x="663" y="1546"/>
                    </a:lnTo>
                    <a:lnTo>
                      <a:pt x="751" y="1347"/>
                    </a:lnTo>
                    <a:lnTo>
                      <a:pt x="884" y="1170"/>
                    </a:lnTo>
                    <a:lnTo>
                      <a:pt x="994" y="972"/>
                    </a:lnTo>
                    <a:lnTo>
                      <a:pt x="1149" y="817"/>
                    </a:lnTo>
                    <a:lnTo>
                      <a:pt x="1303" y="663"/>
                    </a:lnTo>
                    <a:lnTo>
                      <a:pt x="1480" y="530"/>
                    </a:lnTo>
                    <a:lnTo>
                      <a:pt x="1679" y="398"/>
                    </a:lnTo>
                    <a:lnTo>
                      <a:pt x="1877" y="287"/>
                    </a:lnTo>
                    <a:lnTo>
                      <a:pt x="2098" y="199"/>
                    </a:lnTo>
                    <a:lnTo>
                      <a:pt x="2341" y="133"/>
                    </a:lnTo>
                    <a:lnTo>
                      <a:pt x="2452" y="111"/>
                    </a:lnTo>
                    <a:lnTo>
                      <a:pt x="2871" y="111"/>
                    </a:lnTo>
                    <a:lnTo>
                      <a:pt x="2606" y="44"/>
                    </a:lnTo>
                    <a:lnTo>
                      <a:pt x="2385" y="22"/>
                    </a:lnTo>
                    <a:lnTo>
                      <a:pt x="2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2"/>
              <p:cNvSpPr/>
              <p:nvPr/>
            </p:nvSpPr>
            <p:spPr>
              <a:xfrm>
                <a:off x="2465650" y="4147725"/>
                <a:ext cx="25" cy="1675"/>
              </a:xfrm>
              <a:custGeom>
                <a:avLst/>
                <a:gdLst/>
                <a:ahLst/>
                <a:cxnLst/>
                <a:rect l="l" t="t" r="r" b="b"/>
                <a:pathLst>
                  <a:path w="1" h="67" fill="none" extrusionOk="0">
                    <a:moveTo>
                      <a:pt x="1" y="0"/>
                    </a:moveTo>
                    <a:lnTo>
                      <a:pt x="1" y="0"/>
                    </a:lnTo>
                    <a:lnTo>
                      <a:pt x="1" y="66"/>
                    </a:lnTo>
                    <a:lnTo>
                      <a:pt x="1" y="66"/>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2"/>
              <p:cNvSpPr/>
              <p:nvPr/>
            </p:nvSpPr>
            <p:spPr>
              <a:xfrm>
                <a:off x="2486075" y="4111300"/>
                <a:ext cx="575" cy="1675"/>
              </a:xfrm>
              <a:custGeom>
                <a:avLst/>
                <a:gdLst/>
                <a:ahLst/>
                <a:cxnLst/>
                <a:rect l="l" t="t" r="r" b="b"/>
                <a:pathLst>
                  <a:path w="23" h="67" fill="none" extrusionOk="0">
                    <a:moveTo>
                      <a:pt x="1" y="0"/>
                    </a:moveTo>
                    <a:lnTo>
                      <a:pt x="23" y="44"/>
                    </a:lnTo>
                    <a:lnTo>
                      <a:pt x="23" y="66"/>
                    </a:lnTo>
                    <a:lnTo>
                      <a:pt x="1" y="22"/>
                    </a:lnTo>
                    <a:lnTo>
                      <a:pt x="1" y="22"/>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2"/>
              <p:cNvSpPr/>
              <p:nvPr/>
            </p:nvSpPr>
            <p:spPr>
              <a:xfrm>
                <a:off x="2485525" y="4110725"/>
                <a:ext cx="575" cy="600"/>
              </a:xfrm>
              <a:custGeom>
                <a:avLst/>
                <a:gdLst/>
                <a:ahLst/>
                <a:cxnLst/>
                <a:rect l="l" t="t" r="r" b="b"/>
                <a:pathLst>
                  <a:path w="23" h="24" fill="none" extrusionOk="0">
                    <a:moveTo>
                      <a:pt x="1" y="1"/>
                    </a:moveTo>
                    <a:lnTo>
                      <a:pt x="1" y="1"/>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2"/>
              <p:cNvSpPr/>
              <p:nvPr/>
            </p:nvSpPr>
            <p:spPr>
              <a:xfrm>
                <a:off x="2485525" y="4110175"/>
                <a:ext cx="25" cy="575"/>
              </a:xfrm>
              <a:custGeom>
                <a:avLst/>
                <a:gdLst/>
                <a:ahLst/>
                <a:cxnLst/>
                <a:rect l="l" t="t" r="r" b="b"/>
                <a:pathLst>
                  <a:path w="1" h="23" fill="none" extrusionOk="0">
                    <a:moveTo>
                      <a:pt x="1" y="1"/>
                    </a:moveTo>
                    <a:lnTo>
                      <a:pt x="1" y="1"/>
                    </a:lnTo>
                    <a:lnTo>
                      <a:pt x="1" y="1"/>
                    </a:lnTo>
                    <a:lnTo>
                      <a:pt x="1" y="23"/>
                    </a:lnTo>
                    <a:lnTo>
                      <a:pt x="1"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2"/>
              <p:cNvSpPr/>
              <p:nvPr/>
            </p:nvSpPr>
            <p:spPr>
              <a:xfrm>
                <a:off x="2483875" y="4105775"/>
                <a:ext cx="1675" cy="4425"/>
              </a:xfrm>
              <a:custGeom>
                <a:avLst/>
                <a:gdLst/>
                <a:ahLst/>
                <a:cxnLst/>
                <a:rect l="l" t="t" r="r" b="b"/>
                <a:pathLst>
                  <a:path w="67" h="177" fill="none" extrusionOk="0">
                    <a:moveTo>
                      <a:pt x="0" y="0"/>
                    </a:moveTo>
                    <a:lnTo>
                      <a:pt x="0" y="0"/>
                    </a:lnTo>
                    <a:lnTo>
                      <a:pt x="44" y="155"/>
                    </a:lnTo>
                    <a:lnTo>
                      <a:pt x="44" y="155"/>
                    </a:lnTo>
                    <a:lnTo>
                      <a:pt x="67" y="177"/>
                    </a:lnTo>
                    <a:lnTo>
                      <a:pt x="67" y="177"/>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2"/>
              <p:cNvSpPr/>
              <p:nvPr/>
            </p:nvSpPr>
            <p:spPr>
              <a:xfrm>
                <a:off x="2483325" y="4103000"/>
                <a:ext cx="575" cy="2800"/>
              </a:xfrm>
              <a:custGeom>
                <a:avLst/>
                <a:gdLst/>
                <a:ahLst/>
                <a:cxnLst/>
                <a:rect l="l" t="t" r="r" b="b"/>
                <a:pathLst>
                  <a:path w="23" h="112" fill="none" extrusionOk="0">
                    <a:moveTo>
                      <a:pt x="0" y="1"/>
                    </a:moveTo>
                    <a:lnTo>
                      <a:pt x="0" y="1"/>
                    </a:lnTo>
                    <a:lnTo>
                      <a:pt x="22" y="111"/>
                    </a:lnTo>
                    <a:lnTo>
                      <a:pt x="22" y="11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2"/>
              <p:cNvSpPr/>
              <p:nvPr/>
            </p:nvSpPr>
            <p:spPr>
              <a:xfrm>
                <a:off x="2483325" y="4103000"/>
                <a:ext cx="25" cy="25"/>
              </a:xfrm>
              <a:custGeom>
                <a:avLst/>
                <a:gdLst/>
                <a:ahLst/>
                <a:cxnLst/>
                <a:rect l="l" t="t" r="r" b="b"/>
                <a:pathLst>
                  <a:path w="1" h="1" fill="none" extrusionOk="0">
                    <a:moveTo>
                      <a:pt x="0" y="1"/>
                    </a:moveTo>
                    <a:lnTo>
                      <a:pt x="0" y="1"/>
                    </a:lnTo>
                    <a:lnTo>
                      <a:pt x="0" y="1"/>
                    </a:lnTo>
                    <a:lnTo>
                      <a:pt x="0" y="1"/>
                    </a:lnTo>
                    <a:lnTo>
                      <a:pt x="0" y="1"/>
                    </a:lnTo>
                    <a:lnTo>
                      <a:pt x="0" y="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2"/>
              <p:cNvSpPr/>
              <p:nvPr/>
            </p:nvSpPr>
            <p:spPr>
              <a:xfrm>
                <a:off x="2482775" y="4101900"/>
                <a:ext cx="575" cy="575"/>
              </a:xfrm>
              <a:custGeom>
                <a:avLst/>
                <a:gdLst/>
                <a:ahLst/>
                <a:cxnLst/>
                <a:rect l="l" t="t" r="r" b="b"/>
                <a:pathLst>
                  <a:path w="23" h="23" fill="none" extrusionOk="0">
                    <a:moveTo>
                      <a:pt x="0" y="1"/>
                    </a:moveTo>
                    <a:lnTo>
                      <a:pt x="0" y="1"/>
                    </a:lnTo>
                    <a:lnTo>
                      <a:pt x="22" y="23"/>
                    </a:lnTo>
                    <a:lnTo>
                      <a:pt x="22" y="23"/>
                    </a:lnTo>
                    <a:lnTo>
                      <a:pt x="22" y="1"/>
                    </a:lnTo>
                    <a:lnTo>
                      <a:pt x="22" y="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2"/>
              <p:cNvSpPr/>
              <p:nvPr/>
            </p:nvSpPr>
            <p:spPr>
              <a:xfrm>
                <a:off x="2481650" y="4101900"/>
                <a:ext cx="1150" cy="25"/>
              </a:xfrm>
              <a:custGeom>
                <a:avLst/>
                <a:gdLst/>
                <a:ahLst/>
                <a:cxnLst/>
                <a:rect l="l" t="t" r="r" b="b"/>
                <a:pathLst>
                  <a:path w="46" h="1" fill="none" extrusionOk="0">
                    <a:moveTo>
                      <a:pt x="1" y="1"/>
                    </a:moveTo>
                    <a:lnTo>
                      <a:pt x="1" y="1"/>
                    </a:lnTo>
                    <a:lnTo>
                      <a:pt x="45" y="1"/>
                    </a:lnTo>
                    <a:lnTo>
                      <a:pt x="45"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2"/>
              <p:cNvSpPr/>
              <p:nvPr/>
            </p:nvSpPr>
            <p:spPr>
              <a:xfrm>
                <a:off x="2481650" y="4101900"/>
                <a:ext cx="3350" cy="1675"/>
              </a:xfrm>
              <a:custGeom>
                <a:avLst/>
                <a:gdLst/>
                <a:ahLst/>
                <a:cxnLst/>
                <a:rect l="l" t="t" r="r" b="b"/>
                <a:pathLst>
                  <a:path w="134" h="67" fill="none" extrusionOk="0">
                    <a:moveTo>
                      <a:pt x="1" y="1"/>
                    </a:moveTo>
                    <a:lnTo>
                      <a:pt x="1" y="1"/>
                    </a:lnTo>
                    <a:lnTo>
                      <a:pt x="67" y="23"/>
                    </a:lnTo>
                    <a:lnTo>
                      <a:pt x="67" y="23"/>
                    </a:lnTo>
                    <a:lnTo>
                      <a:pt x="67" y="45"/>
                    </a:lnTo>
                    <a:lnTo>
                      <a:pt x="67" y="45"/>
                    </a:lnTo>
                    <a:lnTo>
                      <a:pt x="67" y="23"/>
                    </a:lnTo>
                    <a:lnTo>
                      <a:pt x="67" y="23"/>
                    </a:lnTo>
                    <a:lnTo>
                      <a:pt x="67" y="23"/>
                    </a:lnTo>
                    <a:lnTo>
                      <a:pt x="67" y="23"/>
                    </a:lnTo>
                    <a:lnTo>
                      <a:pt x="133" y="67"/>
                    </a:lnTo>
                    <a:lnTo>
                      <a:pt x="67" y="23"/>
                    </a:lnTo>
                    <a:lnTo>
                      <a:pt x="67" y="23"/>
                    </a:lnTo>
                    <a:lnTo>
                      <a:pt x="67" y="23"/>
                    </a:lnTo>
                    <a:lnTo>
                      <a:pt x="67" y="23"/>
                    </a:lnTo>
                    <a:lnTo>
                      <a:pt x="67" y="23"/>
                    </a:lnTo>
                    <a:lnTo>
                      <a:pt x="23"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2"/>
              <p:cNvSpPr/>
              <p:nvPr/>
            </p:nvSpPr>
            <p:spPr>
              <a:xfrm>
                <a:off x="2481650" y="4101900"/>
                <a:ext cx="25" cy="25"/>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2"/>
              <p:cNvSpPr/>
              <p:nvPr/>
            </p:nvSpPr>
            <p:spPr>
              <a:xfrm>
                <a:off x="2481100" y="4101350"/>
                <a:ext cx="575" cy="575"/>
              </a:xfrm>
              <a:custGeom>
                <a:avLst/>
                <a:gdLst/>
                <a:ahLst/>
                <a:cxnLst/>
                <a:rect l="l" t="t" r="r" b="b"/>
                <a:pathLst>
                  <a:path w="23" h="23" fill="none" extrusionOk="0">
                    <a:moveTo>
                      <a:pt x="1" y="1"/>
                    </a:moveTo>
                    <a:lnTo>
                      <a:pt x="1" y="1"/>
                    </a:lnTo>
                    <a:lnTo>
                      <a:pt x="23" y="23"/>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2"/>
              <p:cNvSpPr/>
              <p:nvPr/>
            </p:nvSpPr>
            <p:spPr>
              <a:xfrm>
                <a:off x="2481100" y="4101350"/>
                <a:ext cx="575" cy="575"/>
              </a:xfrm>
              <a:custGeom>
                <a:avLst/>
                <a:gdLst/>
                <a:ahLst/>
                <a:cxnLst/>
                <a:rect l="l" t="t" r="r" b="b"/>
                <a:pathLst>
                  <a:path w="23" h="23" fill="none" extrusionOk="0">
                    <a:moveTo>
                      <a:pt x="1" y="1"/>
                    </a:moveTo>
                    <a:lnTo>
                      <a:pt x="1" y="1"/>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2"/>
              <p:cNvSpPr/>
              <p:nvPr/>
            </p:nvSpPr>
            <p:spPr>
              <a:xfrm>
                <a:off x="3116425" y="4665475"/>
                <a:ext cx="16025" cy="3875"/>
              </a:xfrm>
              <a:custGeom>
                <a:avLst/>
                <a:gdLst/>
                <a:ahLst/>
                <a:cxnLst/>
                <a:rect l="l" t="t" r="r" b="b"/>
                <a:pathLst>
                  <a:path w="641" h="155" fill="none" extrusionOk="0">
                    <a:moveTo>
                      <a:pt x="641" y="155"/>
                    </a:moveTo>
                    <a:lnTo>
                      <a:pt x="641" y="155"/>
                    </a:lnTo>
                    <a:lnTo>
                      <a:pt x="1" y="0"/>
                    </a:lnTo>
                    <a:lnTo>
                      <a:pt x="1" y="0"/>
                    </a:lnTo>
                    <a:lnTo>
                      <a:pt x="398" y="44"/>
                    </a:lnTo>
                    <a:lnTo>
                      <a:pt x="398" y="44"/>
                    </a:lnTo>
                    <a:lnTo>
                      <a:pt x="641" y="155"/>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2"/>
              <p:cNvSpPr/>
              <p:nvPr/>
            </p:nvSpPr>
            <p:spPr>
              <a:xfrm>
                <a:off x="2802900" y="4477250"/>
                <a:ext cx="162300" cy="98275"/>
              </a:xfrm>
              <a:custGeom>
                <a:avLst/>
                <a:gdLst/>
                <a:ahLst/>
                <a:cxnLst/>
                <a:rect l="l" t="t" r="r" b="b"/>
                <a:pathLst>
                  <a:path w="6492" h="3931" fill="none" extrusionOk="0">
                    <a:moveTo>
                      <a:pt x="1789" y="1126"/>
                    </a:moveTo>
                    <a:lnTo>
                      <a:pt x="1789" y="1126"/>
                    </a:lnTo>
                    <a:lnTo>
                      <a:pt x="884" y="574"/>
                    </a:lnTo>
                    <a:lnTo>
                      <a:pt x="442" y="287"/>
                    </a:lnTo>
                    <a:lnTo>
                      <a:pt x="1" y="0"/>
                    </a:lnTo>
                    <a:lnTo>
                      <a:pt x="1" y="0"/>
                    </a:lnTo>
                    <a:lnTo>
                      <a:pt x="663" y="331"/>
                    </a:lnTo>
                    <a:lnTo>
                      <a:pt x="1016" y="508"/>
                    </a:lnTo>
                    <a:lnTo>
                      <a:pt x="1326" y="707"/>
                    </a:lnTo>
                    <a:lnTo>
                      <a:pt x="1326" y="707"/>
                    </a:lnTo>
                    <a:lnTo>
                      <a:pt x="2032" y="1170"/>
                    </a:lnTo>
                    <a:lnTo>
                      <a:pt x="2739" y="1612"/>
                    </a:lnTo>
                    <a:lnTo>
                      <a:pt x="3026" y="1789"/>
                    </a:lnTo>
                    <a:lnTo>
                      <a:pt x="2871" y="1700"/>
                    </a:lnTo>
                    <a:lnTo>
                      <a:pt x="2871" y="1700"/>
                    </a:lnTo>
                    <a:lnTo>
                      <a:pt x="3776" y="2274"/>
                    </a:lnTo>
                    <a:lnTo>
                      <a:pt x="4682" y="2848"/>
                    </a:lnTo>
                    <a:lnTo>
                      <a:pt x="4682" y="2848"/>
                    </a:lnTo>
                    <a:lnTo>
                      <a:pt x="6492" y="3930"/>
                    </a:lnTo>
                    <a:lnTo>
                      <a:pt x="6492" y="3930"/>
                    </a:lnTo>
                    <a:lnTo>
                      <a:pt x="5145" y="3246"/>
                    </a:lnTo>
                    <a:lnTo>
                      <a:pt x="3798" y="2495"/>
                    </a:lnTo>
                    <a:lnTo>
                      <a:pt x="2518" y="1745"/>
                    </a:lnTo>
                    <a:lnTo>
                      <a:pt x="1878" y="1325"/>
                    </a:lnTo>
                    <a:lnTo>
                      <a:pt x="1237" y="928"/>
                    </a:lnTo>
                    <a:lnTo>
                      <a:pt x="1237" y="928"/>
                    </a:lnTo>
                    <a:lnTo>
                      <a:pt x="1502" y="994"/>
                    </a:lnTo>
                    <a:lnTo>
                      <a:pt x="1789" y="1126"/>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2"/>
              <p:cNvSpPr/>
              <p:nvPr/>
            </p:nvSpPr>
            <p:spPr>
              <a:xfrm>
                <a:off x="2677600" y="4449100"/>
                <a:ext cx="37575" cy="34800"/>
              </a:xfrm>
              <a:custGeom>
                <a:avLst/>
                <a:gdLst/>
                <a:ahLst/>
                <a:cxnLst/>
                <a:rect l="l" t="t" r="r" b="b"/>
                <a:pathLst>
                  <a:path w="1503" h="1392" fill="none" extrusionOk="0">
                    <a:moveTo>
                      <a:pt x="1502" y="1391"/>
                    </a:moveTo>
                    <a:lnTo>
                      <a:pt x="1502" y="1391"/>
                    </a:lnTo>
                    <a:lnTo>
                      <a:pt x="752" y="707"/>
                    </a:lnTo>
                    <a:lnTo>
                      <a:pt x="1" y="0"/>
                    </a:lnTo>
                    <a:lnTo>
                      <a:pt x="1" y="0"/>
                    </a:lnTo>
                    <a:lnTo>
                      <a:pt x="420" y="331"/>
                    </a:lnTo>
                    <a:lnTo>
                      <a:pt x="840" y="641"/>
                    </a:lnTo>
                    <a:lnTo>
                      <a:pt x="1017" y="795"/>
                    </a:lnTo>
                    <a:lnTo>
                      <a:pt x="1193" y="972"/>
                    </a:lnTo>
                    <a:lnTo>
                      <a:pt x="1348" y="1170"/>
                    </a:lnTo>
                    <a:lnTo>
                      <a:pt x="1502" y="139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2"/>
              <p:cNvSpPr/>
              <p:nvPr/>
            </p:nvSpPr>
            <p:spPr>
              <a:xfrm>
                <a:off x="2670975" y="4372925"/>
                <a:ext cx="131950" cy="104350"/>
              </a:xfrm>
              <a:custGeom>
                <a:avLst/>
                <a:gdLst/>
                <a:ahLst/>
                <a:cxnLst/>
                <a:rect l="l" t="t" r="r" b="b"/>
                <a:pathLst>
                  <a:path w="5278" h="4174" fill="none" extrusionOk="0">
                    <a:moveTo>
                      <a:pt x="310" y="221"/>
                    </a:moveTo>
                    <a:lnTo>
                      <a:pt x="310" y="221"/>
                    </a:lnTo>
                    <a:lnTo>
                      <a:pt x="45" y="0"/>
                    </a:lnTo>
                    <a:lnTo>
                      <a:pt x="45" y="0"/>
                    </a:lnTo>
                    <a:lnTo>
                      <a:pt x="354" y="221"/>
                    </a:lnTo>
                    <a:lnTo>
                      <a:pt x="354" y="221"/>
                    </a:lnTo>
                    <a:lnTo>
                      <a:pt x="420" y="243"/>
                    </a:lnTo>
                    <a:lnTo>
                      <a:pt x="465" y="265"/>
                    </a:lnTo>
                    <a:lnTo>
                      <a:pt x="531" y="332"/>
                    </a:lnTo>
                    <a:lnTo>
                      <a:pt x="597" y="398"/>
                    </a:lnTo>
                    <a:lnTo>
                      <a:pt x="597" y="398"/>
                    </a:lnTo>
                    <a:lnTo>
                      <a:pt x="1259" y="884"/>
                    </a:lnTo>
                    <a:lnTo>
                      <a:pt x="1524" y="1104"/>
                    </a:lnTo>
                    <a:lnTo>
                      <a:pt x="1767" y="1325"/>
                    </a:lnTo>
                    <a:lnTo>
                      <a:pt x="1767" y="1325"/>
                    </a:lnTo>
                    <a:lnTo>
                      <a:pt x="2165" y="1700"/>
                    </a:lnTo>
                    <a:lnTo>
                      <a:pt x="2584" y="2054"/>
                    </a:lnTo>
                    <a:lnTo>
                      <a:pt x="3004" y="2385"/>
                    </a:lnTo>
                    <a:lnTo>
                      <a:pt x="3445" y="2694"/>
                    </a:lnTo>
                    <a:lnTo>
                      <a:pt x="4306" y="3290"/>
                    </a:lnTo>
                    <a:lnTo>
                      <a:pt x="4704" y="3577"/>
                    </a:lnTo>
                    <a:lnTo>
                      <a:pt x="5079" y="3886"/>
                    </a:lnTo>
                    <a:lnTo>
                      <a:pt x="5079" y="3886"/>
                    </a:lnTo>
                    <a:lnTo>
                      <a:pt x="5167" y="3975"/>
                    </a:lnTo>
                    <a:lnTo>
                      <a:pt x="5212" y="4019"/>
                    </a:lnTo>
                    <a:lnTo>
                      <a:pt x="5212" y="4063"/>
                    </a:lnTo>
                    <a:lnTo>
                      <a:pt x="5189" y="4063"/>
                    </a:lnTo>
                    <a:lnTo>
                      <a:pt x="5189" y="4063"/>
                    </a:lnTo>
                    <a:lnTo>
                      <a:pt x="5057" y="4041"/>
                    </a:lnTo>
                    <a:lnTo>
                      <a:pt x="5057" y="4041"/>
                    </a:lnTo>
                    <a:lnTo>
                      <a:pt x="5278" y="4173"/>
                    </a:lnTo>
                    <a:lnTo>
                      <a:pt x="4682" y="3908"/>
                    </a:lnTo>
                    <a:lnTo>
                      <a:pt x="4682" y="3908"/>
                    </a:lnTo>
                    <a:lnTo>
                      <a:pt x="5057" y="4041"/>
                    </a:lnTo>
                    <a:lnTo>
                      <a:pt x="5057" y="4041"/>
                    </a:lnTo>
                    <a:lnTo>
                      <a:pt x="4395" y="3577"/>
                    </a:lnTo>
                    <a:lnTo>
                      <a:pt x="3732" y="3113"/>
                    </a:lnTo>
                    <a:lnTo>
                      <a:pt x="3070" y="2628"/>
                    </a:lnTo>
                    <a:lnTo>
                      <a:pt x="2430" y="2120"/>
                    </a:lnTo>
                    <a:lnTo>
                      <a:pt x="1193" y="1104"/>
                    </a:lnTo>
                    <a:lnTo>
                      <a:pt x="1" y="89"/>
                    </a:lnTo>
                    <a:lnTo>
                      <a:pt x="1" y="89"/>
                    </a:lnTo>
                    <a:lnTo>
                      <a:pt x="89" y="133"/>
                    </a:lnTo>
                    <a:lnTo>
                      <a:pt x="178" y="177"/>
                    </a:lnTo>
                    <a:lnTo>
                      <a:pt x="310" y="22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2"/>
              <p:cNvSpPr/>
              <p:nvPr/>
            </p:nvSpPr>
            <p:spPr>
              <a:xfrm>
                <a:off x="2654425" y="4359125"/>
                <a:ext cx="17700" cy="13825"/>
              </a:xfrm>
              <a:custGeom>
                <a:avLst/>
                <a:gdLst/>
                <a:ahLst/>
                <a:cxnLst/>
                <a:rect l="l" t="t" r="r" b="b"/>
                <a:pathLst>
                  <a:path w="708" h="553" fill="none" extrusionOk="0">
                    <a:moveTo>
                      <a:pt x="707" y="552"/>
                    </a:moveTo>
                    <a:lnTo>
                      <a:pt x="707" y="552"/>
                    </a:lnTo>
                    <a:lnTo>
                      <a:pt x="354" y="287"/>
                    </a:lnTo>
                    <a:lnTo>
                      <a:pt x="1" y="0"/>
                    </a:lnTo>
                    <a:lnTo>
                      <a:pt x="1" y="0"/>
                    </a:lnTo>
                    <a:lnTo>
                      <a:pt x="354" y="265"/>
                    </a:lnTo>
                    <a:lnTo>
                      <a:pt x="707" y="5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2"/>
              <p:cNvSpPr/>
              <p:nvPr/>
            </p:nvSpPr>
            <p:spPr>
              <a:xfrm>
                <a:off x="2417075" y="4056650"/>
                <a:ext cx="929000" cy="654100"/>
              </a:xfrm>
              <a:custGeom>
                <a:avLst/>
                <a:gdLst/>
                <a:ahLst/>
                <a:cxnLst/>
                <a:rect l="l" t="t" r="r" b="b"/>
                <a:pathLst>
                  <a:path w="37160" h="26164" fill="none" extrusionOk="0">
                    <a:moveTo>
                      <a:pt x="2187" y="0"/>
                    </a:moveTo>
                    <a:lnTo>
                      <a:pt x="2187" y="0"/>
                    </a:lnTo>
                    <a:lnTo>
                      <a:pt x="1966" y="22"/>
                    </a:lnTo>
                    <a:lnTo>
                      <a:pt x="1966" y="22"/>
                    </a:lnTo>
                    <a:lnTo>
                      <a:pt x="1745" y="66"/>
                    </a:lnTo>
                    <a:lnTo>
                      <a:pt x="1502" y="155"/>
                    </a:lnTo>
                    <a:lnTo>
                      <a:pt x="1259" y="287"/>
                    </a:lnTo>
                    <a:lnTo>
                      <a:pt x="1016" y="464"/>
                    </a:lnTo>
                    <a:lnTo>
                      <a:pt x="1016" y="464"/>
                    </a:lnTo>
                    <a:lnTo>
                      <a:pt x="862" y="596"/>
                    </a:lnTo>
                    <a:lnTo>
                      <a:pt x="707" y="751"/>
                    </a:lnTo>
                    <a:lnTo>
                      <a:pt x="575" y="905"/>
                    </a:lnTo>
                    <a:lnTo>
                      <a:pt x="464" y="1082"/>
                    </a:lnTo>
                    <a:lnTo>
                      <a:pt x="464" y="1082"/>
                    </a:lnTo>
                    <a:lnTo>
                      <a:pt x="354" y="1259"/>
                    </a:lnTo>
                    <a:lnTo>
                      <a:pt x="266" y="1457"/>
                    </a:lnTo>
                    <a:lnTo>
                      <a:pt x="177" y="1656"/>
                    </a:lnTo>
                    <a:lnTo>
                      <a:pt x="111" y="1855"/>
                    </a:lnTo>
                    <a:lnTo>
                      <a:pt x="111" y="1855"/>
                    </a:lnTo>
                    <a:lnTo>
                      <a:pt x="67" y="2076"/>
                    </a:lnTo>
                    <a:lnTo>
                      <a:pt x="23" y="2296"/>
                    </a:lnTo>
                    <a:lnTo>
                      <a:pt x="23" y="2319"/>
                    </a:lnTo>
                    <a:lnTo>
                      <a:pt x="23" y="2319"/>
                    </a:lnTo>
                    <a:lnTo>
                      <a:pt x="23" y="2341"/>
                    </a:lnTo>
                    <a:lnTo>
                      <a:pt x="23" y="2385"/>
                    </a:lnTo>
                    <a:lnTo>
                      <a:pt x="23" y="2385"/>
                    </a:lnTo>
                    <a:lnTo>
                      <a:pt x="23" y="2429"/>
                    </a:lnTo>
                    <a:lnTo>
                      <a:pt x="23" y="2495"/>
                    </a:lnTo>
                    <a:lnTo>
                      <a:pt x="23" y="2495"/>
                    </a:lnTo>
                    <a:lnTo>
                      <a:pt x="1" y="2561"/>
                    </a:lnTo>
                    <a:lnTo>
                      <a:pt x="1" y="2694"/>
                    </a:lnTo>
                    <a:lnTo>
                      <a:pt x="1" y="2694"/>
                    </a:lnTo>
                    <a:lnTo>
                      <a:pt x="23" y="2915"/>
                    </a:lnTo>
                    <a:lnTo>
                      <a:pt x="23" y="3091"/>
                    </a:lnTo>
                    <a:lnTo>
                      <a:pt x="23" y="3091"/>
                    </a:lnTo>
                    <a:lnTo>
                      <a:pt x="89" y="3489"/>
                    </a:lnTo>
                    <a:lnTo>
                      <a:pt x="89" y="3489"/>
                    </a:lnTo>
                    <a:lnTo>
                      <a:pt x="199" y="3820"/>
                    </a:lnTo>
                    <a:lnTo>
                      <a:pt x="332" y="4129"/>
                    </a:lnTo>
                    <a:lnTo>
                      <a:pt x="619" y="4681"/>
                    </a:lnTo>
                    <a:lnTo>
                      <a:pt x="619" y="4681"/>
                    </a:lnTo>
                    <a:lnTo>
                      <a:pt x="884" y="5189"/>
                    </a:lnTo>
                    <a:lnTo>
                      <a:pt x="994" y="5432"/>
                    </a:lnTo>
                    <a:lnTo>
                      <a:pt x="1083" y="5697"/>
                    </a:lnTo>
                    <a:lnTo>
                      <a:pt x="1083" y="5697"/>
                    </a:lnTo>
                    <a:lnTo>
                      <a:pt x="1171" y="5851"/>
                    </a:lnTo>
                    <a:lnTo>
                      <a:pt x="1171" y="5851"/>
                    </a:lnTo>
                    <a:lnTo>
                      <a:pt x="1325" y="5984"/>
                    </a:lnTo>
                    <a:lnTo>
                      <a:pt x="1414" y="6050"/>
                    </a:lnTo>
                    <a:lnTo>
                      <a:pt x="1480" y="6116"/>
                    </a:lnTo>
                    <a:lnTo>
                      <a:pt x="1480" y="6116"/>
                    </a:lnTo>
                    <a:lnTo>
                      <a:pt x="1657" y="6425"/>
                    </a:lnTo>
                    <a:lnTo>
                      <a:pt x="1789" y="6690"/>
                    </a:lnTo>
                    <a:lnTo>
                      <a:pt x="1855" y="6823"/>
                    </a:lnTo>
                    <a:lnTo>
                      <a:pt x="1944" y="6933"/>
                    </a:lnTo>
                    <a:lnTo>
                      <a:pt x="2054" y="7088"/>
                    </a:lnTo>
                    <a:lnTo>
                      <a:pt x="2209" y="7242"/>
                    </a:lnTo>
                    <a:lnTo>
                      <a:pt x="2209" y="7242"/>
                    </a:lnTo>
                    <a:lnTo>
                      <a:pt x="2164" y="7242"/>
                    </a:lnTo>
                    <a:lnTo>
                      <a:pt x="2164" y="7242"/>
                    </a:lnTo>
                    <a:lnTo>
                      <a:pt x="2120" y="7242"/>
                    </a:lnTo>
                    <a:lnTo>
                      <a:pt x="2120" y="7242"/>
                    </a:lnTo>
                    <a:lnTo>
                      <a:pt x="2231" y="7352"/>
                    </a:lnTo>
                    <a:lnTo>
                      <a:pt x="2363" y="7507"/>
                    </a:lnTo>
                    <a:lnTo>
                      <a:pt x="2474" y="7639"/>
                    </a:lnTo>
                    <a:lnTo>
                      <a:pt x="2628" y="7750"/>
                    </a:lnTo>
                    <a:lnTo>
                      <a:pt x="2628" y="7750"/>
                    </a:lnTo>
                    <a:lnTo>
                      <a:pt x="2562" y="7838"/>
                    </a:lnTo>
                    <a:lnTo>
                      <a:pt x="2540" y="7927"/>
                    </a:lnTo>
                    <a:lnTo>
                      <a:pt x="2540" y="7927"/>
                    </a:lnTo>
                    <a:lnTo>
                      <a:pt x="3158" y="8788"/>
                    </a:lnTo>
                    <a:lnTo>
                      <a:pt x="3798" y="9627"/>
                    </a:lnTo>
                    <a:lnTo>
                      <a:pt x="4483" y="10466"/>
                    </a:lnTo>
                    <a:lnTo>
                      <a:pt x="5211" y="11282"/>
                    </a:lnTo>
                    <a:lnTo>
                      <a:pt x="5211" y="11282"/>
                    </a:lnTo>
                    <a:lnTo>
                      <a:pt x="6072" y="12210"/>
                    </a:lnTo>
                    <a:lnTo>
                      <a:pt x="6072" y="12210"/>
                    </a:lnTo>
                    <a:lnTo>
                      <a:pt x="6470" y="12585"/>
                    </a:lnTo>
                    <a:lnTo>
                      <a:pt x="6470" y="12585"/>
                    </a:lnTo>
                    <a:lnTo>
                      <a:pt x="6889" y="12983"/>
                    </a:lnTo>
                    <a:lnTo>
                      <a:pt x="6889" y="12983"/>
                    </a:lnTo>
                    <a:lnTo>
                      <a:pt x="7000" y="13049"/>
                    </a:lnTo>
                    <a:lnTo>
                      <a:pt x="7110" y="13093"/>
                    </a:lnTo>
                    <a:lnTo>
                      <a:pt x="7309" y="13159"/>
                    </a:lnTo>
                    <a:lnTo>
                      <a:pt x="7309" y="13159"/>
                    </a:lnTo>
                    <a:lnTo>
                      <a:pt x="7795" y="13755"/>
                    </a:lnTo>
                    <a:lnTo>
                      <a:pt x="7795" y="13755"/>
                    </a:lnTo>
                    <a:lnTo>
                      <a:pt x="8037" y="14042"/>
                    </a:lnTo>
                    <a:lnTo>
                      <a:pt x="8324" y="14351"/>
                    </a:lnTo>
                    <a:lnTo>
                      <a:pt x="8324" y="14351"/>
                    </a:lnTo>
                    <a:lnTo>
                      <a:pt x="8501" y="14462"/>
                    </a:lnTo>
                    <a:lnTo>
                      <a:pt x="8611" y="14528"/>
                    </a:lnTo>
                    <a:lnTo>
                      <a:pt x="8744" y="14572"/>
                    </a:lnTo>
                    <a:lnTo>
                      <a:pt x="8744" y="14572"/>
                    </a:lnTo>
                    <a:lnTo>
                      <a:pt x="8921" y="14903"/>
                    </a:lnTo>
                    <a:lnTo>
                      <a:pt x="8921" y="14903"/>
                    </a:lnTo>
                    <a:lnTo>
                      <a:pt x="9737" y="15588"/>
                    </a:lnTo>
                    <a:lnTo>
                      <a:pt x="10576" y="16272"/>
                    </a:lnTo>
                    <a:lnTo>
                      <a:pt x="10576" y="16250"/>
                    </a:lnTo>
                    <a:lnTo>
                      <a:pt x="10576" y="16250"/>
                    </a:lnTo>
                    <a:lnTo>
                      <a:pt x="11217" y="16736"/>
                    </a:lnTo>
                    <a:lnTo>
                      <a:pt x="11901" y="17266"/>
                    </a:lnTo>
                    <a:lnTo>
                      <a:pt x="12586" y="17796"/>
                    </a:lnTo>
                    <a:lnTo>
                      <a:pt x="12939" y="18017"/>
                    </a:lnTo>
                    <a:lnTo>
                      <a:pt x="13248" y="18237"/>
                    </a:lnTo>
                    <a:lnTo>
                      <a:pt x="13248" y="18237"/>
                    </a:lnTo>
                    <a:lnTo>
                      <a:pt x="13248" y="18237"/>
                    </a:lnTo>
                    <a:lnTo>
                      <a:pt x="13248" y="18237"/>
                    </a:lnTo>
                    <a:lnTo>
                      <a:pt x="13358" y="18259"/>
                    </a:lnTo>
                    <a:lnTo>
                      <a:pt x="13358" y="18259"/>
                    </a:lnTo>
                    <a:lnTo>
                      <a:pt x="13270" y="18237"/>
                    </a:lnTo>
                    <a:lnTo>
                      <a:pt x="13270" y="18237"/>
                    </a:lnTo>
                    <a:lnTo>
                      <a:pt x="13270" y="18237"/>
                    </a:lnTo>
                    <a:lnTo>
                      <a:pt x="13491" y="18370"/>
                    </a:lnTo>
                    <a:lnTo>
                      <a:pt x="13712" y="18480"/>
                    </a:lnTo>
                    <a:lnTo>
                      <a:pt x="13712" y="18480"/>
                    </a:lnTo>
                    <a:lnTo>
                      <a:pt x="13955" y="18569"/>
                    </a:lnTo>
                    <a:lnTo>
                      <a:pt x="14175" y="18635"/>
                    </a:lnTo>
                    <a:lnTo>
                      <a:pt x="14175" y="18635"/>
                    </a:lnTo>
                    <a:lnTo>
                      <a:pt x="14308" y="18811"/>
                    </a:lnTo>
                    <a:lnTo>
                      <a:pt x="14462" y="18988"/>
                    </a:lnTo>
                    <a:lnTo>
                      <a:pt x="14617" y="19165"/>
                    </a:lnTo>
                    <a:lnTo>
                      <a:pt x="14794" y="19341"/>
                    </a:lnTo>
                    <a:lnTo>
                      <a:pt x="14794" y="19341"/>
                    </a:lnTo>
                    <a:lnTo>
                      <a:pt x="15787" y="20026"/>
                    </a:lnTo>
                    <a:lnTo>
                      <a:pt x="16825" y="20688"/>
                    </a:lnTo>
                    <a:lnTo>
                      <a:pt x="16825" y="20688"/>
                    </a:lnTo>
                    <a:lnTo>
                      <a:pt x="16869" y="20666"/>
                    </a:lnTo>
                    <a:lnTo>
                      <a:pt x="16869" y="20644"/>
                    </a:lnTo>
                    <a:lnTo>
                      <a:pt x="16891" y="20556"/>
                    </a:lnTo>
                    <a:lnTo>
                      <a:pt x="16891" y="20556"/>
                    </a:lnTo>
                    <a:lnTo>
                      <a:pt x="17311" y="20909"/>
                    </a:lnTo>
                    <a:lnTo>
                      <a:pt x="17730" y="21262"/>
                    </a:lnTo>
                    <a:lnTo>
                      <a:pt x="17730" y="21262"/>
                    </a:lnTo>
                    <a:lnTo>
                      <a:pt x="18547" y="21792"/>
                    </a:lnTo>
                    <a:lnTo>
                      <a:pt x="19386" y="22322"/>
                    </a:lnTo>
                    <a:lnTo>
                      <a:pt x="19386" y="22322"/>
                    </a:lnTo>
                    <a:lnTo>
                      <a:pt x="19607" y="22388"/>
                    </a:lnTo>
                    <a:lnTo>
                      <a:pt x="19850" y="22454"/>
                    </a:lnTo>
                    <a:lnTo>
                      <a:pt x="19850" y="22454"/>
                    </a:lnTo>
                    <a:lnTo>
                      <a:pt x="19938" y="22609"/>
                    </a:lnTo>
                    <a:lnTo>
                      <a:pt x="20070" y="22741"/>
                    </a:lnTo>
                    <a:lnTo>
                      <a:pt x="20070" y="22741"/>
                    </a:lnTo>
                    <a:lnTo>
                      <a:pt x="20689" y="23139"/>
                    </a:lnTo>
                    <a:lnTo>
                      <a:pt x="20689" y="23139"/>
                    </a:lnTo>
                    <a:lnTo>
                      <a:pt x="21218" y="23448"/>
                    </a:lnTo>
                    <a:lnTo>
                      <a:pt x="21881" y="23801"/>
                    </a:lnTo>
                    <a:lnTo>
                      <a:pt x="21881" y="23801"/>
                    </a:lnTo>
                    <a:lnTo>
                      <a:pt x="23493" y="24596"/>
                    </a:lnTo>
                    <a:lnTo>
                      <a:pt x="23493" y="24596"/>
                    </a:lnTo>
                    <a:lnTo>
                      <a:pt x="23647" y="24596"/>
                    </a:lnTo>
                    <a:lnTo>
                      <a:pt x="23691" y="24596"/>
                    </a:lnTo>
                    <a:lnTo>
                      <a:pt x="23735" y="24618"/>
                    </a:lnTo>
                    <a:lnTo>
                      <a:pt x="23735" y="24618"/>
                    </a:lnTo>
                    <a:lnTo>
                      <a:pt x="24663" y="25104"/>
                    </a:lnTo>
                    <a:lnTo>
                      <a:pt x="24663" y="25104"/>
                    </a:lnTo>
                    <a:lnTo>
                      <a:pt x="25458" y="25435"/>
                    </a:lnTo>
                    <a:lnTo>
                      <a:pt x="26186" y="25722"/>
                    </a:lnTo>
                    <a:lnTo>
                      <a:pt x="26826" y="25965"/>
                    </a:lnTo>
                    <a:lnTo>
                      <a:pt x="27334" y="26142"/>
                    </a:lnTo>
                    <a:lnTo>
                      <a:pt x="27334" y="26142"/>
                    </a:lnTo>
                    <a:lnTo>
                      <a:pt x="27423" y="26164"/>
                    </a:lnTo>
                    <a:lnTo>
                      <a:pt x="27423" y="26164"/>
                    </a:lnTo>
                    <a:lnTo>
                      <a:pt x="27489" y="26142"/>
                    </a:lnTo>
                    <a:lnTo>
                      <a:pt x="27489" y="26119"/>
                    </a:lnTo>
                    <a:lnTo>
                      <a:pt x="27489" y="26053"/>
                    </a:lnTo>
                    <a:lnTo>
                      <a:pt x="27445" y="25965"/>
                    </a:lnTo>
                    <a:lnTo>
                      <a:pt x="27290" y="25766"/>
                    </a:lnTo>
                    <a:lnTo>
                      <a:pt x="27091" y="25545"/>
                    </a:lnTo>
                    <a:lnTo>
                      <a:pt x="27091" y="25545"/>
                    </a:lnTo>
                    <a:lnTo>
                      <a:pt x="26849" y="25258"/>
                    </a:lnTo>
                    <a:lnTo>
                      <a:pt x="26628" y="24993"/>
                    </a:lnTo>
                    <a:lnTo>
                      <a:pt x="26495" y="24817"/>
                    </a:lnTo>
                    <a:lnTo>
                      <a:pt x="26473" y="24751"/>
                    </a:lnTo>
                    <a:lnTo>
                      <a:pt x="26473" y="24728"/>
                    </a:lnTo>
                    <a:lnTo>
                      <a:pt x="26495" y="24706"/>
                    </a:lnTo>
                    <a:lnTo>
                      <a:pt x="26495" y="24706"/>
                    </a:lnTo>
                    <a:lnTo>
                      <a:pt x="26694" y="24662"/>
                    </a:lnTo>
                    <a:lnTo>
                      <a:pt x="26915" y="24662"/>
                    </a:lnTo>
                    <a:lnTo>
                      <a:pt x="26915" y="24662"/>
                    </a:lnTo>
                    <a:lnTo>
                      <a:pt x="27091" y="24662"/>
                    </a:lnTo>
                    <a:lnTo>
                      <a:pt x="27268" y="24684"/>
                    </a:lnTo>
                    <a:lnTo>
                      <a:pt x="27643" y="24773"/>
                    </a:lnTo>
                    <a:lnTo>
                      <a:pt x="28041" y="24883"/>
                    </a:lnTo>
                    <a:lnTo>
                      <a:pt x="28482" y="25038"/>
                    </a:lnTo>
                    <a:lnTo>
                      <a:pt x="29454" y="25391"/>
                    </a:lnTo>
                    <a:lnTo>
                      <a:pt x="30006" y="25567"/>
                    </a:lnTo>
                    <a:lnTo>
                      <a:pt x="30624" y="25722"/>
                    </a:lnTo>
                    <a:lnTo>
                      <a:pt x="30624" y="25722"/>
                    </a:lnTo>
                    <a:lnTo>
                      <a:pt x="30756" y="25766"/>
                    </a:lnTo>
                    <a:lnTo>
                      <a:pt x="30756" y="25766"/>
                    </a:lnTo>
                    <a:lnTo>
                      <a:pt x="30779" y="25744"/>
                    </a:lnTo>
                    <a:lnTo>
                      <a:pt x="30779" y="25744"/>
                    </a:lnTo>
                    <a:lnTo>
                      <a:pt x="30756" y="25700"/>
                    </a:lnTo>
                    <a:lnTo>
                      <a:pt x="30602" y="25590"/>
                    </a:lnTo>
                    <a:lnTo>
                      <a:pt x="30403" y="25457"/>
                    </a:lnTo>
                    <a:lnTo>
                      <a:pt x="30337" y="25413"/>
                    </a:lnTo>
                    <a:lnTo>
                      <a:pt x="30337" y="25347"/>
                    </a:lnTo>
                    <a:lnTo>
                      <a:pt x="30337" y="25347"/>
                    </a:lnTo>
                    <a:lnTo>
                      <a:pt x="30492" y="25325"/>
                    </a:lnTo>
                    <a:lnTo>
                      <a:pt x="30668" y="25325"/>
                    </a:lnTo>
                    <a:lnTo>
                      <a:pt x="30668" y="25325"/>
                    </a:lnTo>
                    <a:lnTo>
                      <a:pt x="30580" y="25280"/>
                    </a:lnTo>
                    <a:lnTo>
                      <a:pt x="30580" y="25280"/>
                    </a:lnTo>
                    <a:lnTo>
                      <a:pt x="30712" y="25325"/>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177" y="21858"/>
                    </a:lnTo>
                    <a:lnTo>
                      <a:pt x="24884" y="22256"/>
                    </a:lnTo>
                    <a:lnTo>
                      <a:pt x="25568" y="22653"/>
                    </a:lnTo>
                    <a:lnTo>
                      <a:pt x="25568" y="22653"/>
                    </a:lnTo>
                    <a:lnTo>
                      <a:pt x="26230" y="23051"/>
                    </a:lnTo>
                    <a:lnTo>
                      <a:pt x="26893" y="23470"/>
                    </a:lnTo>
                    <a:lnTo>
                      <a:pt x="26893" y="23470"/>
                    </a:lnTo>
                    <a:lnTo>
                      <a:pt x="25634" y="22830"/>
                    </a:lnTo>
                    <a:lnTo>
                      <a:pt x="24376" y="22167"/>
                    </a:lnTo>
                    <a:lnTo>
                      <a:pt x="23139" y="21483"/>
                    </a:lnTo>
                    <a:lnTo>
                      <a:pt x="21925" y="20754"/>
                    </a:lnTo>
                    <a:lnTo>
                      <a:pt x="23029" y="21328"/>
                    </a:lnTo>
                    <a:lnTo>
                      <a:pt x="24177" y="21858"/>
                    </a:lnTo>
                    <a:lnTo>
                      <a:pt x="24177" y="21858"/>
                    </a:lnTo>
                    <a:lnTo>
                      <a:pt x="23161" y="21306"/>
                    </a:lnTo>
                    <a:lnTo>
                      <a:pt x="22168" y="20732"/>
                    </a:lnTo>
                    <a:lnTo>
                      <a:pt x="21174" y="20158"/>
                    </a:lnTo>
                    <a:lnTo>
                      <a:pt x="20203" y="19540"/>
                    </a:lnTo>
                    <a:lnTo>
                      <a:pt x="20203" y="19540"/>
                    </a:lnTo>
                    <a:lnTo>
                      <a:pt x="20931" y="19827"/>
                    </a:lnTo>
                    <a:lnTo>
                      <a:pt x="21660" y="20158"/>
                    </a:lnTo>
                    <a:lnTo>
                      <a:pt x="21660" y="20158"/>
                    </a:lnTo>
                    <a:lnTo>
                      <a:pt x="22389" y="20511"/>
                    </a:lnTo>
                    <a:lnTo>
                      <a:pt x="23139" y="20865"/>
                    </a:lnTo>
                    <a:lnTo>
                      <a:pt x="23139" y="20865"/>
                    </a:lnTo>
                    <a:lnTo>
                      <a:pt x="22190" y="20357"/>
                    </a:lnTo>
                    <a:lnTo>
                      <a:pt x="21241" y="19805"/>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2146" y="19937"/>
                    </a:lnTo>
                    <a:lnTo>
                      <a:pt x="21925" y="19871"/>
                    </a:lnTo>
                    <a:lnTo>
                      <a:pt x="21682" y="19783"/>
                    </a:lnTo>
                    <a:lnTo>
                      <a:pt x="21682" y="19783"/>
                    </a:lnTo>
                    <a:lnTo>
                      <a:pt x="23117" y="20600"/>
                    </a:lnTo>
                    <a:lnTo>
                      <a:pt x="24552" y="21373"/>
                    </a:lnTo>
                    <a:lnTo>
                      <a:pt x="25987" y="22101"/>
                    </a:lnTo>
                    <a:lnTo>
                      <a:pt x="27445" y="22786"/>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7159" y="26075"/>
                    </a:lnTo>
                    <a:lnTo>
                      <a:pt x="36033" y="25634"/>
                    </a:lnTo>
                    <a:lnTo>
                      <a:pt x="34907" y="25170"/>
                    </a:lnTo>
                    <a:lnTo>
                      <a:pt x="33803" y="24684"/>
                    </a:lnTo>
                    <a:lnTo>
                      <a:pt x="32699" y="24132"/>
                    </a:lnTo>
                    <a:lnTo>
                      <a:pt x="32699" y="24132"/>
                    </a:lnTo>
                    <a:lnTo>
                      <a:pt x="32898" y="24243"/>
                    </a:lnTo>
                    <a:lnTo>
                      <a:pt x="33119" y="24309"/>
                    </a:lnTo>
                    <a:lnTo>
                      <a:pt x="33605" y="24464"/>
                    </a:lnTo>
                    <a:lnTo>
                      <a:pt x="33605" y="24464"/>
                    </a:lnTo>
                    <a:lnTo>
                      <a:pt x="32810" y="24154"/>
                    </a:lnTo>
                    <a:lnTo>
                      <a:pt x="32037" y="23845"/>
                    </a:lnTo>
                    <a:lnTo>
                      <a:pt x="32037" y="23845"/>
                    </a:lnTo>
                    <a:lnTo>
                      <a:pt x="30469" y="23205"/>
                    </a:lnTo>
                    <a:lnTo>
                      <a:pt x="30492" y="23183"/>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5634" y="20710"/>
                    </a:lnTo>
                    <a:lnTo>
                      <a:pt x="28306" y="21880"/>
                    </a:lnTo>
                    <a:lnTo>
                      <a:pt x="29608" y="22454"/>
                    </a:lnTo>
                    <a:lnTo>
                      <a:pt x="30889" y="22984"/>
                    </a:lnTo>
                    <a:lnTo>
                      <a:pt x="30889" y="22984"/>
                    </a:lnTo>
                    <a:lnTo>
                      <a:pt x="29895" y="22565"/>
                    </a:lnTo>
                    <a:lnTo>
                      <a:pt x="28902" y="22167"/>
                    </a:lnTo>
                    <a:lnTo>
                      <a:pt x="28902" y="22167"/>
                    </a:lnTo>
                    <a:lnTo>
                      <a:pt x="29608" y="22476"/>
                    </a:lnTo>
                    <a:lnTo>
                      <a:pt x="30293" y="22786"/>
                    </a:lnTo>
                    <a:lnTo>
                      <a:pt x="30977" y="23117"/>
                    </a:lnTo>
                    <a:lnTo>
                      <a:pt x="31684" y="23492"/>
                    </a:lnTo>
                    <a:lnTo>
                      <a:pt x="31684" y="23492"/>
                    </a:lnTo>
                    <a:lnTo>
                      <a:pt x="31551" y="23470"/>
                    </a:lnTo>
                    <a:lnTo>
                      <a:pt x="31419" y="23426"/>
                    </a:lnTo>
                    <a:lnTo>
                      <a:pt x="31110" y="23338"/>
                    </a:lnTo>
                    <a:lnTo>
                      <a:pt x="30801" y="23227"/>
                    </a:lnTo>
                    <a:lnTo>
                      <a:pt x="30690" y="23183"/>
                    </a:lnTo>
                    <a:lnTo>
                      <a:pt x="30558" y="23183"/>
                    </a:lnTo>
                    <a:lnTo>
                      <a:pt x="30558" y="23183"/>
                    </a:lnTo>
                    <a:lnTo>
                      <a:pt x="30492" y="23183"/>
                    </a:lnTo>
                    <a:lnTo>
                      <a:pt x="30492" y="23183"/>
                    </a:lnTo>
                    <a:lnTo>
                      <a:pt x="31529" y="23602"/>
                    </a:lnTo>
                    <a:lnTo>
                      <a:pt x="32567" y="24000"/>
                    </a:lnTo>
                    <a:lnTo>
                      <a:pt x="33627" y="24331"/>
                    </a:lnTo>
                    <a:lnTo>
                      <a:pt x="34709" y="24640"/>
                    </a:lnTo>
                    <a:lnTo>
                      <a:pt x="34709" y="24640"/>
                    </a:lnTo>
                    <a:lnTo>
                      <a:pt x="35194" y="24751"/>
                    </a:lnTo>
                    <a:lnTo>
                      <a:pt x="35371" y="24773"/>
                    </a:lnTo>
                    <a:lnTo>
                      <a:pt x="35503" y="24773"/>
                    </a:lnTo>
                    <a:lnTo>
                      <a:pt x="35503"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5018" y="24044"/>
                    </a:lnTo>
                    <a:lnTo>
                      <a:pt x="33759" y="23558"/>
                    </a:lnTo>
                    <a:lnTo>
                      <a:pt x="32567" y="23051"/>
                    </a:lnTo>
                    <a:lnTo>
                      <a:pt x="31375" y="22543"/>
                    </a:lnTo>
                    <a:lnTo>
                      <a:pt x="30227" y="22013"/>
                    </a:lnTo>
                    <a:lnTo>
                      <a:pt x="30227" y="22013"/>
                    </a:lnTo>
                    <a:lnTo>
                      <a:pt x="27952" y="20975"/>
                    </a:lnTo>
                    <a:lnTo>
                      <a:pt x="26804" y="20467"/>
                    </a:lnTo>
                    <a:lnTo>
                      <a:pt x="25656" y="19982"/>
                    </a:lnTo>
                    <a:lnTo>
                      <a:pt x="25656" y="19982"/>
                    </a:lnTo>
                    <a:lnTo>
                      <a:pt x="25104" y="19783"/>
                    </a:lnTo>
                    <a:lnTo>
                      <a:pt x="24552" y="19584"/>
                    </a:lnTo>
                    <a:lnTo>
                      <a:pt x="23448" y="19120"/>
                    </a:lnTo>
                    <a:lnTo>
                      <a:pt x="22367" y="18635"/>
                    </a:lnTo>
                    <a:lnTo>
                      <a:pt x="21285" y="18127"/>
                    </a:lnTo>
                    <a:lnTo>
                      <a:pt x="21285" y="18127"/>
                    </a:lnTo>
                    <a:lnTo>
                      <a:pt x="20048" y="17354"/>
                    </a:lnTo>
                    <a:lnTo>
                      <a:pt x="19452" y="17001"/>
                    </a:lnTo>
                    <a:lnTo>
                      <a:pt x="19011" y="16758"/>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11084" y="12563"/>
                    </a:lnTo>
                    <a:lnTo>
                      <a:pt x="9406" y="11172"/>
                    </a:lnTo>
                    <a:lnTo>
                      <a:pt x="8567" y="10444"/>
                    </a:lnTo>
                    <a:lnTo>
                      <a:pt x="7750" y="9693"/>
                    </a:lnTo>
                    <a:lnTo>
                      <a:pt x="7331" y="9295"/>
                    </a:lnTo>
                    <a:lnTo>
                      <a:pt x="6933" y="8898"/>
                    </a:lnTo>
                    <a:lnTo>
                      <a:pt x="6933" y="8898"/>
                    </a:lnTo>
                    <a:lnTo>
                      <a:pt x="6139" y="8125"/>
                    </a:lnTo>
                    <a:lnTo>
                      <a:pt x="6139" y="8125"/>
                    </a:lnTo>
                    <a:lnTo>
                      <a:pt x="5388" y="7286"/>
                    </a:lnTo>
                    <a:lnTo>
                      <a:pt x="5013" y="6867"/>
                    </a:lnTo>
                    <a:lnTo>
                      <a:pt x="5013" y="6867"/>
                    </a:lnTo>
                    <a:lnTo>
                      <a:pt x="4681" y="6447"/>
                    </a:lnTo>
                    <a:lnTo>
                      <a:pt x="4681" y="6447"/>
                    </a:lnTo>
                    <a:lnTo>
                      <a:pt x="3975" y="5586"/>
                    </a:lnTo>
                    <a:lnTo>
                      <a:pt x="3975" y="5586"/>
                    </a:lnTo>
                    <a:lnTo>
                      <a:pt x="3357" y="4725"/>
                    </a:lnTo>
                    <a:lnTo>
                      <a:pt x="3357" y="4725"/>
                    </a:lnTo>
                    <a:lnTo>
                      <a:pt x="3048" y="4284"/>
                    </a:lnTo>
                    <a:lnTo>
                      <a:pt x="2783" y="3864"/>
                    </a:lnTo>
                    <a:lnTo>
                      <a:pt x="2584" y="3445"/>
                    </a:lnTo>
                    <a:lnTo>
                      <a:pt x="2518" y="3268"/>
                    </a:lnTo>
                    <a:lnTo>
                      <a:pt x="2452" y="3069"/>
                    </a:lnTo>
                    <a:lnTo>
                      <a:pt x="2452" y="3069"/>
                    </a:lnTo>
                    <a:lnTo>
                      <a:pt x="2407" y="2915"/>
                    </a:lnTo>
                    <a:lnTo>
                      <a:pt x="2385" y="2760"/>
                    </a:lnTo>
                    <a:lnTo>
                      <a:pt x="2385" y="2760"/>
                    </a:lnTo>
                    <a:lnTo>
                      <a:pt x="2407" y="2606"/>
                    </a:lnTo>
                    <a:lnTo>
                      <a:pt x="2407" y="2606"/>
                    </a:lnTo>
                    <a:lnTo>
                      <a:pt x="2407" y="2561"/>
                    </a:lnTo>
                    <a:lnTo>
                      <a:pt x="2429" y="2517"/>
                    </a:lnTo>
                    <a:lnTo>
                      <a:pt x="2429" y="2385"/>
                    </a:lnTo>
                    <a:lnTo>
                      <a:pt x="2429" y="2385"/>
                    </a:lnTo>
                    <a:lnTo>
                      <a:pt x="2429" y="2363"/>
                    </a:lnTo>
                    <a:lnTo>
                      <a:pt x="2429" y="2363"/>
                    </a:lnTo>
                    <a:lnTo>
                      <a:pt x="2429" y="2363"/>
                    </a:lnTo>
                    <a:lnTo>
                      <a:pt x="2429" y="2363"/>
                    </a:lnTo>
                    <a:lnTo>
                      <a:pt x="2429" y="2407"/>
                    </a:lnTo>
                    <a:lnTo>
                      <a:pt x="2429" y="2407"/>
                    </a:lnTo>
                    <a:lnTo>
                      <a:pt x="2429" y="2429"/>
                    </a:lnTo>
                    <a:lnTo>
                      <a:pt x="2429" y="2429"/>
                    </a:lnTo>
                    <a:lnTo>
                      <a:pt x="2429" y="2429"/>
                    </a:lnTo>
                    <a:lnTo>
                      <a:pt x="2429" y="2429"/>
                    </a:lnTo>
                    <a:lnTo>
                      <a:pt x="2452" y="2407"/>
                    </a:lnTo>
                    <a:lnTo>
                      <a:pt x="2452" y="2407"/>
                    </a:lnTo>
                    <a:lnTo>
                      <a:pt x="2452" y="2407"/>
                    </a:lnTo>
                    <a:lnTo>
                      <a:pt x="2496" y="2363"/>
                    </a:lnTo>
                    <a:lnTo>
                      <a:pt x="2496" y="2363"/>
                    </a:lnTo>
                    <a:lnTo>
                      <a:pt x="2628" y="2274"/>
                    </a:lnTo>
                    <a:lnTo>
                      <a:pt x="2628" y="2274"/>
                    </a:lnTo>
                    <a:lnTo>
                      <a:pt x="2672" y="2252"/>
                    </a:lnTo>
                    <a:lnTo>
                      <a:pt x="2739" y="2252"/>
                    </a:lnTo>
                    <a:lnTo>
                      <a:pt x="2739" y="2252"/>
                    </a:lnTo>
                    <a:lnTo>
                      <a:pt x="2761" y="2252"/>
                    </a:lnTo>
                    <a:lnTo>
                      <a:pt x="2761" y="2252"/>
                    </a:lnTo>
                    <a:lnTo>
                      <a:pt x="2761" y="2252"/>
                    </a:lnTo>
                    <a:lnTo>
                      <a:pt x="2761" y="2252"/>
                    </a:lnTo>
                    <a:lnTo>
                      <a:pt x="2805" y="2252"/>
                    </a:lnTo>
                    <a:lnTo>
                      <a:pt x="2805" y="2274"/>
                    </a:lnTo>
                    <a:lnTo>
                      <a:pt x="2783" y="2252"/>
                    </a:lnTo>
                    <a:lnTo>
                      <a:pt x="2783" y="2252"/>
                    </a:lnTo>
                    <a:lnTo>
                      <a:pt x="2783" y="2230"/>
                    </a:lnTo>
                    <a:lnTo>
                      <a:pt x="2783" y="2230"/>
                    </a:lnTo>
                    <a:lnTo>
                      <a:pt x="2739" y="2208"/>
                    </a:lnTo>
                    <a:lnTo>
                      <a:pt x="2739" y="2208"/>
                    </a:lnTo>
                    <a:lnTo>
                      <a:pt x="2739" y="2208"/>
                    </a:lnTo>
                    <a:lnTo>
                      <a:pt x="2739" y="2208"/>
                    </a:lnTo>
                    <a:lnTo>
                      <a:pt x="2716" y="2208"/>
                    </a:lnTo>
                    <a:lnTo>
                      <a:pt x="2716" y="2208"/>
                    </a:lnTo>
                    <a:lnTo>
                      <a:pt x="2650" y="2230"/>
                    </a:lnTo>
                    <a:lnTo>
                      <a:pt x="2584" y="2252"/>
                    </a:lnTo>
                    <a:lnTo>
                      <a:pt x="2584" y="2252"/>
                    </a:lnTo>
                    <a:lnTo>
                      <a:pt x="2496" y="2319"/>
                    </a:lnTo>
                    <a:lnTo>
                      <a:pt x="2429" y="2363"/>
                    </a:lnTo>
                    <a:lnTo>
                      <a:pt x="2429" y="2363"/>
                    </a:lnTo>
                    <a:lnTo>
                      <a:pt x="2385" y="2407"/>
                    </a:lnTo>
                    <a:lnTo>
                      <a:pt x="2363" y="2451"/>
                    </a:lnTo>
                    <a:lnTo>
                      <a:pt x="2341" y="2561"/>
                    </a:lnTo>
                    <a:lnTo>
                      <a:pt x="2319" y="2583"/>
                    </a:lnTo>
                    <a:lnTo>
                      <a:pt x="2319" y="2583"/>
                    </a:lnTo>
                    <a:lnTo>
                      <a:pt x="2297" y="2650"/>
                    </a:lnTo>
                    <a:lnTo>
                      <a:pt x="2297" y="2650"/>
                    </a:lnTo>
                    <a:lnTo>
                      <a:pt x="2253" y="2804"/>
                    </a:lnTo>
                    <a:lnTo>
                      <a:pt x="2253" y="2804"/>
                    </a:lnTo>
                    <a:lnTo>
                      <a:pt x="2209" y="3113"/>
                    </a:lnTo>
                    <a:lnTo>
                      <a:pt x="2209" y="3113"/>
                    </a:lnTo>
                    <a:lnTo>
                      <a:pt x="2098" y="3003"/>
                    </a:lnTo>
                    <a:lnTo>
                      <a:pt x="2098" y="3003"/>
                    </a:lnTo>
                    <a:lnTo>
                      <a:pt x="2010" y="2893"/>
                    </a:lnTo>
                    <a:lnTo>
                      <a:pt x="2010" y="2893"/>
                    </a:lnTo>
                    <a:lnTo>
                      <a:pt x="1966" y="3003"/>
                    </a:lnTo>
                    <a:lnTo>
                      <a:pt x="1944" y="3113"/>
                    </a:lnTo>
                    <a:lnTo>
                      <a:pt x="1944" y="3268"/>
                    </a:lnTo>
                    <a:lnTo>
                      <a:pt x="1966" y="3445"/>
                    </a:lnTo>
                    <a:lnTo>
                      <a:pt x="1966" y="3445"/>
                    </a:lnTo>
                    <a:lnTo>
                      <a:pt x="2054" y="3798"/>
                    </a:lnTo>
                    <a:lnTo>
                      <a:pt x="2164" y="4107"/>
                    </a:lnTo>
                    <a:lnTo>
                      <a:pt x="2164" y="4107"/>
                    </a:lnTo>
                    <a:lnTo>
                      <a:pt x="2076" y="4041"/>
                    </a:lnTo>
                    <a:lnTo>
                      <a:pt x="2010" y="3930"/>
                    </a:lnTo>
                    <a:lnTo>
                      <a:pt x="1988" y="3842"/>
                    </a:lnTo>
                    <a:lnTo>
                      <a:pt x="1944" y="3709"/>
                    </a:lnTo>
                    <a:lnTo>
                      <a:pt x="1944" y="3709"/>
                    </a:lnTo>
                    <a:lnTo>
                      <a:pt x="2010" y="4019"/>
                    </a:lnTo>
                    <a:lnTo>
                      <a:pt x="2010" y="4019"/>
                    </a:lnTo>
                    <a:lnTo>
                      <a:pt x="1877" y="3776"/>
                    </a:lnTo>
                    <a:lnTo>
                      <a:pt x="1767" y="3511"/>
                    </a:lnTo>
                    <a:lnTo>
                      <a:pt x="1657" y="3224"/>
                    </a:lnTo>
                    <a:lnTo>
                      <a:pt x="1590" y="2915"/>
                    </a:lnTo>
                    <a:lnTo>
                      <a:pt x="1590" y="2915"/>
                    </a:lnTo>
                    <a:lnTo>
                      <a:pt x="1568" y="2628"/>
                    </a:lnTo>
                    <a:lnTo>
                      <a:pt x="1568" y="2628"/>
                    </a:lnTo>
                    <a:lnTo>
                      <a:pt x="1590" y="2473"/>
                    </a:lnTo>
                    <a:lnTo>
                      <a:pt x="1590" y="2385"/>
                    </a:lnTo>
                    <a:lnTo>
                      <a:pt x="1590" y="2385"/>
                    </a:lnTo>
                    <a:lnTo>
                      <a:pt x="1590" y="2341"/>
                    </a:lnTo>
                    <a:lnTo>
                      <a:pt x="1590" y="2341"/>
                    </a:lnTo>
                    <a:lnTo>
                      <a:pt x="1635" y="2208"/>
                    </a:lnTo>
                    <a:lnTo>
                      <a:pt x="1679" y="2098"/>
                    </a:lnTo>
                    <a:lnTo>
                      <a:pt x="1789" y="1877"/>
                    </a:lnTo>
                    <a:lnTo>
                      <a:pt x="1789" y="1877"/>
                    </a:lnTo>
                    <a:lnTo>
                      <a:pt x="1922" y="1700"/>
                    </a:lnTo>
                    <a:lnTo>
                      <a:pt x="2054" y="1546"/>
                    </a:lnTo>
                    <a:lnTo>
                      <a:pt x="2297" y="1347"/>
                    </a:lnTo>
                    <a:lnTo>
                      <a:pt x="2297" y="1347"/>
                    </a:lnTo>
                    <a:lnTo>
                      <a:pt x="2385" y="1259"/>
                    </a:lnTo>
                    <a:lnTo>
                      <a:pt x="2452" y="1192"/>
                    </a:lnTo>
                    <a:lnTo>
                      <a:pt x="2452" y="1126"/>
                    </a:lnTo>
                    <a:lnTo>
                      <a:pt x="2429" y="1038"/>
                    </a:lnTo>
                    <a:lnTo>
                      <a:pt x="2429" y="1038"/>
                    </a:lnTo>
                    <a:lnTo>
                      <a:pt x="2385" y="994"/>
                    </a:lnTo>
                    <a:lnTo>
                      <a:pt x="2319" y="950"/>
                    </a:lnTo>
                    <a:lnTo>
                      <a:pt x="2231" y="928"/>
                    </a:lnTo>
                    <a:lnTo>
                      <a:pt x="2142" y="928"/>
                    </a:lnTo>
                    <a:lnTo>
                      <a:pt x="2142" y="928"/>
                    </a:lnTo>
                    <a:lnTo>
                      <a:pt x="1988" y="950"/>
                    </a:lnTo>
                    <a:lnTo>
                      <a:pt x="1789" y="1016"/>
                    </a:lnTo>
                    <a:lnTo>
                      <a:pt x="1789" y="1016"/>
                    </a:lnTo>
                    <a:lnTo>
                      <a:pt x="1679" y="1060"/>
                    </a:lnTo>
                    <a:lnTo>
                      <a:pt x="1568" y="1148"/>
                    </a:lnTo>
                    <a:lnTo>
                      <a:pt x="1436" y="1237"/>
                    </a:lnTo>
                    <a:lnTo>
                      <a:pt x="1325" y="1347"/>
                    </a:lnTo>
                    <a:lnTo>
                      <a:pt x="1215" y="1480"/>
                    </a:lnTo>
                    <a:lnTo>
                      <a:pt x="1105" y="1634"/>
                    </a:lnTo>
                    <a:lnTo>
                      <a:pt x="1016" y="1789"/>
                    </a:lnTo>
                    <a:lnTo>
                      <a:pt x="928" y="1965"/>
                    </a:lnTo>
                    <a:lnTo>
                      <a:pt x="928" y="1965"/>
                    </a:lnTo>
                    <a:lnTo>
                      <a:pt x="884" y="2164"/>
                    </a:lnTo>
                    <a:lnTo>
                      <a:pt x="884" y="2164"/>
                    </a:lnTo>
                    <a:lnTo>
                      <a:pt x="840" y="2385"/>
                    </a:lnTo>
                    <a:lnTo>
                      <a:pt x="840" y="2385"/>
                    </a:lnTo>
                    <a:lnTo>
                      <a:pt x="818" y="2583"/>
                    </a:lnTo>
                    <a:lnTo>
                      <a:pt x="818" y="2583"/>
                    </a:lnTo>
                    <a:lnTo>
                      <a:pt x="818" y="2804"/>
                    </a:lnTo>
                    <a:lnTo>
                      <a:pt x="818" y="2804"/>
                    </a:lnTo>
                    <a:lnTo>
                      <a:pt x="840" y="3003"/>
                    </a:lnTo>
                    <a:lnTo>
                      <a:pt x="884" y="3224"/>
                    </a:lnTo>
                    <a:lnTo>
                      <a:pt x="928" y="3445"/>
                    </a:lnTo>
                    <a:lnTo>
                      <a:pt x="972" y="3643"/>
                    </a:lnTo>
                    <a:lnTo>
                      <a:pt x="972" y="3643"/>
                    </a:lnTo>
                    <a:lnTo>
                      <a:pt x="1127" y="4041"/>
                    </a:lnTo>
                    <a:lnTo>
                      <a:pt x="1303" y="4416"/>
                    </a:lnTo>
                    <a:lnTo>
                      <a:pt x="1480" y="4769"/>
                    </a:lnTo>
                    <a:lnTo>
                      <a:pt x="1679" y="5100"/>
                    </a:lnTo>
                    <a:lnTo>
                      <a:pt x="1679" y="5100"/>
                    </a:lnTo>
                    <a:lnTo>
                      <a:pt x="1436" y="4858"/>
                    </a:lnTo>
                    <a:lnTo>
                      <a:pt x="1237" y="4615"/>
                    </a:lnTo>
                    <a:lnTo>
                      <a:pt x="1016" y="4328"/>
                    </a:lnTo>
                    <a:lnTo>
                      <a:pt x="840" y="4019"/>
                    </a:lnTo>
                    <a:lnTo>
                      <a:pt x="840" y="4019"/>
                    </a:lnTo>
                    <a:lnTo>
                      <a:pt x="685" y="3665"/>
                    </a:lnTo>
                    <a:lnTo>
                      <a:pt x="553" y="3290"/>
                    </a:lnTo>
                    <a:lnTo>
                      <a:pt x="509" y="3091"/>
                    </a:lnTo>
                    <a:lnTo>
                      <a:pt x="486" y="2870"/>
                    </a:lnTo>
                    <a:lnTo>
                      <a:pt x="464" y="2672"/>
                    </a:lnTo>
                    <a:lnTo>
                      <a:pt x="464" y="2451"/>
                    </a:lnTo>
                    <a:lnTo>
                      <a:pt x="464" y="2451"/>
                    </a:lnTo>
                    <a:lnTo>
                      <a:pt x="464" y="2230"/>
                    </a:lnTo>
                    <a:lnTo>
                      <a:pt x="509" y="1987"/>
                    </a:lnTo>
                    <a:lnTo>
                      <a:pt x="575" y="1767"/>
                    </a:lnTo>
                    <a:lnTo>
                      <a:pt x="663" y="1546"/>
                    </a:lnTo>
                    <a:lnTo>
                      <a:pt x="663" y="1546"/>
                    </a:lnTo>
                    <a:lnTo>
                      <a:pt x="751" y="1347"/>
                    </a:lnTo>
                    <a:lnTo>
                      <a:pt x="884" y="1170"/>
                    </a:lnTo>
                    <a:lnTo>
                      <a:pt x="994" y="972"/>
                    </a:lnTo>
                    <a:lnTo>
                      <a:pt x="1149" y="817"/>
                    </a:lnTo>
                    <a:lnTo>
                      <a:pt x="1149" y="817"/>
                    </a:lnTo>
                    <a:lnTo>
                      <a:pt x="1303" y="663"/>
                    </a:lnTo>
                    <a:lnTo>
                      <a:pt x="1480" y="530"/>
                    </a:lnTo>
                    <a:lnTo>
                      <a:pt x="1679" y="398"/>
                    </a:lnTo>
                    <a:lnTo>
                      <a:pt x="1877" y="287"/>
                    </a:lnTo>
                    <a:lnTo>
                      <a:pt x="1877" y="287"/>
                    </a:lnTo>
                    <a:lnTo>
                      <a:pt x="2098" y="199"/>
                    </a:lnTo>
                    <a:lnTo>
                      <a:pt x="2341" y="133"/>
                    </a:lnTo>
                    <a:lnTo>
                      <a:pt x="2341" y="133"/>
                    </a:lnTo>
                    <a:lnTo>
                      <a:pt x="2452" y="111"/>
                    </a:lnTo>
                    <a:lnTo>
                      <a:pt x="2584" y="111"/>
                    </a:lnTo>
                    <a:lnTo>
                      <a:pt x="2584" y="111"/>
                    </a:lnTo>
                    <a:lnTo>
                      <a:pt x="2672" y="111"/>
                    </a:lnTo>
                    <a:lnTo>
                      <a:pt x="2672" y="111"/>
                    </a:lnTo>
                    <a:lnTo>
                      <a:pt x="2871" y="111"/>
                    </a:lnTo>
                    <a:lnTo>
                      <a:pt x="2871" y="111"/>
                    </a:lnTo>
                    <a:lnTo>
                      <a:pt x="2606" y="44"/>
                    </a:lnTo>
                    <a:lnTo>
                      <a:pt x="2385" y="22"/>
                    </a:lnTo>
                    <a:lnTo>
                      <a:pt x="2385" y="22"/>
                    </a:lnTo>
                    <a:lnTo>
                      <a:pt x="2187"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2"/>
              <p:cNvSpPr/>
              <p:nvPr/>
            </p:nvSpPr>
            <p:spPr>
              <a:xfrm>
                <a:off x="2677600" y="4449100"/>
                <a:ext cx="37575" cy="34800"/>
              </a:xfrm>
              <a:custGeom>
                <a:avLst/>
                <a:gdLst/>
                <a:ahLst/>
                <a:cxnLst/>
                <a:rect l="l" t="t" r="r" b="b"/>
                <a:pathLst>
                  <a:path w="1503" h="1392" extrusionOk="0">
                    <a:moveTo>
                      <a:pt x="1" y="0"/>
                    </a:moveTo>
                    <a:lnTo>
                      <a:pt x="752" y="707"/>
                    </a:lnTo>
                    <a:lnTo>
                      <a:pt x="1502" y="1391"/>
                    </a:lnTo>
                    <a:lnTo>
                      <a:pt x="1348" y="1170"/>
                    </a:lnTo>
                    <a:lnTo>
                      <a:pt x="1193" y="972"/>
                    </a:lnTo>
                    <a:lnTo>
                      <a:pt x="1017" y="795"/>
                    </a:lnTo>
                    <a:lnTo>
                      <a:pt x="840" y="641"/>
                    </a:lnTo>
                    <a:lnTo>
                      <a:pt x="420" y="33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2"/>
              <p:cNvSpPr/>
              <p:nvPr/>
            </p:nvSpPr>
            <p:spPr>
              <a:xfrm>
                <a:off x="2677600" y="4449100"/>
                <a:ext cx="37575" cy="34800"/>
              </a:xfrm>
              <a:custGeom>
                <a:avLst/>
                <a:gdLst/>
                <a:ahLst/>
                <a:cxnLst/>
                <a:rect l="l" t="t" r="r" b="b"/>
                <a:pathLst>
                  <a:path w="1503" h="1392" fill="none" extrusionOk="0">
                    <a:moveTo>
                      <a:pt x="1" y="0"/>
                    </a:moveTo>
                    <a:lnTo>
                      <a:pt x="1" y="0"/>
                    </a:lnTo>
                    <a:lnTo>
                      <a:pt x="752" y="707"/>
                    </a:lnTo>
                    <a:lnTo>
                      <a:pt x="1502" y="1391"/>
                    </a:lnTo>
                    <a:lnTo>
                      <a:pt x="1502" y="1391"/>
                    </a:lnTo>
                    <a:lnTo>
                      <a:pt x="1348" y="1170"/>
                    </a:lnTo>
                    <a:lnTo>
                      <a:pt x="1193" y="972"/>
                    </a:lnTo>
                    <a:lnTo>
                      <a:pt x="1017" y="795"/>
                    </a:lnTo>
                    <a:lnTo>
                      <a:pt x="840" y="641"/>
                    </a:lnTo>
                    <a:lnTo>
                      <a:pt x="420" y="331"/>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2"/>
              <p:cNvSpPr/>
              <p:nvPr/>
            </p:nvSpPr>
            <p:spPr>
              <a:xfrm>
                <a:off x="3010450" y="4679275"/>
                <a:ext cx="117600" cy="54650"/>
              </a:xfrm>
              <a:custGeom>
                <a:avLst/>
                <a:gdLst/>
                <a:ahLst/>
                <a:cxnLst/>
                <a:rect l="l" t="t" r="r" b="b"/>
                <a:pathLst>
                  <a:path w="4704" h="2186" extrusionOk="0">
                    <a:moveTo>
                      <a:pt x="0" y="0"/>
                    </a:moveTo>
                    <a:lnTo>
                      <a:pt x="1171" y="574"/>
                    </a:lnTo>
                    <a:lnTo>
                      <a:pt x="2341" y="1126"/>
                    </a:lnTo>
                    <a:lnTo>
                      <a:pt x="4703" y="2186"/>
                    </a:lnTo>
                    <a:lnTo>
                      <a:pt x="4703" y="2186"/>
                    </a:lnTo>
                    <a:lnTo>
                      <a:pt x="4482" y="2053"/>
                    </a:lnTo>
                    <a:lnTo>
                      <a:pt x="4306" y="1899"/>
                    </a:lnTo>
                    <a:lnTo>
                      <a:pt x="4129" y="1766"/>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2"/>
              <p:cNvSpPr/>
              <p:nvPr/>
            </p:nvSpPr>
            <p:spPr>
              <a:xfrm>
                <a:off x="3010450" y="4679275"/>
                <a:ext cx="117600" cy="54650"/>
              </a:xfrm>
              <a:custGeom>
                <a:avLst/>
                <a:gdLst/>
                <a:ahLst/>
                <a:cxnLst/>
                <a:rect l="l" t="t" r="r" b="b"/>
                <a:pathLst>
                  <a:path w="4704" h="2186" fill="none" extrusionOk="0">
                    <a:moveTo>
                      <a:pt x="23" y="0"/>
                    </a:moveTo>
                    <a:lnTo>
                      <a:pt x="0" y="0"/>
                    </a:lnTo>
                    <a:lnTo>
                      <a:pt x="0" y="0"/>
                    </a:lnTo>
                    <a:lnTo>
                      <a:pt x="1171" y="574"/>
                    </a:lnTo>
                    <a:lnTo>
                      <a:pt x="2341" y="1126"/>
                    </a:lnTo>
                    <a:lnTo>
                      <a:pt x="4703" y="2186"/>
                    </a:lnTo>
                    <a:lnTo>
                      <a:pt x="4703" y="2186"/>
                    </a:lnTo>
                    <a:lnTo>
                      <a:pt x="4482" y="2053"/>
                    </a:lnTo>
                    <a:lnTo>
                      <a:pt x="4306" y="1899"/>
                    </a:lnTo>
                    <a:lnTo>
                      <a:pt x="4129" y="1766"/>
                    </a:lnTo>
                    <a:lnTo>
                      <a:pt x="3975" y="1612"/>
                    </a:lnTo>
                    <a:lnTo>
                      <a:pt x="3975" y="1612"/>
                    </a:lnTo>
                    <a:lnTo>
                      <a:pt x="3975" y="1612"/>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2"/>
              <p:cNvSpPr/>
              <p:nvPr/>
            </p:nvSpPr>
            <p:spPr>
              <a:xfrm>
                <a:off x="2748275" y="4512575"/>
                <a:ext cx="2775" cy="575"/>
              </a:xfrm>
              <a:custGeom>
                <a:avLst/>
                <a:gdLst/>
                <a:ahLst/>
                <a:cxnLst/>
                <a:rect l="l" t="t" r="r" b="b"/>
                <a:pathLst>
                  <a:path w="111" h="23" extrusionOk="0">
                    <a:moveTo>
                      <a:pt x="0" y="0"/>
                    </a:moveTo>
                    <a:lnTo>
                      <a:pt x="110" y="22"/>
                    </a:lnTo>
                    <a:lnTo>
                      <a:pt x="110" y="22"/>
                    </a:lnTo>
                    <a:lnTo>
                      <a:pt x="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2"/>
              <p:cNvSpPr/>
              <p:nvPr/>
            </p:nvSpPr>
            <p:spPr>
              <a:xfrm>
                <a:off x="2748275" y="4512575"/>
                <a:ext cx="2775" cy="575"/>
              </a:xfrm>
              <a:custGeom>
                <a:avLst/>
                <a:gdLst/>
                <a:ahLst/>
                <a:cxnLst/>
                <a:rect l="l" t="t" r="r" b="b"/>
                <a:pathLst>
                  <a:path w="111" h="23" fill="none" extrusionOk="0">
                    <a:moveTo>
                      <a:pt x="0" y="0"/>
                    </a:moveTo>
                    <a:lnTo>
                      <a:pt x="0" y="0"/>
                    </a:lnTo>
                    <a:lnTo>
                      <a:pt x="22" y="0"/>
                    </a:lnTo>
                    <a:lnTo>
                      <a:pt x="22" y="0"/>
                    </a:lnTo>
                    <a:lnTo>
                      <a:pt x="22" y="0"/>
                    </a:lnTo>
                    <a:lnTo>
                      <a:pt x="22" y="0"/>
                    </a:lnTo>
                    <a:lnTo>
                      <a:pt x="110" y="22"/>
                    </a:lnTo>
                    <a:lnTo>
                      <a:pt x="110" y="22"/>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2"/>
              <p:cNvSpPr/>
              <p:nvPr/>
            </p:nvSpPr>
            <p:spPr>
              <a:xfrm>
                <a:off x="3181550" y="4688650"/>
                <a:ext cx="29300" cy="10500"/>
              </a:xfrm>
              <a:custGeom>
                <a:avLst/>
                <a:gdLst/>
                <a:ahLst/>
                <a:cxnLst/>
                <a:rect l="l" t="t" r="r" b="b"/>
                <a:pathLst>
                  <a:path w="1172" h="420" extrusionOk="0">
                    <a:moveTo>
                      <a:pt x="1" y="0"/>
                    </a:moveTo>
                    <a:lnTo>
                      <a:pt x="89" y="45"/>
                    </a:lnTo>
                    <a:lnTo>
                      <a:pt x="1171" y="420"/>
                    </a:lnTo>
                    <a:lnTo>
                      <a:pt x="1171" y="420"/>
                    </a:lnTo>
                    <a:lnTo>
                      <a:pt x="1016" y="354"/>
                    </a:lnTo>
                    <a:lnTo>
                      <a:pt x="575" y="177"/>
                    </a:lnTo>
                    <a:lnTo>
                      <a:pt x="133" y="4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2"/>
              <p:cNvSpPr/>
              <p:nvPr/>
            </p:nvSpPr>
            <p:spPr>
              <a:xfrm>
                <a:off x="3181550" y="4688650"/>
                <a:ext cx="29300" cy="10500"/>
              </a:xfrm>
              <a:custGeom>
                <a:avLst/>
                <a:gdLst/>
                <a:ahLst/>
                <a:cxnLst/>
                <a:rect l="l" t="t" r="r" b="b"/>
                <a:pathLst>
                  <a:path w="1172" h="420" fill="none" extrusionOk="0">
                    <a:moveTo>
                      <a:pt x="1" y="0"/>
                    </a:moveTo>
                    <a:lnTo>
                      <a:pt x="1" y="0"/>
                    </a:lnTo>
                    <a:lnTo>
                      <a:pt x="89" y="45"/>
                    </a:lnTo>
                    <a:lnTo>
                      <a:pt x="89" y="45"/>
                    </a:lnTo>
                    <a:lnTo>
                      <a:pt x="1171" y="420"/>
                    </a:lnTo>
                    <a:lnTo>
                      <a:pt x="1171" y="420"/>
                    </a:lnTo>
                    <a:lnTo>
                      <a:pt x="1016" y="354"/>
                    </a:lnTo>
                    <a:lnTo>
                      <a:pt x="1016" y="354"/>
                    </a:lnTo>
                    <a:lnTo>
                      <a:pt x="575" y="177"/>
                    </a:lnTo>
                    <a:lnTo>
                      <a:pt x="133" y="45"/>
                    </a:lnTo>
                    <a:lnTo>
                      <a:pt x="133" y="45"/>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2"/>
              <p:cNvSpPr/>
              <p:nvPr/>
            </p:nvSpPr>
            <p:spPr>
              <a:xfrm>
                <a:off x="3309075" y="4741075"/>
                <a:ext cx="131925" cy="53025"/>
              </a:xfrm>
              <a:custGeom>
                <a:avLst/>
                <a:gdLst/>
                <a:ahLst/>
                <a:cxnLst/>
                <a:rect l="l" t="t" r="r" b="b"/>
                <a:pathLst>
                  <a:path w="5277" h="2121" extrusionOk="0">
                    <a:moveTo>
                      <a:pt x="0" y="1"/>
                    </a:moveTo>
                    <a:lnTo>
                      <a:pt x="2627" y="1083"/>
                    </a:lnTo>
                    <a:lnTo>
                      <a:pt x="3952" y="1591"/>
                    </a:lnTo>
                    <a:lnTo>
                      <a:pt x="5277" y="2121"/>
                    </a:lnTo>
                    <a:lnTo>
                      <a:pt x="4570" y="1767"/>
                    </a:lnTo>
                    <a:lnTo>
                      <a:pt x="3864" y="1436"/>
                    </a:lnTo>
                    <a:lnTo>
                      <a:pt x="3135" y="1105"/>
                    </a:lnTo>
                    <a:lnTo>
                      <a:pt x="2385" y="79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2"/>
              <p:cNvSpPr/>
              <p:nvPr/>
            </p:nvSpPr>
            <p:spPr>
              <a:xfrm>
                <a:off x="3309075" y="4741075"/>
                <a:ext cx="131925" cy="53025"/>
              </a:xfrm>
              <a:custGeom>
                <a:avLst/>
                <a:gdLst/>
                <a:ahLst/>
                <a:cxnLst/>
                <a:rect l="l" t="t" r="r" b="b"/>
                <a:pathLst>
                  <a:path w="5277" h="2121" fill="none" extrusionOk="0">
                    <a:moveTo>
                      <a:pt x="0" y="1"/>
                    </a:moveTo>
                    <a:lnTo>
                      <a:pt x="0" y="1"/>
                    </a:lnTo>
                    <a:lnTo>
                      <a:pt x="2627" y="1083"/>
                    </a:lnTo>
                    <a:lnTo>
                      <a:pt x="3952" y="1591"/>
                    </a:lnTo>
                    <a:lnTo>
                      <a:pt x="5277" y="2121"/>
                    </a:lnTo>
                    <a:lnTo>
                      <a:pt x="5277" y="2121"/>
                    </a:lnTo>
                    <a:lnTo>
                      <a:pt x="4570" y="1767"/>
                    </a:lnTo>
                    <a:lnTo>
                      <a:pt x="3864" y="1436"/>
                    </a:lnTo>
                    <a:lnTo>
                      <a:pt x="3135" y="1105"/>
                    </a:lnTo>
                    <a:lnTo>
                      <a:pt x="2385" y="796"/>
                    </a:lnTo>
                    <a:lnTo>
                      <a:pt x="2385" y="796"/>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2"/>
              <p:cNvSpPr/>
              <p:nvPr/>
            </p:nvSpPr>
            <p:spPr>
              <a:xfrm>
                <a:off x="3182650" y="4754875"/>
                <a:ext cx="24875" cy="13825"/>
              </a:xfrm>
              <a:custGeom>
                <a:avLst/>
                <a:gdLst/>
                <a:ahLst/>
                <a:cxnLst/>
                <a:rect l="l" t="t" r="r" b="b"/>
                <a:pathLst>
                  <a:path w="995" h="553" extrusionOk="0">
                    <a:moveTo>
                      <a:pt x="67" y="1"/>
                    </a:moveTo>
                    <a:lnTo>
                      <a:pt x="67" y="67"/>
                    </a:lnTo>
                    <a:lnTo>
                      <a:pt x="45" y="111"/>
                    </a:lnTo>
                    <a:lnTo>
                      <a:pt x="1" y="133"/>
                    </a:lnTo>
                    <a:lnTo>
                      <a:pt x="995" y="553"/>
                    </a:lnTo>
                    <a:lnTo>
                      <a:pt x="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2"/>
              <p:cNvSpPr/>
              <p:nvPr/>
            </p:nvSpPr>
            <p:spPr>
              <a:xfrm>
                <a:off x="3182650" y="4754875"/>
                <a:ext cx="24875" cy="13825"/>
              </a:xfrm>
              <a:custGeom>
                <a:avLst/>
                <a:gdLst/>
                <a:ahLst/>
                <a:cxnLst/>
                <a:rect l="l" t="t" r="r" b="b"/>
                <a:pathLst>
                  <a:path w="995" h="553" fill="none" extrusionOk="0">
                    <a:moveTo>
                      <a:pt x="67" y="1"/>
                    </a:moveTo>
                    <a:lnTo>
                      <a:pt x="67" y="1"/>
                    </a:lnTo>
                    <a:lnTo>
                      <a:pt x="67" y="67"/>
                    </a:lnTo>
                    <a:lnTo>
                      <a:pt x="45" y="111"/>
                    </a:lnTo>
                    <a:lnTo>
                      <a:pt x="1" y="133"/>
                    </a:lnTo>
                    <a:lnTo>
                      <a:pt x="1" y="133"/>
                    </a:lnTo>
                    <a:lnTo>
                      <a:pt x="995" y="553"/>
                    </a:lnTo>
                    <a:lnTo>
                      <a:pt x="995" y="553"/>
                    </a:lnTo>
                    <a:lnTo>
                      <a:pt x="67"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2"/>
              <p:cNvSpPr/>
              <p:nvPr/>
            </p:nvSpPr>
            <p:spPr>
              <a:xfrm>
                <a:off x="3116425" y="4665475"/>
                <a:ext cx="16025" cy="3875"/>
              </a:xfrm>
              <a:custGeom>
                <a:avLst/>
                <a:gdLst/>
                <a:ahLst/>
                <a:cxnLst/>
                <a:rect l="l" t="t" r="r" b="b"/>
                <a:pathLst>
                  <a:path w="641" h="155" extrusionOk="0">
                    <a:moveTo>
                      <a:pt x="1" y="0"/>
                    </a:moveTo>
                    <a:lnTo>
                      <a:pt x="641" y="155"/>
                    </a:lnTo>
                    <a:lnTo>
                      <a:pt x="398" y="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2"/>
              <p:cNvSpPr/>
              <p:nvPr/>
            </p:nvSpPr>
            <p:spPr>
              <a:xfrm>
                <a:off x="3116425" y="4665475"/>
                <a:ext cx="16025" cy="3875"/>
              </a:xfrm>
              <a:custGeom>
                <a:avLst/>
                <a:gdLst/>
                <a:ahLst/>
                <a:cxnLst/>
                <a:rect l="l" t="t" r="r" b="b"/>
                <a:pathLst>
                  <a:path w="641" h="155" fill="none" extrusionOk="0">
                    <a:moveTo>
                      <a:pt x="1" y="0"/>
                    </a:moveTo>
                    <a:lnTo>
                      <a:pt x="1" y="0"/>
                    </a:lnTo>
                    <a:lnTo>
                      <a:pt x="641" y="155"/>
                    </a:lnTo>
                    <a:lnTo>
                      <a:pt x="641" y="155"/>
                    </a:lnTo>
                    <a:lnTo>
                      <a:pt x="398" y="44"/>
                    </a:lnTo>
                    <a:lnTo>
                      <a:pt x="398" y="44"/>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2"/>
              <p:cNvSpPr/>
              <p:nvPr/>
            </p:nvSpPr>
            <p:spPr>
              <a:xfrm>
                <a:off x="3252200" y="4788550"/>
                <a:ext cx="17700" cy="7750"/>
              </a:xfrm>
              <a:custGeom>
                <a:avLst/>
                <a:gdLst/>
                <a:ahLst/>
                <a:cxnLst/>
                <a:rect l="l" t="t" r="r" b="b"/>
                <a:pathLst>
                  <a:path w="708" h="310" extrusionOk="0">
                    <a:moveTo>
                      <a:pt x="1" y="1"/>
                    </a:moveTo>
                    <a:lnTo>
                      <a:pt x="707" y="310"/>
                    </a:lnTo>
                    <a:lnTo>
                      <a:pt x="575" y="199"/>
                    </a:lnTo>
                    <a:lnTo>
                      <a:pt x="465" y="67"/>
                    </a:lnTo>
                    <a:lnTo>
                      <a:pt x="222" y="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2"/>
              <p:cNvSpPr/>
              <p:nvPr/>
            </p:nvSpPr>
            <p:spPr>
              <a:xfrm>
                <a:off x="3252200" y="4788550"/>
                <a:ext cx="17700" cy="7750"/>
              </a:xfrm>
              <a:custGeom>
                <a:avLst/>
                <a:gdLst/>
                <a:ahLst/>
                <a:cxnLst/>
                <a:rect l="l" t="t" r="r" b="b"/>
                <a:pathLst>
                  <a:path w="708" h="310" fill="none" extrusionOk="0">
                    <a:moveTo>
                      <a:pt x="1" y="1"/>
                    </a:moveTo>
                    <a:lnTo>
                      <a:pt x="1" y="1"/>
                    </a:lnTo>
                    <a:lnTo>
                      <a:pt x="707" y="310"/>
                    </a:lnTo>
                    <a:lnTo>
                      <a:pt x="707" y="310"/>
                    </a:lnTo>
                    <a:lnTo>
                      <a:pt x="575" y="199"/>
                    </a:lnTo>
                    <a:lnTo>
                      <a:pt x="465" y="67"/>
                    </a:lnTo>
                    <a:lnTo>
                      <a:pt x="465" y="67"/>
                    </a:lnTo>
                    <a:lnTo>
                      <a:pt x="222" y="45"/>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2"/>
              <p:cNvSpPr/>
              <p:nvPr/>
            </p:nvSpPr>
            <p:spPr>
              <a:xfrm>
                <a:off x="3359850" y="4830500"/>
                <a:ext cx="29825" cy="9975"/>
              </a:xfrm>
              <a:custGeom>
                <a:avLst/>
                <a:gdLst/>
                <a:ahLst/>
                <a:cxnLst/>
                <a:rect l="l" t="t" r="r" b="b"/>
                <a:pathLst>
                  <a:path w="1193" h="399" extrusionOk="0">
                    <a:moveTo>
                      <a:pt x="0" y="1"/>
                    </a:moveTo>
                    <a:lnTo>
                      <a:pt x="1193" y="398"/>
                    </a:lnTo>
                    <a:lnTo>
                      <a:pt x="221" y="23"/>
                    </a:lnTo>
                    <a:lnTo>
                      <a:pt x="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2"/>
              <p:cNvSpPr/>
              <p:nvPr/>
            </p:nvSpPr>
            <p:spPr>
              <a:xfrm>
                <a:off x="3359850" y="4830500"/>
                <a:ext cx="29825" cy="9975"/>
              </a:xfrm>
              <a:custGeom>
                <a:avLst/>
                <a:gdLst/>
                <a:ahLst/>
                <a:cxnLst/>
                <a:rect l="l" t="t" r="r" b="b"/>
                <a:pathLst>
                  <a:path w="1193" h="399" fill="none" extrusionOk="0">
                    <a:moveTo>
                      <a:pt x="155" y="1"/>
                    </a:moveTo>
                    <a:lnTo>
                      <a:pt x="155" y="1"/>
                    </a:lnTo>
                    <a:lnTo>
                      <a:pt x="0" y="1"/>
                    </a:lnTo>
                    <a:lnTo>
                      <a:pt x="0" y="1"/>
                    </a:lnTo>
                    <a:lnTo>
                      <a:pt x="1193" y="398"/>
                    </a:lnTo>
                    <a:lnTo>
                      <a:pt x="1193" y="398"/>
                    </a:lnTo>
                    <a:lnTo>
                      <a:pt x="221" y="23"/>
                    </a:lnTo>
                    <a:lnTo>
                      <a:pt x="221" y="23"/>
                    </a:lnTo>
                    <a:lnTo>
                      <a:pt x="199" y="1"/>
                    </a:lnTo>
                    <a:lnTo>
                      <a:pt x="155"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2" name="Google Shape;2552;p32"/>
          <p:cNvGrpSpPr/>
          <p:nvPr/>
        </p:nvGrpSpPr>
        <p:grpSpPr>
          <a:xfrm>
            <a:off x="8024562" y="-678563"/>
            <a:ext cx="1938381" cy="2718329"/>
            <a:chOff x="8024562" y="-678563"/>
            <a:chExt cx="1938381" cy="2718329"/>
          </a:xfrm>
        </p:grpSpPr>
        <p:grpSp>
          <p:nvGrpSpPr>
            <p:cNvPr id="2553" name="Google Shape;2553;p32"/>
            <p:cNvGrpSpPr/>
            <p:nvPr/>
          </p:nvGrpSpPr>
          <p:grpSpPr>
            <a:xfrm rot="-6392471">
              <a:off x="7921714" y="-202391"/>
              <a:ext cx="1880202" cy="1188384"/>
              <a:chOff x="6543725" y="1672101"/>
              <a:chExt cx="1880232" cy="1188403"/>
            </a:xfrm>
          </p:grpSpPr>
          <p:sp>
            <p:nvSpPr>
              <p:cNvPr id="2554" name="Google Shape;2554;p32"/>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2"/>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2"/>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2"/>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2"/>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2"/>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2"/>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2"/>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2"/>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2"/>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2"/>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2"/>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2"/>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2"/>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2"/>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2"/>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2"/>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2"/>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2" name="Google Shape;2572;p32"/>
            <p:cNvGrpSpPr/>
            <p:nvPr/>
          </p:nvGrpSpPr>
          <p:grpSpPr>
            <a:xfrm rot="6392471" flipH="1">
              <a:off x="8185589" y="375209"/>
              <a:ext cx="1880202" cy="1188384"/>
              <a:chOff x="6543725" y="1672101"/>
              <a:chExt cx="1880232" cy="1188403"/>
            </a:xfrm>
          </p:grpSpPr>
          <p:sp>
            <p:nvSpPr>
              <p:cNvPr id="2573" name="Google Shape;2573;p32"/>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2"/>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2"/>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2"/>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2"/>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2"/>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2"/>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2"/>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2"/>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2"/>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2"/>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2"/>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2"/>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2"/>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2"/>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2"/>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2"/>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2"/>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91" name="Google Shape;2591;p32"/>
          <p:cNvGrpSpPr/>
          <p:nvPr/>
        </p:nvGrpSpPr>
        <p:grpSpPr>
          <a:xfrm>
            <a:off x="-668540" y="4177038"/>
            <a:ext cx="2183982" cy="1745003"/>
            <a:chOff x="-668540" y="4177038"/>
            <a:chExt cx="2183982" cy="1745003"/>
          </a:xfrm>
        </p:grpSpPr>
        <p:grpSp>
          <p:nvGrpSpPr>
            <p:cNvPr id="2592" name="Google Shape;2592;p32"/>
            <p:cNvGrpSpPr/>
            <p:nvPr/>
          </p:nvGrpSpPr>
          <p:grpSpPr>
            <a:xfrm>
              <a:off x="-668540" y="4177038"/>
              <a:ext cx="1880232" cy="1188403"/>
              <a:chOff x="6543725" y="1672101"/>
              <a:chExt cx="1880232" cy="1188403"/>
            </a:xfrm>
          </p:grpSpPr>
          <p:sp>
            <p:nvSpPr>
              <p:cNvPr id="2593" name="Google Shape;2593;p32"/>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2"/>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2"/>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2"/>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2"/>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2"/>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2"/>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2"/>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2"/>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2"/>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2"/>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2"/>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2"/>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2"/>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2"/>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2"/>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2"/>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2"/>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1" name="Google Shape;2611;p32"/>
            <p:cNvGrpSpPr/>
            <p:nvPr/>
          </p:nvGrpSpPr>
          <p:grpSpPr>
            <a:xfrm rot="10800000" flipH="1">
              <a:off x="-364790" y="4733638"/>
              <a:ext cx="1880232" cy="1188403"/>
              <a:chOff x="6543725" y="1672101"/>
              <a:chExt cx="1880232" cy="1188403"/>
            </a:xfrm>
          </p:grpSpPr>
          <p:sp>
            <p:nvSpPr>
              <p:cNvPr id="2612" name="Google Shape;2612;p32"/>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2"/>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2"/>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2"/>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2"/>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2"/>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2"/>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2"/>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2"/>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2"/>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2"/>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2"/>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2"/>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2"/>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2"/>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2"/>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2"/>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2"/>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2"/>
        <p:cNvGrpSpPr/>
        <p:nvPr/>
      </p:nvGrpSpPr>
      <p:grpSpPr>
        <a:xfrm>
          <a:off x="0" y="0"/>
          <a:ext cx="0" cy="0"/>
          <a:chOff x="0" y="0"/>
          <a:chExt cx="0" cy="0"/>
        </a:xfrm>
      </p:grpSpPr>
      <p:pic>
        <p:nvPicPr>
          <p:cNvPr id="423" name="Google Shape;423;p7"/>
          <p:cNvPicPr preferRelativeResize="0"/>
          <p:nvPr/>
        </p:nvPicPr>
        <p:blipFill>
          <a:blip r:embed="rId2">
            <a:alphaModFix amt="40000"/>
          </a:blip>
          <a:stretch>
            <a:fillRect/>
          </a:stretch>
        </p:blipFill>
        <p:spPr>
          <a:xfrm>
            <a:off x="0" y="0"/>
            <a:ext cx="9144000" cy="5143500"/>
          </a:xfrm>
          <a:prstGeom prst="rect">
            <a:avLst/>
          </a:prstGeom>
          <a:noFill/>
          <a:ln>
            <a:noFill/>
          </a:ln>
        </p:spPr>
      </p:pic>
      <p:sp>
        <p:nvSpPr>
          <p:cNvPr id="424" name="Google Shape;424;p7"/>
          <p:cNvSpPr txBox="1">
            <a:spLocks noGrp="1"/>
          </p:cNvSpPr>
          <p:nvPr>
            <p:ph type="body" idx="1"/>
          </p:nvPr>
        </p:nvSpPr>
        <p:spPr>
          <a:xfrm>
            <a:off x="713613" y="1703100"/>
            <a:ext cx="3847200" cy="219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2"/>
              </a:buClr>
              <a:buSzPts val="1600"/>
              <a:buFont typeface="Albert Sans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17500" rtl="0">
              <a:lnSpc>
                <a:spcPct val="100000"/>
              </a:lnSpc>
              <a:spcBef>
                <a:spcPts val="1600"/>
              </a:spcBef>
              <a:spcAft>
                <a:spcPts val="0"/>
              </a:spcAft>
              <a:buSzPts val="1400"/>
              <a:buFont typeface="Nunito Light"/>
              <a:buChar char="○"/>
              <a:defRPr/>
            </a:lvl5pPr>
            <a:lvl6pPr marL="2743200" lvl="5" indent="-317500" rtl="0">
              <a:lnSpc>
                <a:spcPct val="100000"/>
              </a:lnSpc>
              <a:spcBef>
                <a:spcPts val="1600"/>
              </a:spcBef>
              <a:spcAft>
                <a:spcPts val="0"/>
              </a:spcAft>
              <a:buSzPts val="14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17500" rtl="0">
              <a:lnSpc>
                <a:spcPct val="100000"/>
              </a:lnSpc>
              <a:spcBef>
                <a:spcPts val="1600"/>
              </a:spcBef>
              <a:spcAft>
                <a:spcPts val="1600"/>
              </a:spcAft>
              <a:buSzPts val="1400"/>
              <a:buFont typeface="Nunito Light"/>
              <a:buChar char="■"/>
              <a:defRPr/>
            </a:lvl9pPr>
          </a:lstStyle>
          <a:p>
            <a:endParaRPr/>
          </a:p>
        </p:txBody>
      </p:sp>
      <p:sp>
        <p:nvSpPr>
          <p:cNvPr id="425" name="Google Shape;425;p7"/>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26" name="Google Shape;426;p7"/>
          <p:cNvGrpSpPr/>
          <p:nvPr/>
        </p:nvGrpSpPr>
        <p:grpSpPr>
          <a:xfrm rot="5400000" flipH="1">
            <a:off x="-1211042" y="212522"/>
            <a:ext cx="2518720" cy="897087"/>
            <a:chOff x="7180358" y="4544572"/>
            <a:chExt cx="2518720" cy="897087"/>
          </a:xfrm>
        </p:grpSpPr>
        <p:grpSp>
          <p:nvGrpSpPr>
            <p:cNvPr id="427" name="Google Shape;427;p7"/>
            <p:cNvGrpSpPr/>
            <p:nvPr/>
          </p:nvGrpSpPr>
          <p:grpSpPr>
            <a:xfrm flipH="1">
              <a:off x="7180358" y="4544572"/>
              <a:ext cx="2213920" cy="820887"/>
              <a:chOff x="2137225" y="1491625"/>
              <a:chExt cx="1116675" cy="414025"/>
            </a:xfrm>
          </p:grpSpPr>
          <p:sp>
            <p:nvSpPr>
              <p:cNvPr id="428" name="Google Shape;428;p7"/>
              <p:cNvSpPr/>
              <p:nvPr/>
            </p:nvSpPr>
            <p:spPr>
              <a:xfrm>
                <a:off x="3213575" y="1623550"/>
                <a:ext cx="3875" cy="2250"/>
              </a:xfrm>
              <a:custGeom>
                <a:avLst/>
                <a:gdLst/>
                <a:ahLst/>
                <a:cxnLst/>
                <a:rect l="l" t="t" r="r" b="b"/>
                <a:pathLst>
                  <a:path w="155" h="90" extrusionOk="0">
                    <a:moveTo>
                      <a:pt x="0" y="89"/>
                    </a:moveTo>
                    <a:lnTo>
                      <a:pt x="0" y="89"/>
                    </a:lnTo>
                    <a:lnTo>
                      <a:pt x="155" y="1"/>
                    </a:lnTo>
                    <a:lnTo>
                      <a:pt x="155" y="1"/>
                    </a:lnTo>
                    <a:lnTo>
                      <a:pt x="0" y="89"/>
                    </a:lnTo>
                    <a:lnTo>
                      <a:pt x="0" y="89"/>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3042450" y="1607550"/>
                <a:ext cx="211450" cy="91100"/>
              </a:xfrm>
              <a:custGeom>
                <a:avLst/>
                <a:gdLst/>
                <a:ahLst/>
                <a:cxnLst/>
                <a:rect l="l" t="t" r="r" b="b"/>
                <a:pathLst>
                  <a:path w="8458" h="3644" extrusionOk="0">
                    <a:moveTo>
                      <a:pt x="7088" y="1"/>
                    </a:moveTo>
                    <a:lnTo>
                      <a:pt x="6823" y="133"/>
                    </a:lnTo>
                    <a:lnTo>
                      <a:pt x="6691" y="199"/>
                    </a:lnTo>
                    <a:lnTo>
                      <a:pt x="6558" y="243"/>
                    </a:lnTo>
                    <a:lnTo>
                      <a:pt x="6470" y="221"/>
                    </a:lnTo>
                    <a:lnTo>
                      <a:pt x="6426" y="199"/>
                    </a:lnTo>
                    <a:lnTo>
                      <a:pt x="6404" y="155"/>
                    </a:lnTo>
                    <a:lnTo>
                      <a:pt x="6293" y="199"/>
                    </a:lnTo>
                    <a:lnTo>
                      <a:pt x="6205" y="243"/>
                    </a:lnTo>
                    <a:lnTo>
                      <a:pt x="6028" y="265"/>
                    </a:lnTo>
                    <a:lnTo>
                      <a:pt x="5852" y="243"/>
                    </a:lnTo>
                    <a:lnTo>
                      <a:pt x="5675" y="177"/>
                    </a:lnTo>
                    <a:lnTo>
                      <a:pt x="5609" y="177"/>
                    </a:lnTo>
                    <a:lnTo>
                      <a:pt x="5521" y="199"/>
                    </a:lnTo>
                    <a:lnTo>
                      <a:pt x="5300" y="288"/>
                    </a:lnTo>
                    <a:lnTo>
                      <a:pt x="4615" y="420"/>
                    </a:lnTo>
                    <a:lnTo>
                      <a:pt x="3909" y="575"/>
                    </a:lnTo>
                    <a:lnTo>
                      <a:pt x="3556" y="641"/>
                    </a:lnTo>
                    <a:lnTo>
                      <a:pt x="3202" y="685"/>
                    </a:lnTo>
                    <a:lnTo>
                      <a:pt x="2849" y="707"/>
                    </a:lnTo>
                    <a:lnTo>
                      <a:pt x="2496" y="685"/>
                    </a:lnTo>
                    <a:lnTo>
                      <a:pt x="2253" y="575"/>
                    </a:lnTo>
                    <a:lnTo>
                      <a:pt x="1900" y="575"/>
                    </a:lnTo>
                    <a:lnTo>
                      <a:pt x="1811" y="597"/>
                    </a:lnTo>
                    <a:lnTo>
                      <a:pt x="1745" y="597"/>
                    </a:lnTo>
                    <a:lnTo>
                      <a:pt x="1635" y="619"/>
                    </a:lnTo>
                    <a:lnTo>
                      <a:pt x="1458" y="641"/>
                    </a:lnTo>
                    <a:lnTo>
                      <a:pt x="1414" y="641"/>
                    </a:lnTo>
                    <a:lnTo>
                      <a:pt x="1392" y="663"/>
                    </a:lnTo>
                    <a:lnTo>
                      <a:pt x="1370" y="751"/>
                    </a:lnTo>
                    <a:lnTo>
                      <a:pt x="1282" y="884"/>
                    </a:lnTo>
                    <a:lnTo>
                      <a:pt x="1171" y="1060"/>
                    </a:lnTo>
                    <a:lnTo>
                      <a:pt x="1061" y="1149"/>
                    </a:lnTo>
                    <a:lnTo>
                      <a:pt x="1017" y="1215"/>
                    </a:lnTo>
                    <a:lnTo>
                      <a:pt x="995" y="1281"/>
                    </a:lnTo>
                    <a:lnTo>
                      <a:pt x="1039" y="1347"/>
                    </a:lnTo>
                    <a:lnTo>
                      <a:pt x="1083" y="1392"/>
                    </a:lnTo>
                    <a:lnTo>
                      <a:pt x="1127" y="1458"/>
                    </a:lnTo>
                    <a:lnTo>
                      <a:pt x="1127" y="1502"/>
                    </a:lnTo>
                    <a:lnTo>
                      <a:pt x="1127" y="1546"/>
                    </a:lnTo>
                    <a:lnTo>
                      <a:pt x="1105" y="1568"/>
                    </a:lnTo>
                    <a:lnTo>
                      <a:pt x="1083" y="1590"/>
                    </a:lnTo>
                    <a:lnTo>
                      <a:pt x="1039" y="1568"/>
                    </a:lnTo>
                    <a:lnTo>
                      <a:pt x="972" y="1679"/>
                    </a:lnTo>
                    <a:lnTo>
                      <a:pt x="884" y="1789"/>
                    </a:lnTo>
                    <a:lnTo>
                      <a:pt x="774" y="1877"/>
                    </a:lnTo>
                    <a:lnTo>
                      <a:pt x="685" y="1877"/>
                    </a:lnTo>
                    <a:lnTo>
                      <a:pt x="597" y="1899"/>
                    </a:lnTo>
                    <a:lnTo>
                      <a:pt x="420" y="1877"/>
                    </a:lnTo>
                    <a:lnTo>
                      <a:pt x="288" y="1833"/>
                    </a:lnTo>
                    <a:lnTo>
                      <a:pt x="178" y="1789"/>
                    </a:lnTo>
                    <a:lnTo>
                      <a:pt x="133" y="1789"/>
                    </a:lnTo>
                    <a:lnTo>
                      <a:pt x="111" y="1811"/>
                    </a:lnTo>
                    <a:lnTo>
                      <a:pt x="45" y="1899"/>
                    </a:lnTo>
                    <a:lnTo>
                      <a:pt x="23" y="2032"/>
                    </a:lnTo>
                    <a:lnTo>
                      <a:pt x="1" y="2230"/>
                    </a:lnTo>
                    <a:lnTo>
                      <a:pt x="23" y="2451"/>
                    </a:lnTo>
                    <a:lnTo>
                      <a:pt x="89" y="2650"/>
                    </a:lnTo>
                    <a:lnTo>
                      <a:pt x="178" y="2827"/>
                    </a:lnTo>
                    <a:lnTo>
                      <a:pt x="288" y="2959"/>
                    </a:lnTo>
                    <a:lnTo>
                      <a:pt x="332" y="3025"/>
                    </a:lnTo>
                    <a:lnTo>
                      <a:pt x="354" y="3069"/>
                    </a:lnTo>
                    <a:lnTo>
                      <a:pt x="332" y="3092"/>
                    </a:lnTo>
                    <a:lnTo>
                      <a:pt x="310" y="3114"/>
                    </a:lnTo>
                    <a:lnTo>
                      <a:pt x="222" y="3180"/>
                    </a:lnTo>
                    <a:lnTo>
                      <a:pt x="178" y="3246"/>
                    </a:lnTo>
                    <a:lnTo>
                      <a:pt x="310" y="3290"/>
                    </a:lnTo>
                    <a:lnTo>
                      <a:pt x="398" y="3357"/>
                    </a:lnTo>
                    <a:lnTo>
                      <a:pt x="509" y="3423"/>
                    </a:lnTo>
                    <a:lnTo>
                      <a:pt x="663" y="3467"/>
                    </a:lnTo>
                    <a:lnTo>
                      <a:pt x="685" y="3489"/>
                    </a:lnTo>
                    <a:lnTo>
                      <a:pt x="752" y="3511"/>
                    </a:lnTo>
                    <a:lnTo>
                      <a:pt x="995" y="3577"/>
                    </a:lnTo>
                    <a:lnTo>
                      <a:pt x="1282" y="3621"/>
                    </a:lnTo>
                    <a:lnTo>
                      <a:pt x="1524" y="3644"/>
                    </a:lnTo>
                    <a:lnTo>
                      <a:pt x="1591" y="3621"/>
                    </a:lnTo>
                    <a:lnTo>
                      <a:pt x="1856" y="3599"/>
                    </a:lnTo>
                    <a:lnTo>
                      <a:pt x="1922" y="3577"/>
                    </a:lnTo>
                    <a:lnTo>
                      <a:pt x="1944" y="3555"/>
                    </a:lnTo>
                    <a:lnTo>
                      <a:pt x="1944" y="3577"/>
                    </a:lnTo>
                    <a:lnTo>
                      <a:pt x="2032" y="3533"/>
                    </a:lnTo>
                    <a:lnTo>
                      <a:pt x="2209" y="3533"/>
                    </a:lnTo>
                    <a:lnTo>
                      <a:pt x="2253" y="3511"/>
                    </a:lnTo>
                    <a:lnTo>
                      <a:pt x="2275" y="3577"/>
                    </a:lnTo>
                    <a:lnTo>
                      <a:pt x="2363" y="3533"/>
                    </a:lnTo>
                    <a:lnTo>
                      <a:pt x="2452" y="3511"/>
                    </a:lnTo>
                    <a:lnTo>
                      <a:pt x="2562" y="3511"/>
                    </a:lnTo>
                    <a:lnTo>
                      <a:pt x="2650" y="3489"/>
                    </a:lnTo>
                    <a:lnTo>
                      <a:pt x="2650" y="3555"/>
                    </a:lnTo>
                    <a:lnTo>
                      <a:pt x="2739" y="3533"/>
                    </a:lnTo>
                    <a:lnTo>
                      <a:pt x="2783" y="3555"/>
                    </a:lnTo>
                    <a:lnTo>
                      <a:pt x="2783" y="3577"/>
                    </a:lnTo>
                    <a:lnTo>
                      <a:pt x="2805" y="3644"/>
                    </a:lnTo>
                    <a:lnTo>
                      <a:pt x="2871" y="3644"/>
                    </a:lnTo>
                    <a:lnTo>
                      <a:pt x="2915" y="3621"/>
                    </a:lnTo>
                    <a:lnTo>
                      <a:pt x="2996" y="3621"/>
                    </a:lnTo>
                    <a:lnTo>
                      <a:pt x="2982" y="3577"/>
                    </a:lnTo>
                    <a:lnTo>
                      <a:pt x="3335" y="3533"/>
                    </a:lnTo>
                    <a:lnTo>
                      <a:pt x="3644" y="3511"/>
                    </a:lnTo>
                    <a:lnTo>
                      <a:pt x="3843" y="3511"/>
                    </a:lnTo>
                    <a:lnTo>
                      <a:pt x="4063" y="3489"/>
                    </a:lnTo>
                    <a:lnTo>
                      <a:pt x="4284" y="3445"/>
                    </a:lnTo>
                    <a:lnTo>
                      <a:pt x="4483" y="3379"/>
                    </a:lnTo>
                    <a:lnTo>
                      <a:pt x="4925" y="3224"/>
                    </a:lnTo>
                    <a:lnTo>
                      <a:pt x="5344" y="3047"/>
                    </a:lnTo>
                    <a:lnTo>
                      <a:pt x="5388" y="3025"/>
                    </a:lnTo>
                    <a:lnTo>
                      <a:pt x="5410" y="2981"/>
                    </a:lnTo>
                    <a:lnTo>
                      <a:pt x="5388" y="2937"/>
                    </a:lnTo>
                    <a:lnTo>
                      <a:pt x="5344" y="2893"/>
                    </a:lnTo>
                    <a:lnTo>
                      <a:pt x="5543" y="2827"/>
                    </a:lnTo>
                    <a:lnTo>
                      <a:pt x="5587" y="2782"/>
                    </a:lnTo>
                    <a:lnTo>
                      <a:pt x="5609" y="2738"/>
                    </a:lnTo>
                    <a:lnTo>
                      <a:pt x="5631" y="2694"/>
                    </a:lnTo>
                    <a:lnTo>
                      <a:pt x="5675" y="2650"/>
                    </a:lnTo>
                    <a:lnTo>
                      <a:pt x="6028" y="2473"/>
                    </a:lnTo>
                    <a:lnTo>
                      <a:pt x="6382" y="2319"/>
                    </a:lnTo>
                    <a:lnTo>
                      <a:pt x="7088" y="2032"/>
                    </a:lnTo>
                    <a:lnTo>
                      <a:pt x="7442" y="1877"/>
                    </a:lnTo>
                    <a:lnTo>
                      <a:pt x="7795" y="1701"/>
                    </a:lnTo>
                    <a:lnTo>
                      <a:pt x="8126" y="1524"/>
                    </a:lnTo>
                    <a:lnTo>
                      <a:pt x="8457" y="1325"/>
                    </a:lnTo>
                    <a:lnTo>
                      <a:pt x="8126" y="1436"/>
                    </a:lnTo>
                    <a:lnTo>
                      <a:pt x="7949" y="1502"/>
                    </a:lnTo>
                    <a:lnTo>
                      <a:pt x="7795" y="1590"/>
                    </a:lnTo>
                    <a:lnTo>
                      <a:pt x="7751" y="1524"/>
                    </a:lnTo>
                    <a:lnTo>
                      <a:pt x="7729" y="1502"/>
                    </a:lnTo>
                    <a:lnTo>
                      <a:pt x="7684" y="1502"/>
                    </a:lnTo>
                    <a:lnTo>
                      <a:pt x="7419" y="1634"/>
                    </a:lnTo>
                    <a:lnTo>
                      <a:pt x="7155" y="1745"/>
                    </a:lnTo>
                    <a:lnTo>
                      <a:pt x="6934" y="1833"/>
                    </a:lnTo>
                    <a:lnTo>
                      <a:pt x="6735" y="1833"/>
                    </a:lnTo>
                    <a:lnTo>
                      <a:pt x="6603" y="1789"/>
                    </a:lnTo>
                    <a:lnTo>
                      <a:pt x="6492" y="1789"/>
                    </a:lnTo>
                    <a:lnTo>
                      <a:pt x="6382" y="1811"/>
                    </a:lnTo>
                    <a:lnTo>
                      <a:pt x="6382" y="1811"/>
                    </a:lnTo>
                    <a:lnTo>
                      <a:pt x="6558" y="1745"/>
                    </a:lnTo>
                    <a:lnTo>
                      <a:pt x="6514" y="1634"/>
                    </a:lnTo>
                    <a:lnTo>
                      <a:pt x="6117" y="1745"/>
                    </a:lnTo>
                    <a:lnTo>
                      <a:pt x="5719" y="1833"/>
                    </a:lnTo>
                    <a:lnTo>
                      <a:pt x="5675" y="1723"/>
                    </a:lnTo>
                    <a:lnTo>
                      <a:pt x="5565" y="1767"/>
                    </a:lnTo>
                    <a:lnTo>
                      <a:pt x="5543" y="1723"/>
                    </a:lnTo>
                    <a:lnTo>
                      <a:pt x="5543" y="1679"/>
                    </a:lnTo>
                    <a:lnTo>
                      <a:pt x="5543" y="1656"/>
                    </a:lnTo>
                    <a:lnTo>
                      <a:pt x="5565" y="1612"/>
                    </a:lnTo>
                    <a:lnTo>
                      <a:pt x="5631" y="1546"/>
                    </a:lnTo>
                    <a:lnTo>
                      <a:pt x="5741" y="1480"/>
                    </a:lnTo>
                    <a:lnTo>
                      <a:pt x="6028" y="1347"/>
                    </a:lnTo>
                    <a:lnTo>
                      <a:pt x="6271" y="1215"/>
                    </a:lnTo>
                    <a:lnTo>
                      <a:pt x="6227" y="1082"/>
                    </a:lnTo>
                    <a:lnTo>
                      <a:pt x="6117" y="1127"/>
                    </a:lnTo>
                    <a:lnTo>
                      <a:pt x="6073" y="1060"/>
                    </a:lnTo>
                    <a:lnTo>
                      <a:pt x="6801" y="751"/>
                    </a:lnTo>
                    <a:lnTo>
                      <a:pt x="6757" y="707"/>
                    </a:lnTo>
                    <a:lnTo>
                      <a:pt x="6713" y="707"/>
                    </a:lnTo>
                    <a:lnTo>
                      <a:pt x="7066" y="553"/>
                    </a:lnTo>
                    <a:lnTo>
                      <a:pt x="7243" y="464"/>
                    </a:lnTo>
                    <a:lnTo>
                      <a:pt x="7397" y="332"/>
                    </a:lnTo>
                    <a:lnTo>
                      <a:pt x="7397" y="288"/>
                    </a:lnTo>
                    <a:lnTo>
                      <a:pt x="7353" y="265"/>
                    </a:lnTo>
                    <a:lnTo>
                      <a:pt x="7265" y="243"/>
                    </a:lnTo>
                    <a:lnTo>
                      <a:pt x="7155" y="243"/>
                    </a:lnTo>
                    <a:lnTo>
                      <a:pt x="6713" y="464"/>
                    </a:lnTo>
                    <a:lnTo>
                      <a:pt x="6691" y="398"/>
                    </a:lnTo>
                    <a:lnTo>
                      <a:pt x="6890" y="310"/>
                    </a:lnTo>
                    <a:lnTo>
                      <a:pt x="6978" y="265"/>
                    </a:lnTo>
                    <a:lnTo>
                      <a:pt x="7066" y="221"/>
                    </a:lnTo>
                    <a:lnTo>
                      <a:pt x="7066" y="199"/>
                    </a:lnTo>
                    <a:lnTo>
                      <a:pt x="7044" y="177"/>
                    </a:lnTo>
                    <a:lnTo>
                      <a:pt x="7000" y="155"/>
                    </a:lnTo>
                    <a:lnTo>
                      <a:pt x="6956" y="133"/>
                    </a:lnTo>
                    <a:lnTo>
                      <a:pt x="6934" y="133"/>
                    </a:lnTo>
                    <a:lnTo>
                      <a:pt x="6956" y="111"/>
                    </a:lnTo>
                    <a:lnTo>
                      <a:pt x="7022" y="67"/>
                    </a:lnTo>
                    <a:lnTo>
                      <a:pt x="7088" y="1"/>
                    </a:lnTo>
                    <a:close/>
                    <a:moveTo>
                      <a:pt x="2996" y="3621"/>
                    </a:moveTo>
                    <a:lnTo>
                      <a:pt x="3004" y="3644"/>
                    </a:lnTo>
                    <a:lnTo>
                      <a:pt x="3004" y="362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3212475" y="1625775"/>
                <a:ext cx="1125" cy="575"/>
              </a:xfrm>
              <a:custGeom>
                <a:avLst/>
                <a:gdLst/>
                <a:ahLst/>
                <a:cxnLst/>
                <a:rect l="l" t="t" r="r" b="b"/>
                <a:pathLst>
                  <a:path w="45" h="23" extrusionOk="0">
                    <a:moveTo>
                      <a:pt x="44" y="0"/>
                    </a:moveTo>
                    <a:lnTo>
                      <a:pt x="44" y="0"/>
                    </a:lnTo>
                    <a:lnTo>
                      <a:pt x="0" y="22"/>
                    </a:lnTo>
                    <a:lnTo>
                      <a:pt x="0" y="22"/>
                    </a:lnTo>
                    <a:lnTo>
                      <a:pt x="0" y="22"/>
                    </a:lnTo>
                    <a:lnTo>
                      <a:pt x="44" y="0"/>
                    </a:lnTo>
                    <a:lnTo>
                      <a:pt x="44"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2137225" y="1491625"/>
                <a:ext cx="1065325" cy="414025"/>
              </a:xfrm>
              <a:custGeom>
                <a:avLst/>
                <a:gdLst/>
                <a:ahLst/>
                <a:cxnLst/>
                <a:rect l="l" t="t" r="r" b="b"/>
                <a:pathLst>
                  <a:path w="42613" h="16561" extrusionOk="0">
                    <a:moveTo>
                      <a:pt x="8899" y="1"/>
                    </a:moveTo>
                    <a:lnTo>
                      <a:pt x="7949" y="23"/>
                    </a:lnTo>
                    <a:lnTo>
                      <a:pt x="7662" y="23"/>
                    </a:lnTo>
                    <a:lnTo>
                      <a:pt x="7419" y="45"/>
                    </a:lnTo>
                    <a:lnTo>
                      <a:pt x="6249" y="133"/>
                    </a:lnTo>
                    <a:lnTo>
                      <a:pt x="5211" y="244"/>
                    </a:lnTo>
                    <a:lnTo>
                      <a:pt x="4991" y="288"/>
                    </a:lnTo>
                    <a:lnTo>
                      <a:pt x="4770" y="376"/>
                    </a:lnTo>
                    <a:lnTo>
                      <a:pt x="4571" y="509"/>
                    </a:lnTo>
                    <a:lnTo>
                      <a:pt x="4372" y="641"/>
                    </a:lnTo>
                    <a:lnTo>
                      <a:pt x="4196" y="818"/>
                    </a:lnTo>
                    <a:lnTo>
                      <a:pt x="4107" y="906"/>
                    </a:lnTo>
                    <a:lnTo>
                      <a:pt x="4063" y="995"/>
                    </a:lnTo>
                    <a:lnTo>
                      <a:pt x="4041" y="1061"/>
                    </a:lnTo>
                    <a:lnTo>
                      <a:pt x="3931" y="1326"/>
                    </a:lnTo>
                    <a:lnTo>
                      <a:pt x="3909" y="1392"/>
                    </a:lnTo>
                    <a:lnTo>
                      <a:pt x="3798" y="1789"/>
                    </a:lnTo>
                    <a:lnTo>
                      <a:pt x="3732" y="2121"/>
                    </a:lnTo>
                    <a:lnTo>
                      <a:pt x="3666" y="2363"/>
                    </a:lnTo>
                    <a:lnTo>
                      <a:pt x="3644" y="2452"/>
                    </a:lnTo>
                    <a:lnTo>
                      <a:pt x="3511" y="2827"/>
                    </a:lnTo>
                    <a:lnTo>
                      <a:pt x="3489" y="2849"/>
                    </a:lnTo>
                    <a:lnTo>
                      <a:pt x="3401" y="3114"/>
                    </a:lnTo>
                    <a:lnTo>
                      <a:pt x="3379" y="3180"/>
                    </a:lnTo>
                    <a:lnTo>
                      <a:pt x="3335" y="3379"/>
                    </a:lnTo>
                    <a:lnTo>
                      <a:pt x="3291" y="3578"/>
                    </a:lnTo>
                    <a:lnTo>
                      <a:pt x="3268" y="3754"/>
                    </a:lnTo>
                    <a:lnTo>
                      <a:pt x="3291" y="3931"/>
                    </a:lnTo>
                    <a:lnTo>
                      <a:pt x="3401" y="4019"/>
                    </a:lnTo>
                    <a:lnTo>
                      <a:pt x="3533" y="4086"/>
                    </a:lnTo>
                    <a:lnTo>
                      <a:pt x="3953" y="4262"/>
                    </a:lnTo>
                    <a:lnTo>
                      <a:pt x="4019" y="4284"/>
                    </a:lnTo>
                    <a:lnTo>
                      <a:pt x="4107" y="4306"/>
                    </a:lnTo>
                    <a:lnTo>
                      <a:pt x="4240" y="4373"/>
                    </a:lnTo>
                    <a:lnTo>
                      <a:pt x="4395" y="4439"/>
                    </a:lnTo>
                    <a:lnTo>
                      <a:pt x="4505" y="4527"/>
                    </a:lnTo>
                    <a:lnTo>
                      <a:pt x="4593" y="4615"/>
                    </a:lnTo>
                    <a:lnTo>
                      <a:pt x="4659" y="4726"/>
                    </a:lnTo>
                    <a:lnTo>
                      <a:pt x="4704" y="4836"/>
                    </a:lnTo>
                    <a:lnTo>
                      <a:pt x="4726" y="4991"/>
                    </a:lnTo>
                    <a:lnTo>
                      <a:pt x="4704" y="5035"/>
                    </a:lnTo>
                    <a:lnTo>
                      <a:pt x="4682" y="5079"/>
                    </a:lnTo>
                    <a:lnTo>
                      <a:pt x="4637" y="5101"/>
                    </a:lnTo>
                    <a:lnTo>
                      <a:pt x="4571" y="5123"/>
                    </a:lnTo>
                    <a:lnTo>
                      <a:pt x="4483" y="5145"/>
                    </a:lnTo>
                    <a:lnTo>
                      <a:pt x="4130" y="5145"/>
                    </a:lnTo>
                    <a:lnTo>
                      <a:pt x="4107" y="5300"/>
                    </a:lnTo>
                    <a:lnTo>
                      <a:pt x="4063" y="5477"/>
                    </a:lnTo>
                    <a:lnTo>
                      <a:pt x="4019" y="5675"/>
                    </a:lnTo>
                    <a:lnTo>
                      <a:pt x="3953" y="5808"/>
                    </a:lnTo>
                    <a:lnTo>
                      <a:pt x="3887" y="5984"/>
                    </a:lnTo>
                    <a:lnTo>
                      <a:pt x="3865" y="6051"/>
                    </a:lnTo>
                    <a:lnTo>
                      <a:pt x="3798" y="6183"/>
                    </a:lnTo>
                    <a:lnTo>
                      <a:pt x="3622" y="6558"/>
                    </a:lnTo>
                    <a:lnTo>
                      <a:pt x="3423" y="6890"/>
                    </a:lnTo>
                    <a:lnTo>
                      <a:pt x="3335" y="7022"/>
                    </a:lnTo>
                    <a:lnTo>
                      <a:pt x="3224" y="7155"/>
                    </a:lnTo>
                    <a:lnTo>
                      <a:pt x="3114" y="7265"/>
                    </a:lnTo>
                    <a:lnTo>
                      <a:pt x="3026" y="7331"/>
                    </a:lnTo>
                    <a:lnTo>
                      <a:pt x="2937" y="7331"/>
                    </a:lnTo>
                    <a:lnTo>
                      <a:pt x="2761" y="7486"/>
                    </a:lnTo>
                    <a:lnTo>
                      <a:pt x="2474" y="7662"/>
                    </a:lnTo>
                    <a:lnTo>
                      <a:pt x="2098" y="7839"/>
                    </a:lnTo>
                    <a:lnTo>
                      <a:pt x="1878" y="7905"/>
                    </a:lnTo>
                    <a:lnTo>
                      <a:pt x="1657" y="7949"/>
                    </a:lnTo>
                    <a:lnTo>
                      <a:pt x="1458" y="8016"/>
                    </a:lnTo>
                    <a:lnTo>
                      <a:pt x="1237" y="8038"/>
                    </a:lnTo>
                    <a:lnTo>
                      <a:pt x="862" y="8060"/>
                    </a:lnTo>
                    <a:lnTo>
                      <a:pt x="487" y="8060"/>
                    </a:lnTo>
                    <a:lnTo>
                      <a:pt x="398" y="8082"/>
                    </a:lnTo>
                    <a:lnTo>
                      <a:pt x="288" y="8126"/>
                    </a:lnTo>
                    <a:lnTo>
                      <a:pt x="200" y="8192"/>
                    </a:lnTo>
                    <a:lnTo>
                      <a:pt x="133" y="8303"/>
                    </a:lnTo>
                    <a:lnTo>
                      <a:pt x="67" y="8435"/>
                    </a:lnTo>
                    <a:lnTo>
                      <a:pt x="23" y="8612"/>
                    </a:lnTo>
                    <a:lnTo>
                      <a:pt x="1" y="8788"/>
                    </a:lnTo>
                    <a:lnTo>
                      <a:pt x="1" y="9142"/>
                    </a:lnTo>
                    <a:lnTo>
                      <a:pt x="1" y="9340"/>
                    </a:lnTo>
                    <a:lnTo>
                      <a:pt x="23" y="9561"/>
                    </a:lnTo>
                    <a:lnTo>
                      <a:pt x="67" y="9804"/>
                    </a:lnTo>
                    <a:lnTo>
                      <a:pt x="111" y="10047"/>
                    </a:lnTo>
                    <a:lnTo>
                      <a:pt x="177" y="10268"/>
                    </a:lnTo>
                    <a:lnTo>
                      <a:pt x="266" y="10510"/>
                    </a:lnTo>
                    <a:lnTo>
                      <a:pt x="420" y="10864"/>
                    </a:lnTo>
                    <a:lnTo>
                      <a:pt x="619" y="11195"/>
                    </a:lnTo>
                    <a:lnTo>
                      <a:pt x="840" y="11526"/>
                    </a:lnTo>
                    <a:lnTo>
                      <a:pt x="1083" y="11835"/>
                    </a:lnTo>
                    <a:lnTo>
                      <a:pt x="1281" y="12056"/>
                    </a:lnTo>
                    <a:lnTo>
                      <a:pt x="1502" y="12277"/>
                    </a:lnTo>
                    <a:lnTo>
                      <a:pt x="1878" y="12608"/>
                    </a:lnTo>
                    <a:lnTo>
                      <a:pt x="2297" y="12895"/>
                    </a:lnTo>
                    <a:lnTo>
                      <a:pt x="2496" y="13005"/>
                    </a:lnTo>
                    <a:lnTo>
                      <a:pt x="2694" y="13116"/>
                    </a:lnTo>
                    <a:lnTo>
                      <a:pt x="3048" y="13270"/>
                    </a:lnTo>
                    <a:lnTo>
                      <a:pt x="3180" y="13359"/>
                    </a:lnTo>
                    <a:lnTo>
                      <a:pt x="3268" y="13447"/>
                    </a:lnTo>
                    <a:lnTo>
                      <a:pt x="3335" y="13535"/>
                    </a:lnTo>
                    <a:lnTo>
                      <a:pt x="3379" y="13624"/>
                    </a:lnTo>
                    <a:lnTo>
                      <a:pt x="3401" y="13712"/>
                    </a:lnTo>
                    <a:lnTo>
                      <a:pt x="3379" y="13800"/>
                    </a:lnTo>
                    <a:lnTo>
                      <a:pt x="3313" y="13977"/>
                    </a:lnTo>
                    <a:lnTo>
                      <a:pt x="3224" y="14176"/>
                    </a:lnTo>
                    <a:lnTo>
                      <a:pt x="3092" y="14374"/>
                    </a:lnTo>
                    <a:lnTo>
                      <a:pt x="2981" y="14595"/>
                    </a:lnTo>
                    <a:lnTo>
                      <a:pt x="2959" y="14683"/>
                    </a:lnTo>
                    <a:lnTo>
                      <a:pt x="2937" y="14794"/>
                    </a:lnTo>
                    <a:lnTo>
                      <a:pt x="3114" y="14772"/>
                    </a:lnTo>
                    <a:lnTo>
                      <a:pt x="3268" y="14772"/>
                    </a:lnTo>
                    <a:lnTo>
                      <a:pt x="3533" y="14816"/>
                    </a:lnTo>
                    <a:lnTo>
                      <a:pt x="3710" y="14860"/>
                    </a:lnTo>
                    <a:lnTo>
                      <a:pt x="3865" y="14948"/>
                    </a:lnTo>
                    <a:lnTo>
                      <a:pt x="4041" y="15015"/>
                    </a:lnTo>
                    <a:lnTo>
                      <a:pt x="4218" y="15081"/>
                    </a:lnTo>
                    <a:lnTo>
                      <a:pt x="4395" y="15103"/>
                    </a:lnTo>
                    <a:lnTo>
                      <a:pt x="4505" y="15081"/>
                    </a:lnTo>
                    <a:lnTo>
                      <a:pt x="4615" y="15059"/>
                    </a:lnTo>
                    <a:lnTo>
                      <a:pt x="4637" y="15103"/>
                    </a:lnTo>
                    <a:lnTo>
                      <a:pt x="4682" y="15147"/>
                    </a:lnTo>
                    <a:lnTo>
                      <a:pt x="4902" y="15213"/>
                    </a:lnTo>
                    <a:lnTo>
                      <a:pt x="5233" y="15302"/>
                    </a:lnTo>
                    <a:lnTo>
                      <a:pt x="5631" y="15368"/>
                    </a:lnTo>
                    <a:lnTo>
                      <a:pt x="6514" y="15478"/>
                    </a:lnTo>
                    <a:lnTo>
                      <a:pt x="6956" y="15522"/>
                    </a:lnTo>
                    <a:lnTo>
                      <a:pt x="7331" y="15544"/>
                    </a:lnTo>
                    <a:lnTo>
                      <a:pt x="7397" y="15522"/>
                    </a:lnTo>
                    <a:lnTo>
                      <a:pt x="7596" y="15456"/>
                    </a:lnTo>
                    <a:lnTo>
                      <a:pt x="7773" y="15412"/>
                    </a:lnTo>
                    <a:lnTo>
                      <a:pt x="7993" y="15390"/>
                    </a:lnTo>
                    <a:lnTo>
                      <a:pt x="8567" y="15390"/>
                    </a:lnTo>
                    <a:lnTo>
                      <a:pt x="8678" y="15368"/>
                    </a:lnTo>
                    <a:lnTo>
                      <a:pt x="8744" y="15346"/>
                    </a:lnTo>
                    <a:lnTo>
                      <a:pt x="8810" y="15324"/>
                    </a:lnTo>
                    <a:lnTo>
                      <a:pt x="8832" y="15280"/>
                    </a:lnTo>
                    <a:lnTo>
                      <a:pt x="8854" y="15235"/>
                    </a:lnTo>
                    <a:lnTo>
                      <a:pt x="8876" y="15169"/>
                    </a:lnTo>
                    <a:lnTo>
                      <a:pt x="8899" y="15037"/>
                    </a:lnTo>
                    <a:lnTo>
                      <a:pt x="8876" y="15390"/>
                    </a:lnTo>
                    <a:lnTo>
                      <a:pt x="8876" y="15390"/>
                    </a:lnTo>
                    <a:lnTo>
                      <a:pt x="8943" y="15324"/>
                    </a:lnTo>
                    <a:lnTo>
                      <a:pt x="9009" y="15280"/>
                    </a:lnTo>
                    <a:lnTo>
                      <a:pt x="9097" y="15257"/>
                    </a:lnTo>
                    <a:lnTo>
                      <a:pt x="9164" y="15235"/>
                    </a:lnTo>
                    <a:lnTo>
                      <a:pt x="9340" y="15213"/>
                    </a:lnTo>
                    <a:lnTo>
                      <a:pt x="9517" y="15235"/>
                    </a:lnTo>
                    <a:lnTo>
                      <a:pt x="9848" y="15280"/>
                    </a:lnTo>
                    <a:lnTo>
                      <a:pt x="10003" y="15257"/>
                    </a:lnTo>
                    <a:lnTo>
                      <a:pt x="10069" y="15235"/>
                    </a:lnTo>
                    <a:lnTo>
                      <a:pt x="10135" y="15213"/>
                    </a:lnTo>
                    <a:lnTo>
                      <a:pt x="10135" y="15589"/>
                    </a:lnTo>
                    <a:lnTo>
                      <a:pt x="10245" y="15544"/>
                    </a:lnTo>
                    <a:lnTo>
                      <a:pt x="10378" y="15500"/>
                    </a:lnTo>
                    <a:lnTo>
                      <a:pt x="10599" y="15434"/>
                    </a:lnTo>
                    <a:lnTo>
                      <a:pt x="11084" y="15434"/>
                    </a:lnTo>
                    <a:lnTo>
                      <a:pt x="11548" y="15478"/>
                    </a:lnTo>
                    <a:lnTo>
                      <a:pt x="11791" y="15456"/>
                    </a:lnTo>
                    <a:lnTo>
                      <a:pt x="12034" y="15412"/>
                    </a:lnTo>
                    <a:lnTo>
                      <a:pt x="12034" y="15787"/>
                    </a:lnTo>
                    <a:lnTo>
                      <a:pt x="12277" y="15787"/>
                    </a:lnTo>
                    <a:lnTo>
                      <a:pt x="12475" y="15809"/>
                    </a:lnTo>
                    <a:lnTo>
                      <a:pt x="12564" y="15831"/>
                    </a:lnTo>
                    <a:lnTo>
                      <a:pt x="12630" y="15854"/>
                    </a:lnTo>
                    <a:lnTo>
                      <a:pt x="12652" y="15920"/>
                    </a:lnTo>
                    <a:lnTo>
                      <a:pt x="12674" y="15964"/>
                    </a:lnTo>
                    <a:lnTo>
                      <a:pt x="12674" y="16361"/>
                    </a:lnTo>
                    <a:lnTo>
                      <a:pt x="12740" y="16383"/>
                    </a:lnTo>
                    <a:lnTo>
                      <a:pt x="12807" y="16406"/>
                    </a:lnTo>
                    <a:lnTo>
                      <a:pt x="12961" y="16406"/>
                    </a:lnTo>
                    <a:lnTo>
                      <a:pt x="13292" y="16361"/>
                    </a:lnTo>
                    <a:lnTo>
                      <a:pt x="13535" y="16361"/>
                    </a:lnTo>
                    <a:lnTo>
                      <a:pt x="13579" y="16383"/>
                    </a:lnTo>
                    <a:lnTo>
                      <a:pt x="13623" y="16406"/>
                    </a:lnTo>
                    <a:lnTo>
                      <a:pt x="13646" y="16450"/>
                    </a:lnTo>
                    <a:lnTo>
                      <a:pt x="13668" y="16516"/>
                    </a:lnTo>
                    <a:lnTo>
                      <a:pt x="13646" y="16141"/>
                    </a:lnTo>
                    <a:lnTo>
                      <a:pt x="14507" y="16141"/>
                    </a:lnTo>
                    <a:lnTo>
                      <a:pt x="15279" y="16185"/>
                    </a:lnTo>
                    <a:lnTo>
                      <a:pt x="16008" y="16251"/>
                    </a:lnTo>
                    <a:lnTo>
                      <a:pt x="16714" y="16339"/>
                    </a:lnTo>
                    <a:lnTo>
                      <a:pt x="16979" y="16361"/>
                    </a:lnTo>
                    <a:lnTo>
                      <a:pt x="17487" y="16450"/>
                    </a:lnTo>
                    <a:lnTo>
                      <a:pt x="18039" y="16516"/>
                    </a:lnTo>
                    <a:lnTo>
                      <a:pt x="18591" y="16560"/>
                    </a:lnTo>
                    <a:lnTo>
                      <a:pt x="19143" y="16560"/>
                    </a:lnTo>
                    <a:lnTo>
                      <a:pt x="19717" y="16538"/>
                    </a:lnTo>
                    <a:lnTo>
                      <a:pt x="20313" y="16494"/>
                    </a:lnTo>
                    <a:lnTo>
                      <a:pt x="20887" y="16406"/>
                    </a:lnTo>
                    <a:lnTo>
                      <a:pt x="21483" y="16317"/>
                    </a:lnTo>
                    <a:lnTo>
                      <a:pt x="22102" y="16207"/>
                    </a:lnTo>
                    <a:lnTo>
                      <a:pt x="22698" y="16074"/>
                    </a:lnTo>
                    <a:lnTo>
                      <a:pt x="22808" y="16052"/>
                    </a:lnTo>
                    <a:lnTo>
                      <a:pt x="23117" y="15964"/>
                    </a:lnTo>
                    <a:lnTo>
                      <a:pt x="23868" y="15743"/>
                    </a:lnTo>
                    <a:lnTo>
                      <a:pt x="24773" y="15478"/>
                    </a:lnTo>
                    <a:lnTo>
                      <a:pt x="25016" y="15390"/>
                    </a:lnTo>
                    <a:lnTo>
                      <a:pt x="26076" y="15015"/>
                    </a:lnTo>
                    <a:lnTo>
                      <a:pt x="26186" y="14970"/>
                    </a:lnTo>
                    <a:lnTo>
                      <a:pt x="26275" y="14904"/>
                    </a:lnTo>
                    <a:lnTo>
                      <a:pt x="26363" y="14816"/>
                    </a:lnTo>
                    <a:lnTo>
                      <a:pt x="26407" y="14705"/>
                    </a:lnTo>
                    <a:lnTo>
                      <a:pt x="26429" y="14573"/>
                    </a:lnTo>
                    <a:lnTo>
                      <a:pt x="26407" y="14441"/>
                    </a:lnTo>
                    <a:lnTo>
                      <a:pt x="26341" y="14330"/>
                    </a:lnTo>
                    <a:lnTo>
                      <a:pt x="26208" y="14198"/>
                    </a:lnTo>
                    <a:lnTo>
                      <a:pt x="27136" y="13999"/>
                    </a:lnTo>
                    <a:lnTo>
                      <a:pt x="27224" y="13955"/>
                    </a:lnTo>
                    <a:lnTo>
                      <a:pt x="27312" y="13933"/>
                    </a:lnTo>
                    <a:lnTo>
                      <a:pt x="27378" y="13889"/>
                    </a:lnTo>
                    <a:lnTo>
                      <a:pt x="27423" y="13822"/>
                    </a:lnTo>
                    <a:lnTo>
                      <a:pt x="27467" y="13712"/>
                    </a:lnTo>
                    <a:lnTo>
                      <a:pt x="27511" y="13602"/>
                    </a:lnTo>
                    <a:lnTo>
                      <a:pt x="27555" y="13491"/>
                    </a:lnTo>
                    <a:lnTo>
                      <a:pt x="27599" y="13381"/>
                    </a:lnTo>
                    <a:lnTo>
                      <a:pt x="27643" y="13337"/>
                    </a:lnTo>
                    <a:lnTo>
                      <a:pt x="27710" y="13292"/>
                    </a:lnTo>
                    <a:lnTo>
                      <a:pt x="27798" y="13248"/>
                    </a:lnTo>
                    <a:lnTo>
                      <a:pt x="27886" y="13226"/>
                    </a:lnTo>
                    <a:lnTo>
                      <a:pt x="27997" y="13160"/>
                    </a:lnTo>
                    <a:lnTo>
                      <a:pt x="28527" y="12939"/>
                    </a:lnTo>
                    <a:lnTo>
                      <a:pt x="29056" y="12718"/>
                    </a:lnTo>
                    <a:lnTo>
                      <a:pt x="29255" y="12652"/>
                    </a:lnTo>
                    <a:lnTo>
                      <a:pt x="29321" y="12630"/>
                    </a:lnTo>
                    <a:lnTo>
                      <a:pt x="30116" y="12343"/>
                    </a:lnTo>
                    <a:lnTo>
                      <a:pt x="30889" y="12100"/>
                    </a:lnTo>
                    <a:lnTo>
                      <a:pt x="31154" y="12012"/>
                    </a:lnTo>
                    <a:lnTo>
                      <a:pt x="32103" y="11769"/>
                    </a:lnTo>
                    <a:lnTo>
                      <a:pt x="33031" y="11592"/>
                    </a:lnTo>
                    <a:lnTo>
                      <a:pt x="33870" y="11438"/>
                    </a:lnTo>
                    <a:lnTo>
                      <a:pt x="34223" y="11394"/>
                    </a:lnTo>
                    <a:lnTo>
                      <a:pt x="34245" y="11394"/>
                    </a:lnTo>
                    <a:lnTo>
                      <a:pt x="34974" y="11305"/>
                    </a:lnTo>
                    <a:lnTo>
                      <a:pt x="35216" y="11283"/>
                    </a:lnTo>
                    <a:lnTo>
                      <a:pt x="35680" y="11239"/>
                    </a:lnTo>
                    <a:lnTo>
                      <a:pt x="36365" y="11173"/>
                    </a:lnTo>
                    <a:lnTo>
                      <a:pt x="37049" y="11151"/>
                    </a:lnTo>
                    <a:lnTo>
                      <a:pt x="37204" y="11129"/>
                    </a:lnTo>
                    <a:lnTo>
                      <a:pt x="37402" y="11129"/>
                    </a:lnTo>
                    <a:lnTo>
                      <a:pt x="37844" y="11107"/>
                    </a:lnTo>
                    <a:lnTo>
                      <a:pt x="38396" y="11062"/>
                    </a:lnTo>
                    <a:lnTo>
                      <a:pt x="39036" y="11018"/>
                    </a:lnTo>
                    <a:lnTo>
                      <a:pt x="39787" y="10908"/>
                    </a:lnTo>
                    <a:lnTo>
                      <a:pt x="40206" y="10842"/>
                    </a:lnTo>
                    <a:lnTo>
                      <a:pt x="40648" y="10731"/>
                    </a:lnTo>
                    <a:lnTo>
                      <a:pt x="41111" y="10621"/>
                    </a:lnTo>
                    <a:lnTo>
                      <a:pt x="41575" y="10466"/>
                    </a:lnTo>
                    <a:lnTo>
                      <a:pt x="42039" y="10290"/>
                    </a:lnTo>
                    <a:lnTo>
                      <a:pt x="42525" y="10091"/>
                    </a:lnTo>
                    <a:lnTo>
                      <a:pt x="42613" y="10047"/>
                    </a:lnTo>
                    <a:lnTo>
                      <a:pt x="42525" y="10069"/>
                    </a:lnTo>
                    <a:lnTo>
                      <a:pt x="42039" y="10223"/>
                    </a:lnTo>
                    <a:lnTo>
                      <a:pt x="41553" y="10334"/>
                    </a:lnTo>
                    <a:lnTo>
                      <a:pt x="41111" y="10422"/>
                    </a:lnTo>
                    <a:lnTo>
                      <a:pt x="40692" y="10466"/>
                    </a:lnTo>
                    <a:lnTo>
                      <a:pt x="40295" y="10488"/>
                    </a:lnTo>
                    <a:lnTo>
                      <a:pt x="39919" y="10510"/>
                    </a:lnTo>
                    <a:lnTo>
                      <a:pt x="39235" y="10510"/>
                    </a:lnTo>
                    <a:lnTo>
                      <a:pt x="38109" y="10488"/>
                    </a:lnTo>
                    <a:lnTo>
                      <a:pt x="37645" y="10510"/>
                    </a:lnTo>
                    <a:lnTo>
                      <a:pt x="37446" y="10533"/>
                    </a:lnTo>
                    <a:lnTo>
                      <a:pt x="37248" y="10555"/>
                    </a:lnTo>
                    <a:lnTo>
                      <a:pt x="37248" y="10400"/>
                    </a:lnTo>
                    <a:lnTo>
                      <a:pt x="37226" y="10223"/>
                    </a:lnTo>
                    <a:lnTo>
                      <a:pt x="37181" y="10157"/>
                    </a:lnTo>
                    <a:lnTo>
                      <a:pt x="37159" y="10091"/>
                    </a:lnTo>
                    <a:lnTo>
                      <a:pt x="37115" y="10025"/>
                    </a:lnTo>
                    <a:lnTo>
                      <a:pt x="37049" y="10003"/>
                    </a:lnTo>
                    <a:lnTo>
                      <a:pt x="37005" y="10003"/>
                    </a:lnTo>
                    <a:lnTo>
                      <a:pt x="36806" y="9981"/>
                    </a:lnTo>
                    <a:lnTo>
                      <a:pt x="36298" y="9981"/>
                    </a:lnTo>
                    <a:lnTo>
                      <a:pt x="35901" y="10025"/>
                    </a:lnTo>
                    <a:lnTo>
                      <a:pt x="35614" y="10047"/>
                    </a:lnTo>
                    <a:lnTo>
                      <a:pt x="35327" y="10069"/>
                    </a:lnTo>
                    <a:lnTo>
                      <a:pt x="34775" y="10135"/>
                    </a:lnTo>
                    <a:lnTo>
                      <a:pt x="34245" y="10179"/>
                    </a:lnTo>
                    <a:lnTo>
                      <a:pt x="33759" y="10179"/>
                    </a:lnTo>
                    <a:lnTo>
                      <a:pt x="33538" y="10135"/>
                    </a:lnTo>
                    <a:lnTo>
                      <a:pt x="33318" y="10091"/>
                    </a:lnTo>
                    <a:lnTo>
                      <a:pt x="33119" y="10025"/>
                    </a:lnTo>
                    <a:lnTo>
                      <a:pt x="32942" y="9936"/>
                    </a:lnTo>
                    <a:lnTo>
                      <a:pt x="32810" y="9870"/>
                    </a:lnTo>
                    <a:lnTo>
                      <a:pt x="32699" y="9782"/>
                    </a:lnTo>
                    <a:lnTo>
                      <a:pt x="32545" y="9672"/>
                    </a:lnTo>
                    <a:lnTo>
                      <a:pt x="32390" y="9583"/>
                    </a:lnTo>
                    <a:lnTo>
                      <a:pt x="32258" y="9517"/>
                    </a:lnTo>
                    <a:lnTo>
                      <a:pt x="32125" y="9473"/>
                    </a:lnTo>
                    <a:lnTo>
                      <a:pt x="31993" y="9429"/>
                    </a:lnTo>
                    <a:lnTo>
                      <a:pt x="31640" y="9429"/>
                    </a:lnTo>
                    <a:lnTo>
                      <a:pt x="31441" y="9451"/>
                    </a:lnTo>
                    <a:lnTo>
                      <a:pt x="31441" y="9451"/>
                    </a:lnTo>
                    <a:lnTo>
                      <a:pt x="32258" y="9296"/>
                    </a:lnTo>
                    <a:lnTo>
                      <a:pt x="32214" y="9031"/>
                    </a:lnTo>
                    <a:lnTo>
                      <a:pt x="32148" y="8722"/>
                    </a:lnTo>
                    <a:lnTo>
                      <a:pt x="31242" y="8766"/>
                    </a:lnTo>
                    <a:lnTo>
                      <a:pt x="30293" y="8833"/>
                    </a:lnTo>
                    <a:lnTo>
                      <a:pt x="28394" y="8987"/>
                    </a:lnTo>
                    <a:lnTo>
                      <a:pt x="28262" y="8435"/>
                    </a:lnTo>
                    <a:lnTo>
                      <a:pt x="27688" y="8568"/>
                    </a:lnTo>
                    <a:lnTo>
                      <a:pt x="27599" y="8435"/>
                    </a:lnTo>
                    <a:lnTo>
                      <a:pt x="27555" y="8303"/>
                    </a:lnTo>
                    <a:lnTo>
                      <a:pt x="27533" y="8170"/>
                    </a:lnTo>
                    <a:lnTo>
                      <a:pt x="27555" y="8038"/>
                    </a:lnTo>
                    <a:lnTo>
                      <a:pt x="27621" y="7905"/>
                    </a:lnTo>
                    <a:lnTo>
                      <a:pt x="27732" y="7751"/>
                    </a:lnTo>
                    <a:lnTo>
                      <a:pt x="27908" y="7618"/>
                    </a:lnTo>
                    <a:lnTo>
                      <a:pt x="28107" y="7486"/>
                    </a:lnTo>
                    <a:lnTo>
                      <a:pt x="28306" y="7375"/>
                    </a:lnTo>
                    <a:lnTo>
                      <a:pt x="28372" y="7331"/>
                    </a:lnTo>
                    <a:lnTo>
                      <a:pt x="28681" y="7199"/>
                    </a:lnTo>
                    <a:lnTo>
                      <a:pt x="28769" y="7177"/>
                    </a:lnTo>
                    <a:lnTo>
                      <a:pt x="29454" y="6934"/>
                    </a:lnTo>
                    <a:lnTo>
                      <a:pt x="30138" y="6735"/>
                    </a:lnTo>
                    <a:lnTo>
                      <a:pt x="30801" y="6536"/>
                    </a:lnTo>
                    <a:lnTo>
                      <a:pt x="31375" y="6360"/>
                    </a:lnTo>
                    <a:lnTo>
                      <a:pt x="31220" y="5609"/>
                    </a:lnTo>
                    <a:lnTo>
                      <a:pt x="30933" y="5675"/>
                    </a:lnTo>
                    <a:lnTo>
                      <a:pt x="30646" y="5741"/>
                    </a:lnTo>
                    <a:lnTo>
                      <a:pt x="30558" y="5366"/>
                    </a:lnTo>
                    <a:lnTo>
                      <a:pt x="31507" y="5167"/>
                    </a:lnTo>
                    <a:lnTo>
                      <a:pt x="32412" y="4991"/>
                    </a:lnTo>
                    <a:lnTo>
                      <a:pt x="33318" y="4836"/>
                    </a:lnTo>
                    <a:lnTo>
                      <a:pt x="34223" y="4726"/>
                    </a:lnTo>
                    <a:lnTo>
                      <a:pt x="34377" y="4704"/>
                    </a:lnTo>
                    <a:lnTo>
                      <a:pt x="34377" y="4682"/>
                    </a:lnTo>
                    <a:lnTo>
                      <a:pt x="34355" y="4615"/>
                    </a:lnTo>
                    <a:lnTo>
                      <a:pt x="34333" y="4505"/>
                    </a:lnTo>
                    <a:lnTo>
                      <a:pt x="34289" y="4417"/>
                    </a:lnTo>
                    <a:lnTo>
                      <a:pt x="34245" y="4373"/>
                    </a:lnTo>
                    <a:lnTo>
                      <a:pt x="34179" y="4351"/>
                    </a:lnTo>
                    <a:lnTo>
                      <a:pt x="34024" y="4351"/>
                    </a:lnTo>
                    <a:lnTo>
                      <a:pt x="34797" y="4284"/>
                    </a:lnTo>
                    <a:lnTo>
                      <a:pt x="34974" y="4262"/>
                    </a:lnTo>
                    <a:lnTo>
                      <a:pt x="35724" y="4218"/>
                    </a:lnTo>
                    <a:lnTo>
                      <a:pt x="35989" y="4196"/>
                    </a:lnTo>
                    <a:lnTo>
                      <a:pt x="36497" y="4152"/>
                    </a:lnTo>
                    <a:lnTo>
                      <a:pt x="37005" y="4108"/>
                    </a:lnTo>
                    <a:lnTo>
                      <a:pt x="37491" y="4019"/>
                    </a:lnTo>
                    <a:lnTo>
                      <a:pt x="37711" y="3953"/>
                    </a:lnTo>
                    <a:lnTo>
                      <a:pt x="37932" y="3887"/>
                    </a:lnTo>
                    <a:lnTo>
                      <a:pt x="37976" y="3843"/>
                    </a:lnTo>
                    <a:lnTo>
                      <a:pt x="37998" y="3799"/>
                    </a:lnTo>
                    <a:lnTo>
                      <a:pt x="38020" y="3732"/>
                    </a:lnTo>
                    <a:lnTo>
                      <a:pt x="38020" y="3666"/>
                    </a:lnTo>
                    <a:lnTo>
                      <a:pt x="37998" y="3556"/>
                    </a:lnTo>
                    <a:lnTo>
                      <a:pt x="37910" y="3401"/>
                    </a:lnTo>
                    <a:lnTo>
                      <a:pt x="37778" y="3269"/>
                    </a:lnTo>
                    <a:lnTo>
                      <a:pt x="37579" y="3136"/>
                    </a:lnTo>
                    <a:lnTo>
                      <a:pt x="37336" y="3026"/>
                    </a:lnTo>
                    <a:lnTo>
                      <a:pt x="37005" y="2960"/>
                    </a:lnTo>
                    <a:lnTo>
                      <a:pt x="36541" y="2982"/>
                    </a:lnTo>
                    <a:lnTo>
                      <a:pt x="35746" y="3026"/>
                    </a:lnTo>
                    <a:lnTo>
                      <a:pt x="35150" y="3070"/>
                    </a:lnTo>
                    <a:lnTo>
                      <a:pt x="34841" y="3114"/>
                    </a:lnTo>
                    <a:lnTo>
                      <a:pt x="34620" y="3136"/>
                    </a:lnTo>
                    <a:lnTo>
                      <a:pt x="34488" y="3158"/>
                    </a:lnTo>
                    <a:lnTo>
                      <a:pt x="34466" y="2805"/>
                    </a:lnTo>
                    <a:lnTo>
                      <a:pt x="34444" y="2783"/>
                    </a:lnTo>
                    <a:lnTo>
                      <a:pt x="34576" y="2761"/>
                    </a:lnTo>
                    <a:lnTo>
                      <a:pt x="35084" y="2739"/>
                    </a:lnTo>
                    <a:lnTo>
                      <a:pt x="35636" y="2739"/>
                    </a:lnTo>
                    <a:lnTo>
                      <a:pt x="35923" y="2717"/>
                    </a:lnTo>
                    <a:lnTo>
                      <a:pt x="36188" y="2695"/>
                    </a:lnTo>
                    <a:lnTo>
                      <a:pt x="36453" y="2650"/>
                    </a:lnTo>
                    <a:lnTo>
                      <a:pt x="36674" y="2584"/>
                    </a:lnTo>
                    <a:lnTo>
                      <a:pt x="36740" y="2540"/>
                    </a:lnTo>
                    <a:lnTo>
                      <a:pt x="36740" y="2474"/>
                    </a:lnTo>
                    <a:lnTo>
                      <a:pt x="36696" y="2408"/>
                    </a:lnTo>
                    <a:lnTo>
                      <a:pt x="36629" y="2341"/>
                    </a:lnTo>
                    <a:lnTo>
                      <a:pt x="36629" y="2319"/>
                    </a:lnTo>
                    <a:lnTo>
                      <a:pt x="36497" y="2209"/>
                    </a:lnTo>
                    <a:lnTo>
                      <a:pt x="36320" y="2076"/>
                    </a:lnTo>
                    <a:lnTo>
                      <a:pt x="36276" y="2010"/>
                    </a:lnTo>
                    <a:lnTo>
                      <a:pt x="36254" y="1944"/>
                    </a:lnTo>
                    <a:lnTo>
                      <a:pt x="36276" y="1900"/>
                    </a:lnTo>
                    <a:lnTo>
                      <a:pt x="36320" y="1856"/>
                    </a:lnTo>
                    <a:lnTo>
                      <a:pt x="36563" y="1834"/>
                    </a:lnTo>
                    <a:lnTo>
                      <a:pt x="36806" y="1789"/>
                    </a:lnTo>
                    <a:lnTo>
                      <a:pt x="37049" y="1723"/>
                    </a:lnTo>
                    <a:lnTo>
                      <a:pt x="37159" y="1679"/>
                    </a:lnTo>
                    <a:lnTo>
                      <a:pt x="37292" y="1613"/>
                    </a:lnTo>
                    <a:lnTo>
                      <a:pt x="37226" y="1613"/>
                    </a:lnTo>
                    <a:lnTo>
                      <a:pt x="36894" y="1635"/>
                    </a:lnTo>
                    <a:lnTo>
                      <a:pt x="36497" y="1679"/>
                    </a:lnTo>
                    <a:lnTo>
                      <a:pt x="35989" y="1723"/>
                    </a:lnTo>
                    <a:lnTo>
                      <a:pt x="35658" y="1767"/>
                    </a:lnTo>
                    <a:lnTo>
                      <a:pt x="35216" y="1811"/>
                    </a:lnTo>
                    <a:lnTo>
                      <a:pt x="34797" y="1856"/>
                    </a:lnTo>
                    <a:lnTo>
                      <a:pt x="34400" y="1878"/>
                    </a:lnTo>
                    <a:lnTo>
                      <a:pt x="34024" y="1856"/>
                    </a:lnTo>
                    <a:lnTo>
                      <a:pt x="33759" y="1745"/>
                    </a:lnTo>
                    <a:lnTo>
                      <a:pt x="33538" y="1613"/>
                    </a:lnTo>
                    <a:lnTo>
                      <a:pt x="33472" y="1569"/>
                    </a:lnTo>
                    <a:lnTo>
                      <a:pt x="33406" y="1480"/>
                    </a:lnTo>
                    <a:lnTo>
                      <a:pt x="33340" y="1414"/>
                    </a:lnTo>
                    <a:lnTo>
                      <a:pt x="33296" y="1304"/>
                    </a:lnTo>
                    <a:lnTo>
                      <a:pt x="33274" y="1193"/>
                    </a:lnTo>
                    <a:lnTo>
                      <a:pt x="32766" y="1304"/>
                    </a:lnTo>
                    <a:lnTo>
                      <a:pt x="32258" y="1370"/>
                    </a:lnTo>
                    <a:lnTo>
                      <a:pt x="31772" y="1392"/>
                    </a:lnTo>
                    <a:lnTo>
                      <a:pt x="31309" y="1370"/>
                    </a:lnTo>
                    <a:lnTo>
                      <a:pt x="31066" y="1326"/>
                    </a:lnTo>
                    <a:lnTo>
                      <a:pt x="30801" y="1282"/>
                    </a:lnTo>
                    <a:lnTo>
                      <a:pt x="30536" y="1215"/>
                    </a:lnTo>
                    <a:lnTo>
                      <a:pt x="30293" y="1127"/>
                    </a:lnTo>
                    <a:lnTo>
                      <a:pt x="30094" y="1061"/>
                    </a:lnTo>
                    <a:lnTo>
                      <a:pt x="30072" y="1039"/>
                    </a:lnTo>
                    <a:lnTo>
                      <a:pt x="29807" y="928"/>
                    </a:lnTo>
                    <a:lnTo>
                      <a:pt x="29498" y="774"/>
                    </a:lnTo>
                    <a:lnTo>
                      <a:pt x="29211" y="597"/>
                    </a:lnTo>
                    <a:lnTo>
                      <a:pt x="29145" y="553"/>
                    </a:lnTo>
                    <a:lnTo>
                      <a:pt x="29056" y="531"/>
                    </a:lnTo>
                    <a:lnTo>
                      <a:pt x="28836" y="509"/>
                    </a:lnTo>
                    <a:lnTo>
                      <a:pt x="28637" y="509"/>
                    </a:lnTo>
                    <a:lnTo>
                      <a:pt x="28460" y="531"/>
                    </a:lnTo>
                    <a:lnTo>
                      <a:pt x="28019" y="619"/>
                    </a:lnTo>
                    <a:lnTo>
                      <a:pt x="27688" y="708"/>
                    </a:lnTo>
                    <a:lnTo>
                      <a:pt x="27202" y="840"/>
                    </a:lnTo>
                    <a:lnTo>
                      <a:pt x="26473" y="884"/>
                    </a:lnTo>
                    <a:lnTo>
                      <a:pt x="25745" y="950"/>
                    </a:lnTo>
                    <a:lnTo>
                      <a:pt x="24332" y="1105"/>
                    </a:lnTo>
                    <a:lnTo>
                      <a:pt x="24000" y="1149"/>
                    </a:lnTo>
                    <a:lnTo>
                      <a:pt x="23559" y="1215"/>
                    </a:lnTo>
                    <a:lnTo>
                      <a:pt x="22698" y="1326"/>
                    </a:lnTo>
                    <a:lnTo>
                      <a:pt x="21395" y="1502"/>
                    </a:lnTo>
                    <a:lnTo>
                      <a:pt x="20115" y="1613"/>
                    </a:lnTo>
                    <a:lnTo>
                      <a:pt x="19254" y="1679"/>
                    </a:lnTo>
                    <a:lnTo>
                      <a:pt x="18392" y="1701"/>
                    </a:lnTo>
                    <a:lnTo>
                      <a:pt x="17333" y="1679"/>
                    </a:lnTo>
                    <a:lnTo>
                      <a:pt x="16692" y="1657"/>
                    </a:lnTo>
                    <a:lnTo>
                      <a:pt x="16030" y="1591"/>
                    </a:lnTo>
                    <a:lnTo>
                      <a:pt x="15125" y="1458"/>
                    </a:lnTo>
                    <a:lnTo>
                      <a:pt x="14661" y="1392"/>
                    </a:lnTo>
                    <a:lnTo>
                      <a:pt x="14220" y="1282"/>
                    </a:lnTo>
                    <a:lnTo>
                      <a:pt x="13535" y="1127"/>
                    </a:lnTo>
                    <a:lnTo>
                      <a:pt x="13094" y="818"/>
                    </a:lnTo>
                    <a:lnTo>
                      <a:pt x="12961" y="730"/>
                    </a:lnTo>
                    <a:lnTo>
                      <a:pt x="12829" y="641"/>
                    </a:lnTo>
                    <a:lnTo>
                      <a:pt x="12475" y="398"/>
                    </a:lnTo>
                    <a:lnTo>
                      <a:pt x="12453" y="376"/>
                    </a:lnTo>
                    <a:lnTo>
                      <a:pt x="12078" y="288"/>
                    </a:lnTo>
                    <a:lnTo>
                      <a:pt x="11990" y="288"/>
                    </a:lnTo>
                    <a:lnTo>
                      <a:pt x="11526" y="200"/>
                    </a:lnTo>
                    <a:lnTo>
                      <a:pt x="11018" y="133"/>
                    </a:lnTo>
                    <a:lnTo>
                      <a:pt x="10532" y="67"/>
                    </a:lnTo>
                    <a:lnTo>
                      <a:pt x="10003" y="45"/>
                    </a:lnTo>
                    <a:lnTo>
                      <a:pt x="9473" y="23"/>
                    </a:lnTo>
                    <a:lnTo>
                      <a:pt x="8899"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7"/>
            <p:cNvGrpSpPr/>
            <p:nvPr/>
          </p:nvGrpSpPr>
          <p:grpSpPr>
            <a:xfrm flipH="1">
              <a:off x="7485158" y="4620772"/>
              <a:ext cx="2213920" cy="820887"/>
              <a:chOff x="2137225" y="1491625"/>
              <a:chExt cx="1116675" cy="414025"/>
            </a:xfrm>
          </p:grpSpPr>
          <p:sp>
            <p:nvSpPr>
              <p:cNvPr id="433" name="Google Shape;433;p7"/>
              <p:cNvSpPr/>
              <p:nvPr/>
            </p:nvSpPr>
            <p:spPr>
              <a:xfrm>
                <a:off x="3213575" y="1623550"/>
                <a:ext cx="3875" cy="2250"/>
              </a:xfrm>
              <a:custGeom>
                <a:avLst/>
                <a:gdLst/>
                <a:ahLst/>
                <a:cxnLst/>
                <a:rect l="l" t="t" r="r" b="b"/>
                <a:pathLst>
                  <a:path w="155" h="90" extrusionOk="0">
                    <a:moveTo>
                      <a:pt x="0" y="89"/>
                    </a:moveTo>
                    <a:lnTo>
                      <a:pt x="0" y="89"/>
                    </a:lnTo>
                    <a:lnTo>
                      <a:pt x="155" y="1"/>
                    </a:lnTo>
                    <a:lnTo>
                      <a:pt x="155" y="1"/>
                    </a:lnTo>
                    <a:lnTo>
                      <a:pt x="0" y="89"/>
                    </a:lnTo>
                    <a:lnTo>
                      <a:pt x="0" y="89"/>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3042450" y="1607550"/>
                <a:ext cx="211450" cy="91100"/>
              </a:xfrm>
              <a:custGeom>
                <a:avLst/>
                <a:gdLst/>
                <a:ahLst/>
                <a:cxnLst/>
                <a:rect l="l" t="t" r="r" b="b"/>
                <a:pathLst>
                  <a:path w="8458" h="3644" extrusionOk="0">
                    <a:moveTo>
                      <a:pt x="7088" y="1"/>
                    </a:moveTo>
                    <a:lnTo>
                      <a:pt x="6823" y="133"/>
                    </a:lnTo>
                    <a:lnTo>
                      <a:pt x="6691" y="199"/>
                    </a:lnTo>
                    <a:lnTo>
                      <a:pt x="6558" y="243"/>
                    </a:lnTo>
                    <a:lnTo>
                      <a:pt x="6470" y="221"/>
                    </a:lnTo>
                    <a:lnTo>
                      <a:pt x="6426" y="199"/>
                    </a:lnTo>
                    <a:lnTo>
                      <a:pt x="6404" y="155"/>
                    </a:lnTo>
                    <a:lnTo>
                      <a:pt x="6293" y="199"/>
                    </a:lnTo>
                    <a:lnTo>
                      <a:pt x="6205" y="243"/>
                    </a:lnTo>
                    <a:lnTo>
                      <a:pt x="6028" y="265"/>
                    </a:lnTo>
                    <a:lnTo>
                      <a:pt x="5852" y="243"/>
                    </a:lnTo>
                    <a:lnTo>
                      <a:pt x="5675" y="177"/>
                    </a:lnTo>
                    <a:lnTo>
                      <a:pt x="5609" y="177"/>
                    </a:lnTo>
                    <a:lnTo>
                      <a:pt x="5521" y="199"/>
                    </a:lnTo>
                    <a:lnTo>
                      <a:pt x="5300" y="288"/>
                    </a:lnTo>
                    <a:lnTo>
                      <a:pt x="4615" y="420"/>
                    </a:lnTo>
                    <a:lnTo>
                      <a:pt x="3909" y="575"/>
                    </a:lnTo>
                    <a:lnTo>
                      <a:pt x="3556" y="641"/>
                    </a:lnTo>
                    <a:lnTo>
                      <a:pt x="3202" y="685"/>
                    </a:lnTo>
                    <a:lnTo>
                      <a:pt x="2849" y="707"/>
                    </a:lnTo>
                    <a:lnTo>
                      <a:pt x="2496" y="685"/>
                    </a:lnTo>
                    <a:lnTo>
                      <a:pt x="2253" y="575"/>
                    </a:lnTo>
                    <a:lnTo>
                      <a:pt x="1900" y="575"/>
                    </a:lnTo>
                    <a:lnTo>
                      <a:pt x="1811" y="597"/>
                    </a:lnTo>
                    <a:lnTo>
                      <a:pt x="1745" y="597"/>
                    </a:lnTo>
                    <a:lnTo>
                      <a:pt x="1635" y="619"/>
                    </a:lnTo>
                    <a:lnTo>
                      <a:pt x="1458" y="641"/>
                    </a:lnTo>
                    <a:lnTo>
                      <a:pt x="1414" y="641"/>
                    </a:lnTo>
                    <a:lnTo>
                      <a:pt x="1392" y="663"/>
                    </a:lnTo>
                    <a:lnTo>
                      <a:pt x="1370" y="751"/>
                    </a:lnTo>
                    <a:lnTo>
                      <a:pt x="1282" y="884"/>
                    </a:lnTo>
                    <a:lnTo>
                      <a:pt x="1171" y="1060"/>
                    </a:lnTo>
                    <a:lnTo>
                      <a:pt x="1061" y="1149"/>
                    </a:lnTo>
                    <a:lnTo>
                      <a:pt x="1017" y="1215"/>
                    </a:lnTo>
                    <a:lnTo>
                      <a:pt x="995" y="1281"/>
                    </a:lnTo>
                    <a:lnTo>
                      <a:pt x="1039" y="1347"/>
                    </a:lnTo>
                    <a:lnTo>
                      <a:pt x="1083" y="1392"/>
                    </a:lnTo>
                    <a:lnTo>
                      <a:pt x="1127" y="1458"/>
                    </a:lnTo>
                    <a:lnTo>
                      <a:pt x="1127" y="1502"/>
                    </a:lnTo>
                    <a:lnTo>
                      <a:pt x="1127" y="1546"/>
                    </a:lnTo>
                    <a:lnTo>
                      <a:pt x="1105" y="1568"/>
                    </a:lnTo>
                    <a:lnTo>
                      <a:pt x="1083" y="1590"/>
                    </a:lnTo>
                    <a:lnTo>
                      <a:pt x="1039" y="1568"/>
                    </a:lnTo>
                    <a:lnTo>
                      <a:pt x="972" y="1679"/>
                    </a:lnTo>
                    <a:lnTo>
                      <a:pt x="884" y="1789"/>
                    </a:lnTo>
                    <a:lnTo>
                      <a:pt x="774" y="1877"/>
                    </a:lnTo>
                    <a:lnTo>
                      <a:pt x="685" y="1877"/>
                    </a:lnTo>
                    <a:lnTo>
                      <a:pt x="597" y="1899"/>
                    </a:lnTo>
                    <a:lnTo>
                      <a:pt x="420" y="1877"/>
                    </a:lnTo>
                    <a:lnTo>
                      <a:pt x="288" y="1833"/>
                    </a:lnTo>
                    <a:lnTo>
                      <a:pt x="178" y="1789"/>
                    </a:lnTo>
                    <a:lnTo>
                      <a:pt x="133" y="1789"/>
                    </a:lnTo>
                    <a:lnTo>
                      <a:pt x="111" y="1811"/>
                    </a:lnTo>
                    <a:lnTo>
                      <a:pt x="45" y="1899"/>
                    </a:lnTo>
                    <a:lnTo>
                      <a:pt x="23" y="2032"/>
                    </a:lnTo>
                    <a:lnTo>
                      <a:pt x="1" y="2230"/>
                    </a:lnTo>
                    <a:lnTo>
                      <a:pt x="23" y="2451"/>
                    </a:lnTo>
                    <a:lnTo>
                      <a:pt x="89" y="2650"/>
                    </a:lnTo>
                    <a:lnTo>
                      <a:pt x="178" y="2827"/>
                    </a:lnTo>
                    <a:lnTo>
                      <a:pt x="288" y="2959"/>
                    </a:lnTo>
                    <a:lnTo>
                      <a:pt x="332" y="3025"/>
                    </a:lnTo>
                    <a:lnTo>
                      <a:pt x="354" y="3069"/>
                    </a:lnTo>
                    <a:lnTo>
                      <a:pt x="332" y="3092"/>
                    </a:lnTo>
                    <a:lnTo>
                      <a:pt x="310" y="3114"/>
                    </a:lnTo>
                    <a:lnTo>
                      <a:pt x="222" y="3180"/>
                    </a:lnTo>
                    <a:lnTo>
                      <a:pt x="178" y="3246"/>
                    </a:lnTo>
                    <a:lnTo>
                      <a:pt x="310" y="3290"/>
                    </a:lnTo>
                    <a:lnTo>
                      <a:pt x="398" y="3357"/>
                    </a:lnTo>
                    <a:lnTo>
                      <a:pt x="509" y="3423"/>
                    </a:lnTo>
                    <a:lnTo>
                      <a:pt x="663" y="3467"/>
                    </a:lnTo>
                    <a:lnTo>
                      <a:pt x="685" y="3489"/>
                    </a:lnTo>
                    <a:lnTo>
                      <a:pt x="752" y="3511"/>
                    </a:lnTo>
                    <a:lnTo>
                      <a:pt x="995" y="3577"/>
                    </a:lnTo>
                    <a:lnTo>
                      <a:pt x="1282" y="3621"/>
                    </a:lnTo>
                    <a:lnTo>
                      <a:pt x="1524" y="3644"/>
                    </a:lnTo>
                    <a:lnTo>
                      <a:pt x="1591" y="3621"/>
                    </a:lnTo>
                    <a:lnTo>
                      <a:pt x="1856" y="3599"/>
                    </a:lnTo>
                    <a:lnTo>
                      <a:pt x="1922" y="3577"/>
                    </a:lnTo>
                    <a:lnTo>
                      <a:pt x="1944" y="3555"/>
                    </a:lnTo>
                    <a:lnTo>
                      <a:pt x="1944" y="3577"/>
                    </a:lnTo>
                    <a:lnTo>
                      <a:pt x="2032" y="3533"/>
                    </a:lnTo>
                    <a:lnTo>
                      <a:pt x="2209" y="3533"/>
                    </a:lnTo>
                    <a:lnTo>
                      <a:pt x="2253" y="3511"/>
                    </a:lnTo>
                    <a:lnTo>
                      <a:pt x="2275" y="3577"/>
                    </a:lnTo>
                    <a:lnTo>
                      <a:pt x="2363" y="3533"/>
                    </a:lnTo>
                    <a:lnTo>
                      <a:pt x="2452" y="3511"/>
                    </a:lnTo>
                    <a:lnTo>
                      <a:pt x="2562" y="3511"/>
                    </a:lnTo>
                    <a:lnTo>
                      <a:pt x="2650" y="3489"/>
                    </a:lnTo>
                    <a:lnTo>
                      <a:pt x="2650" y="3555"/>
                    </a:lnTo>
                    <a:lnTo>
                      <a:pt x="2739" y="3533"/>
                    </a:lnTo>
                    <a:lnTo>
                      <a:pt x="2783" y="3555"/>
                    </a:lnTo>
                    <a:lnTo>
                      <a:pt x="2783" y="3577"/>
                    </a:lnTo>
                    <a:lnTo>
                      <a:pt x="2805" y="3644"/>
                    </a:lnTo>
                    <a:lnTo>
                      <a:pt x="2871" y="3644"/>
                    </a:lnTo>
                    <a:lnTo>
                      <a:pt x="2915" y="3621"/>
                    </a:lnTo>
                    <a:lnTo>
                      <a:pt x="2996" y="3621"/>
                    </a:lnTo>
                    <a:lnTo>
                      <a:pt x="2982" y="3577"/>
                    </a:lnTo>
                    <a:lnTo>
                      <a:pt x="3335" y="3533"/>
                    </a:lnTo>
                    <a:lnTo>
                      <a:pt x="3644" y="3511"/>
                    </a:lnTo>
                    <a:lnTo>
                      <a:pt x="3843" y="3511"/>
                    </a:lnTo>
                    <a:lnTo>
                      <a:pt x="4063" y="3489"/>
                    </a:lnTo>
                    <a:lnTo>
                      <a:pt x="4284" y="3445"/>
                    </a:lnTo>
                    <a:lnTo>
                      <a:pt x="4483" y="3379"/>
                    </a:lnTo>
                    <a:lnTo>
                      <a:pt x="4925" y="3224"/>
                    </a:lnTo>
                    <a:lnTo>
                      <a:pt x="5344" y="3047"/>
                    </a:lnTo>
                    <a:lnTo>
                      <a:pt x="5388" y="3025"/>
                    </a:lnTo>
                    <a:lnTo>
                      <a:pt x="5410" y="2981"/>
                    </a:lnTo>
                    <a:lnTo>
                      <a:pt x="5388" y="2937"/>
                    </a:lnTo>
                    <a:lnTo>
                      <a:pt x="5344" y="2893"/>
                    </a:lnTo>
                    <a:lnTo>
                      <a:pt x="5543" y="2827"/>
                    </a:lnTo>
                    <a:lnTo>
                      <a:pt x="5587" y="2782"/>
                    </a:lnTo>
                    <a:lnTo>
                      <a:pt x="5609" y="2738"/>
                    </a:lnTo>
                    <a:lnTo>
                      <a:pt x="5631" y="2694"/>
                    </a:lnTo>
                    <a:lnTo>
                      <a:pt x="5675" y="2650"/>
                    </a:lnTo>
                    <a:lnTo>
                      <a:pt x="6028" y="2473"/>
                    </a:lnTo>
                    <a:lnTo>
                      <a:pt x="6382" y="2319"/>
                    </a:lnTo>
                    <a:lnTo>
                      <a:pt x="7088" y="2032"/>
                    </a:lnTo>
                    <a:lnTo>
                      <a:pt x="7442" y="1877"/>
                    </a:lnTo>
                    <a:lnTo>
                      <a:pt x="7795" y="1701"/>
                    </a:lnTo>
                    <a:lnTo>
                      <a:pt x="8126" y="1524"/>
                    </a:lnTo>
                    <a:lnTo>
                      <a:pt x="8457" y="1325"/>
                    </a:lnTo>
                    <a:lnTo>
                      <a:pt x="8126" y="1436"/>
                    </a:lnTo>
                    <a:lnTo>
                      <a:pt x="7949" y="1502"/>
                    </a:lnTo>
                    <a:lnTo>
                      <a:pt x="7795" y="1590"/>
                    </a:lnTo>
                    <a:lnTo>
                      <a:pt x="7751" y="1524"/>
                    </a:lnTo>
                    <a:lnTo>
                      <a:pt x="7729" y="1502"/>
                    </a:lnTo>
                    <a:lnTo>
                      <a:pt x="7684" y="1502"/>
                    </a:lnTo>
                    <a:lnTo>
                      <a:pt x="7419" y="1634"/>
                    </a:lnTo>
                    <a:lnTo>
                      <a:pt x="7155" y="1745"/>
                    </a:lnTo>
                    <a:lnTo>
                      <a:pt x="6934" y="1833"/>
                    </a:lnTo>
                    <a:lnTo>
                      <a:pt x="6735" y="1833"/>
                    </a:lnTo>
                    <a:lnTo>
                      <a:pt x="6603" y="1789"/>
                    </a:lnTo>
                    <a:lnTo>
                      <a:pt x="6492" y="1789"/>
                    </a:lnTo>
                    <a:lnTo>
                      <a:pt x="6382" y="1811"/>
                    </a:lnTo>
                    <a:lnTo>
                      <a:pt x="6382" y="1811"/>
                    </a:lnTo>
                    <a:lnTo>
                      <a:pt x="6558" y="1745"/>
                    </a:lnTo>
                    <a:lnTo>
                      <a:pt x="6514" y="1634"/>
                    </a:lnTo>
                    <a:lnTo>
                      <a:pt x="6117" y="1745"/>
                    </a:lnTo>
                    <a:lnTo>
                      <a:pt x="5719" y="1833"/>
                    </a:lnTo>
                    <a:lnTo>
                      <a:pt x="5675" y="1723"/>
                    </a:lnTo>
                    <a:lnTo>
                      <a:pt x="5565" y="1767"/>
                    </a:lnTo>
                    <a:lnTo>
                      <a:pt x="5543" y="1723"/>
                    </a:lnTo>
                    <a:lnTo>
                      <a:pt x="5543" y="1679"/>
                    </a:lnTo>
                    <a:lnTo>
                      <a:pt x="5543" y="1656"/>
                    </a:lnTo>
                    <a:lnTo>
                      <a:pt x="5565" y="1612"/>
                    </a:lnTo>
                    <a:lnTo>
                      <a:pt x="5631" y="1546"/>
                    </a:lnTo>
                    <a:lnTo>
                      <a:pt x="5741" y="1480"/>
                    </a:lnTo>
                    <a:lnTo>
                      <a:pt x="6028" y="1347"/>
                    </a:lnTo>
                    <a:lnTo>
                      <a:pt x="6271" y="1215"/>
                    </a:lnTo>
                    <a:lnTo>
                      <a:pt x="6227" y="1082"/>
                    </a:lnTo>
                    <a:lnTo>
                      <a:pt x="6117" y="1127"/>
                    </a:lnTo>
                    <a:lnTo>
                      <a:pt x="6073" y="1060"/>
                    </a:lnTo>
                    <a:lnTo>
                      <a:pt x="6801" y="751"/>
                    </a:lnTo>
                    <a:lnTo>
                      <a:pt x="6757" y="707"/>
                    </a:lnTo>
                    <a:lnTo>
                      <a:pt x="6713" y="707"/>
                    </a:lnTo>
                    <a:lnTo>
                      <a:pt x="7066" y="553"/>
                    </a:lnTo>
                    <a:lnTo>
                      <a:pt x="7243" y="464"/>
                    </a:lnTo>
                    <a:lnTo>
                      <a:pt x="7397" y="332"/>
                    </a:lnTo>
                    <a:lnTo>
                      <a:pt x="7397" y="288"/>
                    </a:lnTo>
                    <a:lnTo>
                      <a:pt x="7353" y="265"/>
                    </a:lnTo>
                    <a:lnTo>
                      <a:pt x="7265" y="243"/>
                    </a:lnTo>
                    <a:lnTo>
                      <a:pt x="7155" y="243"/>
                    </a:lnTo>
                    <a:lnTo>
                      <a:pt x="6713" y="464"/>
                    </a:lnTo>
                    <a:lnTo>
                      <a:pt x="6691" y="398"/>
                    </a:lnTo>
                    <a:lnTo>
                      <a:pt x="6890" y="310"/>
                    </a:lnTo>
                    <a:lnTo>
                      <a:pt x="6978" y="265"/>
                    </a:lnTo>
                    <a:lnTo>
                      <a:pt x="7066" y="221"/>
                    </a:lnTo>
                    <a:lnTo>
                      <a:pt x="7066" y="199"/>
                    </a:lnTo>
                    <a:lnTo>
                      <a:pt x="7044" y="177"/>
                    </a:lnTo>
                    <a:lnTo>
                      <a:pt x="7000" y="155"/>
                    </a:lnTo>
                    <a:lnTo>
                      <a:pt x="6956" y="133"/>
                    </a:lnTo>
                    <a:lnTo>
                      <a:pt x="6934" y="133"/>
                    </a:lnTo>
                    <a:lnTo>
                      <a:pt x="6956" y="111"/>
                    </a:lnTo>
                    <a:lnTo>
                      <a:pt x="7022" y="67"/>
                    </a:lnTo>
                    <a:lnTo>
                      <a:pt x="7088" y="1"/>
                    </a:lnTo>
                    <a:close/>
                    <a:moveTo>
                      <a:pt x="2996" y="3621"/>
                    </a:moveTo>
                    <a:lnTo>
                      <a:pt x="3004" y="3644"/>
                    </a:lnTo>
                    <a:lnTo>
                      <a:pt x="3004" y="362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3212475" y="1625775"/>
                <a:ext cx="1125" cy="575"/>
              </a:xfrm>
              <a:custGeom>
                <a:avLst/>
                <a:gdLst/>
                <a:ahLst/>
                <a:cxnLst/>
                <a:rect l="l" t="t" r="r" b="b"/>
                <a:pathLst>
                  <a:path w="45" h="23" extrusionOk="0">
                    <a:moveTo>
                      <a:pt x="44" y="0"/>
                    </a:moveTo>
                    <a:lnTo>
                      <a:pt x="44" y="0"/>
                    </a:lnTo>
                    <a:lnTo>
                      <a:pt x="0" y="22"/>
                    </a:lnTo>
                    <a:lnTo>
                      <a:pt x="0" y="22"/>
                    </a:lnTo>
                    <a:lnTo>
                      <a:pt x="0" y="22"/>
                    </a:lnTo>
                    <a:lnTo>
                      <a:pt x="44" y="0"/>
                    </a:lnTo>
                    <a:lnTo>
                      <a:pt x="44"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2137225" y="1491625"/>
                <a:ext cx="1065325" cy="414025"/>
              </a:xfrm>
              <a:custGeom>
                <a:avLst/>
                <a:gdLst/>
                <a:ahLst/>
                <a:cxnLst/>
                <a:rect l="l" t="t" r="r" b="b"/>
                <a:pathLst>
                  <a:path w="42613" h="16561" extrusionOk="0">
                    <a:moveTo>
                      <a:pt x="8899" y="1"/>
                    </a:moveTo>
                    <a:lnTo>
                      <a:pt x="7949" y="23"/>
                    </a:lnTo>
                    <a:lnTo>
                      <a:pt x="7662" y="23"/>
                    </a:lnTo>
                    <a:lnTo>
                      <a:pt x="7419" y="45"/>
                    </a:lnTo>
                    <a:lnTo>
                      <a:pt x="6249" y="133"/>
                    </a:lnTo>
                    <a:lnTo>
                      <a:pt x="5211" y="244"/>
                    </a:lnTo>
                    <a:lnTo>
                      <a:pt x="4991" y="288"/>
                    </a:lnTo>
                    <a:lnTo>
                      <a:pt x="4770" y="376"/>
                    </a:lnTo>
                    <a:lnTo>
                      <a:pt x="4571" y="509"/>
                    </a:lnTo>
                    <a:lnTo>
                      <a:pt x="4372" y="641"/>
                    </a:lnTo>
                    <a:lnTo>
                      <a:pt x="4196" y="818"/>
                    </a:lnTo>
                    <a:lnTo>
                      <a:pt x="4107" y="906"/>
                    </a:lnTo>
                    <a:lnTo>
                      <a:pt x="4063" y="995"/>
                    </a:lnTo>
                    <a:lnTo>
                      <a:pt x="4041" y="1061"/>
                    </a:lnTo>
                    <a:lnTo>
                      <a:pt x="3931" y="1326"/>
                    </a:lnTo>
                    <a:lnTo>
                      <a:pt x="3909" y="1392"/>
                    </a:lnTo>
                    <a:lnTo>
                      <a:pt x="3798" y="1789"/>
                    </a:lnTo>
                    <a:lnTo>
                      <a:pt x="3732" y="2121"/>
                    </a:lnTo>
                    <a:lnTo>
                      <a:pt x="3666" y="2363"/>
                    </a:lnTo>
                    <a:lnTo>
                      <a:pt x="3644" y="2452"/>
                    </a:lnTo>
                    <a:lnTo>
                      <a:pt x="3511" y="2827"/>
                    </a:lnTo>
                    <a:lnTo>
                      <a:pt x="3489" y="2849"/>
                    </a:lnTo>
                    <a:lnTo>
                      <a:pt x="3401" y="3114"/>
                    </a:lnTo>
                    <a:lnTo>
                      <a:pt x="3379" y="3180"/>
                    </a:lnTo>
                    <a:lnTo>
                      <a:pt x="3335" y="3379"/>
                    </a:lnTo>
                    <a:lnTo>
                      <a:pt x="3291" y="3578"/>
                    </a:lnTo>
                    <a:lnTo>
                      <a:pt x="3268" y="3754"/>
                    </a:lnTo>
                    <a:lnTo>
                      <a:pt x="3291" y="3931"/>
                    </a:lnTo>
                    <a:lnTo>
                      <a:pt x="3401" y="4019"/>
                    </a:lnTo>
                    <a:lnTo>
                      <a:pt x="3533" y="4086"/>
                    </a:lnTo>
                    <a:lnTo>
                      <a:pt x="3953" y="4262"/>
                    </a:lnTo>
                    <a:lnTo>
                      <a:pt x="4019" y="4284"/>
                    </a:lnTo>
                    <a:lnTo>
                      <a:pt x="4107" y="4306"/>
                    </a:lnTo>
                    <a:lnTo>
                      <a:pt x="4240" y="4373"/>
                    </a:lnTo>
                    <a:lnTo>
                      <a:pt x="4395" y="4439"/>
                    </a:lnTo>
                    <a:lnTo>
                      <a:pt x="4505" y="4527"/>
                    </a:lnTo>
                    <a:lnTo>
                      <a:pt x="4593" y="4615"/>
                    </a:lnTo>
                    <a:lnTo>
                      <a:pt x="4659" y="4726"/>
                    </a:lnTo>
                    <a:lnTo>
                      <a:pt x="4704" y="4836"/>
                    </a:lnTo>
                    <a:lnTo>
                      <a:pt x="4726" y="4991"/>
                    </a:lnTo>
                    <a:lnTo>
                      <a:pt x="4704" y="5035"/>
                    </a:lnTo>
                    <a:lnTo>
                      <a:pt x="4682" y="5079"/>
                    </a:lnTo>
                    <a:lnTo>
                      <a:pt x="4637" y="5101"/>
                    </a:lnTo>
                    <a:lnTo>
                      <a:pt x="4571" y="5123"/>
                    </a:lnTo>
                    <a:lnTo>
                      <a:pt x="4483" y="5145"/>
                    </a:lnTo>
                    <a:lnTo>
                      <a:pt x="4130" y="5145"/>
                    </a:lnTo>
                    <a:lnTo>
                      <a:pt x="4107" y="5300"/>
                    </a:lnTo>
                    <a:lnTo>
                      <a:pt x="4063" y="5477"/>
                    </a:lnTo>
                    <a:lnTo>
                      <a:pt x="4019" y="5675"/>
                    </a:lnTo>
                    <a:lnTo>
                      <a:pt x="3953" y="5808"/>
                    </a:lnTo>
                    <a:lnTo>
                      <a:pt x="3887" y="5984"/>
                    </a:lnTo>
                    <a:lnTo>
                      <a:pt x="3865" y="6051"/>
                    </a:lnTo>
                    <a:lnTo>
                      <a:pt x="3798" y="6183"/>
                    </a:lnTo>
                    <a:lnTo>
                      <a:pt x="3622" y="6558"/>
                    </a:lnTo>
                    <a:lnTo>
                      <a:pt x="3423" y="6890"/>
                    </a:lnTo>
                    <a:lnTo>
                      <a:pt x="3335" y="7022"/>
                    </a:lnTo>
                    <a:lnTo>
                      <a:pt x="3224" y="7155"/>
                    </a:lnTo>
                    <a:lnTo>
                      <a:pt x="3114" y="7265"/>
                    </a:lnTo>
                    <a:lnTo>
                      <a:pt x="3026" y="7331"/>
                    </a:lnTo>
                    <a:lnTo>
                      <a:pt x="2937" y="7331"/>
                    </a:lnTo>
                    <a:lnTo>
                      <a:pt x="2761" y="7486"/>
                    </a:lnTo>
                    <a:lnTo>
                      <a:pt x="2474" y="7662"/>
                    </a:lnTo>
                    <a:lnTo>
                      <a:pt x="2098" y="7839"/>
                    </a:lnTo>
                    <a:lnTo>
                      <a:pt x="1878" y="7905"/>
                    </a:lnTo>
                    <a:lnTo>
                      <a:pt x="1657" y="7949"/>
                    </a:lnTo>
                    <a:lnTo>
                      <a:pt x="1458" y="8016"/>
                    </a:lnTo>
                    <a:lnTo>
                      <a:pt x="1237" y="8038"/>
                    </a:lnTo>
                    <a:lnTo>
                      <a:pt x="862" y="8060"/>
                    </a:lnTo>
                    <a:lnTo>
                      <a:pt x="487" y="8060"/>
                    </a:lnTo>
                    <a:lnTo>
                      <a:pt x="398" y="8082"/>
                    </a:lnTo>
                    <a:lnTo>
                      <a:pt x="288" y="8126"/>
                    </a:lnTo>
                    <a:lnTo>
                      <a:pt x="200" y="8192"/>
                    </a:lnTo>
                    <a:lnTo>
                      <a:pt x="133" y="8303"/>
                    </a:lnTo>
                    <a:lnTo>
                      <a:pt x="67" y="8435"/>
                    </a:lnTo>
                    <a:lnTo>
                      <a:pt x="23" y="8612"/>
                    </a:lnTo>
                    <a:lnTo>
                      <a:pt x="1" y="8788"/>
                    </a:lnTo>
                    <a:lnTo>
                      <a:pt x="1" y="9142"/>
                    </a:lnTo>
                    <a:lnTo>
                      <a:pt x="1" y="9340"/>
                    </a:lnTo>
                    <a:lnTo>
                      <a:pt x="23" y="9561"/>
                    </a:lnTo>
                    <a:lnTo>
                      <a:pt x="67" y="9804"/>
                    </a:lnTo>
                    <a:lnTo>
                      <a:pt x="111" y="10047"/>
                    </a:lnTo>
                    <a:lnTo>
                      <a:pt x="177" y="10268"/>
                    </a:lnTo>
                    <a:lnTo>
                      <a:pt x="266" y="10510"/>
                    </a:lnTo>
                    <a:lnTo>
                      <a:pt x="420" y="10864"/>
                    </a:lnTo>
                    <a:lnTo>
                      <a:pt x="619" y="11195"/>
                    </a:lnTo>
                    <a:lnTo>
                      <a:pt x="840" y="11526"/>
                    </a:lnTo>
                    <a:lnTo>
                      <a:pt x="1083" y="11835"/>
                    </a:lnTo>
                    <a:lnTo>
                      <a:pt x="1281" y="12056"/>
                    </a:lnTo>
                    <a:lnTo>
                      <a:pt x="1502" y="12277"/>
                    </a:lnTo>
                    <a:lnTo>
                      <a:pt x="1878" y="12608"/>
                    </a:lnTo>
                    <a:lnTo>
                      <a:pt x="2297" y="12895"/>
                    </a:lnTo>
                    <a:lnTo>
                      <a:pt x="2496" y="13005"/>
                    </a:lnTo>
                    <a:lnTo>
                      <a:pt x="2694" y="13116"/>
                    </a:lnTo>
                    <a:lnTo>
                      <a:pt x="3048" y="13270"/>
                    </a:lnTo>
                    <a:lnTo>
                      <a:pt x="3180" y="13359"/>
                    </a:lnTo>
                    <a:lnTo>
                      <a:pt x="3268" y="13447"/>
                    </a:lnTo>
                    <a:lnTo>
                      <a:pt x="3335" y="13535"/>
                    </a:lnTo>
                    <a:lnTo>
                      <a:pt x="3379" y="13624"/>
                    </a:lnTo>
                    <a:lnTo>
                      <a:pt x="3401" y="13712"/>
                    </a:lnTo>
                    <a:lnTo>
                      <a:pt x="3379" y="13800"/>
                    </a:lnTo>
                    <a:lnTo>
                      <a:pt x="3313" y="13977"/>
                    </a:lnTo>
                    <a:lnTo>
                      <a:pt x="3224" y="14176"/>
                    </a:lnTo>
                    <a:lnTo>
                      <a:pt x="3092" y="14374"/>
                    </a:lnTo>
                    <a:lnTo>
                      <a:pt x="2981" y="14595"/>
                    </a:lnTo>
                    <a:lnTo>
                      <a:pt x="2959" y="14683"/>
                    </a:lnTo>
                    <a:lnTo>
                      <a:pt x="2937" y="14794"/>
                    </a:lnTo>
                    <a:lnTo>
                      <a:pt x="3114" y="14772"/>
                    </a:lnTo>
                    <a:lnTo>
                      <a:pt x="3268" y="14772"/>
                    </a:lnTo>
                    <a:lnTo>
                      <a:pt x="3533" y="14816"/>
                    </a:lnTo>
                    <a:lnTo>
                      <a:pt x="3710" y="14860"/>
                    </a:lnTo>
                    <a:lnTo>
                      <a:pt x="3865" y="14948"/>
                    </a:lnTo>
                    <a:lnTo>
                      <a:pt x="4041" y="15015"/>
                    </a:lnTo>
                    <a:lnTo>
                      <a:pt x="4218" y="15081"/>
                    </a:lnTo>
                    <a:lnTo>
                      <a:pt x="4395" y="15103"/>
                    </a:lnTo>
                    <a:lnTo>
                      <a:pt x="4505" y="15081"/>
                    </a:lnTo>
                    <a:lnTo>
                      <a:pt x="4615" y="15059"/>
                    </a:lnTo>
                    <a:lnTo>
                      <a:pt x="4637" y="15103"/>
                    </a:lnTo>
                    <a:lnTo>
                      <a:pt x="4682" y="15147"/>
                    </a:lnTo>
                    <a:lnTo>
                      <a:pt x="4902" y="15213"/>
                    </a:lnTo>
                    <a:lnTo>
                      <a:pt x="5233" y="15302"/>
                    </a:lnTo>
                    <a:lnTo>
                      <a:pt x="5631" y="15368"/>
                    </a:lnTo>
                    <a:lnTo>
                      <a:pt x="6514" y="15478"/>
                    </a:lnTo>
                    <a:lnTo>
                      <a:pt x="6956" y="15522"/>
                    </a:lnTo>
                    <a:lnTo>
                      <a:pt x="7331" y="15544"/>
                    </a:lnTo>
                    <a:lnTo>
                      <a:pt x="7397" y="15522"/>
                    </a:lnTo>
                    <a:lnTo>
                      <a:pt x="7596" y="15456"/>
                    </a:lnTo>
                    <a:lnTo>
                      <a:pt x="7773" y="15412"/>
                    </a:lnTo>
                    <a:lnTo>
                      <a:pt x="7993" y="15390"/>
                    </a:lnTo>
                    <a:lnTo>
                      <a:pt x="8567" y="15390"/>
                    </a:lnTo>
                    <a:lnTo>
                      <a:pt x="8678" y="15368"/>
                    </a:lnTo>
                    <a:lnTo>
                      <a:pt x="8744" y="15346"/>
                    </a:lnTo>
                    <a:lnTo>
                      <a:pt x="8810" y="15324"/>
                    </a:lnTo>
                    <a:lnTo>
                      <a:pt x="8832" y="15280"/>
                    </a:lnTo>
                    <a:lnTo>
                      <a:pt x="8854" y="15235"/>
                    </a:lnTo>
                    <a:lnTo>
                      <a:pt x="8876" y="15169"/>
                    </a:lnTo>
                    <a:lnTo>
                      <a:pt x="8899" y="15037"/>
                    </a:lnTo>
                    <a:lnTo>
                      <a:pt x="8876" y="15390"/>
                    </a:lnTo>
                    <a:lnTo>
                      <a:pt x="8876" y="15390"/>
                    </a:lnTo>
                    <a:lnTo>
                      <a:pt x="8943" y="15324"/>
                    </a:lnTo>
                    <a:lnTo>
                      <a:pt x="9009" y="15280"/>
                    </a:lnTo>
                    <a:lnTo>
                      <a:pt x="9097" y="15257"/>
                    </a:lnTo>
                    <a:lnTo>
                      <a:pt x="9164" y="15235"/>
                    </a:lnTo>
                    <a:lnTo>
                      <a:pt x="9340" y="15213"/>
                    </a:lnTo>
                    <a:lnTo>
                      <a:pt x="9517" y="15235"/>
                    </a:lnTo>
                    <a:lnTo>
                      <a:pt x="9848" y="15280"/>
                    </a:lnTo>
                    <a:lnTo>
                      <a:pt x="10003" y="15257"/>
                    </a:lnTo>
                    <a:lnTo>
                      <a:pt x="10069" y="15235"/>
                    </a:lnTo>
                    <a:lnTo>
                      <a:pt x="10135" y="15213"/>
                    </a:lnTo>
                    <a:lnTo>
                      <a:pt x="10135" y="15589"/>
                    </a:lnTo>
                    <a:lnTo>
                      <a:pt x="10245" y="15544"/>
                    </a:lnTo>
                    <a:lnTo>
                      <a:pt x="10378" y="15500"/>
                    </a:lnTo>
                    <a:lnTo>
                      <a:pt x="10599" y="15434"/>
                    </a:lnTo>
                    <a:lnTo>
                      <a:pt x="11084" y="15434"/>
                    </a:lnTo>
                    <a:lnTo>
                      <a:pt x="11548" y="15478"/>
                    </a:lnTo>
                    <a:lnTo>
                      <a:pt x="11791" y="15456"/>
                    </a:lnTo>
                    <a:lnTo>
                      <a:pt x="12034" y="15412"/>
                    </a:lnTo>
                    <a:lnTo>
                      <a:pt x="12034" y="15787"/>
                    </a:lnTo>
                    <a:lnTo>
                      <a:pt x="12277" y="15787"/>
                    </a:lnTo>
                    <a:lnTo>
                      <a:pt x="12475" y="15809"/>
                    </a:lnTo>
                    <a:lnTo>
                      <a:pt x="12564" y="15831"/>
                    </a:lnTo>
                    <a:lnTo>
                      <a:pt x="12630" y="15854"/>
                    </a:lnTo>
                    <a:lnTo>
                      <a:pt x="12652" y="15920"/>
                    </a:lnTo>
                    <a:lnTo>
                      <a:pt x="12674" y="15964"/>
                    </a:lnTo>
                    <a:lnTo>
                      <a:pt x="12674" y="16361"/>
                    </a:lnTo>
                    <a:lnTo>
                      <a:pt x="12740" y="16383"/>
                    </a:lnTo>
                    <a:lnTo>
                      <a:pt x="12807" y="16406"/>
                    </a:lnTo>
                    <a:lnTo>
                      <a:pt x="12961" y="16406"/>
                    </a:lnTo>
                    <a:lnTo>
                      <a:pt x="13292" y="16361"/>
                    </a:lnTo>
                    <a:lnTo>
                      <a:pt x="13535" y="16361"/>
                    </a:lnTo>
                    <a:lnTo>
                      <a:pt x="13579" y="16383"/>
                    </a:lnTo>
                    <a:lnTo>
                      <a:pt x="13623" y="16406"/>
                    </a:lnTo>
                    <a:lnTo>
                      <a:pt x="13646" y="16450"/>
                    </a:lnTo>
                    <a:lnTo>
                      <a:pt x="13668" y="16516"/>
                    </a:lnTo>
                    <a:lnTo>
                      <a:pt x="13646" y="16141"/>
                    </a:lnTo>
                    <a:lnTo>
                      <a:pt x="14507" y="16141"/>
                    </a:lnTo>
                    <a:lnTo>
                      <a:pt x="15279" y="16185"/>
                    </a:lnTo>
                    <a:lnTo>
                      <a:pt x="16008" y="16251"/>
                    </a:lnTo>
                    <a:lnTo>
                      <a:pt x="16714" y="16339"/>
                    </a:lnTo>
                    <a:lnTo>
                      <a:pt x="16979" y="16361"/>
                    </a:lnTo>
                    <a:lnTo>
                      <a:pt x="17487" y="16450"/>
                    </a:lnTo>
                    <a:lnTo>
                      <a:pt x="18039" y="16516"/>
                    </a:lnTo>
                    <a:lnTo>
                      <a:pt x="18591" y="16560"/>
                    </a:lnTo>
                    <a:lnTo>
                      <a:pt x="19143" y="16560"/>
                    </a:lnTo>
                    <a:lnTo>
                      <a:pt x="19717" y="16538"/>
                    </a:lnTo>
                    <a:lnTo>
                      <a:pt x="20313" y="16494"/>
                    </a:lnTo>
                    <a:lnTo>
                      <a:pt x="20887" y="16406"/>
                    </a:lnTo>
                    <a:lnTo>
                      <a:pt x="21483" y="16317"/>
                    </a:lnTo>
                    <a:lnTo>
                      <a:pt x="22102" y="16207"/>
                    </a:lnTo>
                    <a:lnTo>
                      <a:pt x="22698" y="16074"/>
                    </a:lnTo>
                    <a:lnTo>
                      <a:pt x="22808" y="16052"/>
                    </a:lnTo>
                    <a:lnTo>
                      <a:pt x="23117" y="15964"/>
                    </a:lnTo>
                    <a:lnTo>
                      <a:pt x="23868" y="15743"/>
                    </a:lnTo>
                    <a:lnTo>
                      <a:pt x="24773" y="15478"/>
                    </a:lnTo>
                    <a:lnTo>
                      <a:pt x="25016" y="15390"/>
                    </a:lnTo>
                    <a:lnTo>
                      <a:pt x="26076" y="15015"/>
                    </a:lnTo>
                    <a:lnTo>
                      <a:pt x="26186" y="14970"/>
                    </a:lnTo>
                    <a:lnTo>
                      <a:pt x="26275" y="14904"/>
                    </a:lnTo>
                    <a:lnTo>
                      <a:pt x="26363" y="14816"/>
                    </a:lnTo>
                    <a:lnTo>
                      <a:pt x="26407" y="14705"/>
                    </a:lnTo>
                    <a:lnTo>
                      <a:pt x="26429" y="14573"/>
                    </a:lnTo>
                    <a:lnTo>
                      <a:pt x="26407" y="14441"/>
                    </a:lnTo>
                    <a:lnTo>
                      <a:pt x="26341" y="14330"/>
                    </a:lnTo>
                    <a:lnTo>
                      <a:pt x="26208" y="14198"/>
                    </a:lnTo>
                    <a:lnTo>
                      <a:pt x="27136" y="13999"/>
                    </a:lnTo>
                    <a:lnTo>
                      <a:pt x="27224" y="13955"/>
                    </a:lnTo>
                    <a:lnTo>
                      <a:pt x="27312" y="13933"/>
                    </a:lnTo>
                    <a:lnTo>
                      <a:pt x="27378" y="13889"/>
                    </a:lnTo>
                    <a:lnTo>
                      <a:pt x="27423" y="13822"/>
                    </a:lnTo>
                    <a:lnTo>
                      <a:pt x="27467" y="13712"/>
                    </a:lnTo>
                    <a:lnTo>
                      <a:pt x="27511" y="13602"/>
                    </a:lnTo>
                    <a:lnTo>
                      <a:pt x="27555" y="13491"/>
                    </a:lnTo>
                    <a:lnTo>
                      <a:pt x="27599" y="13381"/>
                    </a:lnTo>
                    <a:lnTo>
                      <a:pt x="27643" y="13337"/>
                    </a:lnTo>
                    <a:lnTo>
                      <a:pt x="27710" y="13292"/>
                    </a:lnTo>
                    <a:lnTo>
                      <a:pt x="27798" y="13248"/>
                    </a:lnTo>
                    <a:lnTo>
                      <a:pt x="27886" y="13226"/>
                    </a:lnTo>
                    <a:lnTo>
                      <a:pt x="27997" y="13160"/>
                    </a:lnTo>
                    <a:lnTo>
                      <a:pt x="28527" y="12939"/>
                    </a:lnTo>
                    <a:lnTo>
                      <a:pt x="29056" y="12718"/>
                    </a:lnTo>
                    <a:lnTo>
                      <a:pt x="29255" y="12652"/>
                    </a:lnTo>
                    <a:lnTo>
                      <a:pt x="29321" y="12630"/>
                    </a:lnTo>
                    <a:lnTo>
                      <a:pt x="30116" y="12343"/>
                    </a:lnTo>
                    <a:lnTo>
                      <a:pt x="30889" y="12100"/>
                    </a:lnTo>
                    <a:lnTo>
                      <a:pt x="31154" y="12012"/>
                    </a:lnTo>
                    <a:lnTo>
                      <a:pt x="32103" y="11769"/>
                    </a:lnTo>
                    <a:lnTo>
                      <a:pt x="33031" y="11592"/>
                    </a:lnTo>
                    <a:lnTo>
                      <a:pt x="33870" y="11438"/>
                    </a:lnTo>
                    <a:lnTo>
                      <a:pt x="34223" y="11394"/>
                    </a:lnTo>
                    <a:lnTo>
                      <a:pt x="34245" y="11394"/>
                    </a:lnTo>
                    <a:lnTo>
                      <a:pt x="34974" y="11305"/>
                    </a:lnTo>
                    <a:lnTo>
                      <a:pt x="35216" y="11283"/>
                    </a:lnTo>
                    <a:lnTo>
                      <a:pt x="35680" y="11239"/>
                    </a:lnTo>
                    <a:lnTo>
                      <a:pt x="36365" y="11173"/>
                    </a:lnTo>
                    <a:lnTo>
                      <a:pt x="37049" y="11151"/>
                    </a:lnTo>
                    <a:lnTo>
                      <a:pt x="37204" y="11129"/>
                    </a:lnTo>
                    <a:lnTo>
                      <a:pt x="37402" y="11129"/>
                    </a:lnTo>
                    <a:lnTo>
                      <a:pt x="37844" y="11107"/>
                    </a:lnTo>
                    <a:lnTo>
                      <a:pt x="38396" y="11062"/>
                    </a:lnTo>
                    <a:lnTo>
                      <a:pt x="39036" y="11018"/>
                    </a:lnTo>
                    <a:lnTo>
                      <a:pt x="39787" y="10908"/>
                    </a:lnTo>
                    <a:lnTo>
                      <a:pt x="40206" y="10842"/>
                    </a:lnTo>
                    <a:lnTo>
                      <a:pt x="40648" y="10731"/>
                    </a:lnTo>
                    <a:lnTo>
                      <a:pt x="41111" y="10621"/>
                    </a:lnTo>
                    <a:lnTo>
                      <a:pt x="41575" y="10466"/>
                    </a:lnTo>
                    <a:lnTo>
                      <a:pt x="42039" y="10290"/>
                    </a:lnTo>
                    <a:lnTo>
                      <a:pt x="42525" y="10091"/>
                    </a:lnTo>
                    <a:lnTo>
                      <a:pt x="42613" y="10047"/>
                    </a:lnTo>
                    <a:lnTo>
                      <a:pt x="42525" y="10069"/>
                    </a:lnTo>
                    <a:lnTo>
                      <a:pt x="42039" y="10223"/>
                    </a:lnTo>
                    <a:lnTo>
                      <a:pt x="41553" y="10334"/>
                    </a:lnTo>
                    <a:lnTo>
                      <a:pt x="41111" y="10422"/>
                    </a:lnTo>
                    <a:lnTo>
                      <a:pt x="40692" y="10466"/>
                    </a:lnTo>
                    <a:lnTo>
                      <a:pt x="40295" y="10488"/>
                    </a:lnTo>
                    <a:lnTo>
                      <a:pt x="39919" y="10510"/>
                    </a:lnTo>
                    <a:lnTo>
                      <a:pt x="39235" y="10510"/>
                    </a:lnTo>
                    <a:lnTo>
                      <a:pt x="38109" y="10488"/>
                    </a:lnTo>
                    <a:lnTo>
                      <a:pt x="37645" y="10510"/>
                    </a:lnTo>
                    <a:lnTo>
                      <a:pt x="37446" y="10533"/>
                    </a:lnTo>
                    <a:lnTo>
                      <a:pt x="37248" y="10555"/>
                    </a:lnTo>
                    <a:lnTo>
                      <a:pt x="37248" y="10400"/>
                    </a:lnTo>
                    <a:lnTo>
                      <a:pt x="37226" y="10223"/>
                    </a:lnTo>
                    <a:lnTo>
                      <a:pt x="37181" y="10157"/>
                    </a:lnTo>
                    <a:lnTo>
                      <a:pt x="37159" y="10091"/>
                    </a:lnTo>
                    <a:lnTo>
                      <a:pt x="37115" y="10025"/>
                    </a:lnTo>
                    <a:lnTo>
                      <a:pt x="37049" y="10003"/>
                    </a:lnTo>
                    <a:lnTo>
                      <a:pt x="37005" y="10003"/>
                    </a:lnTo>
                    <a:lnTo>
                      <a:pt x="36806" y="9981"/>
                    </a:lnTo>
                    <a:lnTo>
                      <a:pt x="36298" y="9981"/>
                    </a:lnTo>
                    <a:lnTo>
                      <a:pt x="35901" y="10025"/>
                    </a:lnTo>
                    <a:lnTo>
                      <a:pt x="35614" y="10047"/>
                    </a:lnTo>
                    <a:lnTo>
                      <a:pt x="35327" y="10069"/>
                    </a:lnTo>
                    <a:lnTo>
                      <a:pt x="34775" y="10135"/>
                    </a:lnTo>
                    <a:lnTo>
                      <a:pt x="34245" y="10179"/>
                    </a:lnTo>
                    <a:lnTo>
                      <a:pt x="33759" y="10179"/>
                    </a:lnTo>
                    <a:lnTo>
                      <a:pt x="33538" y="10135"/>
                    </a:lnTo>
                    <a:lnTo>
                      <a:pt x="33318" y="10091"/>
                    </a:lnTo>
                    <a:lnTo>
                      <a:pt x="33119" y="10025"/>
                    </a:lnTo>
                    <a:lnTo>
                      <a:pt x="32942" y="9936"/>
                    </a:lnTo>
                    <a:lnTo>
                      <a:pt x="32810" y="9870"/>
                    </a:lnTo>
                    <a:lnTo>
                      <a:pt x="32699" y="9782"/>
                    </a:lnTo>
                    <a:lnTo>
                      <a:pt x="32545" y="9672"/>
                    </a:lnTo>
                    <a:lnTo>
                      <a:pt x="32390" y="9583"/>
                    </a:lnTo>
                    <a:lnTo>
                      <a:pt x="32258" y="9517"/>
                    </a:lnTo>
                    <a:lnTo>
                      <a:pt x="32125" y="9473"/>
                    </a:lnTo>
                    <a:lnTo>
                      <a:pt x="31993" y="9429"/>
                    </a:lnTo>
                    <a:lnTo>
                      <a:pt x="31640" y="9429"/>
                    </a:lnTo>
                    <a:lnTo>
                      <a:pt x="31441" y="9451"/>
                    </a:lnTo>
                    <a:lnTo>
                      <a:pt x="31441" y="9451"/>
                    </a:lnTo>
                    <a:lnTo>
                      <a:pt x="32258" y="9296"/>
                    </a:lnTo>
                    <a:lnTo>
                      <a:pt x="32214" y="9031"/>
                    </a:lnTo>
                    <a:lnTo>
                      <a:pt x="32148" y="8722"/>
                    </a:lnTo>
                    <a:lnTo>
                      <a:pt x="31242" y="8766"/>
                    </a:lnTo>
                    <a:lnTo>
                      <a:pt x="30293" y="8833"/>
                    </a:lnTo>
                    <a:lnTo>
                      <a:pt x="28394" y="8987"/>
                    </a:lnTo>
                    <a:lnTo>
                      <a:pt x="28262" y="8435"/>
                    </a:lnTo>
                    <a:lnTo>
                      <a:pt x="27688" y="8568"/>
                    </a:lnTo>
                    <a:lnTo>
                      <a:pt x="27599" y="8435"/>
                    </a:lnTo>
                    <a:lnTo>
                      <a:pt x="27555" y="8303"/>
                    </a:lnTo>
                    <a:lnTo>
                      <a:pt x="27533" y="8170"/>
                    </a:lnTo>
                    <a:lnTo>
                      <a:pt x="27555" y="8038"/>
                    </a:lnTo>
                    <a:lnTo>
                      <a:pt x="27621" y="7905"/>
                    </a:lnTo>
                    <a:lnTo>
                      <a:pt x="27732" y="7751"/>
                    </a:lnTo>
                    <a:lnTo>
                      <a:pt x="27908" y="7618"/>
                    </a:lnTo>
                    <a:lnTo>
                      <a:pt x="28107" y="7486"/>
                    </a:lnTo>
                    <a:lnTo>
                      <a:pt x="28306" y="7375"/>
                    </a:lnTo>
                    <a:lnTo>
                      <a:pt x="28372" y="7331"/>
                    </a:lnTo>
                    <a:lnTo>
                      <a:pt x="28681" y="7199"/>
                    </a:lnTo>
                    <a:lnTo>
                      <a:pt x="28769" y="7177"/>
                    </a:lnTo>
                    <a:lnTo>
                      <a:pt x="29454" y="6934"/>
                    </a:lnTo>
                    <a:lnTo>
                      <a:pt x="30138" y="6735"/>
                    </a:lnTo>
                    <a:lnTo>
                      <a:pt x="30801" y="6536"/>
                    </a:lnTo>
                    <a:lnTo>
                      <a:pt x="31375" y="6360"/>
                    </a:lnTo>
                    <a:lnTo>
                      <a:pt x="31220" y="5609"/>
                    </a:lnTo>
                    <a:lnTo>
                      <a:pt x="30933" y="5675"/>
                    </a:lnTo>
                    <a:lnTo>
                      <a:pt x="30646" y="5741"/>
                    </a:lnTo>
                    <a:lnTo>
                      <a:pt x="30558" y="5366"/>
                    </a:lnTo>
                    <a:lnTo>
                      <a:pt x="31507" y="5167"/>
                    </a:lnTo>
                    <a:lnTo>
                      <a:pt x="32412" y="4991"/>
                    </a:lnTo>
                    <a:lnTo>
                      <a:pt x="33318" y="4836"/>
                    </a:lnTo>
                    <a:lnTo>
                      <a:pt x="34223" y="4726"/>
                    </a:lnTo>
                    <a:lnTo>
                      <a:pt x="34377" y="4704"/>
                    </a:lnTo>
                    <a:lnTo>
                      <a:pt x="34377" y="4682"/>
                    </a:lnTo>
                    <a:lnTo>
                      <a:pt x="34355" y="4615"/>
                    </a:lnTo>
                    <a:lnTo>
                      <a:pt x="34333" y="4505"/>
                    </a:lnTo>
                    <a:lnTo>
                      <a:pt x="34289" y="4417"/>
                    </a:lnTo>
                    <a:lnTo>
                      <a:pt x="34245" y="4373"/>
                    </a:lnTo>
                    <a:lnTo>
                      <a:pt x="34179" y="4351"/>
                    </a:lnTo>
                    <a:lnTo>
                      <a:pt x="34024" y="4351"/>
                    </a:lnTo>
                    <a:lnTo>
                      <a:pt x="34797" y="4284"/>
                    </a:lnTo>
                    <a:lnTo>
                      <a:pt x="34974" y="4262"/>
                    </a:lnTo>
                    <a:lnTo>
                      <a:pt x="35724" y="4218"/>
                    </a:lnTo>
                    <a:lnTo>
                      <a:pt x="35989" y="4196"/>
                    </a:lnTo>
                    <a:lnTo>
                      <a:pt x="36497" y="4152"/>
                    </a:lnTo>
                    <a:lnTo>
                      <a:pt x="37005" y="4108"/>
                    </a:lnTo>
                    <a:lnTo>
                      <a:pt x="37491" y="4019"/>
                    </a:lnTo>
                    <a:lnTo>
                      <a:pt x="37711" y="3953"/>
                    </a:lnTo>
                    <a:lnTo>
                      <a:pt x="37932" y="3887"/>
                    </a:lnTo>
                    <a:lnTo>
                      <a:pt x="37976" y="3843"/>
                    </a:lnTo>
                    <a:lnTo>
                      <a:pt x="37998" y="3799"/>
                    </a:lnTo>
                    <a:lnTo>
                      <a:pt x="38020" y="3732"/>
                    </a:lnTo>
                    <a:lnTo>
                      <a:pt x="38020" y="3666"/>
                    </a:lnTo>
                    <a:lnTo>
                      <a:pt x="37998" y="3556"/>
                    </a:lnTo>
                    <a:lnTo>
                      <a:pt x="37910" y="3401"/>
                    </a:lnTo>
                    <a:lnTo>
                      <a:pt x="37778" y="3269"/>
                    </a:lnTo>
                    <a:lnTo>
                      <a:pt x="37579" y="3136"/>
                    </a:lnTo>
                    <a:lnTo>
                      <a:pt x="37336" y="3026"/>
                    </a:lnTo>
                    <a:lnTo>
                      <a:pt x="37005" y="2960"/>
                    </a:lnTo>
                    <a:lnTo>
                      <a:pt x="36541" y="2982"/>
                    </a:lnTo>
                    <a:lnTo>
                      <a:pt x="35746" y="3026"/>
                    </a:lnTo>
                    <a:lnTo>
                      <a:pt x="35150" y="3070"/>
                    </a:lnTo>
                    <a:lnTo>
                      <a:pt x="34841" y="3114"/>
                    </a:lnTo>
                    <a:lnTo>
                      <a:pt x="34620" y="3136"/>
                    </a:lnTo>
                    <a:lnTo>
                      <a:pt x="34488" y="3158"/>
                    </a:lnTo>
                    <a:lnTo>
                      <a:pt x="34466" y="2805"/>
                    </a:lnTo>
                    <a:lnTo>
                      <a:pt x="34444" y="2783"/>
                    </a:lnTo>
                    <a:lnTo>
                      <a:pt x="34576" y="2761"/>
                    </a:lnTo>
                    <a:lnTo>
                      <a:pt x="35084" y="2739"/>
                    </a:lnTo>
                    <a:lnTo>
                      <a:pt x="35636" y="2739"/>
                    </a:lnTo>
                    <a:lnTo>
                      <a:pt x="35923" y="2717"/>
                    </a:lnTo>
                    <a:lnTo>
                      <a:pt x="36188" y="2695"/>
                    </a:lnTo>
                    <a:lnTo>
                      <a:pt x="36453" y="2650"/>
                    </a:lnTo>
                    <a:lnTo>
                      <a:pt x="36674" y="2584"/>
                    </a:lnTo>
                    <a:lnTo>
                      <a:pt x="36740" y="2540"/>
                    </a:lnTo>
                    <a:lnTo>
                      <a:pt x="36740" y="2474"/>
                    </a:lnTo>
                    <a:lnTo>
                      <a:pt x="36696" y="2408"/>
                    </a:lnTo>
                    <a:lnTo>
                      <a:pt x="36629" y="2341"/>
                    </a:lnTo>
                    <a:lnTo>
                      <a:pt x="36629" y="2319"/>
                    </a:lnTo>
                    <a:lnTo>
                      <a:pt x="36497" y="2209"/>
                    </a:lnTo>
                    <a:lnTo>
                      <a:pt x="36320" y="2076"/>
                    </a:lnTo>
                    <a:lnTo>
                      <a:pt x="36276" y="2010"/>
                    </a:lnTo>
                    <a:lnTo>
                      <a:pt x="36254" y="1944"/>
                    </a:lnTo>
                    <a:lnTo>
                      <a:pt x="36276" y="1900"/>
                    </a:lnTo>
                    <a:lnTo>
                      <a:pt x="36320" y="1856"/>
                    </a:lnTo>
                    <a:lnTo>
                      <a:pt x="36563" y="1834"/>
                    </a:lnTo>
                    <a:lnTo>
                      <a:pt x="36806" y="1789"/>
                    </a:lnTo>
                    <a:lnTo>
                      <a:pt x="37049" y="1723"/>
                    </a:lnTo>
                    <a:lnTo>
                      <a:pt x="37159" y="1679"/>
                    </a:lnTo>
                    <a:lnTo>
                      <a:pt x="37292" y="1613"/>
                    </a:lnTo>
                    <a:lnTo>
                      <a:pt x="37226" y="1613"/>
                    </a:lnTo>
                    <a:lnTo>
                      <a:pt x="36894" y="1635"/>
                    </a:lnTo>
                    <a:lnTo>
                      <a:pt x="36497" y="1679"/>
                    </a:lnTo>
                    <a:lnTo>
                      <a:pt x="35989" y="1723"/>
                    </a:lnTo>
                    <a:lnTo>
                      <a:pt x="35658" y="1767"/>
                    </a:lnTo>
                    <a:lnTo>
                      <a:pt x="35216" y="1811"/>
                    </a:lnTo>
                    <a:lnTo>
                      <a:pt x="34797" y="1856"/>
                    </a:lnTo>
                    <a:lnTo>
                      <a:pt x="34400" y="1878"/>
                    </a:lnTo>
                    <a:lnTo>
                      <a:pt x="34024" y="1856"/>
                    </a:lnTo>
                    <a:lnTo>
                      <a:pt x="33759" y="1745"/>
                    </a:lnTo>
                    <a:lnTo>
                      <a:pt x="33538" y="1613"/>
                    </a:lnTo>
                    <a:lnTo>
                      <a:pt x="33472" y="1569"/>
                    </a:lnTo>
                    <a:lnTo>
                      <a:pt x="33406" y="1480"/>
                    </a:lnTo>
                    <a:lnTo>
                      <a:pt x="33340" y="1414"/>
                    </a:lnTo>
                    <a:lnTo>
                      <a:pt x="33296" y="1304"/>
                    </a:lnTo>
                    <a:lnTo>
                      <a:pt x="33274" y="1193"/>
                    </a:lnTo>
                    <a:lnTo>
                      <a:pt x="32766" y="1304"/>
                    </a:lnTo>
                    <a:lnTo>
                      <a:pt x="32258" y="1370"/>
                    </a:lnTo>
                    <a:lnTo>
                      <a:pt x="31772" y="1392"/>
                    </a:lnTo>
                    <a:lnTo>
                      <a:pt x="31309" y="1370"/>
                    </a:lnTo>
                    <a:lnTo>
                      <a:pt x="31066" y="1326"/>
                    </a:lnTo>
                    <a:lnTo>
                      <a:pt x="30801" y="1282"/>
                    </a:lnTo>
                    <a:lnTo>
                      <a:pt x="30536" y="1215"/>
                    </a:lnTo>
                    <a:lnTo>
                      <a:pt x="30293" y="1127"/>
                    </a:lnTo>
                    <a:lnTo>
                      <a:pt x="30094" y="1061"/>
                    </a:lnTo>
                    <a:lnTo>
                      <a:pt x="30072" y="1039"/>
                    </a:lnTo>
                    <a:lnTo>
                      <a:pt x="29807" y="928"/>
                    </a:lnTo>
                    <a:lnTo>
                      <a:pt x="29498" y="774"/>
                    </a:lnTo>
                    <a:lnTo>
                      <a:pt x="29211" y="597"/>
                    </a:lnTo>
                    <a:lnTo>
                      <a:pt x="29145" y="553"/>
                    </a:lnTo>
                    <a:lnTo>
                      <a:pt x="29056" y="531"/>
                    </a:lnTo>
                    <a:lnTo>
                      <a:pt x="28836" y="509"/>
                    </a:lnTo>
                    <a:lnTo>
                      <a:pt x="28637" y="509"/>
                    </a:lnTo>
                    <a:lnTo>
                      <a:pt x="28460" y="531"/>
                    </a:lnTo>
                    <a:lnTo>
                      <a:pt x="28019" y="619"/>
                    </a:lnTo>
                    <a:lnTo>
                      <a:pt x="27688" y="708"/>
                    </a:lnTo>
                    <a:lnTo>
                      <a:pt x="27202" y="840"/>
                    </a:lnTo>
                    <a:lnTo>
                      <a:pt x="26473" y="884"/>
                    </a:lnTo>
                    <a:lnTo>
                      <a:pt x="25745" y="950"/>
                    </a:lnTo>
                    <a:lnTo>
                      <a:pt x="24332" y="1105"/>
                    </a:lnTo>
                    <a:lnTo>
                      <a:pt x="24000" y="1149"/>
                    </a:lnTo>
                    <a:lnTo>
                      <a:pt x="23559" y="1215"/>
                    </a:lnTo>
                    <a:lnTo>
                      <a:pt x="22698" y="1326"/>
                    </a:lnTo>
                    <a:lnTo>
                      <a:pt x="21395" y="1502"/>
                    </a:lnTo>
                    <a:lnTo>
                      <a:pt x="20115" y="1613"/>
                    </a:lnTo>
                    <a:lnTo>
                      <a:pt x="19254" y="1679"/>
                    </a:lnTo>
                    <a:lnTo>
                      <a:pt x="18392" y="1701"/>
                    </a:lnTo>
                    <a:lnTo>
                      <a:pt x="17333" y="1679"/>
                    </a:lnTo>
                    <a:lnTo>
                      <a:pt x="16692" y="1657"/>
                    </a:lnTo>
                    <a:lnTo>
                      <a:pt x="16030" y="1591"/>
                    </a:lnTo>
                    <a:lnTo>
                      <a:pt x="15125" y="1458"/>
                    </a:lnTo>
                    <a:lnTo>
                      <a:pt x="14661" y="1392"/>
                    </a:lnTo>
                    <a:lnTo>
                      <a:pt x="14220" y="1282"/>
                    </a:lnTo>
                    <a:lnTo>
                      <a:pt x="13535" y="1127"/>
                    </a:lnTo>
                    <a:lnTo>
                      <a:pt x="13094" y="818"/>
                    </a:lnTo>
                    <a:lnTo>
                      <a:pt x="12961" y="730"/>
                    </a:lnTo>
                    <a:lnTo>
                      <a:pt x="12829" y="641"/>
                    </a:lnTo>
                    <a:lnTo>
                      <a:pt x="12475" y="398"/>
                    </a:lnTo>
                    <a:lnTo>
                      <a:pt x="12453" y="376"/>
                    </a:lnTo>
                    <a:lnTo>
                      <a:pt x="12078" y="288"/>
                    </a:lnTo>
                    <a:lnTo>
                      <a:pt x="11990" y="288"/>
                    </a:lnTo>
                    <a:lnTo>
                      <a:pt x="11526" y="200"/>
                    </a:lnTo>
                    <a:lnTo>
                      <a:pt x="11018" y="133"/>
                    </a:lnTo>
                    <a:lnTo>
                      <a:pt x="10532" y="67"/>
                    </a:lnTo>
                    <a:lnTo>
                      <a:pt x="10003" y="45"/>
                    </a:lnTo>
                    <a:lnTo>
                      <a:pt x="9473" y="23"/>
                    </a:lnTo>
                    <a:lnTo>
                      <a:pt x="8899"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7" name="Google Shape;437;p7"/>
          <p:cNvGrpSpPr/>
          <p:nvPr/>
        </p:nvGrpSpPr>
        <p:grpSpPr>
          <a:xfrm>
            <a:off x="7180358" y="4544572"/>
            <a:ext cx="2518720" cy="897087"/>
            <a:chOff x="7180358" y="4544572"/>
            <a:chExt cx="2518720" cy="897087"/>
          </a:xfrm>
        </p:grpSpPr>
        <p:grpSp>
          <p:nvGrpSpPr>
            <p:cNvPr id="438" name="Google Shape;438;p7"/>
            <p:cNvGrpSpPr/>
            <p:nvPr/>
          </p:nvGrpSpPr>
          <p:grpSpPr>
            <a:xfrm flipH="1">
              <a:off x="7180358" y="4544572"/>
              <a:ext cx="2213920" cy="820887"/>
              <a:chOff x="2137225" y="1491625"/>
              <a:chExt cx="1116675" cy="414025"/>
            </a:xfrm>
          </p:grpSpPr>
          <p:sp>
            <p:nvSpPr>
              <p:cNvPr id="439" name="Google Shape;439;p7"/>
              <p:cNvSpPr/>
              <p:nvPr/>
            </p:nvSpPr>
            <p:spPr>
              <a:xfrm>
                <a:off x="3213575" y="1623550"/>
                <a:ext cx="3875" cy="2250"/>
              </a:xfrm>
              <a:custGeom>
                <a:avLst/>
                <a:gdLst/>
                <a:ahLst/>
                <a:cxnLst/>
                <a:rect l="l" t="t" r="r" b="b"/>
                <a:pathLst>
                  <a:path w="155" h="90" extrusionOk="0">
                    <a:moveTo>
                      <a:pt x="0" y="89"/>
                    </a:moveTo>
                    <a:lnTo>
                      <a:pt x="0" y="89"/>
                    </a:lnTo>
                    <a:lnTo>
                      <a:pt x="155" y="1"/>
                    </a:lnTo>
                    <a:lnTo>
                      <a:pt x="155" y="1"/>
                    </a:lnTo>
                    <a:lnTo>
                      <a:pt x="0" y="89"/>
                    </a:lnTo>
                    <a:lnTo>
                      <a:pt x="0" y="89"/>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3042450" y="1607550"/>
                <a:ext cx="211450" cy="91100"/>
              </a:xfrm>
              <a:custGeom>
                <a:avLst/>
                <a:gdLst/>
                <a:ahLst/>
                <a:cxnLst/>
                <a:rect l="l" t="t" r="r" b="b"/>
                <a:pathLst>
                  <a:path w="8458" h="3644" extrusionOk="0">
                    <a:moveTo>
                      <a:pt x="7088" y="1"/>
                    </a:moveTo>
                    <a:lnTo>
                      <a:pt x="6823" y="133"/>
                    </a:lnTo>
                    <a:lnTo>
                      <a:pt x="6691" y="199"/>
                    </a:lnTo>
                    <a:lnTo>
                      <a:pt x="6558" y="243"/>
                    </a:lnTo>
                    <a:lnTo>
                      <a:pt x="6470" y="221"/>
                    </a:lnTo>
                    <a:lnTo>
                      <a:pt x="6426" y="199"/>
                    </a:lnTo>
                    <a:lnTo>
                      <a:pt x="6404" y="155"/>
                    </a:lnTo>
                    <a:lnTo>
                      <a:pt x="6293" y="199"/>
                    </a:lnTo>
                    <a:lnTo>
                      <a:pt x="6205" y="243"/>
                    </a:lnTo>
                    <a:lnTo>
                      <a:pt x="6028" y="265"/>
                    </a:lnTo>
                    <a:lnTo>
                      <a:pt x="5852" y="243"/>
                    </a:lnTo>
                    <a:lnTo>
                      <a:pt x="5675" y="177"/>
                    </a:lnTo>
                    <a:lnTo>
                      <a:pt x="5609" y="177"/>
                    </a:lnTo>
                    <a:lnTo>
                      <a:pt x="5521" y="199"/>
                    </a:lnTo>
                    <a:lnTo>
                      <a:pt x="5300" y="288"/>
                    </a:lnTo>
                    <a:lnTo>
                      <a:pt x="4615" y="420"/>
                    </a:lnTo>
                    <a:lnTo>
                      <a:pt x="3909" y="575"/>
                    </a:lnTo>
                    <a:lnTo>
                      <a:pt x="3556" y="641"/>
                    </a:lnTo>
                    <a:lnTo>
                      <a:pt x="3202" y="685"/>
                    </a:lnTo>
                    <a:lnTo>
                      <a:pt x="2849" y="707"/>
                    </a:lnTo>
                    <a:lnTo>
                      <a:pt x="2496" y="685"/>
                    </a:lnTo>
                    <a:lnTo>
                      <a:pt x="2253" y="575"/>
                    </a:lnTo>
                    <a:lnTo>
                      <a:pt x="1900" y="575"/>
                    </a:lnTo>
                    <a:lnTo>
                      <a:pt x="1811" y="597"/>
                    </a:lnTo>
                    <a:lnTo>
                      <a:pt x="1745" y="597"/>
                    </a:lnTo>
                    <a:lnTo>
                      <a:pt x="1635" y="619"/>
                    </a:lnTo>
                    <a:lnTo>
                      <a:pt x="1458" y="641"/>
                    </a:lnTo>
                    <a:lnTo>
                      <a:pt x="1414" y="641"/>
                    </a:lnTo>
                    <a:lnTo>
                      <a:pt x="1392" y="663"/>
                    </a:lnTo>
                    <a:lnTo>
                      <a:pt x="1370" y="751"/>
                    </a:lnTo>
                    <a:lnTo>
                      <a:pt x="1282" y="884"/>
                    </a:lnTo>
                    <a:lnTo>
                      <a:pt x="1171" y="1060"/>
                    </a:lnTo>
                    <a:lnTo>
                      <a:pt x="1061" y="1149"/>
                    </a:lnTo>
                    <a:lnTo>
                      <a:pt x="1017" y="1215"/>
                    </a:lnTo>
                    <a:lnTo>
                      <a:pt x="995" y="1281"/>
                    </a:lnTo>
                    <a:lnTo>
                      <a:pt x="1039" y="1347"/>
                    </a:lnTo>
                    <a:lnTo>
                      <a:pt x="1083" y="1392"/>
                    </a:lnTo>
                    <a:lnTo>
                      <a:pt x="1127" y="1458"/>
                    </a:lnTo>
                    <a:lnTo>
                      <a:pt x="1127" y="1502"/>
                    </a:lnTo>
                    <a:lnTo>
                      <a:pt x="1127" y="1546"/>
                    </a:lnTo>
                    <a:lnTo>
                      <a:pt x="1105" y="1568"/>
                    </a:lnTo>
                    <a:lnTo>
                      <a:pt x="1083" y="1590"/>
                    </a:lnTo>
                    <a:lnTo>
                      <a:pt x="1039" y="1568"/>
                    </a:lnTo>
                    <a:lnTo>
                      <a:pt x="972" y="1679"/>
                    </a:lnTo>
                    <a:lnTo>
                      <a:pt x="884" y="1789"/>
                    </a:lnTo>
                    <a:lnTo>
                      <a:pt x="774" y="1877"/>
                    </a:lnTo>
                    <a:lnTo>
                      <a:pt x="685" y="1877"/>
                    </a:lnTo>
                    <a:lnTo>
                      <a:pt x="597" y="1899"/>
                    </a:lnTo>
                    <a:lnTo>
                      <a:pt x="420" y="1877"/>
                    </a:lnTo>
                    <a:lnTo>
                      <a:pt x="288" y="1833"/>
                    </a:lnTo>
                    <a:lnTo>
                      <a:pt x="178" y="1789"/>
                    </a:lnTo>
                    <a:lnTo>
                      <a:pt x="133" y="1789"/>
                    </a:lnTo>
                    <a:lnTo>
                      <a:pt x="111" y="1811"/>
                    </a:lnTo>
                    <a:lnTo>
                      <a:pt x="45" y="1899"/>
                    </a:lnTo>
                    <a:lnTo>
                      <a:pt x="23" y="2032"/>
                    </a:lnTo>
                    <a:lnTo>
                      <a:pt x="1" y="2230"/>
                    </a:lnTo>
                    <a:lnTo>
                      <a:pt x="23" y="2451"/>
                    </a:lnTo>
                    <a:lnTo>
                      <a:pt x="89" y="2650"/>
                    </a:lnTo>
                    <a:lnTo>
                      <a:pt x="178" y="2827"/>
                    </a:lnTo>
                    <a:lnTo>
                      <a:pt x="288" y="2959"/>
                    </a:lnTo>
                    <a:lnTo>
                      <a:pt x="332" y="3025"/>
                    </a:lnTo>
                    <a:lnTo>
                      <a:pt x="354" y="3069"/>
                    </a:lnTo>
                    <a:lnTo>
                      <a:pt x="332" y="3092"/>
                    </a:lnTo>
                    <a:lnTo>
                      <a:pt x="310" y="3114"/>
                    </a:lnTo>
                    <a:lnTo>
                      <a:pt x="222" y="3180"/>
                    </a:lnTo>
                    <a:lnTo>
                      <a:pt x="178" y="3246"/>
                    </a:lnTo>
                    <a:lnTo>
                      <a:pt x="310" y="3290"/>
                    </a:lnTo>
                    <a:lnTo>
                      <a:pt x="398" y="3357"/>
                    </a:lnTo>
                    <a:lnTo>
                      <a:pt x="509" y="3423"/>
                    </a:lnTo>
                    <a:lnTo>
                      <a:pt x="663" y="3467"/>
                    </a:lnTo>
                    <a:lnTo>
                      <a:pt x="685" y="3489"/>
                    </a:lnTo>
                    <a:lnTo>
                      <a:pt x="752" y="3511"/>
                    </a:lnTo>
                    <a:lnTo>
                      <a:pt x="995" y="3577"/>
                    </a:lnTo>
                    <a:lnTo>
                      <a:pt x="1282" y="3621"/>
                    </a:lnTo>
                    <a:lnTo>
                      <a:pt x="1524" y="3644"/>
                    </a:lnTo>
                    <a:lnTo>
                      <a:pt x="1591" y="3621"/>
                    </a:lnTo>
                    <a:lnTo>
                      <a:pt x="1856" y="3599"/>
                    </a:lnTo>
                    <a:lnTo>
                      <a:pt x="1922" y="3577"/>
                    </a:lnTo>
                    <a:lnTo>
                      <a:pt x="1944" y="3555"/>
                    </a:lnTo>
                    <a:lnTo>
                      <a:pt x="1944" y="3577"/>
                    </a:lnTo>
                    <a:lnTo>
                      <a:pt x="2032" y="3533"/>
                    </a:lnTo>
                    <a:lnTo>
                      <a:pt x="2209" y="3533"/>
                    </a:lnTo>
                    <a:lnTo>
                      <a:pt x="2253" y="3511"/>
                    </a:lnTo>
                    <a:lnTo>
                      <a:pt x="2275" y="3577"/>
                    </a:lnTo>
                    <a:lnTo>
                      <a:pt x="2363" y="3533"/>
                    </a:lnTo>
                    <a:lnTo>
                      <a:pt x="2452" y="3511"/>
                    </a:lnTo>
                    <a:lnTo>
                      <a:pt x="2562" y="3511"/>
                    </a:lnTo>
                    <a:lnTo>
                      <a:pt x="2650" y="3489"/>
                    </a:lnTo>
                    <a:lnTo>
                      <a:pt x="2650" y="3555"/>
                    </a:lnTo>
                    <a:lnTo>
                      <a:pt x="2739" y="3533"/>
                    </a:lnTo>
                    <a:lnTo>
                      <a:pt x="2783" y="3555"/>
                    </a:lnTo>
                    <a:lnTo>
                      <a:pt x="2783" y="3577"/>
                    </a:lnTo>
                    <a:lnTo>
                      <a:pt x="2805" y="3644"/>
                    </a:lnTo>
                    <a:lnTo>
                      <a:pt x="2871" y="3644"/>
                    </a:lnTo>
                    <a:lnTo>
                      <a:pt x="2915" y="3621"/>
                    </a:lnTo>
                    <a:lnTo>
                      <a:pt x="2996" y="3621"/>
                    </a:lnTo>
                    <a:lnTo>
                      <a:pt x="2982" y="3577"/>
                    </a:lnTo>
                    <a:lnTo>
                      <a:pt x="3335" y="3533"/>
                    </a:lnTo>
                    <a:lnTo>
                      <a:pt x="3644" y="3511"/>
                    </a:lnTo>
                    <a:lnTo>
                      <a:pt x="3843" y="3511"/>
                    </a:lnTo>
                    <a:lnTo>
                      <a:pt x="4063" y="3489"/>
                    </a:lnTo>
                    <a:lnTo>
                      <a:pt x="4284" y="3445"/>
                    </a:lnTo>
                    <a:lnTo>
                      <a:pt x="4483" y="3379"/>
                    </a:lnTo>
                    <a:lnTo>
                      <a:pt x="4925" y="3224"/>
                    </a:lnTo>
                    <a:lnTo>
                      <a:pt x="5344" y="3047"/>
                    </a:lnTo>
                    <a:lnTo>
                      <a:pt x="5388" y="3025"/>
                    </a:lnTo>
                    <a:lnTo>
                      <a:pt x="5410" y="2981"/>
                    </a:lnTo>
                    <a:lnTo>
                      <a:pt x="5388" y="2937"/>
                    </a:lnTo>
                    <a:lnTo>
                      <a:pt x="5344" y="2893"/>
                    </a:lnTo>
                    <a:lnTo>
                      <a:pt x="5543" y="2827"/>
                    </a:lnTo>
                    <a:lnTo>
                      <a:pt x="5587" y="2782"/>
                    </a:lnTo>
                    <a:lnTo>
                      <a:pt x="5609" y="2738"/>
                    </a:lnTo>
                    <a:lnTo>
                      <a:pt x="5631" y="2694"/>
                    </a:lnTo>
                    <a:lnTo>
                      <a:pt x="5675" y="2650"/>
                    </a:lnTo>
                    <a:lnTo>
                      <a:pt x="6028" y="2473"/>
                    </a:lnTo>
                    <a:lnTo>
                      <a:pt x="6382" y="2319"/>
                    </a:lnTo>
                    <a:lnTo>
                      <a:pt x="7088" y="2032"/>
                    </a:lnTo>
                    <a:lnTo>
                      <a:pt x="7442" y="1877"/>
                    </a:lnTo>
                    <a:lnTo>
                      <a:pt x="7795" y="1701"/>
                    </a:lnTo>
                    <a:lnTo>
                      <a:pt x="8126" y="1524"/>
                    </a:lnTo>
                    <a:lnTo>
                      <a:pt x="8457" y="1325"/>
                    </a:lnTo>
                    <a:lnTo>
                      <a:pt x="8126" y="1436"/>
                    </a:lnTo>
                    <a:lnTo>
                      <a:pt x="7949" y="1502"/>
                    </a:lnTo>
                    <a:lnTo>
                      <a:pt x="7795" y="1590"/>
                    </a:lnTo>
                    <a:lnTo>
                      <a:pt x="7751" y="1524"/>
                    </a:lnTo>
                    <a:lnTo>
                      <a:pt x="7729" y="1502"/>
                    </a:lnTo>
                    <a:lnTo>
                      <a:pt x="7684" y="1502"/>
                    </a:lnTo>
                    <a:lnTo>
                      <a:pt x="7419" y="1634"/>
                    </a:lnTo>
                    <a:lnTo>
                      <a:pt x="7155" y="1745"/>
                    </a:lnTo>
                    <a:lnTo>
                      <a:pt x="6934" y="1833"/>
                    </a:lnTo>
                    <a:lnTo>
                      <a:pt x="6735" y="1833"/>
                    </a:lnTo>
                    <a:lnTo>
                      <a:pt x="6603" y="1789"/>
                    </a:lnTo>
                    <a:lnTo>
                      <a:pt x="6492" y="1789"/>
                    </a:lnTo>
                    <a:lnTo>
                      <a:pt x="6382" y="1811"/>
                    </a:lnTo>
                    <a:lnTo>
                      <a:pt x="6382" y="1811"/>
                    </a:lnTo>
                    <a:lnTo>
                      <a:pt x="6558" y="1745"/>
                    </a:lnTo>
                    <a:lnTo>
                      <a:pt x="6514" y="1634"/>
                    </a:lnTo>
                    <a:lnTo>
                      <a:pt x="6117" y="1745"/>
                    </a:lnTo>
                    <a:lnTo>
                      <a:pt x="5719" y="1833"/>
                    </a:lnTo>
                    <a:lnTo>
                      <a:pt x="5675" y="1723"/>
                    </a:lnTo>
                    <a:lnTo>
                      <a:pt x="5565" y="1767"/>
                    </a:lnTo>
                    <a:lnTo>
                      <a:pt x="5543" y="1723"/>
                    </a:lnTo>
                    <a:lnTo>
                      <a:pt x="5543" y="1679"/>
                    </a:lnTo>
                    <a:lnTo>
                      <a:pt x="5543" y="1656"/>
                    </a:lnTo>
                    <a:lnTo>
                      <a:pt x="5565" y="1612"/>
                    </a:lnTo>
                    <a:lnTo>
                      <a:pt x="5631" y="1546"/>
                    </a:lnTo>
                    <a:lnTo>
                      <a:pt x="5741" y="1480"/>
                    </a:lnTo>
                    <a:lnTo>
                      <a:pt x="6028" y="1347"/>
                    </a:lnTo>
                    <a:lnTo>
                      <a:pt x="6271" y="1215"/>
                    </a:lnTo>
                    <a:lnTo>
                      <a:pt x="6227" y="1082"/>
                    </a:lnTo>
                    <a:lnTo>
                      <a:pt x="6117" y="1127"/>
                    </a:lnTo>
                    <a:lnTo>
                      <a:pt x="6073" y="1060"/>
                    </a:lnTo>
                    <a:lnTo>
                      <a:pt x="6801" y="751"/>
                    </a:lnTo>
                    <a:lnTo>
                      <a:pt x="6757" y="707"/>
                    </a:lnTo>
                    <a:lnTo>
                      <a:pt x="6713" y="707"/>
                    </a:lnTo>
                    <a:lnTo>
                      <a:pt x="7066" y="553"/>
                    </a:lnTo>
                    <a:lnTo>
                      <a:pt x="7243" y="464"/>
                    </a:lnTo>
                    <a:lnTo>
                      <a:pt x="7397" y="332"/>
                    </a:lnTo>
                    <a:lnTo>
                      <a:pt x="7397" y="288"/>
                    </a:lnTo>
                    <a:lnTo>
                      <a:pt x="7353" y="265"/>
                    </a:lnTo>
                    <a:lnTo>
                      <a:pt x="7265" y="243"/>
                    </a:lnTo>
                    <a:lnTo>
                      <a:pt x="7155" y="243"/>
                    </a:lnTo>
                    <a:lnTo>
                      <a:pt x="6713" y="464"/>
                    </a:lnTo>
                    <a:lnTo>
                      <a:pt x="6691" y="398"/>
                    </a:lnTo>
                    <a:lnTo>
                      <a:pt x="6890" y="310"/>
                    </a:lnTo>
                    <a:lnTo>
                      <a:pt x="6978" y="265"/>
                    </a:lnTo>
                    <a:lnTo>
                      <a:pt x="7066" y="221"/>
                    </a:lnTo>
                    <a:lnTo>
                      <a:pt x="7066" y="199"/>
                    </a:lnTo>
                    <a:lnTo>
                      <a:pt x="7044" y="177"/>
                    </a:lnTo>
                    <a:lnTo>
                      <a:pt x="7000" y="155"/>
                    </a:lnTo>
                    <a:lnTo>
                      <a:pt x="6956" y="133"/>
                    </a:lnTo>
                    <a:lnTo>
                      <a:pt x="6934" y="133"/>
                    </a:lnTo>
                    <a:lnTo>
                      <a:pt x="6956" y="111"/>
                    </a:lnTo>
                    <a:lnTo>
                      <a:pt x="7022" y="67"/>
                    </a:lnTo>
                    <a:lnTo>
                      <a:pt x="7088" y="1"/>
                    </a:lnTo>
                    <a:close/>
                    <a:moveTo>
                      <a:pt x="2996" y="3621"/>
                    </a:moveTo>
                    <a:lnTo>
                      <a:pt x="3004" y="3644"/>
                    </a:lnTo>
                    <a:lnTo>
                      <a:pt x="3004" y="3621"/>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3212475" y="1625775"/>
                <a:ext cx="1125" cy="575"/>
              </a:xfrm>
              <a:custGeom>
                <a:avLst/>
                <a:gdLst/>
                <a:ahLst/>
                <a:cxnLst/>
                <a:rect l="l" t="t" r="r" b="b"/>
                <a:pathLst>
                  <a:path w="45" h="23" extrusionOk="0">
                    <a:moveTo>
                      <a:pt x="44" y="0"/>
                    </a:moveTo>
                    <a:lnTo>
                      <a:pt x="44" y="0"/>
                    </a:lnTo>
                    <a:lnTo>
                      <a:pt x="0" y="22"/>
                    </a:lnTo>
                    <a:lnTo>
                      <a:pt x="0" y="22"/>
                    </a:lnTo>
                    <a:lnTo>
                      <a:pt x="0" y="22"/>
                    </a:lnTo>
                    <a:lnTo>
                      <a:pt x="44" y="0"/>
                    </a:lnTo>
                    <a:lnTo>
                      <a:pt x="44"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2137225" y="1491625"/>
                <a:ext cx="1065325" cy="414025"/>
              </a:xfrm>
              <a:custGeom>
                <a:avLst/>
                <a:gdLst/>
                <a:ahLst/>
                <a:cxnLst/>
                <a:rect l="l" t="t" r="r" b="b"/>
                <a:pathLst>
                  <a:path w="42613" h="16561" extrusionOk="0">
                    <a:moveTo>
                      <a:pt x="8899" y="1"/>
                    </a:moveTo>
                    <a:lnTo>
                      <a:pt x="7949" y="23"/>
                    </a:lnTo>
                    <a:lnTo>
                      <a:pt x="7662" y="23"/>
                    </a:lnTo>
                    <a:lnTo>
                      <a:pt x="7419" y="45"/>
                    </a:lnTo>
                    <a:lnTo>
                      <a:pt x="6249" y="133"/>
                    </a:lnTo>
                    <a:lnTo>
                      <a:pt x="5211" y="244"/>
                    </a:lnTo>
                    <a:lnTo>
                      <a:pt x="4991" y="288"/>
                    </a:lnTo>
                    <a:lnTo>
                      <a:pt x="4770" y="376"/>
                    </a:lnTo>
                    <a:lnTo>
                      <a:pt x="4571" y="509"/>
                    </a:lnTo>
                    <a:lnTo>
                      <a:pt x="4372" y="641"/>
                    </a:lnTo>
                    <a:lnTo>
                      <a:pt x="4196" y="818"/>
                    </a:lnTo>
                    <a:lnTo>
                      <a:pt x="4107" y="906"/>
                    </a:lnTo>
                    <a:lnTo>
                      <a:pt x="4063" y="995"/>
                    </a:lnTo>
                    <a:lnTo>
                      <a:pt x="4041" y="1061"/>
                    </a:lnTo>
                    <a:lnTo>
                      <a:pt x="3931" y="1326"/>
                    </a:lnTo>
                    <a:lnTo>
                      <a:pt x="3909" y="1392"/>
                    </a:lnTo>
                    <a:lnTo>
                      <a:pt x="3798" y="1789"/>
                    </a:lnTo>
                    <a:lnTo>
                      <a:pt x="3732" y="2121"/>
                    </a:lnTo>
                    <a:lnTo>
                      <a:pt x="3666" y="2363"/>
                    </a:lnTo>
                    <a:lnTo>
                      <a:pt x="3644" y="2452"/>
                    </a:lnTo>
                    <a:lnTo>
                      <a:pt x="3511" y="2827"/>
                    </a:lnTo>
                    <a:lnTo>
                      <a:pt x="3489" y="2849"/>
                    </a:lnTo>
                    <a:lnTo>
                      <a:pt x="3401" y="3114"/>
                    </a:lnTo>
                    <a:lnTo>
                      <a:pt x="3379" y="3180"/>
                    </a:lnTo>
                    <a:lnTo>
                      <a:pt x="3335" y="3379"/>
                    </a:lnTo>
                    <a:lnTo>
                      <a:pt x="3291" y="3578"/>
                    </a:lnTo>
                    <a:lnTo>
                      <a:pt x="3268" y="3754"/>
                    </a:lnTo>
                    <a:lnTo>
                      <a:pt x="3291" y="3931"/>
                    </a:lnTo>
                    <a:lnTo>
                      <a:pt x="3401" y="4019"/>
                    </a:lnTo>
                    <a:lnTo>
                      <a:pt x="3533" y="4086"/>
                    </a:lnTo>
                    <a:lnTo>
                      <a:pt x="3953" y="4262"/>
                    </a:lnTo>
                    <a:lnTo>
                      <a:pt x="4019" y="4284"/>
                    </a:lnTo>
                    <a:lnTo>
                      <a:pt x="4107" y="4306"/>
                    </a:lnTo>
                    <a:lnTo>
                      <a:pt x="4240" y="4373"/>
                    </a:lnTo>
                    <a:lnTo>
                      <a:pt x="4395" y="4439"/>
                    </a:lnTo>
                    <a:lnTo>
                      <a:pt x="4505" y="4527"/>
                    </a:lnTo>
                    <a:lnTo>
                      <a:pt x="4593" y="4615"/>
                    </a:lnTo>
                    <a:lnTo>
                      <a:pt x="4659" y="4726"/>
                    </a:lnTo>
                    <a:lnTo>
                      <a:pt x="4704" y="4836"/>
                    </a:lnTo>
                    <a:lnTo>
                      <a:pt x="4726" y="4991"/>
                    </a:lnTo>
                    <a:lnTo>
                      <a:pt x="4704" y="5035"/>
                    </a:lnTo>
                    <a:lnTo>
                      <a:pt x="4682" y="5079"/>
                    </a:lnTo>
                    <a:lnTo>
                      <a:pt x="4637" y="5101"/>
                    </a:lnTo>
                    <a:lnTo>
                      <a:pt x="4571" y="5123"/>
                    </a:lnTo>
                    <a:lnTo>
                      <a:pt x="4483" y="5145"/>
                    </a:lnTo>
                    <a:lnTo>
                      <a:pt x="4130" y="5145"/>
                    </a:lnTo>
                    <a:lnTo>
                      <a:pt x="4107" y="5300"/>
                    </a:lnTo>
                    <a:lnTo>
                      <a:pt x="4063" y="5477"/>
                    </a:lnTo>
                    <a:lnTo>
                      <a:pt x="4019" y="5675"/>
                    </a:lnTo>
                    <a:lnTo>
                      <a:pt x="3953" y="5808"/>
                    </a:lnTo>
                    <a:lnTo>
                      <a:pt x="3887" y="5984"/>
                    </a:lnTo>
                    <a:lnTo>
                      <a:pt x="3865" y="6051"/>
                    </a:lnTo>
                    <a:lnTo>
                      <a:pt x="3798" y="6183"/>
                    </a:lnTo>
                    <a:lnTo>
                      <a:pt x="3622" y="6558"/>
                    </a:lnTo>
                    <a:lnTo>
                      <a:pt x="3423" y="6890"/>
                    </a:lnTo>
                    <a:lnTo>
                      <a:pt x="3335" y="7022"/>
                    </a:lnTo>
                    <a:lnTo>
                      <a:pt x="3224" y="7155"/>
                    </a:lnTo>
                    <a:lnTo>
                      <a:pt x="3114" y="7265"/>
                    </a:lnTo>
                    <a:lnTo>
                      <a:pt x="3026" y="7331"/>
                    </a:lnTo>
                    <a:lnTo>
                      <a:pt x="2937" y="7331"/>
                    </a:lnTo>
                    <a:lnTo>
                      <a:pt x="2761" y="7486"/>
                    </a:lnTo>
                    <a:lnTo>
                      <a:pt x="2474" y="7662"/>
                    </a:lnTo>
                    <a:lnTo>
                      <a:pt x="2098" y="7839"/>
                    </a:lnTo>
                    <a:lnTo>
                      <a:pt x="1878" y="7905"/>
                    </a:lnTo>
                    <a:lnTo>
                      <a:pt x="1657" y="7949"/>
                    </a:lnTo>
                    <a:lnTo>
                      <a:pt x="1458" y="8016"/>
                    </a:lnTo>
                    <a:lnTo>
                      <a:pt x="1237" y="8038"/>
                    </a:lnTo>
                    <a:lnTo>
                      <a:pt x="862" y="8060"/>
                    </a:lnTo>
                    <a:lnTo>
                      <a:pt x="487" y="8060"/>
                    </a:lnTo>
                    <a:lnTo>
                      <a:pt x="398" y="8082"/>
                    </a:lnTo>
                    <a:lnTo>
                      <a:pt x="288" y="8126"/>
                    </a:lnTo>
                    <a:lnTo>
                      <a:pt x="200" y="8192"/>
                    </a:lnTo>
                    <a:lnTo>
                      <a:pt x="133" y="8303"/>
                    </a:lnTo>
                    <a:lnTo>
                      <a:pt x="67" y="8435"/>
                    </a:lnTo>
                    <a:lnTo>
                      <a:pt x="23" y="8612"/>
                    </a:lnTo>
                    <a:lnTo>
                      <a:pt x="1" y="8788"/>
                    </a:lnTo>
                    <a:lnTo>
                      <a:pt x="1" y="9142"/>
                    </a:lnTo>
                    <a:lnTo>
                      <a:pt x="1" y="9340"/>
                    </a:lnTo>
                    <a:lnTo>
                      <a:pt x="23" y="9561"/>
                    </a:lnTo>
                    <a:lnTo>
                      <a:pt x="67" y="9804"/>
                    </a:lnTo>
                    <a:lnTo>
                      <a:pt x="111" y="10047"/>
                    </a:lnTo>
                    <a:lnTo>
                      <a:pt x="177" y="10268"/>
                    </a:lnTo>
                    <a:lnTo>
                      <a:pt x="266" y="10510"/>
                    </a:lnTo>
                    <a:lnTo>
                      <a:pt x="420" y="10864"/>
                    </a:lnTo>
                    <a:lnTo>
                      <a:pt x="619" y="11195"/>
                    </a:lnTo>
                    <a:lnTo>
                      <a:pt x="840" y="11526"/>
                    </a:lnTo>
                    <a:lnTo>
                      <a:pt x="1083" y="11835"/>
                    </a:lnTo>
                    <a:lnTo>
                      <a:pt x="1281" y="12056"/>
                    </a:lnTo>
                    <a:lnTo>
                      <a:pt x="1502" y="12277"/>
                    </a:lnTo>
                    <a:lnTo>
                      <a:pt x="1878" y="12608"/>
                    </a:lnTo>
                    <a:lnTo>
                      <a:pt x="2297" y="12895"/>
                    </a:lnTo>
                    <a:lnTo>
                      <a:pt x="2496" y="13005"/>
                    </a:lnTo>
                    <a:lnTo>
                      <a:pt x="2694" y="13116"/>
                    </a:lnTo>
                    <a:lnTo>
                      <a:pt x="3048" y="13270"/>
                    </a:lnTo>
                    <a:lnTo>
                      <a:pt x="3180" y="13359"/>
                    </a:lnTo>
                    <a:lnTo>
                      <a:pt x="3268" y="13447"/>
                    </a:lnTo>
                    <a:lnTo>
                      <a:pt x="3335" y="13535"/>
                    </a:lnTo>
                    <a:lnTo>
                      <a:pt x="3379" y="13624"/>
                    </a:lnTo>
                    <a:lnTo>
                      <a:pt x="3401" y="13712"/>
                    </a:lnTo>
                    <a:lnTo>
                      <a:pt x="3379" y="13800"/>
                    </a:lnTo>
                    <a:lnTo>
                      <a:pt x="3313" y="13977"/>
                    </a:lnTo>
                    <a:lnTo>
                      <a:pt x="3224" y="14176"/>
                    </a:lnTo>
                    <a:lnTo>
                      <a:pt x="3092" y="14374"/>
                    </a:lnTo>
                    <a:lnTo>
                      <a:pt x="2981" y="14595"/>
                    </a:lnTo>
                    <a:lnTo>
                      <a:pt x="2959" y="14683"/>
                    </a:lnTo>
                    <a:lnTo>
                      <a:pt x="2937" y="14794"/>
                    </a:lnTo>
                    <a:lnTo>
                      <a:pt x="3114" y="14772"/>
                    </a:lnTo>
                    <a:lnTo>
                      <a:pt x="3268" y="14772"/>
                    </a:lnTo>
                    <a:lnTo>
                      <a:pt x="3533" y="14816"/>
                    </a:lnTo>
                    <a:lnTo>
                      <a:pt x="3710" y="14860"/>
                    </a:lnTo>
                    <a:lnTo>
                      <a:pt x="3865" y="14948"/>
                    </a:lnTo>
                    <a:lnTo>
                      <a:pt x="4041" y="15015"/>
                    </a:lnTo>
                    <a:lnTo>
                      <a:pt x="4218" y="15081"/>
                    </a:lnTo>
                    <a:lnTo>
                      <a:pt x="4395" y="15103"/>
                    </a:lnTo>
                    <a:lnTo>
                      <a:pt x="4505" y="15081"/>
                    </a:lnTo>
                    <a:lnTo>
                      <a:pt x="4615" y="15059"/>
                    </a:lnTo>
                    <a:lnTo>
                      <a:pt x="4637" y="15103"/>
                    </a:lnTo>
                    <a:lnTo>
                      <a:pt x="4682" y="15147"/>
                    </a:lnTo>
                    <a:lnTo>
                      <a:pt x="4902" y="15213"/>
                    </a:lnTo>
                    <a:lnTo>
                      <a:pt x="5233" y="15302"/>
                    </a:lnTo>
                    <a:lnTo>
                      <a:pt x="5631" y="15368"/>
                    </a:lnTo>
                    <a:lnTo>
                      <a:pt x="6514" y="15478"/>
                    </a:lnTo>
                    <a:lnTo>
                      <a:pt x="6956" y="15522"/>
                    </a:lnTo>
                    <a:lnTo>
                      <a:pt x="7331" y="15544"/>
                    </a:lnTo>
                    <a:lnTo>
                      <a:pt x="7397" y="15522"/>
                    </a:lnTo>
                    <a:lnTo>
                      <a:pt x="7596" y="15456"/>
                    </a:lnTo>
                    <a:lnTo>
                      <a:pt x="7773" y="15412"/>
                    </a:lnTo>
                    <a:lnTo>
                      <a:pt x="7993" y="15390"/>
                    </a:lnTo>
                    <a:lnTo>
                      <a:pt x="8567" y="15390"/>
                    </a:lnTo>
                    <a:lnTo>
                      <a:pt x="8678" y="15368"/>
                    </a:lnTo>
                    <a:lnTo>
                      <a:pt x="8744" y="15346"/>
                    </a:lnTo>
                    <a:lnTo>
                      <a:pt x="8810" y="15324"/>
                    </a:lnTo>
                    <a:lnTo>
                      <a:pt x="8832" y="15280"/>
                    </a:lnTo>
                    <a:lnTo>
                      <a:pt x="8854" y="15235"/>
                    </a:lnTo>
                    <a:lnTo>
                      <a:pt x="8876" y="15169"/>
                    </a:lnTo>
                    <a:lnTo>
                      <a:pt x="8899" y="15037"/>
                    </a:lnTo>
                    <a:lnTo>
                      <a:pt x="8876" y="15390"/>
                    </a:lnTo>
                    <a:lnTo>
                      <a:pt x="8876" y="15390"/>
                    </a:lnTo>
                    <a:lnTo>
                      <a:pt x="8943" y="15324"/>
                    </a:lnTo>
                    <a:lnTo>
                      <a:pt x="9009" y="15280"/>
                    </a:lnTo>
                    <a:lnTo>
                      <a:pt x="9097" y="15257"/>
                    </a:lnTo>
                    <a:lnTo>
                      <a:pt x="9164" y="15235"/>
                    </a:lnTo>
                    <a:lnTo>
                      <a:pt x="9340" y="15213"/>
                    </a:lnTo>
                    <a:lnTo>
                      <a:pt x="9517" y="15235"/>
                    </a:lnTo>
                    <a:lnTo>
                      <a:pt x="9848" y="15280"/>
                    </a:lnTo>
                    <a:lnTo>
                      <a:pt x="10003" y="15257"/>
                    </a:lnTo>
                    <a:lnTo>
                      <a:pt x="10069" y="15235"/>
                    </a:lnTo>
                    <a:lnTo>
                      <a:pt x="10135" y="15213"/>
                    </a:lnTo>
                    <a:lnTo>
                      <a:pt x="10135" y="15589"/>
                    </a:lnTo>
                    <a:lnTo>
                      <a:pt x="10245" y="15544"/>
                    </a:lnTo>
                    <a:lnTo>
                      <a:pt x="10378" y="15500"/>
                    </a:lnTo>
                    <a:lnTo>
                      <a:pt x="10599" y="15434"/>
                    </a:lnTo>
                    <a:lnTo>
                      <a:pt x="11084" y="15434"/>
                    </a:lnTo>
                    <a:lnTo>
                      <a:pt x="11548" y="15478"/>
                    </a:lnTo>
                    <a:lnTo>
                      <a:pt x="11791" y="15456"/>
                    </a:lnTo>
                    <a:lnTo>
                      <a:pt x="12034" y="15412"/>
                    </a:lnTo>
                    <a:lnTo>
                      <a:pt x="12034" y="15787"/>
                    </a:lnTo>
                    <a:lnTo>
                      <a:pt x="12277" y="15787"/>
                    </a:lnTo>
                    <a:lnTo>
                      <a:pt x="12475" y="15809"/>
                    </a:lnTo>
                    <a:lnTo>
                      <a:pt x="12564" y="15831"/>
                    </a:lnTo>
                    <a:lnTo>
                      <a:pt x="12630" y="15854"/>
                    </a:lnTo>
                    <a:lnTo>
                      <a:pt x="12652" y="15920"/>
                    </a:lnTo>
                    <a:lnTo>
                      <a:pt x="12674" y="15964"/>
                    </a:lnTo>
                    <a:lnTo>
                      <a:pt x="12674" y="16361"/>
                    </a:lnTo>
                    <a:lnTo>
                      <a:pt x="12740" y="16383"/>
                    </a:lnTo>
                    <a:lnTo>
                      <a:pt x="12807" y="16406"/>
                    </a:lnTo>
                    <a:lnTo>
                      <a:pt x="12961" y="16406"/>
                    </a:lnTo>
                    <a:lnTo>
                      <a:pt x="13292" y="16361"/>
                    </a:lnTo>
                    <a:lnTo>
                      <a:pt x="13535" y="16361"/>
                    </a:lnTo>
                    <a:lnTo>
                      <a:pt x="13579" y="16383"/>
                    </a:lnTo>
                    <a:lnTo>
                      <a:pt x="13623" y="16406"/>
                    </a:lnTo>
                    <a:lnTo>
                      <a:pt x="13646" y="16450"/>
                    </a:lnTo>
                    <a:lnTo>
                      <a:pt x="13668" y="16516"/>
                    </a:lnTo>
                    <a:lnTo>
                      <a:pt x="13646" y="16141"/>
                    </a:lnTo>
                    <a:lnTo>
                      <a:pt x="14507" y="16141"/>
                    </a:lnTo>
                    <a:lnTo>
                      <a:pt x="15279" y="16185"/>
                    </a:lnTo>
                    <a:lnTo>
                      <a:pt x="16008" y="16251"/>
                    </a:lnTo>
                    <a:lnTo>
                      <a:pt x="16714" y="16339"/>
                    </a:lnTo>
                    <a:lnTo>
                      <a:pt x="16979" y="16361"/>
                    </a:lnTo>
                    <a:lnTo>
                      <a:pt x="17487" y="16450"/>
                    </a:lnTo>
                    <a:lnTo>
                      <a:pt x="18039" y="16516"/>
                    </a:lnTo>
                    <a:lnTo>
                      <a:pt x="18591" y="16560"/>
                    </a:lnTo>
                    <a:lnTo>
                      <a:pt x="19143" y="16560"/>
                    </a:lnTo>
                    <a:lnTo>
                      <a:pt x="19717" y="16538"/>
                    </a:lnTo>
                    <a:lnTo>
                      <a:pt x="20313" y="16494"/>
                    </a:lnTo>
                    <a:lnTo>
                      <a:pt x="20887" y="16406"/>
                    </a:lnTo>
                    <a:lnTo>
                      <a:pt x="21483" y="16317"/>
                    </a:lnTo>
                    <a:lnTo>
                      <a:pt x="22102" y="16207"/>
                    </a:lnTo>
                    <a:lnTo>
                      <a:pt x="22698" y="16074"/>
                    </a:lnTo>
                    <a:lnTo>
                      <a:pt x="22808" y="16052"/>
                    </a:lnTo>
                    <a:lnTo>
                      <a:pt x="23117" y="15964"/>
                    </a:lnTo>
                    <a:lnTo>
                      <a:pt x="23868" y="15743"/>
                    </a:lnTo>
                    <a:lnTo>
                      <a:pt x="24773" y="15478"/>
                    </a:lnTo>
                    <a:lnTo>
                      <a:pt x="25016" y="15390"/>
                    </a:lnTo>
                    <a:lnTo>
                      <a:pt x="26076" y="15015"/>
                    </a:lnTo>
                    <a:lnTo>
                      <a:pt x="26186" y="14970"/>
                    </a:lnTo>
                    <a:lnTo>
                      <a:pt x="26275" y="14904"/>
                    </a:lnTo>
                    <a:lnTo>
                      <a:pt x="26363" y="14816"/>
                    </a:lnTo>
                    <a:lnTo>
                      <a:pt x="26407" y="14705"/>
                    </a:lnTo>
                    <a:lnTo>
                      <a:pt x="26429" y="14573"/>
                    </a:lnTo>
                    <a:lnTo>
                      <a:pt x="26407" y="14441"/>
                    </a:lnTo>
                    <a:lnTo>
                      <a:pt x="26341" y="14330"/>
                    </a:lnTo>
                    <a:lnTo>
                      <a:pt x="26208" y="14198"/>
                    </a:lnTo>
                    <a:lnTo>
                      <a:pt x="27136" y="13999"/>
                    </a:lnTo>
                    <a:lnTo>
                      <a:pt x="27224" y="13955"/>
                    </a:lnTo>
                    <a:lnTo>
                      <a:pt x="27312" y="13933"/>
                    </a:lnTo>
                    <a:lnTo>
                      <a:pt x="27378" y="13889"/>
                    </a:lnTo>
                    <a:lnTo>
                      <a:pt x="27423" y="13822"/>
                    </a:lnTo>
                    <a:lnTo>
                      <a:pt x="27467" y="13712"/>
                    </a:lnTo>
                    <a:lnTo>
                      <a:pt x="27511" y="13602"/>
                    </a:lnTo>
                    <a:lnTo>
                      <a:pt x="27555" y="13491"/>
                    </a:lnTo>
                    <a:lnTo>
                      <a:pt x="27599" y="13381"/>
                    </a:lnTo>
                    <a:lnTo>
                      <a:pt x="27643" y="13337"/>
                    </a:lnTo>
                    <a:lnTo>
                      <a:pt x="27710" y="13292"/>
                    </a:lnTo>
                    <a:lnTo>
                      <a:pt x="27798" y="13248"/>
                    </a:lnTo>
                    <a:lnTo>
                      <a:pt x="27886" y="13226"/>
                    </a:lnTo>
                    <a:lnTo>
                      <a:pt x="27997" y="13160"/>
                    </a:lnTo>
                    <a:lnTo>
                      <a:pt x="28527" y="12939"/>
                    </a:lnTo>
                    <a:lnTo>
                      <a:pt x="29056" y="12718"/>
                    </a:lnTo>
                    <a:lnTo>
                      <a:pt x="29255" y="12652"/>
                    </a:lnTo>
                    <a:lnTo>
                      <a:pt x="29321" y="12630"/>
                    </a:lnTo>
                    <a:lnTo>
                      <a:pt x="30116" y="12343"/>
                    </a:lnTo>
                    <a:lnTo>
                      <a:pt x="30889" y="12100"/>
                    </a:lnTo>
                    <a:lnTo>
                      <a:pt x="31154" y="12012"/>
                    </a:lnTo>
                    <a:lnTo>
                      <a:pt x="32103" y="11769"/>
                    </a:lnTo>
                    <a:lnTo>
                      <a:pt x="33031" y="11592"/>
                    </a:lnTo>
                    <a:lnTo>
                      <a:pt x="33870" y="11438"/>
                    </a:lnTo>
                    <a:lnTo>
                      <a:pt x="34223" y="11394"/>
                    </a:lnTo>
                    <a:lnTo>
                      <a:pt x="34245" y="11394"/>
                    </a:lnTo>
                    <a:lnTo>
                      <a:pt x="34974" y="11305"/>
                    </a:lnTo>
                    <a:lnTo>
                      <a:pt x="35216" y="11283"/>
                    </a:lnTo>
                    <a:lnTo>
                      <a:pt x="35680" y="11239"/>
                    </a:lnTo>
                    <a:lnTo>
                      <a:pt x="36365" y="11173"/>
                    </a:lnTo>
                    <a:lnTo>
                      <a:pt x="37049" y="11151"/>
                    </a:lnTo>
                    <a:lnTo>
                      <a:pt x="37204" y="11129"/>
                    </a:lnTo>
                    <a:lnTo>
                      <a:pt x="37402" y="11129"/>
                    </a:lnTo>
                    <a:lnTo>
                      <a:pt x="37844" y="11107"/>
                    </a:lnTo>
                    <a:lnTo>
                      <a:pt x="38396" y="11062"/>
                    </a:lnTo>
                    <a:lnTo>
                      <a:pt x="39036" y="11018"/>
                    </a:lnTo>
                    <a:lnTo>
                      <a:pt x="39787" y="10908"/>
                    </a:lnTo>
                    <a:lnTo>
                      <a:pt x="40206" y="10842"/>
                    </a:lnTo>
                    <a:lnTo>
                      <a:pt x="40648" y="10731"/>
                    </a:lnTo>
                    <a:lnTo>
                      <a:pt x="41111" y="10621"/>
                    </a:lnTo>
                    <a:lnTo>
                      <a:pt x="41575" y="10466"/>
                    </a:lnTo>
                    <a:lnTo>
                      <a:pt x="42039" y="10290"/>
                    </a:lnTo>
                    <a:lnTo>
                      <a:pt x="42525" y="10091"/>
                    </a:lnTo>
                    <a:lnTo>
                      <a:pt x="42613" y="10047"/>
                    </a:lnTo>
                    <a:lnTo>
                      <a:pt x="42525" y="10069"/>
                    </a:lnTo>
                    <a:lnTo>
                      <a:pt x="42039" y="10223"/>
                    </a:lnTo>
                    <a:lnTo>
                      <a:pt x="41553" y="10334"/>
                    </a:lnTo>
                    <a:lnTo>
                      <a:pt x="41111" y="10422"/>
                    </a:lnTo>
                    <a:lnTo>
                      <a:pt x="40692" y="10466"/>
                    </a:lnTo>
                    <a:lnTo>
                      <a:pt x="40295" y="10488"/>
                    </a:lnTo>
                    <a:lnTo>
                      <a:pt x="39919" y="10510"/>
                    </a:lnTo>
                    <a:lnTo>
                      <a:pt x="39235" y="10510"/>
                    </a:lnTo>
                    <a:lnTo>
                      <a:pt x="38109" y="10488"/>
                    </a:lnTo>
                    <a:lnTo>
                      <a:pt x="37645" y="10510"/>
                    </a:lnTo>
                    <a:lnTo>
                      <a:pt x="37446" y="10533"/>
                    </a:lnTo>
                    <a:lnTo>
                      <a:pt x="37248" y="10555"/>
                    </a:lnTo>
                    <a:lnTo>
                      <a:pt x="37248" y="10400"/>
                    </a:lnTo>
                    <a:lnTo>
                      <a:pt x="37226" y="10223"/>
                    </a:lnTo>
                    <a:lnTo>
                      <a:pt x="37181" y="10157"/>
                    </a:lnTo>
                    <a:lnTo>
                      <a:pt x="37159" y="10091"/>
                    </a:lnTo>
                    <a:lnTo>
                      <a:pt x="37115" y="10025"/>
                    </a:lnTo>
                    <a:lnTo>
                      <a:pt x="37049" y="10003"/>
                    </a:lnTo>
                    <a:lnTo>
                      <a:pt x="37005" y="10003"/>
                    </a:lnTo>
                    <a:lnTo>
                      <a:pt x="36806" y="9981"/>
                    </a:lnTo>
                    <a:lnTo>
                      <a:pt x="36298" y="9981"/>
                    </a:lnTo>
                    <a:lnTo>
                      <a:pt x="35901" y="10025"/>
                    </a:lnTo>
                    <a:lnTo>
                      <a:pt x="35614" y="10047"/>
                    </a:lnTo>
                    <a:lnTo>
                      <a:pt x="35327" y="10069"/>
                    </a:lnTo>
                    <a:lnTo>
                      <a:pt x="34775" y="10135"/>
                    </a:lnTo>
                    <a:lnTo>
                      <a:pt x="34245" y="10179"/>
                    </a:lnTo>
                    <a:lnTo>
                      <a:pt x="33759" y="10179"/>
                    </a:lnTo>
                    <a:lnTo>
                      <a:pt x="33538" y="10135"/>
                    </a:lnTo>
                    <a:lnTo>
                      <a:pt x="33318" y="10091"/>
                    </a:lnTo>
                    <a:lnTo>
                      <a:pt x="33119" y="10025"/>
                    </a:lnTo>
                    <a:lnTo>
                      <a:pt x="32942" y="9936"/>
                    </a:lnTo>
                    <a:lnTo>
                      <a:pt x="32810" y="9870"/>
                    </a:lnTo>
                    <a:lnTo>
                      <a:pt x="32699" y="9782"/>
                    </a:lnTo>
                    <a:lnTo>
                      <a:pt x="32545" y="9672"/>
                    </a:lnTo>
                    <a:lnTo>
                      <a:pt x="32390" y="9583"/>
                    </a:lnTo>
                    <a:lnTo>
                      <a:pt x="32258" y="9517"/>
                    </a:lnTo>
                    <a:lnTo>
                      <a:pt x="32125" y="9473"/>
                    </a:lnTo>
                    <a:lnTo>
                      <a:pt x="31993" y="9429"/>
                    </a:lnTo>
                    <a:lnTo>
                      <a:pt x="31640" y="9429"/>
                    </a:lnTo>
                    <a:lnTo>
                      <a:pt x="31441" y="9451"/>
                    </a:lnTo>
                    <a:lnTo>
                      <a:pt x="31441" y="9451"/>
                    </a:lnTo>
                    <a:lnTo>
                      <a:pt x="32258" y="9296"/>
                    </a:lnTo>
                    <a:lnTo>
                      <a:pt x="32214" y="9031"/>
                    </a:lnTo>
                    <a:lnTo>
                      <a:pt x="32148" y="8722"/>
                    </a:lnTo>
                    <a:lnTo>
                      <a:pt x="31242" y="8766"/>
                    </a:lnTo>
                    <a:lnTo>
                      <a:pt x="30293" y="8833"/>
                    </a:lnTo>
                    <a:lnTo>
                      <a:pt x="28394" y="8987"/>
                    </a:lnTo>
                    <a:lnTo>
                      <a:pt x="28262" y="8435"/>
                    </a:lnTo>
                    <a:lnTo>
                      <a:pt x="27688" y="8568"/>
                    </a:lnTo>
                    <a:lnTo>
                      <a:pt x="27599" y="8435"/>
                    </a:lnTo>
                    <a:lnTo>
                      <a:pt x="27555" y="8303"/>
                    </a:lnTo>
                    <a:lnTo>
                      <a:pt x="27533" y="8170"/>
                    </a:lnTo>
                    <a:lnTo>
                      <a:pt x="27555" y="8038"/>
                    </a:lnTo>
                    <a:lnTo>
                      <a:pt x="27621" y="7905"/>
                    </a:lnTo>
                    <a:lnTo>
                      <a:pt x="27732" y="7751"/>
                    </a:lnTo>
                    <a:lnTo>
                      <a:pt x="27908" y="7618"/>
                    </a:lnTo>
                    <a:lnTo>
                      <a:pt x="28107" y="7486"/>
                    </a:lnTo>
                    <a:lnTo>
                      <a:pt x="28306" y="7375"/>
                    </a:lnTo>
                    <a:lnTo>
                      <a:pt x="28372" y="7331"/>
                    </a:lnTo>
                    <a:lnTo>
                      <a:pt x="28681" y="7199"/>
                    </a:lnTo>
                    <a:lnTo>
                      <a:pt x="28769" y="7177"/>
                    </a:lnTo>
                    <a:lnTo>
                      <a:pt x="29454" y="6934"/>
                    </a:lnTo>
                    <a:lnTo>
                      <a:pt x="30138" y="6735"/>
                    </a:lnTo>
                    <a:lnTo>
                      <a:pt x="30801" y="6536"/>
                    </a:lnTo>
                    <a:lnTo>
                      <a:pt x="31375" y="6360"/>
                    </a:lnTo>
                    <a:lnTo>
                      <a:pt x="31220" y="5609"/>
                    </a:lnTo>
                    <a:lnTo>
                      <a:pt x="30933" y="5675"/>
                    </a:lnTo>
                    <a:lnTo>
                      <a:pt x="30646" y="5741"/>
                    </a:lnTo>
                    <a:lnTo>
                      <a:pt x="30558" y="5366"/>
                    </a:lnTo>
                    <a:lnTo>
                      <a:pt x="31507" y="5167"/>
                    </a:lnTo>
                    <a:lnTo>
                      <a:pt x="32412" y="4991"/>
                    </a:lnTo>
                    <a:lnTo>
                      <a:pt x="33318" y="4836"/>
                    </a:lnTo>
                    <a:lnTo>
                      <a:pt x="34223" y="4726"/>
                    </a:lnTo>
                    <a:lnTo>
                      <a:pt x="34377" y="4704"/>
                    </a:lnTo>
                    <a:lnTo>
                      <a:pt x="34377" y="4682"/>
                    </a:lnTo>
                    <a:lnTo>
                      <a:pt x="34355" y="4615"/>
                    </a:lnTo>
                    <a:lnTo>
                      <a:pt x="34333" y="4505"/>
                    </a:lnTo>
                    <a:lnTo>
                      <a:pt x="34289" y="4417"/>
                    </a:lnTo>
                    <a:lnTo>
                      <a:pt x="34245" y="4373"/>
                    </a:lnTo>
                    <a:lnTo>
                      <a:pt x="34179" y="4351"/>
                    </a:lnTo>
                    <a:lnTo>
                      <a:pt x="34024" y="4351"/>
                    </a:lnTo>
                    <a:lnTo>
                      <a:pt x="34797" y="4284"/>
                    </a:lnTo>
                    <a:lnTo>
                      <a:pt x="34974" y="4262"/>
                    </a:lnTo>
                    <a:lnTo>
                      <a:pt x="35724" y="4218"/>
                    </a:lnTo>
                    <a:lnTo>
                      <a:pt x="35989" y="4196"/>
                    </a:lnTo>
                    <a:lnTo>
                      <a:pt x="36497" y="4152"/>
                    </a:lnTo>
                    <a:lnTo>
                      <a:pt x="37005" y="4108"/>
                    </a:lnTo>
                    <a:lnTo>
                      <a:pt x="37491" y="4019"/>
                    </a:lnTo>
                    <a:lnTo>
                      <a:pt x="37711" y="3953"/>
                    </a:lnTo>
                    <a:lnTo>
                      <a:pt x="37932" y="3887"/>
                    </a:lnTo>
                    <a:lnTo>
                      <a:pt x="37976" y="3843"/>
                    </a:lnTo>
                    <a:lnTo>
                      <a:pt x="37998" y="3799"/>
                    </a:lnTo>
                    <a:lnTo>
                      <a:pt x="38020" y="3732"/>
                    </a:lnTo>
                    <a:lnTo>
                      <a:pt x="38020" y="3666"/>
                    </a:lnTo>
                    <a:lnTo>
                      <a:pt x="37998" y="3556"/>
                    </a:lnTo>
                    <a:lnTo>
                      <a:pt x="37910" y="3401"/>
                    </a:lnTo>
                    <a:lnTo>
                      <a:pt x="37778" y="3269"/>
                    </a:lnTo>
                    <a:lnTo>
                      <a:pt x="37579" y="3136"/>
                    </a:lnTo>
                    <a:lnTo>
                      <a:pt x="37336" y="3026"/>
                    </a:lnTo>
                    <a:lnTo>
                      <a:pt x="37005" y="2960"/>
                    </a:lnTo>
                    <a:lnTo>
                      <a:pt x="36541" y="2982"/>
                    </a:lnTo>
                    <a:lnTo>
                      <a:pt x="35746" y="3026"/>
                    </a:lnTo>
                    <a:lnTo>
                      <a:pt x="35150" y="3070"/>
                    </a:lnTo>
                    <a:lnTo>
                      <a:pt x="34841" y="3114"/>
                    </a:lnTo>
                    <a:lnTo>
                      <a:pt x="34620" y="3136"/>
                    </a:lnTo>
                    <a:lnTo>
                      <a:pt x="34488" y="3158"/>
                    </a:lnTo>
                    <a:lnTo>
                      <a:pt x="34466" y="2805"/>
                    </a:lnTo>
                    <a:lnTo>
                      <a:pt x="34444" y="2783"/>
                    </a:lnTo>
                    <a:lnTo>
                      <a:pt x="34576" y="2761"/>
                    </a:lnTo>
                    <a:lnTo>
                      <a:pt x="35084" y="2739"/>
                    </a:lnTo>
                    <a:lnTo>
                      <a:pt x="35636" y="2739"/>
                    </a:lnTo>
                    <a:lnTo>
                      <a:pt x="35923" y="2717"/>
                    </a:lnTo>
                    <a:lnTo>
                      <a:pt x="36188" y="2695"/>
                    </a:lnTo>
                    <a:lnTo>
                      <a:pt x="36453" y="2650"/>
                    </a:lnTo>
                    <a:lnTo>
                      <a:pt x="36674" y="2584"/>
                    </a:lnTo>
                    <a:lnTo>
                      <a:pt x="36740" y="2540"/>
                    </a:lnTo>
                    <a:lnTo>
                      <a:pt x="36740" y="2474"/>
                    </a:lnTo>
                    <a:lnTo>
                      <a:pt x="36696" y="2408"/>
                    </a:lnTo>
                    <a:lnTo>
                      <a:pt x="36629" y="2341"/>
                    </a:lnTo>
                    <a:lnTo>
                      <a:pt x="36629" y="2319"/>
                    </a:lnTo>
                    <a:lnTo>
                      <a:pt x="36497" y="2209"/>
                    </a:lnTo>
                    <a:lnTo>
                      <a:pt x="36320" y="2076"/>
                    </a:lnTo>
                    <a:lnTo>
                      <a:pt x="36276" y="2010"/>
                    </a:lnTo>
                    <a:lnTo>
                      <a:pt x="36254" y="1944"/>
                    </a:lnTo>
                    <a:lnTo>
                      <a:pt x="36276" y="1900"/>
                    </a:lnTo>
                    <a:lnTo>
                      <a:pt x="36320" y="1856"/>
                    </a:lnTo>
                    <a:lnTo>
                      <a:pt x="36563" y="1834"/>
                    </a:lnTo>
                    <a:lnTo>
                      <a:pt x="36806" y="1789"/>
                    </a:lnTo>
                    <a:lnTo>
                      <a:pt x="37049" y="1723"/>
                    </a:lnTo>
                    <a:lnTo>
                      <a:pt x="37159" y="1679"/>
                    </a:lnTo>
                    <a:lnTo>
                      <a:pt x="37292" y="1613"/>
                    </a:lnTo>
                    <a:lnTo>
                      <a:pt x="37226" y="1613"/>
                    </a:lnTo>
                    <a:lnTo>
                      <a:pt x="36894" y="1635"/>
                    </a:lnTo>
                    <a:lnTo>
                      <a:pt x="36497" y="1679"/>
                    </a:lnTo>
                    <a:lnTo>
                      <a:pt x="35989" y="1723"/>
                    </a:lnTo>
                    <a:lnTo>
                      <a:pt x="35658" y="1767"/>
                    </a:lnTo>
                    <a:lnTo>
                      <a:pt x="35216" y="1811"/>
                    </a:lnTo>
                    <a:lnTo>
                      <a:pt x="34797" y="1856"/>
                    </a:lnTo>
                    <a:lnTo>
                      <a:pt x="34400" y="1878"/>
                    </a:lnTo>
                    <a:lnTo>
                      <a:pt x="34024" y="1856"/>
                    </a:lnTo>
                    <a:lnTo>
                      <a:pt x="33759" y="1745"/>
                    </a:lnTo>
                    <a:lnTo>
                      <a:pt x="33538" y="1613"/>
                    </a:lnTo>
                    <a:lnTo>
                      <a:pt x="33472" y="1569"/>
                    </a:lnTo>
                    <a:lnTo>
                      <a:pt x="33406" y="1480"/>
                    </a:lnTo>
                    <a:lnTo>
                      <a:pt x="33340" y="1414"/>
                    </a:lnTo>
                    <a:lnTo>
                      <a:pt x="33296" y="1304"/>
                    </a:lnTo>
                    <a:lnTo>
                      <a:pt x="33274" y="1193"/>
                    </a:lnTo>
                    <a:lnTo>
                      <a:pt x="32766" y="1304"/>
                    </a:lnTo>
                    <a:lnTo>
                      <a:pt x="32258" y="1370"/>
                    </a:lnTo>
                    <a:lnTo>
                      <a:pt x="31772" y="1392"/>
                    </a:lnTo>
                    <a:lnTo>
                      <a:pt x="31309" y="1370"/>
                    </a:lnTo>
                    <a:lnTo>
                      <a:pt x="31066" y="1326"/>
                    </a:lnTo>
                    <a:lnTo>
                      <a:pt x="30801" y="1282"/>
                    </a:lnTo>
                    <a:lnTo>
                      <a:pt x="30536" y="1215"/>
                    </a:lnTo>
                    <a:lnTo>
                      <a:pt x="30293" y="1127"/>
                    </a:lnTo>
                    <a:lnTo>
                      <a:pt x="30094" y="1061"/>
                    </a:lnTo>
                    <a:lnTo>
                      <a:pt x="30072" y="1039"/>
                    </a:lnTo>
                    <a:lnTo>
                      <a:pt x="29807" y="928"/>
                    </a:lnTo>
                    <a:lnTo>
                      <a:pt x="29498" y="774"/>
                    </a:lnTo>
                    <a:lnTo>
                      <a:pt x="29211" y="597"/>
                    </a:lnTo>
                    <a:lnTo>
                      <a:pt x="29145" y="553"/>
                    </a:lnTo>
                    <a:lnTo>
                      <a:pt x="29056" y="531"/>
                    </a:lnTo>
                    <a:lnTo>
                      <a:pt x="28836" y="509"/>
                    </a:lnTo>
                    <a:lnTo>
                      <a:pt x="28637" y="509"/>
                    </a:lnTo>
                    <a:lnTo>
                      <a:pt x="28460" y="531"/>
                    </a:lnTo>
                    <a:lnTo>
                      <a:pt x="28019" y="619"/>
                    </a:lnTo>
                    <a:lnTo>
                      <a:pt x="27688" y="708"/>
                    </a:lnTo>
                    <a:lnTo>
                      <a:pt x="27202" y="840"/>
                    </a:lnTo>
                    <a:lnTo>
                      <a:pt x="26473" y="884"/>
                    </a:lnTo>
                    <a:lnTo>
                      <a:pt x="25745" y="950"/>
                    </a:lnTo>
                    <a:lnTo>
                      <a:pt x="24332" y="1105"/>
                    </a:lnTo>
                    <a:lnTo>
                      <a:pt x="24000" y="1149"/>
                    </a:lnTo>
                    <a:lnTo>
                      <a:pt x="23559" y="1215"/>
                    </a:lnTo>
                    <a:lnTo>
                      <a:pt x="22698" y="1326"/>
                    </a:lnTo>
                    <a:lnTo>
                      <a:pt x="21395" y="1502"/>
                    </a:lnTo>
                    <a:lnTo>
                      <a:pt x="20115" y="1613"/>
                    </a:lnTo>
                    <a:lnTo>
                      <a:pt x="19254" y="1679"/>
                    </a:lnTo>
                    <a:lnTo>
                      <a:pt x="18392" y="1701"/>
                    </a:lnTo>
                    <a:lnTo>
                      <a:pt x="17333" y="1679"/>
                    </a:lnTo>
                    <a:lnTo>
                      <a:pt x="16692" y="1657"/>
                    </a:lnTo>
                    <a:lnTo>
                      <a:pt x="16030" y="1591"/>
                    </a:lnTo>
                    <a:lnTo>
                      <a:pt x="15125" y="1458"/>
                    </a:lnTo>
                    <a:lnTo>
                      <a:pt x="14661" y="1392"/>
                    </a:lnTo>
                    <a:lnTo>
                      <a:pt x="14220" y="1282"/>
                    </a:lnTo>
                    <a:lnTo>
                      <a:pt x="13535" y="1127"/>
                    </a:lnTo>
                    <a:lnTo>
                      <a:pt x="13094" y="818"/>
                    </a:lnTo>
                    <a:lnTo>
                      <a:pt x="12961" y="730"/>
                    </a:lnTo>
                    <a:lnTo>
                      <a:pt x="12829" y="641"/>
                    </a:lnTo>
                    <a:lnTo>
                      <a:pt x="12475" y="398"/>
                    </a:lnTo>
                    <a:lnTo>
                      <a:pt x="12453" y="376"/>
                    </a:lnTo>
                    <a:lnTo>
                      <a:pt x="12078" y="288"/>
                    </a:lnTo>
                    <a:lnTo>
                      <a:pt x="11990" y="288"/>
                    </a:lnTo>
                    <a:lnTo>
                      <a:pt x="11526" y="200"/>
                    </a:lnTo>
                    <a:lnTo>
                      <a:pt x="11018" y="133"/>
                    </a:lnTo>
                    <a:lnTo>
                      <a:pt x="10532" y="67"/>
                    </a:lnTo>
                    <a:lnTo>
                      <a:pt x="10003" y="45"/>
                    </a:lnTo>
                    <a:lnTo>
                      <a:pt x="9473" y="23"/>
                    </a:lnTo>
                    <a:lnTo>
                      <a:pt x="8899" y="1"/>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7"/>
            <p:cNvGrpSpPr/>
            <p:nvPr/>
          </p:nvGrpSpPr>
          <p:grpSpPr>
            <a:xfrm flipH="1">
              <a:off x="7485158" y="4620772"/>
              <a:ext cx="2213920" cy="820887"/>
              <a:chOff x="2137225" y="1491625"/>
              <a:chExt cx="1116675" cy="414025"/>
            </a:xfrm>
          </p:grpSpPr>
          <p:sp>
            <p:nvSpPr>
              <p:cNvPr id="444" name="Google Shape;444;p7"/>
              <p:cNvSpPr/>
              <p:nvPr/>
            </p:nvSpPr>
            <p:spPr>
              <a:xfrm>
                <a:off x="3213575" y="1623550"/>
                <a:ext cx="3875" cy="2250"/>
              </a:xfrm>
              <a:custGeom>
                <a:avLst/>
                <a:gdLst/>
                <a:ahLst/>
                <a:cxnLst/>
                <a:rect l="l" t="t" r="r" b="b"/>
                <a:pathLst>
                  <a:path w="155" h="90" extrusionOk="0">
                    <a:moveTo>
                      <a:pt x="0" y="89"/>
                    </a:moveTo>
                    <a:lnTo>
                      <a:pt x="0" y="89"/>
                    </a:lnTo>
                    <a:lnTo>
                      <a:pt x="155" y="1"/>
                    </a:lnTo>
                    <a:lnTo>
                      <a:pt x="155" y="1"/>
                    </a:lnTo>
                    <a:lnTo>
                      <a:pt x="0" y="89"/>
                    </a:lnTo>
                    <a:lnTo>
                      <a:pt x="0" y="89"/>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3042450" y="1607550"/>
                <a:ext cx="211450" cy="91100"/>
              </a:xfrm>
              <a:custGeom>
                <a:avLst/>
                <a:gdLst/>
                <a:ahLst/>
                <a:cxnLst/>
                <a:rect l="l" t="t" r="r" b="b"/>
                <a:pathLst>
                  <a:path w="8458" h="3644" extrusionOk="0">
                    <a:moveTo>
                      <a:pt x="7088" y="1"/>
                    </a:moveTo>
                    <a:lnTo>
                      <a:pt x="6823" y="133"/>
                    </a:lnTo>
                    <a:lnTo>
                      <a:pt x="6691" y="199"/>
                    </a:lnTo>
                    <a:lnTo>
                      <a:pt x="6558" y="243"/>
                    </a:lnTo>
                    <a:lnTo>
                      <a:pt x="6470" y="221"/>
                    </a:lnTo>
                    <a:lnTo>
                      <a:pt x="6426" y="199"/>
                    </a:lnTo>
                    <a:lnTo>
                      <a:pt x="6404" y="155"/>
                    </a:lnTo>
                    <a:lnTo>
                      <a:pt x="6293" y="199"/>
                    </a:lnTo>
                    <a:lnTo>
                      <a:pt x="6205" y="243"/>
                    </a:lnTo>
                    <a:lnTo>
                      <a:pt x="6028" y="265"/>
                    </a:lnTo>
                    <a:lnTo>
                      <a:pt x="5852" y="243"/>
                    </a:lnTo>
                    <a:lnTo>
                      <a:pt x="5675" y="177"/>
                    </a:lnTo>
                    <a:lnTo>
                      <a:pt x="5609" y="177"/>
                    </a:lnTo>
                    <a:lnTo>
                      <a:pt x="5521" y="199"/>
                    </a:lnTo>
                    <a:lnTo>
                      <a:pt x="5300" y="288"/>
                    </a:lnTo>
                    <a:lnTo>
                      <a:pt x="4615" y="420"/>
                    </a:lnTo>
                    <a:lnTo>
                      <a:pt x="3909" y="575"/>
                    </a:lnTo>
                    <a:lnTo>
                      <a:pt x="3556" y="641"/>
                    </a:lnTo>
                    <a:lnTo>
                      <a:pt x="3202" y="685"/>
                    </a:lnTo>
                    <a:lnTo>
                      <a:pt x="2849" y="707"/>
                    </a:lnTo>
                    <a:lnTo>
                      <a:pt x="2496" y="685"/>
                    </a:lnTo>
                    <a:lnTo>
                      <a:pt x="2253" y="575"/>
                    </a:lnTo>
                    <a:lnTo>
                      <a:pt x="1900" y="575"/>
                    </a:lnTo>
                    <a:lnTo>
                      <a:pt x="1811" y="597"/>
                    </a:lnTo>
                    <a:lnTo>
                      <a:pt x="1745" y="597"/>
                    </a:lnTo>
                    <a:lnTo>
                      <a:pt x="1635" y="619"/>
                    </a:lnTo>
                    <a:lnTo>
                      <a:pt x="1458" y="641"/>
                    </a:lnTo>
                    <a:lnTo>
                      <a:pt x="1414" y="641"/>
                    </a:lnTo>
                    <a:lnTo>
                      <a:pt x="1392" y="663"/>
                    </a:lnTo>
                    <a:lnTo>
                      <a:pt x="1370" y="751"/>
                    </a:lnTo>
                    <a:lnTo>
                      <a:pt x="1282" y="884"/>
                    </a:lnTo>
                    <a:lnTo>
                      <a:pt x="1171" y="1060"/>
                    </a:lnTo>
                    <a:lnTo>
                      <a:pt x="1061" y="1149"/>
                    </a:lnTo>
                    <a:lnTo>
                      <a:pt x="1017" y="1215"/>
                    </a:lnTo>
                    <a:lnTo>
                      <a:pt x="995" y="1281"/>
                    </a:lnTo>
                    <a:lnTo>
                      <a:pt x="1039" y="1347"/>
                    </a:lnTo>
                    <a:lnTo>
                      <a:pt x="1083" y="1392"/>
                    </a:lnTo>
                    <a:lnTo>
                      <a:pt x="1127" y="1458"/>
                    </a:lnTo>
                    <a:lnTo>
                      <a:pt x="1127" y="1502"/>
                    </a:lnTo>
                    <a:lnTo>
                      <a:pt x="1127" y="1546"/>
                    </a:lnTo>
                    <a:lnTo>
                      <a:pt x="1105" y="1568"/>
                    </a:lnTo>
                    <a:lnTo>
                      <a:pt x="1083" y="1590"/>
                    </a:lnTo>
                    <a:lnTo>
                      <a:pt x="1039" y="1568"/>
                    </a:lnTo>
                    <a:lnTo>
                      <a:pt x="972" y="1679"/>
                    </a:lnTo>
                    <a:lnTo>
                      <a:pt x="884" y="1789"/>
                    </a:lnTo>
                    <a:lnTo>
                      <a:pt x="774" y="1877"/>
                    </a:lnTo>
                    <a:lnTo>
                      <a:pt x="685" y="1877"/>
                    </a:lnTo>
                    <a:lnTo>
                      <a:pt x="597" y="1899"/>
                    </a:lnTo>
                    <a:lnTo>
                      <a:pt x="420" y="1877"/>
                    </a:lnTo>
                    <a:lnTo>
                      <a:pt x="288" y="1833"/>
                    </a:lnTo>
                    <a:lnTo>
                      <a:pt x="178" y="1789"/>
                    </a:lnTo>
                    <a:lnTo>
                      <a:pt x="133" y="1789"/>
                    </a:lnTo>
                    <a:lnTo>
                      <a:pt x="111" y="1811"/>
                    </a:lnTo>
                    <a:lnTo>
                      <a:pt x="45" y="1899"/>
                    </a:lnTo>
                    <a:lnTo>
                      <a:pt x="23" y="2032"/>
                    </a:lnTo>
                    <a:lnTo>
                      <a:pt x="1" y="2230"/>
                    </a:lnTo>
                    <a:lnTo>
                      <a:pt x="23" y="2451"/>
                    </a:lnTo>
                    <a:lnTo>
                      <a:pt x="89" y="2650"/>
                    </a:lnTo>
                    <a:lnTo>
                      <a:pt x="178" y="2827"/>
                    </a:lnTo>
                    <a:lnTo>
                      <a:pt x="288" y="2959"/>
                    </a:lnTo>
                    <a:lnTo>
                      <a:pt x="332" y="3025"/>
                    </a:lnTo>
                    <a:lnTo>
                      <a:pt x="354" y="3069"/>
                    </a:lnTo>
                    <a:lnTo>
                      <a:pt x="332" y="3092"/>
                    </a:lnTo>
                    <a:lnTo>
                      <a:pt x="310" y="3114"/>
                    </a:lnTo>
                    <a:lnTo>
                      <a:pt x="222" y="3180"/>
                    </a:lnTo>
                    <a:lnTo>
                      <a:pt x="178" y="3246"/>
                    </a:lnTo>
                    <a:lnTo>
                      <a:pt x="310" y="3290"/>
                    </a:lnTo>
                    <a:lnTo>
                      <a:pt x="398" y="3357"/>
                    </a:lnTo>
                    <a:lnTo>
                      <a:pt x="509" y="3423"/>
                    </a:lnTo>
                    <a:lnTo>
                      <a:pt x="663" y="3467"/>
                    </a:lnTo>
                    <a:lnTo>
                      <a:pt x="685" y="3489"/>
                    </a:lnTo>
                    <a:lnTo>
                      <a:pt x="752" y="3511"/>
                    </a:lnTo>
                    <a:lnTo>
                      <a:pt x="995" y="3577"/>
                    </a:lnTo>
                    <a:lnTo>
                      <a:pt x="1282" y="3621"/>
                    </a:lnTo>
                    <a:lnTo>
                      <a:pt x="1524" y="3644"/>
                    </a:lnTo>
                    <a:lnTo>
                      <a:pt x="1591" y="3621"/>
                    </a:lnTo>
                    <a:lnTo>
                      <a:pt x="1856" y="3599"/>
                    </a:lnTo>
                    <a:lnTo>
                      <a:pt x="1922" y="3577"/>
                    </a:lnTo>
                    <a:lnTo>
                      <a:pt x="1944" y="3555"/>
                    </a:lnTo>
                    <a:lnTo>
                      <a:pt x="1944" y="3577"/>
                    </a:lnTo>
                    <a:lnTo>
                      <a:pt x="2032" y="3533"/>
                    </a:lnTo>
                    <a:lnTo>
                      <a:pt x="2209" y="3533"/>
                    </a:lnTo>
                    <a:lnTo>
                      <a:pt x="2253" y="3511"/>
                    </a:lnTo>
                    <a:lnTo>
                      <a:pt x="2275" y="3577"/>
                    </a:lnTo>
                    <a:lnTo>
                      <a:pt x="2363" y="3533"/>
                    </a:lnTo>
                    <a:lnTo>
                      <a:pt x="2452" y="3511"/>
                    </a:lnTo>
                    <a:lnTo>
                      <a:pt x="2562" y="3511"/>
                    </a:lnTo>
                    <a:lnTo>
                      <a:pt x="2650" y="3489"/>
                    </a:lnTo>
                    <a:lnTo>
                      <a:pt x="2650" y="3555"/>
                    </a:lnTo>
                    <a:lnTo>
                      <a:pt x="2739" y="3533"/>
                    </a:lnTo>
                    <a:lnTo>
                      <a:pt x="2783" y="3555"/>
                    </a:lnTo>
                    <a:lnTo>
                      <a:pt x="2783" y="3577"/>
                    </a:lnTo>
                    <a:lnTo>
                      <a:pt x="2805" y="3644"/>
                    </a:lnTo>
                    <a:lnTo>
                      <a:pt x="2871" y="3644"/>
                    </a:lnTo>
                    <a:lnTo>
                      <a:pt x="2915" y="3621"/>
                    </a:lnTo>
                    <a:lnTo>
                      <a:pt x="2996" y="3621"/>
                    </a:lnTo>
                    <a:lnTo>
                      <a:pt x="2982" y="3577"/>
                    </a:lnTo>
                    <a:lnTo>
                      <a:pt x="3335" y="3533"/>
                    </a:lnTo>
                    <a:lnTo>
                      <a:pt x="3644" y="3511"/>
                    </a:lnTo>
                    <a:lnTo>
                      <a:pt x="3843" y="3511"/>
                    </a:lnTo>
                    <a:lnTo>
                      <a:pt x="4063" y="3489"/>
                    </a:lnTo>
                    <a:lnTo>
                      <a:pt x="4284" y="3445"/>
                    </a:lnTo>
                    <a:lnTo>
                      <a:pt x="4483" y="3379"/>
                    </a:lnTo>
                    <a:lnTo>
                      <a:pt x="4925" y="3224"/>
                    </a:lnTo>
                    <a:lnTo>
                      <a:pt x="5344" y="3047"/>
                    </a:lnTo>
                    <a:lnTo>
                      <a:pt x="5388" y="3025"/>
                    </a:lnTo>
                    <a:lnTo>
                      <a:pt x="5410" y="2981"/>
                    </a:lnTo>
                    <a:lnTo>
                      <a:pt x="5388" y="2937"/>
                    </a:lnTo>
                    <a:lnTo>
                      <a:pt x="5344" y="2893"/>
                    </a:lnTo>
                    <a:lnTo>
                      <a:pt x="5543" y="2827"/>
                    </a:lnTo>
                    <a:lnTo>
                      <a:pt x="5587" y="2782"/>
                    </a:lnTo>
                    <a:lnTo>
                      <a:pt x="5609" y="2738"/>
                    </a:lnTo>
                    <a:lnTo>
                      <a:pt x="5631" y="2694"/>
                    </a:lnTo>
                    <a:lnTo>
                      <a:pt x="5675" y="2650"/>
                    </a:lnTo>
                    <a:lnTo>
                      <a:pt x="6028" y="2473"/>
                    </a:lnTo>
                    <a:lnTo>
                      <a:pt x="6382" y="2319"/>
                    </a:lnTo>
                    <a:lnTo>
                      <a:pt x="7088" y="2032"/>
                    </a:lnTo>
                    <a:lnTo>
                      <a:pt x="7442" y="1877"/>
                    </a:lnTo>
                    <a:lnTo>
                      <a:pt x="7795" y="1701"/>
                    </a:lnTo>
                    <a:lnTo>
                      <a:pt x="8126" y="1524"/>
                    </a:lnTo>
                    <a:lnTo>
                      <a:pt x="8457" y="1325"/>
                    </a:lnTo>
                    <a:lnTo>
                      <a:pt x="8126" y="1436"/>
                    </a:lnTo>
                    <a:lnTo>
                      <a:pt x="7949" y="1502"/>
                    </a:lnTo>
                    <a:lnTo>
                      <a:pt x="7795" y="1590"/>
                    </a:lnTo>
                    <a:lnTo>
                      <a:pt x="7751" y="1524"/>
                    </a:lnTo>
                    <a:lnTo>
                      <a:pt x="7729" y="1502"/>
                    </a:lnTo>
                    <a:lnTo>
                      <a:pt x="7684" y="1502"/>
                    </a:lnTo>
                    <a:lnTo>
                      <a:pt x="7419" y="1634"/>
                    </a:lnTo>
                    <a:lnTo>
                      <a:pt x="7155" y="1745"/>
                    </a:lnTo>
                    <a:lnTo>
                      <a:pt x="6934" y="1833"/>
                    </a:lnTo>
                    <a:lnTo>
                      <a:pt x="6735" y="1833"/>
                    </a:lnTo>
                    <a:lnTo>
                      <a:pt x="6603" y="1789"/>
                    </a:lnTo>
                    <a:lnTo>
                      <a:pt x="6492" y="1789"/>
                    </a:lnTo>
                    <a:lnTo>
                      <a:pt x="6382" y="1811"/>
                    </a:lnTo>
                    <a:lnTo>
                      <a:pt x="6382" y="1811"/>
                    </a:lnTo>
                    <a:lnTo>
                      <a:pt x="6558" y="1745"/>
                    </a:lnTo>
                    <a:lnTo>
                      <a:pt x="6514" y="1634"/>
                    </a:lnTo>
                    <a:lnTo>
                      <a:pt x="6117" y="1745"/>
                    </a:lnTo>
                    <a:lnTo>
                      <a:pt x="5719" y="1833"/>
                    </a:lnTo>
                    <a:lnTo>
                      <a:pt x="5675" y="1723"/>
                    </a:lnTo>
                    <a:lnTo>
                      <a:pt x="5565" y="1767"/>
                    </a:lnTo>
                    <a:lnTo>
                      <a:pt x="5543" y="1723"/>
                    </a:lnTo>
                    <a:lnTo>
                      <a:pt x="5543" y="1679"/>
                    </a:lnTo>
                    <a:lnTo>
                      <a:pt x="5543" y="1656"/>
                    </a:lnTo>
                    <a:lnTo>
                      <a:pt x="5565" y="1612"/>
                    </a:lnTo>
                    <a:lnTo>
                      <a:pt x="5631" y="1546"/>
                    </a:lnTo>
                    <a:lnTo>
                      <a:pt x="5741" y="1480"/>
                    </a:lnTo>
                    <a:lnTo>
                      <a:pt x="6028" y="1347"/>
                    </a:lnTo>
                    <a:lnTo>
                      <a:pt x="6271" y="1215"/>
                    </a:lnTo>
                    <a:lnTo>
                      <a:pt x="6227" y="1082"/>
                    </a:lnTo>
                    <a:lnTo>
                      <a:pt x="6117" y="1127"/>
                    </a:lnTo>
                    <a:lnTo>
                      <a:pt x="6073" y="1060"/>
                    </a:lnTo>
                    <a:lnTo>
                      <a:pt x="6801" y="751"/>
                    </a:lnTo>
                    <a:lnTo>
                      <a:pt x="6757" y="707"/>
                    </a:lnTo>
                    <a:lnTo>
                      <a:pt x="6713" y="707"/>
                    </a:lnTo>
                    <a:lnTo>
                      <a:pt x="7066" y="553"/>
                    </a:lnTo>
                    <a:lnTo>
                      <a:pt x="7243" y="464"/>
                    </a:lnTo>
                    <a:lnTo>
                      <a:pt x="7397" y="332"/>
                    </a:lnTo>
                    <a:lnTo>
                      <a:pt x="7397" y="288"/>
                    </a:lnTo>
                    <a:lnTo>
                      <a:pt x="7353" y="265"/>
                    </a:lnTo>
                    <a:lnTo>
                      <a:pt x="7265" y="243"/>
                    </a:lnTo>
                    <a:lnTo>
                      <a:pt x="7155" y="243"/>
                    </a:lnTo>
                    <a:lnTo>
                      <a:pt x="6713" y="464"/>
                    </a:lnTo>
                    <a:lnTo>
                      <a:pt x="6691" y="398"/>
                    </a:lnTo>
                    <a:lnTo>
                      <a:pt x="6890" y="310"/>
                    </a:lnTo>
                    <a:lnTo>
                      <a:pt x="6978" y="265"/>
                    </a:lnTo>
                    <a:lnTo>
                      <a:pt x="7066" y="221"/>
                    </a:lnTo>
                    <a:lnTo>
                      <a:pt x="7066" y="199"/>
                    </a:lnTo>
                    <a:lnTo>
                      <a:pt x="7044" y="177"/>
                    </a:lnTo>
                    <a:lnTo>
                      <a:pt x="7000" y="155"/>
                    </a:lnTo>
                    <a:lnTo>
                      <a:pt x="6956" y="133"/>
                    </a:lnTo>
                    <a:lnTo>
                      <a:pt x="6934" y="133"/>
                    </a:lnTo>
                    <a:lnTo>
                      <a:pt x="6956" y="111"/>
                    </a:lnTo>
                    <a:lnTo>
                      <a:pt x="7022" y="67"/>
                    </a:lnTo>
                    <a:lnTo>
                      <a:pt x="7088" y="1"/>
                    </a:lnTo>
                    <a:close/>
                    <a:moveTo>
                      <a:pt x="2996" y="3621"/>
                    </a:moveTo>
                    <a:lnTo>
                      <a:pt x="3004" y="3644"/>
                    </a:lnTo>
                    <a:lnTo>
                      <a:pt x="3004" y="3621"/>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a:off x="3212475" y="1625775"/>
                <a:ext cx="1125" cy="575"/>
              </a:xfrm>
              <a:custGeom>
                <a:avLst/>
                <a:gdLst/>
                <a:ahLst/>
                <a:cxnLst/>
                <a:rect l="l" t="t" r="r" b="b"/>
                <a:pathLst>
                  <a:path w="45" h="23" extrusionOk="0">
                    <a:moveTo>
                      <a:pt x="44" y="0"/>
                    </a:moveTo>
                    <a:lnTo>
                      <a:pt x="44" y="0"/>
                    </a:lnTo>
                    <a:lnTo>
                      <a:pt x="0" y="22"/>
                    </a:lnTo>
                    <a:lnTo>
                      <a:pt x="0" y="22"/>
                    </a:lnTo>
                    <a:lnTo>
                      <a:pt x="0" y="22"/>
                    </a:lnTo>
                    <a:lnTo>
                      <a:pt x="44" y="0"/>
                    </a:lnTo>
                    <a:lnTo>
                      <a:pt x="44"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2137225" y="1491625"/>
                <a:ext cx="1065325" cy="414025"/>
              </a:xfrm>
              <a:custGeom>
                <a:avLst/>
                <a:gdLst/>
                <a:ahLst/>
                <a:cxnLst/>
                <a:rect l="l" t="t" r="r" b="b"/>
                <a:pathLst>
                  <a:path w="42613" h="16561" extrusionOk="0">
                    <a:moveTo>
                      <a:pt x="8899" y="1"/>
                    </a:moveTo>
                    <a:lnTo>
                      <a:pt x="7949" y="23"/>
                    </a:lnTo>
                    <a:lnTo>
                      <a:pt x="7662" y="23"/>
                    </a:lnTo>
                    <a:lnTo>
                      <a:pt x="7419" y="45"/>
                    </a:lnTo>
                    <a:lnTo>
                      <a:pt x="6249" y="133"/>
                    </a:lnTo>
                    <a:lnTo>
                      <a:pt x="5211" y="244"/>
                    </a:lnTo>
                    <a:lnTo>
                      <a:pt x="4991" y="288"/>
                    </a:lnTo>
                    <a:lnTo>
                      <a:pt x="4770" y="376"/>
                    </a:lnTo>
                    <a:lnTo>
                      <a:pt x="4571" y="509"/>
                    </a:lnTo>
                    <a:lnTo>
                      <a:pt x="4372" y="641"/>
                    </a:lnTo>
                    <a:lnTo>
                      <a:pt x="4196" y="818"/>
                    </a:lnTo>
                    <a:lnTo>
                      <a:pt x="4107" y="906"/>
                    </a:lnTo>
                    <a:lnTo>
                      <a:pt x="4063" y="995"/>
                    </a:lnTo>
                    <a:lnTo>
                      <a:pt x="4041" y="1061"/>
                    </a:lnTo>
                    <a:lnTo>
                      <a:pt x="3931" y="1326"/>
                    </a:lnTo>
                    <a:lnTo>
                      <a:pt x="3909" y="1392"/>
                    </a:lnTo>
                    <a:lnTo>
                      <a:pt x="3798" y="1789"/>
                    </a:lnTo>
                    <a:lnTo>
                      <a:pt x="3732" y="2121"/>
                    </a:lnTo>
                    <a:lnTo>
                      <a:pt x="3666" y="2363"/>
                    </a:lnTo>
                    <a:lnTo>
                      <a:pt x="3644" y="2452"/>
                    </a:lnTo>
                    <a:lnTo>
                      <a:pt x="3511" y="2827"/>
                    </a:lnTo>
                    <a:lnTo>
                      <a:pt x="3489" y="2849"/>
                    </a:lnTo>
                    <a:lnTo>
                      <a:pt x="3401" y="3114"/>
                    </a:lnTo>
                    <a:lnTo>
                      <a:pt x="3379" y="3180"/>
                    </a:lnTo>
                    <a:lnTo>
                      <a:pt x="3335" y="3379"/>
                    </a:lnTo>
                    <a:lnTo>
                      <a:pt x="3291" y="3578"/>
                    </a:lnTo>
                    <a:lnTo>
                      <a:pt x="3268" y="3754"/>
                    </a:lnTo>
                    <a:lnTo>
                      <a:pt x="3291" y="3931"/>
                    </a:lnTo>
                    <a:lnTo>
                      <a:pt x="3401" y="4019"/>
                    </a:lnTo>
                    <a:lnTo>
                      <a:pt x="3533" y="4086"/>
                    </a:lnTo>
                    <a:lnTo>
                      <a:pt x="3953" y="4262"/>
                    </a:lnTo>
                    <a:lnTo>
                      <a:pt x="4019" y="4284"/>
                    </a:lnTo>
                    <a:lnTo>
                      <a:pt x="4107" y="4306"/>
                    </a:lnTo>
                    <a:lnTo>
                      <a:pt x="4240" y="4373"/>
                    </a:lnTo>
                    <a:lnTo>
                      <a:pt x="4395" y="4439"/>
                    </a:lnTo>
                    <a:lnTo>
                      <a:pt x="4505" y="4527"/>
                    </a:lnTo>
                    <a:lnTo>
                      <a:pt x="4593" y="4615"/>
                    </a:lnTo>
                    <a:lnTo>
                      <a:pt x="4659" y="4726"/>
                    </a:lnTo>
                    <a:lnTo>
                      <a:pt x="4704" y="4836"/>
                    </a:lnTo>
                    <a:lnTo>
                      <a:pt x="4726" y="4991"/>
                    </a:lnTo>
                    <a:lnTo>
                      <a:pt x="4704" y="5035"/>
                    </a:lnTo>
                    <a:lnTo>
                      <a:pt x="4682" y="5079"/>
                    </a:lnTo>
                    <a:lnTo>
                      <a:pt x="4637" y="5101"/>
                    </a:lnTo>
                    <a:lnTo>
                      <a:pt x="4571" y="5123"/>
                    </a:lnTo>
                    <a:lnTo>
                      <a:pt x="4483" y="5145"/>
                    </a:lnTo>
                    <a:lnTo>
                      <a:pt x="4130" y="5145"/>
                    </a:lnTo>
                    <a:lnTo>
                      <a:pt x="4107" y="5300"/>
                    </a:lnTo>
                    <a:lnTo>
                      <a:pt x="4063" y="5477"/>
                    </a:lnTo>
                    <a:lnTo>
                      <a:pt x="4019" y="5675"/>
                    </a:lnTo>
                    <a:lnTo>
                      <a:pt x="3953" y="5808"/>
                    </a:lnTo>
                    <a:lnTo>
                      <a:pt x="3887" y="5984"/>
                    </a:lnTo>
                    <a:lnTo>
                      <a:pt x="3865" y="6051"/>
                    </a:lnTo>
                    <a:lnTo>
                      <a:pt x="3798" y="6183"/>
                    </a:lnTo>
                    <a:lnTo>
                      <a:pt x="3622" y="6558"/>
                    </a:lnTo>
                    <a:lnTo>
                      <a:pt x="3423" y="6890"/>
                    </a:lnTo>
                    <a:lnTo>
                      <a:pt x="3335" y="7022"/>
                    </a:lnTo>
                    <a:lnTo>
                      <a:pt x="3224" y="7155"/>
                    </a:lnTo>
                    <a:lnTo>
                      <a:pt x="3114" y="7265"/>
                    </a:lnTo>
                    <a:lnTo>
                      <a:pt x="3026" y="7331"/>
                    </a:lnTo>
                    <a:lnTo>
                      <a:pt x="2937" y="7331"/>
                    </a:lnTo>
                    <a:lnTo>
                      <a:pt x="2761" y="7486"/>
                    </a:lnTo>
                    <a:lnTo>
                      <a:pt x="2474" y="7662"/>
                    </a:lnTo>
                    <a:lnTo>
                      <a:pt x="2098" y="7839"/>
                    </a:lnTo>
                    <a:lnTo>
                      <a:pt x="1878" y="7905"/>
                    </a:lnTo>
                    <a:lnTo>
                      <a:pt x="1657" y="7949"/>
                    </a:lnTo>
                    <a:lnTo>
                      <a:pt x="1458" y="8016"/>
                    </a:lnTo>
                    <a:lnTo>
                      <a:pt x="1237" y="8038"/>
                    </a:lnTo>
                    <a:lnTo>
                      <a:pt x="862" y="8060"/>
                    </a:lnTo>
                    <a:lnTo>
                      <a:pt x="487" y="8060"/>
                    </a:lnTo>
                    <a:lnTo>
                      <a:pt x="398" y="8082"/>
                    </a:lnTo>
                    <a:lnTo>
                      <a:pt x="288" y="8126"/>
                    </a:lnTo>
                    <a:lnTo>
                      <a:pt x="200" y="8192"/>
                    </a:lnTo>
                    <a:lnTo>
                      <a:pt x="133" y="8303"/>
                    </a:lnTo>
                    <a:lnTo>
                      <a:pt x="67" y="8435"/>
                    </a:lnTo>
                    <a:lnTo>
                      <a:pt x="23" y="8612"/>
                    </a:lnTo>
                    <a:lnTo>
                      <a:pt x="1" y="8788"/>
                    </a:lnTo>
                    <a:lnTo>
                      <a:pt x="1" y="9142"/>
                    </a:lnTo>
                    <a:lnTo>
                      <a:pt x="1" y="9340"/>
                    </a:lnTo>
                    <a:lnTo>
                      <a:pt x="23" y="9561"/>
                    </a:lnTo>
                    <a:lnTo>
                      <a:pt x="67" y="9804"/>
                    </a:lnTo>
                    <a:lnTo>
                      <a:pt x="111" y="10047"/>
                    </a:lnTo>
                    <a:lnTo>
                      <a:pt x="177" y="10268"/>
                    </a:lnTo>
                    <a:lnTo>
                      <a:pt x="266" y="10510"/>
                    </a:lnTo>
                    <a:lnTo>
                      <a:pt x="420" y="10864"/>
                    </a:lnTo>
                    <a:lnTo>
                      <a:pt x="619" y="11195"/>
                    </a:lnTo>
                    <a:lnTo>
                      <a:pt x="840" y="11526"/>
                    </a:lnTo>
                    <a:lnTo>
                      <a:pt x="1083" y="11835"/>
                    </a:lnTo>
                    <a:lnTo>
                      <a:pt x="1281" y="12056"/>
                    </a:lnTo>
                    <a:lnTo>
                      <a:pt x="1502" y="12277"/>
                    </a:lnTo>
                    <a:lnTo>
                      <a:pt x="1878" y="12608"/>
                    </a:lnTo>
                    <a:lnTo>
                      <a:pt x="2297" y="12895"/>
                    </a:lnTo>
                    <a:lnTo>
                      <a:pt x="2496" y="13005"/>
                    </a:lnTo>
                    <a:lnTo>
                      <a:pt x="2694" y="13116"/>
                    </a:lnTo>
                    <a:lnTo>
                      <a:pt x="3048" y="13270"/>
                    </a:lnTo>
                    <a:lnTo>
                      <a:pt x="3180" y="13359"/>
                    </a:lnTo>
                    <a:lnTo>
                      <a:pt x="3268" y="13447"/>
                    </a:lnTo>
                    <a:lnTo>
                      <a:pt x="3335" y="13535"/>
                    </a:lnTo>
                    <a:lnTo>
                      <a:pt x="3379" y="13624"/>
                    </a:lnTo>
                    <a:lnTo>
                      <a:pt x="3401" y="13712"/>
                    </a:lnTo>
                    <a:lnTo>
                      <a:pt x="3379" y="13800"/>
                    </a:lnTo>
                    <a:lnTo>
                      <a:pt x="3313" y="13977"/>
                    </a:lnTo>
                    <a:lnTo>
                      <a:pt x="3224" y="14176"/>
                    </a:lnTo>
                    <a:lnTo>
                      <a:pt x="3092" y="14374"/>
                    </a:lnTo>
                    <a:lnTo>
                      <a:pt x="2981" y="14595"/>
                    </a:lnTo>
                    <a:lnTo>
                      <a:pt x="2959" y="14683"/>
                    </a:lnTo>
                    <a:lnTo>
                      <a:pt x="2937" y="14794"/>
                    </a:lnTo>
                    <a:lnTo>
                      <a:pt x="3114" y="14772"/>
                    </a:lnTo>
                    <a:lnTo>
                      <a:pt x="3268" y="14772"/>
                    </a:lnTo>
                    <a:lnTo>
                      <a:pt x="3533" y="14816"/>
                    </a:lnTo>
                    <a:lnTo>
                      <a:pt x="3710" y="14860"/>
                    </a:lnTo>
                    <a:lnTo>
                      <a:pt x="3865" y="14948"/>
                    </a:lnTo>
                    <a:lnTo>
                      <a:pt x="4041" y="15015"/>
                    </a:lnTo>
                    <a:lnTo>
                      <a:pt x="4218" y="15081"/>
                    </a:lnTo>
                    <a:lnTo>
                      <a:pt x="4395" y="15103"/>
                    </a:lnTo>
                    <a:lnTo>
                      <a:pt x="4505" y="15081"/>
                    </a:lnTo>
                    <a:lnTo>
                      <a:pt x="4615" y="15059"/>
                    </a:lnTo>
                    <a:lnTo>
                      <a:pt x="4637" y="15103"/>
                    </a:lnTo>
                    <a:lnTo>
                      <a:pt x="4682" y="15147"/>
                    </a:lnTo>
                    <a:lnTo>
                      <a:pt x="4902" y="15213"/>
                    </a:lnTo>
                    <a:lnTo>
                      <a:pt x="5233" y="15302"/>
                    </a:lnTo>
                    <a:lnTo>
                      <a:pt x="5631" y="15368"/>
                    </a:lnTo>
                    <a:lnTo>
                      <a:pt x="6514" y="15478"/>
                    </a:lnTo>
                    <a:lnTo>
                      <a:pt x="6956" y="15522"/>
                    </a:lnTo>
                    <a:lnTo>
                      <a:pt x="7331" y="15544"/>
                    </a:lnTo>
                    <a:lnTo>
                      <a:pt x="7397" y="15522"/>
                    </a:lnTo>
                    <a:lnTo>
                      <a:pt x="7596" y="15456"/>
                    </a:lnTo>
                    <a:lnTo>
                      <a:pt x="7773" y="15412"/>
                    </a:lnTo>
                    <a:lnTo>
                      <a:pt x="7993" y="15390"/>
                    </a:lnTo>
                    <a:lnTo>
                      <a:pt x="8567" y="15390"/>
                    </a:lnTo>
                    <a:lnTo>
                      <a:pt x="8678" y="15368"/>
                    </a:lnTo>
                    <a:lnTo>
                      <a:pt x="8744" y="15346"/>
                    </a:lnTo>
                    <a:lnTo>
                      <a:pt x="8810" y="15324"/>
                    </a:lnTo>
                    <a:lnTo>
                      <a:pt x="8832" y="15280"/>
                    </a:lnTo>
                    <a:lnTo>
                      <a:pt x="8854" y="15235"/>
                    </a:lnTo>
                    <a:lnTo>
                      <a:pt x="8876" y="15169"/>
                    </a:lnTo>
                    <a:lnTo>
                      <a:pt x="8899" y="15037"/>
                    </a:lnTo>
                    <a:lnTo>
                      <a:pt x="8876" y="15390"/>
                    </a:lnTo>
                    <a:lnTo>
                      <a:pt x="8876" y="15390"/>
                    </a:lnTo>
                    <a:lnTo>
                      <a:pt x="8943" y="15324"/>
                    </a:lnTo>
                    <a:lnTo>
                      <a:pt x="9009" y="15280"/>
                    </a:lnTo>
                    <a:lnTo>
                      <a:pt x="9097" y="15257"/>
                    </a:lnTo>
                    <a:lnTo>
                      <a:pt x="9164" y="15235"/>
                    </a:lnTo>
                    <a:lnTo>
                      <a:pt x="9340" y="15213"/>
                    </a:lnTo>
                    <a:lnTo>
                      <a:pt x="9517" y="15235"/>
                    </a:lnTo>
                    <a:lnTo>
                      <a:pt x="9848" y="15280"/>
                    </a:lnTo>
                    <a:lnTo>
                      <a:pt x="10003" y="15257"/>
                    </a:lnTo>
                    <a:lnTo>
                      <a:pt x="10069" y="15235"/>
                    </a:lnTo>
                    <a:lnTo>
                      <a:pt x="10135" y="15213"/>
                    </a:lnTo>
                    <a:lnTo>
                      <a:pt x="10135" y="15589"/>
                    </a:lnTo>
                    <a:lnTo>
                      <a:pt x="10245" y="15544"/>
                    </a:lnTo>
                    <a:lnTo>
                      <a:pt x="10378" y="15500"/>
                    </a:lnTo>
                    <a:lnTo>
                      <a:pt x="10599" y="15434"/>
                    </a:lnTo>
                    <a:lnTo>
                      <a:pt x="11084" y="15434"/>
                    </a:lnTo>
                    <a:lnTo>
                      <a:pt x="11548" y="15478"/>
                    </a:lnTo>
                    <a:lnTo>
                      <a:pt x="11791" y="15456"/>
                    </a:lnTo>
                    <a:lnTo>
                      <a:pt x="12034" y="15412"/>
                    </a:lnTo>
                    <a:lnTo>
                      <a:pt x="12034" y="15787"/>
                    </a:lnTo>
                    <a:lnTo>
                      <a:pt x="12277" y="15787"/>
                    </a:lnTo>
                    <a:lnTo>
                      <a:pt x="12475" y="15809"/>
                    </a:lnTo>
                    <a:lnTo>
                      <a:pt x="12564" y="15831"/>
                    </a:lnTo>
                    <a:lnTo>
                      <a:pt x="12630" y="15854"/>
                    </a:lnTo>
                    <a:lnTo>
                      <a:pt x="12652" y="15920"/>
                    </a:lnTo>
                    <a:lnTo>
                      <a:pt x="12674" y="15964"/>
                    </a:lnTo>
                    <a:lnTo>
                      <a:pt x="12674" y="16361"/>
                    </a:lnTo>
                    <a:lnTo>
                      <a:pt x="12740" y="16383"/>
                    </a:lnTo>
                    <a:lnTo>
                      <a:pt x="12807" y="16406"/>
                    </a:lnTo>
                    <a:lnTo>
                      <a:pt x="12961" y="16406"/>
                    </a:lnTo>
                    <a:lnTo>
                      <a:pt x="13292" y="16361"/>
                    </a:lnTo>
                    <a:lnTo>
                      <a:pt x="13535" y="16361"/>
                    </a:lnTo>
                    <a:lnTo>
                      <a:pt x="13579" y="16383"/>
                    </a:lnTo>
                    <a:lnTo>
                      <a:pt x="13623" y="16406"/>
                    </a:lnTo>
                    <a:lnTo>
                      <a:pt x="13646" y="16450"/>
                    </a:lnTo>
                    <a:lnTo>
                      <a:pt x="13668" y="16516"/>
                    </a:lnTo>
                    <a:lnTo>
                      <a:pt x="13646" y="16141"/>
                    </a:lnTo>
                    <a:lnTo>
                      <a:pt x="14507" y="16141"/>
                    </a:lnTo>
                    <a:lnTo>
                      <a:pt x="15279" y="16185"/>
                    </a:lnTo>
                    <a:lnTo>
                      <a:pt x="16008" y="16251"/>
                    </a:lnTo>
                    <a:lnTo>
                      <a:pt x="16714" y="16339"/>
                    </a:lnTo>
                    <a:lnTo>
                      <a:pt x="16979" y="16361"/>
                    </a:lnTo>
                    <a:lnTo>
                      <a:pt x="17487" y="16450"/>
                    </a:lnTo>
                    <a:lnTo>
                      <a:pt x="18039" y="16516"/>
                    </a:lnTo>
                    <a:lnTo>
                      <a:pt x="18591" y="16560"/>
                    </a:lnTo>
                    <a:lnTo>
                      <a:pt x="19143" y="16560"/>
                    </a:lnTo>
                    <a:lnTo>
                      <a:pt x="19717" y="16538"/>
                    </a:lnTo>
                    <a:lnTo>
                      <a:pt x="20313" y="16494"/>
                    </a:lnTo>
                    <a:lnTo>
                      <a:pt x="20887" y="16406"/>
                    </a:lnTo>
                    <a:lnTo>
                      <a:pt x="21483" y="16317"/>
                    </a:lnTo>
                    <a:lnTo>
                      <a:pt x="22102" y="16207"/>
                    </a:lnTo>
                    <a:lnTo>
                      <a:pt x="22698" y="16074"/>
                    </a:lnTo>
                    <a:lnTo>
                      <a:pt x="22808" y="16052"/>
                    </a:lnTo>
                    <a:lnTo>
                      <a:pt x="23117" y="15964"/>
                    </a:lnTo>
                    <a:lnTo>
                      <a:pt x="23868" y="15743"/>
                    </a:lnTo>
                    <a:lnTo>
                      <a:pt x="24773" y="15478"/>
                    </a:lnTo>
                    <a:lnTo>
                      <a:pt x="25016" y="15390"/>
                    </a:lnTo>
                    <a:lnTo>
                      <a:pt x="26076" y="15015"/>
                    </a:lnTo>
                    <a:lnTo>
                      <a:pt x="26186" y="14970"/>
                    </a:lnTo>
                    <a:lnTo>
                      <a:pt x="26275" y="14904"/>
                    </a:lnTo>
                    <a:lnTo>
                      <a:pt x="26363" y="14816"/>
                    </a:lnTo>
                    <a:lnTo>
                      <a:pt x="26407" y="14705"/>
                    </a:lnTo>
                    <a:lnTo>
                      <a:pt x="26429" y="14573"/>
                    </a:lnTo>
                    <a:lnTo>
                      <a:pt x="26407" y="14441"/>
                    </a:lnTo>
                    <a:lnTo>
                      <a:pt x="26341" y="14330"/>
                    </a:lnTo>
                    <a:lnTo>
                      <a:pt x="26208" y="14198"/>
                    </a:lnTo>
                    <a:lnTo>
                      <a:pt x="27136" y="13999"/>
                    </a:lnTo>
                    <a:lnTo>
                      <a:pt x="27224" y="13955"/>
                    </a:lnTo>
                    <a:lnTo>
                      <a:pt x="27312" y="13933"/>
                    </a:lnTo>
                    <a:lnTo>
                      <a:pt x="27378" y="13889"/>
                    </a:lnTo>
                    <a:lnTo>
                      <a:pt x="27423" y="13822"/>
                    </a:lnTo>
                    <a:lnTo>
                      <a:pt x="27467" y="13712"/>
                    </a:lnTo>
                    <a:lnTo>
                      <a:pt x="27511" y="13602"/>
                    </a:lnTo>
                    <a:lnTo>
                      <a:pt x="27555" y="13491"/>
                    </a:lnTo>
                    <a:lnTo>
                      <a:pt x="27599" y="13381"/>
                    </a:lnTo>
                    <a:lnTo>
                      <a:pt x="27643" y="13337"/>
                    </a:lnTo>
                    <a:lnTo>
                      <a:pt x="27710" y="13292"/>
                    </a:lnTo>
                    <a:lnTo>
                      <a:pt x="27798" y="13248"/>
                    </a:lnTo>
                    <a:lnTo>
                      <a:pt x="27886" y="13226"/>
                    </a:lnTo>
                    <a:lnTo>
                      <a:pt x="27997" y="13160"/>
                    </a:lnTo>
                    <a:lnTo>
                      <a:pt x="28527" y="12939"/>
                    </a:lnTo>
                    <a:lnTo>
                      <a:pt x="29056" y="12718"/>
                    </a:lnTo>
                    <a:lnTo>
                      <a:pt x="29255" y="12652"/>
                    </a:lnTo>
                    <a:lnTo>
                      <a:pt x="29321" y="12630"/>
                    </a:lnTo>
                    <a:lnTo>
                      <a:pt x="30116" y="12343"/>
                    </a:lnTo>
                    <a:lnTo>
                      <a:pt x="30889" y="12100"/>
                    </a:lnTo>
                    <a:lnTo>
                      <a:pt x="31154" y="12012"/>
                    </a:lnTo>
                    <a:lnTo>
                      <a:pt x="32103" y="11769"/>
                    </a:lnTo>
                    <a:lnTo>
                      <a:pt x="33031" y="11592"/>
                    </a:lnTo>
                    <a:lnTo>
                      <a:pt x="33870" y="11438"/>
                    </a:lnTo>
                    <a:lnTo>
                      <a:pt x="34223" y="11394"/>
                    </a:lnTo>
                    <a:lnTo>
                      <a:pt x="34245" y="11394"/>
                    </a:lnTo>
                    <a:lnTo>
                      <a:pt x="34974" y="11305"/>
                    </a:lnTo>
                    <a:lnTo>
                      <a:pt x="35216" y="11283"/>
                    </a:lnTo>
                    <a:lnTo>
                      <a:pt x="35680" y="11239"/>
                    </a:lnTo>
                    <a:lnTo>
                      <a:pt x="36365" y="11173"/>
                    </a:lnTo>
                    <a:lnTo>
                      <a:pt x="37049" y="11151"/>
                    </a:lnTo>
                    <a:lnTo>
                      <a:pt x="37204" y="11129"/>
                    </a:lnTo>
                    <a:lnTo>
                      <a:pt x="37402" y="11129"/>
                    </a:lnTo>
                    <a:lnTo>
                      <a:pt x="37844" y="11107"/>
                    </a:lnTo>
                    <a:lnTo>
                      <a:pt x="38396" y="11062"/>
                    </a:lnTo>
                    <a:lnTo>
                      <a:pt x="39036" y="11018"/>
                    </a:lnTo>
                    <a:lnTo>
                      <a:pt x="39787" y="10908"/>
                    </a:lnTo>
                    <a:lnTo>
                      <a:pt x="40206" y="10842"/>
                    </a:lnTo>
                    <a:lnTo>
                      <a:pt x="40648" y="10731"/>
                    </a:lnTo>
                    <a:lnTo>
                      <a:pt x="41111" y="10621"/>
                    </a:lnTo>
                    <a:lnTo>
                      <a:pt x="41575" y="10466"/>
                    </a:lnTo>
                    <a:lnTo>
                      <a:pt x="42039" y="10290"/>
                    </a:lnTo>
                    <a:lnTo>
                      <a:pt x="42525" y="10091"/>
                    </a:lnTo>
                    <a:lnTo>
                      <a:pt x="42613" y="10047"/>
                    </a:lnTo>
                    <a:lnTo>
                      <a:pt x="42525" y="10069"/>
                    </a:lnTo>
                    <a:lnTo>
                      <a:pt x="42039" y="10223"/>
                    </a:lnTo>
                    <a:lnTo>
                      <a:pt x="41553" y="10334"/>
                    </a:lnTo>
                    <a:lnTo>
                      <a:pt x="41111" y="10422"/>
                    </a:lnTo>
                    <a:lnTo>
                      <a:pt x="40692" y="10466"/>
                    </a:lnTo>
                    <a:lnTo>
                      <a:pt x="40295" y="10488"/>
                    </a:lnTo>
                    <a:lnTo>
                      <a:pt x="39919" y="10510"/>
                    </a:lnTo>
                    <a:lnTo>
                      <a:pt x="39235" y="10510"/>
                    </a:lnTo>
                    <a:lnTo>
                      <a:pt x="38109" y="10488"/>
                    </a:lnTo>
                    <a:lnTo>
                      <a:pt x="37645" y="10510"/>
                    </a:lnTo>
                    <a:lnTo>
                      <a:pt x="37446" y="10533"/>
                    </a:lnTo>
                    <a:lnTo>
                      <a:pt x="37248" y="10555"/>
                    </a:lnTo>
                    <a:lnTo>
                      <a:pt x="37248" y="10400"/>
                    </a:lnTo>
                    <a:lnTo>
                      <a:pt x="37226" y="10223"/>
                    </a:lnTo>
                    <a:lnTo>
                      <a:pt x="37181" y="10157"/>
                    </a:lnTo>
                    <a:lnTo>
                      <a:pt x="37159" y="10091"/>
                    </a:lnTo>
                    <a:lnTo>
                      <a:pt x="37115" y="10025"/>
                    </a:lnTo>
                    <a:lnTo>
                      <a:pt x="37049" y="10003"/>
                    </a:lnTo>
                    <a:lnTo>
                      <a:pt x="37005" y="10003"/>
                    </a:lnTo>
                    <a:lnTo>
                      <a:pt x="36806" y="9981"/>
                    </a:lnTo>
                    <a:lnTo>
                      <a:pt x="36298" y="9981"/>
                    </a:lnTo>
                    <a:lnTo>
                      <a:pt x="35901" y="10025"/>
                    </a:lnTo>
                    <a:lnTo>
                      <a:pt x="35614" y="10047"/>
                    </a:lnTo>
                    <a:lnTo>
                      <a:pt x="35327" y="10069"/>
                    </a:lnTo>
                    <a:lnTo>
                      <a:pt x="34775" y="10135"/>
                    </a:lnTo>
                    <a:lnTo>
                      <a:pt x="34245" y="10179"/>
                    </a:lnTo>
                    <a:lnTo>
                      <a:pt x="33759" y="10179"/>
                    </a:lnTo>
                    <a:lnTo>
                      <a:pt x="33538" y="10135"/>
                    </a:lnTo>
                    <a:lnTo>
                      <a:pt x="33318" y="10091"/>
                    </a:lnTo>
                    <a:lnTo>
                      <a:pt x="33119" y="10025"/>
                    </a:lnTo>
                    <a:lnTo>
                      <a:pt x="32942" y="9936"/>
                    </a:lnTo>
                    <a:lnTo>
                      <a:pt x="32810" y="9870"/>
                    </a:lnTo>
                    <a:lnTo>
                      <a:pt x="32699" y="9782"/>
                    </a:lnTo>
                    <a:lnTo>
                      <a:pt x="32545" y="9672"/>
                    </a:lnTo>
                    <a:lnTo>
                      <a:pt x="32390" y="9583"/>
                    </a:lnTo>
                    <a:lnTo>
                      <a:pt x="32258" y="9517"/>
                    </a:lnTo>
                    <a:lnTo>
                      <a:pt x="32125" y="9473"/>
                    </a:lnTo>
                    <a:lnTo>
                      <a:pt x="31993" y="9429"/>
                    </a:lnTo>
                    <a:lnTo>
                      <a:pt x="31640" y="9429"/>
                    </a:lnTo>
                    <a:lnTo>
                      <a:pt x="31441" y="9451"/>
                    </a:lnTo>
                    <a:lnTo>
                      <a:pt x="31441" y="9451"/>
                    </a:lnTo>
                    <a:lnTo>
                      <a:pt x="32258" y="9296"/>
                    </a:lnTo>
                    <a:lnTo>
                      <a:pt x="32214" y="9031"/>
                    </a:lnTo>
                    <a:lnTo>
                      <a:pt x="32148" y="8722"/>
                    </a:lnTo>
                    <a:lnTo>
                      <a:pt x="31242" y="8766"/>
                    </a:lnTo>
                    <a:lnTo>
                      <a:pt x="30293" y="8833"/>
                    </a:lnTo>
                    <a:lnTo>
                      <a:pt x="28394" y="8987"/>
                    </a:lnTo>
                    <a:lnTo>
                      <a:pt x="28262" y="8435"/>
                    </a:lnTo>
                    <a:lnTo>
                      <a:pt x="27688" y="8568"/>
                    </a:lnTo>
                    <a:lnTo>
                      <a:pt x="27599" y="8435"/>
                    </a:lnTo>
                    <a:lnTo>
                      <a:pt x="27555" y="8303"/>
                    </a:lnTo>
                    <a:lnTo>
                      <a:pt x="27533" y="8170"/>
                    </a:lnTo>
                    <a:lnTo>
                      <a:pt x="27555" y="8038"/>
                    </a:lnTo>
                    <a:lnTo>
                      <a:pt x="27621" y="7905"/>
                    </a:lnTo>
                    <a:lnTo>
                      <a:pt x="27732" y="7751"/>
                    </a:lnTo>
                    <a:lnTo>
                      <a:pt x="27908" y="7618"/>
                    </a:lnTo>
                    <a:lnTo>
                      <a:pt x="28107" y="7486"/>
                    </a:lnTo>
                    <a:lnTo>
                      <a:pt x="28306" y="7375"/>
                    </a:lnTo>
                    <a:lnTo>
                      <a:pt x="28372" y="7331"/>
                    </a:lnTo>
                    <a:lnTo>
                      <a:pt x="28681" y="7199"/>
                    </a:lnTo>
                    <a:lnTo>
                      <a:pt x="28769" y="7177"/>
                    </a:lnTo>
                    <a:lnTo>
                      <a:pt x="29454" y="6934"/>
                    </a:lnTo>
                    <a:lnTo>
                      <a:pt x="30138" y="6735"/>
                    </a:lnTo>
                    <a:lnTo>
                      <a:pt x="30801" y="6536"/>
                    </a:lnTo>
                    <a:lnTo>
                      <a:pt x="31375" y="6360"/>
                    </a:lnTo>
                    <a:lnTo>
                      <a:pt x="31220" y="5609"/>
                    </a:lnTo>
                    <a:lnTo>
                      <a:pt x="30933" y="5675"/>
                    </a:lnTo>
                    <a:lnTo>
                      <a:pt x="30646" y="5741"/>
                    </a:lnTo>
                    <a:lnTo>
                      <a:pt x="30558" y="5366"/>
                    </a:lnTo>
                    <a:lnTo>
                      <a:pt x="31507" y="5167"/>
                    </a:lnTo>
                    <a:lnTo>
                      <a:pt x="32412" y="4991"/>
                    </a:lnTo>
                    <a:lnTo>
                      <a:pt x="33318" y="4836"/>
                    </a:lnTo>
                    <a:lnTo>
                      <a:pt x="34223" y="4726"/>
                    </a:lnTo>
                    <a:lnTo>
                      <a:pt x="34377" y="4704"/>
                    </a:lnTo>
                    <a:lnTo>
                      <a:pt x="34377" y="4682"/>
                    </a:lnTo>
                    <a:lnTo>
                      <a:pt x="34355" y="4615"/>
                    </a:lnTo>
                    <a:lnTo>
                      <a:pt x="34333" y="4505"/>
                    </a:lnTo>
                    <a:lnTo>
                      <a:pt x="34289" y="4417"/>
                    </a:lnTo>
                    <a:lnTo>
                      <a:pt x="34245" y="4373"/>
                    </a:lnTo>
                    <a:lnTo>
                      <a:pt x="34179" y="4351"/>
                    </a:lnTo>
                    <a:lnTo>
                      <a:pt x="34024" y="4351"/>
                    </a:lnTo>
                    <a:lnTo>
                      <a:pt x="34797" y="4284"/>
                    </a:lnTo>
                    <a:lnTo>
                      <a:pt x="34974" y="4262"/>
                    </a:lnTo>
                    <a:lnTo>
                      <a:pt x="35724" y="4218"/>
                    </a:lnTo>
                    <a:lnTo>
                      <a:pt x="35989" y="4196"/>
                    </a:lnTo>
                    <a:lnTo>
                      <a:pt x="36497" y="4152"/>
                    </a:lnTo>
                    <a:lnTo>
                      <a:pt x="37005" y="4108"/>
                    </a:lnTo>
                    <a:lnTo>
                      <a:pt x="37491" y="4019"/>
                    </a:lnTo>
                    <a:lnTo>
                      <a:pt x="37711" y="3953"/>
                    </a:lnTo>
                    <a:lnTo>
                      <a:pt x="37932" y="3887"/>
                    </a:lnTo>
                    <a:lnTo>
                      <a:pt x="37976" y="3843"/>
                    </a:lnTo>
                    <a:lnTo>
                      <a:pt x="37998" y="3799"/>
                    </a:lnTo>
                    <a:lnTo>
                      <a:pt x="38020" y="3732"/>
                    </a:lnTo>
                    <a:lnTo>
                      <a:pt x="38020" y="3666"/>
                    </a:lnTo>
                    <a:lnTo>
                      <a:pt x="37998" y="3556"/>
                    </a:lnTo>
                    <a:lnTo>
                      <a:pt x="37910" y="3401"/>
                    </a:lnTo>
                    <a:lnTo>
                      <a:pt x="37778" y="3269"/>
                    </a:lnTo>
                    <a:lnTo>
                      <a:pt x="37579" y="3136"/>
                    </a:lnTo>
                    <a:lnTo>
                      <a:pt x="37336" y="3026"/>
                    </a:lnTo>
                    <a:lnTo>
                      <a:pt x="37005" y="2960"/>
                    </a:lnTo>
                    <a:lnTo>
                      <a:pt x="36541" y="2982"/>
                    </a:lnTo>
                    <a:lnTo>
                      <a:pt x="35746" y="3026"/>
                    </a:lnTo>
                    <a:lnTo>
                      <a:pt x="35150" y="3070"/>
                    </a:lnTo>
                    <a:lnTo>
                      <a:pt x="34841" y="3114"/>
                    </a:lnTo>
                    <a:lnTo>
                      <a:pt x="34620" y="3136"/>
                    </a:lnTo>
                    <a:lnTo>
                      <a:pt x="34488" y="3158"/>
                    </a:lnTo>
                    <a:lnTo>
                      <a:pt x="34466" y="2805"/>
                    </a:lnTo>
                    <a:lnTo>
                      <a:pt x="34444" y="2783"/>
                    </a:lnTo>
                    <a:lnTo>
                      <a:pt x="34576" y="2761"/>
                    </a:lnTo>
                    <a:lnTo>
                      <a:pt x="35084" y="2739"/>
                    </a:lnTo>
                    <a:lnTo>
                      <a:pt x="35636" y="2739"/>
                    </a:lnTo>
                    <a:lnTo>
                      <a:pt x="35923" y="2717"/>
                    </a:lnTo>
                    <a:lnTo>
                      <a:pt x="36188" y="2695"/>
                    </a:lnTo>
                    <a:lnTo>
                      <a:pt x="36453" y="2650"/>
                    </a:lnTo>
                    <a:lnTo>
                      <a:pt x="36674" y="2584"/>
                    </a:lnTo>
                    <a:lnTo>
                      <a:pt x="36740" y="2540"/>
                    </a:lnTo>
                    <a:lnTo>
                      <a:pt x="36740" y="2474"/>
                    </a:lnTo>
                    <a:lnTo>
                      <a:pt x="36696" y="2408"/>
                    </a:lnTo>
                    <a:lnTo>
                      <a:pt x="36629" y="2341"/>
                    </a:lnTo>
                    <a:lnTo>
                      <a:pt x="36629" y="2319"/>
                    </a:lnTo>
                    <a:lnTo>
                      <a:pt x="36497" y="2209"/>
                    </a:lnTo>
                    <a:lnTo>
                      <a:pt x="36320" y="2076"/>
                    </a:lnTo>
                    <a:lnTo>
                      <a:pt x="36276" y="2010"/>
                    </a:lnTo>
                    <a:lnTo>
                      <a:pt x="36254" y="1944"/>
                    </a:lnTo>
                    <a:lnTo>
                      <a:pt x="36276" y="1900"/>
                    </a:lnTo>
                    <a:lnTo>
                      <a:pt x="36320" y="1856"/>
                    </a:lnTo>
                    <a:lnTo>
                      <a:pt x="36563" y="1834"/>
                    </a:lnTo>
                    <a:lnTo>
                      <a:pt x="36806" y="1789"/>
                    </a:lnTo>
                    <a:lnTo>
                      <a:pt x="37049" y="1723"/>
                    </a:lnTo>
                    <a:lnTo>
                      <a:pt x="37159" y="1679"/>
                    </a:lnTo>
                    <a:lnTo>
                      <a:pt x="37292" y="1613"/>
                    </a:lnTo>
                    <a:lnTo>
                      <a:pt x="37226" y="1613"/>
                    </a:lnTo>
                    <a:lnTo>
                      <a:pt x="36894" y="1635"/>
                    </a:lnTo>
                    <a:lnTo>
                      <a:pt x="36497" y="1679"/>
                    </a:lnTo>
                    <a:lnTo>
                      <a:pt x="35989" y="1723"/>
                    </a:lnTo>
                    <a:lnTo>
                      <a:pt x="35658" y="1767"/>
                    </a:lnTo>
                    <a:lnTo>
                      <a:pt x="35216" y="1811"/>
                    </a:lnTo>
                    <a:lnTo>
                      <a:pt x="34797" y="1856"/>
                    </a:lnTo>
                    <a:lnTo>
                      <a:pt x="34400" y="1878"/>
                    </a:lnTo>
                    <a:lnTo>
                      <a:pt x="34024" y="1856"/>
                    </a:lnTo>
                    <a:lnTo>
                      <a:pt x="33759" y="1745"/>
                    </a:lnTo>
                    <a:lnTo>
                      <a:pt x="33538" y="1613"/>
                    </a:lnTo>
                    <a:lnTo>
                      <a:pt x="33472" y="1569"/>
                    </a:lnTo>
                    <a:lnTo>
                      <a:pt x="33406" y="1480"/>
                    </a:lnTo>
                    <a:lnTo>
                      <a:pt x="33340" y="1414"/>
                    </a:lnTo>
                    <a:lnTo>
                      <a:pt x="33296" y="1304"/>
                    </a:lnTo>
                    <a:lnTo>
                      <a:pt x="33274" y="1193"/>
                    </a:lnTo>
                    <a:lnTo>
                      <a:pt x="32766" y="1304"/>
                    </a:lnTo>
                    <a:lnTo>
                      <a:pt x="32258" y="1370"/>
                    </a:lnTo>
                    <a:lnTo>
                      <a:pt x="31772" y="1392"/>
                    </a:lnTo>
                    <a:lnTo>
                      <a:pt x="31309" y="1370"/>
                    </a:lnTo>
                    <a:lnTo>
                      <a:pt x="31066" y="1326"/>
                    </a:lnTo>
                    <a:lnTo>
                      <a:pt x="30801" y="1282"/>
                    </a:lnTo>
                    <a:lnTo>
                      <a:pt x="30536" y="1215"/>
                    </a:lnTo>
                    <a:lnTo>
                      <a:pt x="30293" y="1127"/>
                    </a:lnTo>
                    <a:lnTo>
                      <a:pt x="30094" y="1061"/>
                    </a:lnTo>
                    <a:lnTo>
                      <a:pt x="30072" y="1039"/>
                    </a:lnTo>
                    <a:lnTo>
                      <a:pt x="29807" y="928"/>
                    </a:lnTo>
                    <a:lnTo>
                      <a:pt x="29498" y="774"/>
                    </a:lnTo>
                    <a:lnTo>
                      <a:pt x="29211" y="597"/>
                    </a:lnTo>
                    <a:lnTo>
                      <a:pt x="29145" y="553"/>
                    </a:lnTo>
                    <a:lnTo>
                      <a:pt x="29056" y="531"/>
                    </a:lnTo>
                    <a:lnTo>
                      <a:pt x="28836" y="509"/>
                    </a:lnTo>
                    <a:lnTo>
                      <a:pt x="28637" y="509"/>
                    </a:lnTo>
                    <a:lnTo>
                      <a:pt x="28460" y="531"/>
                    </a:lnTo>
                    <a:lnTo>
                      <a:pt x="28019" y="619"/>
                    </a:lnTo>
                    <a:lnTo>
                      <a:pt x="27688" y="708"/>
                    </a:lnTo>
                    <a:lnTo>
                      <a:pt x="27202" y="840"/>
                    </a:lnTo>
                    <a:lnTo>
                      <a:pt x="26473" y="884"/>
                    </a:lnTo>
                    <a:lnTo>
                      <a:pt x="25745" y="950"/>
                    </a:lnTo>
                    <a:lnTo>
                      <a:pt x="24332" y="1105"/>
                    </a:lnTo>
                    <a:lnTo>
                      <a:pt x="24000" y="1149"/>
                    </a:lnTo>
                    <a:lnTo>
                      <a:pt x="23559" y="1215"/>
                    </a:lnTo>
                    <a:lnTo>
                      <a:pt x="22698" y="1326"/>
                    </a:lnTo>
                    <a:lnTo>
                      <a:pt x="21395" y="1502"/>
                    </a:lnTo>
                    <a:lnTo>
                      <a:pt x="20115" y="1613"/>
                    </a:lnTo>
                    <a:lnTo>
                      <a:pt x="19254" y="1679"/>
                    </a:lnTo>
                    <a:lnTo>
                      <a:pt x="18392" y="1701"/>
                    </a:lnTo>
                    <a:lnTo>
                      <a:pt x="17333" y="1679"/>
                    </a:lnTo>
                    <a:lnTo>
                      <a:pt x="16692" y="1657"/>
                    </a:lnTo>
                    <a:lnTo>
                      <a:pt x="16030" y="1591"/>
                    </a:lnTo>
                    <a:lnTo>
                      <a:pt x="15125" y="1458"/>
                    </a:lnTo>
                    <a:lnTo>
                      <a:pt x="14661" y="1392"/>
                    </a:lnTo>
                    <a:lnTo>
                      <a:pt x="14220" y="1282"/>
                    </a:lnTo>
                    <a:lnTo>
                      <a:pt x="13535" y="1127"/>
                    </a:lnTo>
                    <a:lnTo>
                      <a:pt x="13094" y="818"/>
                    </a:lnTo>
                    <a:lnTo>
                      <a:pt x="12961" y="730"/>
                    </a:lnTo>
                    <a:lnTo>
                      <a:pt x="12829" y="641"/>
                    </a:lnTo>
                    <a:lnTo>
                      <a:pt x="12475" y="398"/>
                    </a:lnTo>
                    <a:lnTo>
                      <a:pt x="12453" y="376"/>
                    </a:lnTo>
                    <a:lnTo>
                      <a:pt x="12078" y="288"/>
                    </a:lnTo>
                    <a:lnTo>
                      <a:pt x="11990" y="288"/>
                    </a:lnTo>
                    <a:lnTo>
                      <a:pt x="11526" y="200"/>
                    </a:lnTo>
                    <a:lnTo>
                      <a:pt x="11018" y="133"/>
                    </a:lnTo>
                    <a:lnTo>
                      <a:pt x="10532" y="67"/>
                    </a:lnTo>
                    <a:lnTo>
                      <a:pt x="10003" y="45"/>
                    </a:lnTo>
                    <a:lnTo>
                      <a:pt x="9473" y="23"/>
                    </a:lnTo>
                    <a:lnTo>
                      <a:pt x="8899" y="1"/>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1"/>
        <p:cNvGrpSpPr/>
        <p:nvPr/>
      </p:nvGrpSpPr>
      <p:grpSpPr>
        <a:xfrm>
          <a:off x="0" y="0"/>
          <a:ext cx="0" cy="0"/>
          <a:chOff x="0" y="0"/>
          <a:chExt cx="0" cy="0"/>
        </a:xfrm>
      </p:grpSpPr>
      <p:pic>
        <p:nvPicPr>
          <p:cNvPr id="642" name="Google Shape;642;p9"/>
          <p:cNvPicPr preferRelativeResize="0"/>
          <p:nvPr/>
        </p:nvPicPr>
        <p:blipFill>
          <a:blip r:embed="rId2">
            <a:alphaModFix amt="40000"/>
          </a:blip>
          <a:stretch>
            <a:fillRect/>
          </a:stretch>
        </p:blipFill>
        <p:spPr>
          <a:xfrm>
            <a:off x="0" y="0"/>
            <a:ext cx="9144000" cy="5143500"/>
          </a:xfrm>
          <a:prstGeom prst="rect">
            <a:avLst/>
          </a:prstGeom>
          <a:noFill/>
          <a:ln>
            <a:noFill/>
          </a:ln>
        </p:spPr>
      </p:pic>
      <p:sp>
        <p:nvSpPr>
          <p:cNvPr id="643" name="Google Shape;643;p9"/>
          <p:cNvSpPr txBox="1">
            <a:spLocks noGrp="1"/>
          </p:cNvSpPr>
          <p:nvPr>
            <p:ph type="title"/>
          </p:nvPr>
        </p:nvSpPr>
        <p:spPr>
          <a:xfrm>
            <a:off x="735875" y="1434700"/>
            <a:ext cx="3516300" cy="12192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27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4" name="Google Shape;644;p9"/>
          <p:cNvSpPr txBox="1">
            <a:spLocks noGrp="1"/>
          </p:cNvSpPr>
          <p:nvPr>
            <p:ph type="subTitle" idx="1"/>
          </p:nvPr>
        </p:nvSpPr>
        <p:spPr>
          <a:xfrm>
            <a:off x="735875" y="2655000"/>
            <a:ext cx="3516300" cy="96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45" name="Google Shape;645;p9"/>
          <p:cNvGrpSpPr/>
          <p:nvPr/>
        </p:nvGrpSpPr>
        <p:grpSpPr>
          <a:xfrm rot="10800000" flipH="1">
            <a:off x="-206337" y="-596521"/>
            <a:ext cx="2054522" cy="2281599"/>
            <a:chOff x="-309525" y="3275854"/>
            <a:chExt cx="2054522" cy="2281599"/>
          </a:xfrm>
        </p:grpSpPr>
        <p:grpSp>
          <p:nvGrpSpPr>
            <p:cNvPr id="646" name="Google Shape;646;p9"/>
            <p:cNvGrpSpPr/>
            <p:nvPr/>
          </p:nvGrpSpPr>
          <p:grpSpPr>
            <a:xfrm>
              <a:off x="200259" y="4284707"/>
              <a:ext cx="1544737" cy="998436"/>
              <a:chOff x="2417075" y="4056650"/>
              <a:chExt cx="1212700" cy="783825"/>
            </a:xfrm>
          </p:grpSpPr>
          <p:sp>
            <p:nvSpPr>
              <p:cNvPr id="647" name="Google Shape;647;p9"/>
              <p:cNvSpPr/>
              <p:nvPr/>
            </p:nvSpPr>
            <p:spPr>
              <a:xfrm>
                <a:off x="3359850" y="4830500"/>
                <a:ext cx="29825" cy="9975"/>
              </a:xfrm>
              <a:custGeom>
                <a:avLst/>
                <a:gdLst/>
                <a:ahLst/>
                <a:cxnLst/>
                <a:rect l="l" t="t" r="r" b="b"/>
                <a:pathLst>
                  <a:path w="1193" h="399" extrusionOk="0">
                    <a:moveTo>
                      <a:pt x="0" y="1"/>
                    </a:moveTo>
                    <a:lnTo>
                      <a:pt x="1193" y="398"/>
                    </a:lnTo>
                    <a:lnTo>
                      <a:pt x="221" y="23"/>
                    </a:lnTo>
                    <a:lnTo>
                      <a:pt x="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3359850" y="4830500"/>
                <a:ext cx="29825" cy="9975"/>
              </a:xfrm>
              <a:custGeom>
                <a:avLst/>
                <a:gdLst/>
                <a:ahLst/>
                <a:cxnLst/>
                <a:rect l="l" t="t" r="r" b="b"/>
                <a:pathLst>
                  <a:path w="1193" h="399" fill="none" extrusionOk="0">
                    <a:moveTo>
                      <a:pt x="155" y="1"/>
                    </a:moveTo>
                    <a:lnTo>
                      <a:pt x="155" y="1"/>
                    </a:lnTo>
                    <a:lnTo>
                      <a:pt x="0" y="1"/>
                    </a:lnTo>
                    <a:lnTo>
                      <a:pt x="0" y="1"/>
                    </a:lnTo>
                    <a:lnTo>
                      <a:pt x="1193" y="398"/>
                    </a:lnTo>
                    <a:lnTo>
                      <a:pt x="1193" y="398"/>
                    </a:lnTo>
                    <a:lnTo>
                      <a:pt x="221" y="23"/>
                    </a:lnTo>
                    <a:lnTo>
                      <a:pt x="221" y="23"/>
                    </a:lnTo>
                    <a:lnTo>
                      <a:pt x="199" y="1"/>
                    </a:lnTo>
                    <a:lnTo>
                      <a:pt x="155"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3611000" y="4806775"/>
                <a:ext cx="18775" cy="5550"/>
              </a:xfrm>
              <a:custGeom>
                <a:avLst/>
                <a:gdLst/>
                <a:ahLst/>
                <a:cxnLst/>
                <a:rect l="l" t="t" r="r" b="b"/>
                <a:pathLst>
                  <a:path w="751" h="222" extrusionOk="0">
                    <a:moveTo>
                      <a:pt x="0" y="0"/>
                    </a:moveTo>
                    <a:lnTo>
                      <a:pt x="751" y="221"/>
                    </a:lnTo>
                    <a:lnTo>
                      <a:pt x="398" y="11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611000" y="4806775"/>
                <a:ext cx="18775" cy="5550"/>
              </a:xfrm>
              <a:custGeom>
                <a:avLst/>
                <a:gdLst/>
                <a:ahLst/>
                <a:cxnLst/>
                <a:rect l="l" t="t" r="r" b="b"/>
                <a:pathLst>
                  <a:path w="751" h="222" fill="none" extrusionOk="0">
                    <a:moveTo>
                      <a:pt x="0" y="0"/>
                    </a:moveTo>
                    <a:lnTo>
                      <a:pt x="0" y="0"/>
                    </a:lnTo>
                    <a:lnTo>
                      <a:pt x="751" y="221"/>
                    </a:lnTo>
                    <a:lnTo>
                      <a:pt x="751" y="221"/>
                    </a:lnTo>
                    <a:lnTo>
                      <a:pt x="398" y="111"/>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3252200" y="4788550"/>
                <a:ext cx="17700" cy="7750"/>
              </a:xfrm>
              <a:custGeom>
                <a:avLst/>
                <a:gdLst/>
                <a:ahLst/>
                <a:cxnLst/>
                <a:rect l="l" t="t" r="r" b="b"/>
                <a:pathLst>
                  <a:path w="708" h="310" extrusionOk="0">
                    <a:moveTo>
                      <a:pt x="1" y="1"/>
                    </a:moveTo>
                    <a:lnTo>
                      <a:pt x="707" y="310"/>
                    </a:lnTo>
                    <a:lnTo>
                      <a:pt x="575" y="199"/>
                    </a:lnTo>
                    <a:lnTo>
                      <a:pt x="465" y="67"/>
                    </a:lnTo>
                    <a:lnTo>
                      <a:pt x="222" y="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3252200" y="4788550"/>
                <a:ext cx="17700" cy="7750"/>
              </a:xfrm>
              <a:custGeom>
                <a:avLst/>
                <a:gdLst/>
                <a:ahLst/>
                <a:cxnLst/>
                <a:rect l="l" t="t" r="r" b="b"/>
                <a:pathLst>
                  <a:path w="708" h="310" fill="none" extrusionOk="0">
                    <a:moveTo>
                      <a:pt x="1" y="1"/>
                    </a:moveTo>
                    <a:lnTo>
                      <a:pt x="1" y="1"/>
                    </a:lnTo>
                    <a:lnTo>
                      <a:pt x="707" y="310"/>
                    </a:lnTo>
                    <a:lnTo>
                      <a:pt x="707" y="310"/>
                    </a:lnTo>
                    <a:lnTo>
                      <a:pt x="575" y="199"/>
                    </a:lnTo>
                    <a:lnTo>
                      <a:pt x="465" y="67"/>
                    </a:lnTo>
                    <a:lnTo>
                      <a:pt x="465" y="67"/>
                    </a:lnTo>
                    <a:lnTo>
                      <a:pt x="222" y="45"/>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3530950" y="4770350"/>
                <a:ext cx="8850" cy="2775"/>
              </a:xfrm>
              <a:custGeom>
                <a:avLst/>
                <a:gdLst/>
                <a:ahLst/>
                <a:cxnLst/>
                <a:rect l="l" t="t" r="r" b="b"/>
                <a:pathLst>
                  <a:path w="354" h="111" fill="none" extrusionOk="0">
                    <a:moveTo>
                      <a:pt x="1" y="0"/>
                    </a:moveTo>
                    <a:lnTo>
                      <a:pt x="1" y="0"/>
                    </a:lnTo>
                    <a:lnTo>
                      <a:pt x="354" y="111"/>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3182650" y="4754875"/>
                <a:ext cx="24875" cy="13825"/>
              </a:xfrm>
              <a:custGeom>
                <a:avLst/>
                <a:gdLst/>
                <a:ahLst/>
                <a:cxnLst/>
                <a:rect l="l" t="t" r="r" b="b"/>
                <a:pathLst>
                  <a:path w="995" h="553" extrusionOk="0">
                    <a:moveTo>
                      <a:pt x="67" y="1"/>
                    </a:moveTo>
                    <a:lnTo>
                      <a:pt x="67" y="67"/>
                    </a:lnTo>
                    <a:lnTo>
                      <a:pt x="45" y="111"/>
                    </a:lnTo>
                    <a:lnTo>
                      <a:pt x="1" y="133"/>
                    </a:lnTo>
                    <a:lnTo>
                      <a:pt x="995" y="553"/>
                    </a:lnTo>
                    <a:lnTo>
                      <a:pt x="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3182650" y="4754875"/>
                <a:ext cx="24875" cy="13825"/>
              </a:xfrm>
              <a:custGeom>
                <a:avLst/>
                <a:gdLst/>
                <a:ahLst/>
                <a:cxnLst/>
                <a:rect l="l" t="t" r="r" b="b"/>
                <a:pathLst>
                  <a:path w="995" h="553" fill="none" extrusionOk="0">
                    <a:moveTo>
                      <a:pt x="67" y="1"/>
                    </a:moveTo>
                    <a:lnTo>
                      <a:pt x="67" y="1"/>
                    </a:lnTo>
                    <a:lnTo>
                      <a:pt x="67" y="67"/>
                    </a:lnTo>
                    <a:lnTo>
                      <a:pt x="45" y="111"/>
                    </a:lnTo>
                    <a:lnTo>
                      <a:pt x="1" y="133"/>
                    </a:lnTo>
                    <a:lnTo>
                      <a:pt x="1" y="133"/>
                    </a:lnTo>
                    <a:lnTo>
                      <a:pt x="995" y="553"/>
                    </a:lnTo>
                    <a:lnTo>
                      <a:pt x="995" y="553"/>
                    </a:lnTo>
                    <a:lnTo>
                      <a:pt x="67"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3309075" y="4741075"/>
                <a:ext cx="131925" cy="53025"/>
              </a:xfrm>
              <a:custGeom>
                <a:avLst/>
                <a:gdLst/>
                <a:ahLst/>
                <a:cxnLst/>
                <a:rect l="l" t="t" r="r" b="b"/>
                <a:pathLst>
                  <a:path w="5277" h="2121" extrusionOk="0">
                    <a:moveTo>
                      <a:pt x="0" y="1"/>
                    </a:moveTo>
                    <a:lnTo>
                      <a:pt x="2627" y="1083"/>
                    </a:lnTo>
                    <a:lnTo>
                      <a:pt x="3952" y="1591"/>
                    </a:lnTo>
                    <a:lnTo>
                      <a:pt x="5277" y="2121"/>
                    </a:lnTo>
                    <a:lnTo>
                      <a:pt x="4570" y="1767"/>
                    </a:lnTo>
                    <a:lnTo>
                      <a:pt x="3864" y="1436"/>
                    </a:lnTo>
                    <a:lnTo>
                      <a:pt x="3135" y="1105"/>
                    </a:lnTo>
                    <a:lnTo>
                      <a:pt x="2385" y="79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3309075" y="4741075"/>
                <a:ext cx="131925" cy="53025"/>
              </a:xfrm>
              <a:custGeom>
                <a:avLst/>
                <a:gdLst/>
                <a:ahLst/>
                <a:cxnLst/>
                <a:rect l="l" t="t" r="r" b="b"/>
                <a:pathLst>
                  <a:path w="5277" h="2121" fill="none" extrusionOk="0">
                    <a:moveTo>
                      <a:pt x="0" y="1"/>
                    </a:moveTo>
                    <a:lnTo>
                      <a:pt x="0" y="1"/>
                    </a:lnTo>
                    <a:lnTo>
                      <a:pt x="2627" y="1083"/>
                    </a:lnTo>
                    <a:lnTo>
                      <a:pt x="3952" y="1591"/>
                    </a:lnTo>
                    <a:lnTo>
                      <a:pt x="5277" y="2121"/>
                    </a:lnTo>
                    <a:lnTo>
                      <a:pt x="5277" y="2121"/>
                    </a:lnTo>
                    <a:lnTo>
                      <a:pt x="4570" y="1767"/>
                    </a:lnTo>
                    <a:lnTo>
                      <a:pt x="3864" y="1436"/>
                    </a:lnTo>
                    <a:lnTo>
                      <a:pt x="3135" y="1105"/>
                    </a:lnTo>
                    <a:lnTo>
                      <a:pt x="2385" y="796"/>
                    </a:lnTo>
                    <a:lnTo>
                      <a:pt x="2385" y="796"/>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3339975" y="4739425"/>
                <a:ext cx="85575" cy="36450"/>
              </a:xfrm>
              <a:custGeom>
                <a:avLst/>
                <a:gdLst/>
                <a:ahLst/>
                <a:cxnLst/>
                <a:rect l="l" t="t" r="r" b="b"/>
                <a:pathLst>
                  <a:path w="3423" h="1458" extrusionOk="0">
                    <a:moveTo>
                      <a:pt x="0" y="1"/>
                    </a:moveTo>
                    <a:lnTo>
                      <a:pt x="1745" y="729"/>
                    </a:lnTo>
                    <a:lnTo>
                      <a:pt x="2606" y="1083"/>
                    </a:lnTo>
                    <a:lnTo>
                      <a:pt x="3423" y="1458"/>
                    </a:lnTo>
                    <a:lnTo>
                      <a:pt x="2606" y="1060"/>
                    </a:lnTo>
                    <a:lnTo>
                      <a:pt x="1745" y="685"/>
                    </a:lnTo>
                    <a:lnTo>
                      <a:pt x="884" y="33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3339975" y="4739425"/>
                <a:ext cx="85575" cy="36450"/>
              </a:xfrm>
              <a:custGeom>
                <a:avLst/>
                <a:gdLst/>
                <a:ahLst/>
                <a:cxnLst/>
                <a:rect l="l" t="t" r="r" b="b"/>
                <a:pathLst>
                  <a:path w="3423" h="1458" fill="none" extrusionOk="0">
                    <a:moveTo>
                      <a:pt x="0" y="1"/>
                    </a:moveTo>
                    <a:lnTo>
                      <a:pt x="0" y="1"/>
                    </a:lnTo>
                    <a:lnTo>
                      <a:pt x="1745" y="729"/>
                    </a:lnTo>
                    <a:lnTo>
                      <a:pt x="2606" y="1083"/>
                    </a:lnTo>
                    <a:lnTo>
                      <a:pt x="3423" y="1458"/>
                    </a:lnTo>
                    <a:lnTo>
                      <a:pt x="3423" y="1458"/>
                    </a:lnTo>
                    <a:lnTo>
                      <a:pt x="2606" y="1060"/>
                    </a:lnTo>
                    <a:lnTo>
                      <a:pt x="1745" y="685"/>
                    </a:lnTo>
                    <a:lnTo>
                      <a:pt x="884" y="332"/>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3346600" y="4704650"/>
                <a:ext cx="214750" cy="80075"/>
              </a:xfrm>
              <a:custGeom>
                <a:avLst/>
                <a:gdLst/>
                <a:ahLst/>
                <a:cxnLst/>
                <a:rect l="l" t="t" r="r" b="b"/>
                <a:pathLst>
                  <a:path w="8590" h="3203" extrusionOk="0">
                    <a:moveTo>
                      <a:pt x="0" y="1"/>
                    </a:moveTo>
                    <a:lnTo>
                      <a:pt x="1789" y="796"/>
                    </a:lnTo>
                    <a:lnTo>
                      <a:pt x="3621" y="1590"/>
                    </a:lnTo>
                    <a:lnTo>
                      <a:pt x="4527" y="1966"/>
                    </a:lnTo>
                    <a:lnTo>
                      <a:pt x="5476" y="2319"/>
                    </a:lnTo>
                    <a:lnTo>
                      <a:pt x="6403" y="2672"/>
                    </a:lnTo>
                    <a:lnTo>
                      <a:pt x="7353" y="2981"/>
                    </a:lnTo>
                    <a:lnTo>
                      <a:pt x="7573" y="2981"/>
                    </a:lnTo>
                    <a:lnTo>
                      <a:pt x="7706" y="3003"/>
                    </a:lnTo>
                    <a:lnTo>
                      <a:pt x="7993" y="3092"/>
                    </a:lnTo>
                    <a:lnTo>
                      <a:pt x="8302" y="3158"/>
                    </a:lnTo>
                    <a:lnTo>
                      <a:pt x="8434" y="3202"/>
                    </a:lnTo>
                    <a:lnTo>
                      <a:pt x="8589" y="3202"/>
                    </a:lnTo>
                    <a:lnTo>
                      <a:pt x="7838" y="2893"/>
                    </a:lnTo>
                    <a:lnTo>
                      <a:pt x="7132" y="2606"/>
                    </a:lnTo>
                    <a:lnTo>
                      <a:pt x="6403" y="2341"/>
                    </a:lnTo>
                    <a:lnTo>
                      <a:pt x="5653" y="2076"/>
                    </a:lnTo>
                    <a:lnTo>
                      <a:pt x="5653" y="2076"/>
                    </a:lnTo>
                    <a:lnTo>
                      <a:pt x="7375" y="2628"/>
                    </a:lnTo>
                    <a:lnTo>
                      <a:pt x="4836" y="1789"/>
                    </a:lnTo>
                    <a:lnTo>
                      <a:pt x="3533" y="1370"/>
                    </a:lnTo>
                    <a:lnTo>
                      <a:pt x="2208" y="950"/>
                    </a:lnTo>
                    <a:lnTo>
                      <a:pt x="1965" y="840"/>
                    </a:lnTo>
                    <a:lnTo>
                      <a:pt x="1723" y="707"/>
                    </a:lnTo>
                    <a:lnTo>
                      <a:pt x="1259" y="398"/>
                    </a:lnTo>
                    <a:lnTo>
                      <a:pt x="1016" y="244"/>
                    </a:lnTo>
                    <a:lnTo>
                      <a:pt x="729" y="133"/>
                    </a:lnTo>
                    <a:lnTo>
                      <a:pt x="574" y="67"/>
                    </a:lnTo>
                    <a:lnTo>
                      <a:pt x="398" y="45"/>
                    </a:lnTo>
                    <a:lnTo>
                      <a:pt x="221" y="23"/>
                    </a:lnTo>
                    <a:lnTo>
                      <a:pt x="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3346600" y="4704650"/>
                <a:ext cx="214750" cy="80075"/>
              </a:xfrm>
              <a:custGeom>
                <a:avLst/>
                <a:gdLst/>
                <a:ahLst/>
                <a:cxnLst/>
                <a:rect l="l" t="t" r="r" b="b"/>
                <a:pathLst>
                  <a:path w="8590" h="3203" fill="none" extrusionOk="0">
                    <a:moveTo>
                      <a:pt x="22" y="1"/>
                    </a:moveTo>
                    <a:lnTo>
                      <a:pt x="22" y="1"/>
                    </a:lnTo>
                    <a:lnTo>
                      <a:pt x="0" y="1"/>
                    </a:lnTo>
                    <a:lnTo>
                      <a:pt x="0" y="1"/>
                    </a:lnTo>
                    <a:lnTo>
                      <a:pt x="1789" y="796"/>
                    </a:lnTo>
                    <a:lnTo>
                      <a:pt x="3621" y="1590"/>
                    </a:lnTo>
                    <a:lnTo>
                      <a:pt x="4527" y="1966"/>
                    </a:lnTo>
                    <a:lnTo>
                      <a:pt x="5476" y="2319"/>
                    </a:lnTo>
                    <a:lnTo>
                      <a:pt x="6403" y="2672"/>
                    </a:lnTo>
                    <a:lnTo>
                      <a:pt x="7353" y="2981"/>
                    </a:lnTo>
                    <a:lnTo>
                      <a:pt x="7353" y="2981"/>
                    </a:lnTo>
                    <a:lnTo>
                      <a:pt x="7463" y="2981"/>
                    </a:lnTo>
                    <a:lnTo>
                      <a:pt x="7463" y="2981"/>
                    </a:lnTo>
                    <a:lnTo>
                      <a:pt x="7573" y="2981"/>
                    </a:lnTo>
                    <a:lnTo>
                      <a:pt x="7706" y="3003"/>
                    </a:lnTo>
                    <a:lnTo>
                      <a:pt x="7993" y="3092"/>
                    </a:lnTo>
                    <a:lnTo>
                      <a:pt x="7993" y="3092"/>
                    </a:lnTo>
                    <a:lnTo>
                      <a:pt x="8302" y="3158"/>
                    </a:lnTo>
                    <a:lnTo>
                      <a:pt x="8434" y="3202"/>
                    </a:lnTo>
                    <a:lnTo>
                      <a:pt x="8567" y="3202"/>
                    </a:lnTo>
                    <a:lnTo>
                      <a:pt x="8567" y="3202"/>
                    </a:lnTo>
                    <a:lnTo>
                      <a:pt x="8589" y="3202"/>
                    </a:lnTo>
                    <a:lnTo>
                      <a:pt x="8589" y="3202"/>
                    </a:lnTo>
                    <a:lnTo>
                      <a:pt x="7838" y="2893"/>
                    </a:lnTo>
                    <a:lnTo>
                      <a:pt x="7132" y="2606"/>
                    </a:lnTo>
                    <a:lnTo>
                      <a:pt x="6403" y="2341"/>
                    </a:lnTo>
                    <a:lnTo>
                      <a:pt x="5653" y="2076"/>
                    </a:lnTo>
                    <a:lnTo>
                      <a:pt x="7375" y="2628"/>
                    </a:lnTo>
                    <a:lnTo>
                      <a:pt x="7375" y="2628"/>
                    </a:lnTo>
                    <a:lnTo>
                      <a:pt x="4836" y="1789"/>
                    </a:lnTo>
                    <a:lnTo>
                      <a:pt x="3533" y="1370"/>
                    </a:lnTo>
                    <a:lnTo>
                      <a:pt x="2208" y="950"/>
                    </a:lnTo>
                    <a:lnTo>
                      <a:pt x="2208" y="950"/>
                    </a:lnTo>
                    <a:lnTo>
                      <a:pt x="1965" y="840"/>
                    </a:lnTo>
                    <a:lnTo>
                      <a:pt x="1723" y="707"/>
                    </a:lnTo>
                    <a:lnTo>
                      <a:pt x="1259" y="398"/>
                    </a:lnTo>
                    <a:lnTo>
                      <a:pt x="1016" y="244"/>
                    </a:lnTo>
                    <a:lnTo>
                      <a:pt x="729" y="133"/>
                    </a:lnTo>
                    <a:lnTo>
                      <a:pt x="574" y="67"/>
                    </a:lnTo>
                    <a:lnTo>
                      <a:pt x="398" y="45"/>
                    </a:lnTo>
                    <a:lnTo>
                      <a:pt x="221" y="23"/>
                    </a:lnTo>
                    <a:lnTo>
                      <a:pt x="22"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3181550" y="4688650"/>
                <a:ext cx="29300" cy="10500"/>
              </a:xfrm>
              <a:custGeom>
                <a:avLst/>
                <a:gdLst/>
                <a:ahLst/>
                <a:cxnLst/>
                <a:rect l="l" t="t" r="r" b="b"/>
                <a:pathLst>
                  <a:path w="1172" h="420" extrusionOk="0">
                    <a:moveTo>
                      <a:pt x="1" y="0"/>
                    </a:moveTo>
                    <a:lnTo>
                      <a:pt x="89" y="45"/>
                    </a:lnTo>
                    <a:lnTo>
                      <a:pt x="1171" y="420"/>
                    </a:lnTo>
                    <a:lnTo>
                      <a:pt x="1171" y="420"/>
                    </a:lnTo>
                    <a:lnTo>
                      <a:pt x="1016" y="354"/>
                    </a:lnTo>
                    <a:lnTo>
                      <a:pt x="575" y="177"/>
                    </a:lnTo>
                    <a:lnTo>
                      <a:pt x="133" y="4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181550" y="4688650"/>
                <a:ext cx="29300" cy="10500"/>
              </a:xfrm>
              <a:custGeom>
                <a:avLst/>
                <a:gdLst/>
                <a:ahLst/>
                <a:cxnLst/>
                <a:rect l="l" t="t" r="r" b="b"/>
                <a:pathLst>
                  <a:path w="1172" h="420" fill="none" extrusionOk="0">
                    <a:moveTo>
                      <a:pt x="1" y="0"/>
                    </a:moveTo>
                    <a:lnTo>
                      <a:pt x="1" y="0"/>
                    </a:lnTo>
                    <a:lnTo>
                      <a:pt x="89" y="45"/>
                    </a:lnTo>
                    <a:lnTo>
                      <a:pt x="89" y="45"/>
                    </a:lnTo>
                    <a:lnTo>
                      <a:pt x="1171" y="420"/>
                    </a:lnTo>
                    <a:lnTo>
                      <a:pt x="1171" y="420"/>
                    </a:lnTo>
                    <a:lnTo>
                      <a:pt x="1016" y="354"/>
                    </a:lnTo>
                    <a:lnTo>
                      <a:pt x="1016" y="354"/>
                    </a:lnTo>
                    <a:lnTo>
                      <a:pt x="575" y="177"/>
                    </a:lnTo>
                    <a:lnTo>
                      <a:pt x="133" y="45"/>
                    </a:lnTo>
                    <a:lnTo>
                      <a:pt x="133" y="45"/>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3214675" y="4679825"/>
                <a:ext cx="97175" cy="40300"/>
              </a:xfrm>
              <a:custGeom>
                <a:avLst/>
                <a:gdLst/>
                <a:ahLst/>
                <a:cxnLst/>
                <a:rect l="l" t="t" r="r" b="b"/>
                <a:pathLst>
                  <a:path w="3887" h="1612" extrusionOk="0">
                    <a:moveTo>
                      <a:pt x="1" y="0"/>
                    </a:moveTo>
                    <a:lnTo>
                      <a:pt x="1723" y="773"/>
                    </a:lnTo>
                    <a:lnTo>
                      <a:pt x="3423" y="1502"/>
                    </a:lnTo>
                    <a:lnTo>
                      <a:pt x="3886" y="1612"/>
                    </a:lnTo>
                    <a:lnTo>
                      <a:pt x="3886" y="1612"/>
                    </a:lnTo>
                    <a:lnTo>
                      <a:pt x="3423" y="1369"/>
                    </a:lnTo>
                    <a:lnTo>
                      <a:pt x="2937" y="1148"/>
                    </a:lnTo>
                    <a:lnTo>
                      <a:pt x="2451" y="950"/>
                    </a:lnTo>
                    <a:lnTo>
                      <a:pt x="1966" y="751"/>
                    </a:lnTo>
                    <a:lnTo>
                      <a:pt x="972" y="398"/>
                    </a:lnTo>
                    <a:lnTo>
                      <a:pt x="486" y="19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3214675" y="4679825"/>
                <a:ext cx="97175" cy="40300"/>
              </a:xfrm>
              <a:custGeom>
                <a:avLst/>
                <a:gdLst/>
                <a:ahLst/>
                <a:cxnLst/>
                <a:rect l="l" t="t" r="r" b="b"/>
                <a:pathLst>
                  <a:path w="3887" h="1612" fill="none" extrusionOk="0">
                    <a:moveTo>
                      <a:pt x="1" y="0"/>
                    </a:moveTo>
                    <a:lnTo>
                      <a:pt x="1" y="0"/>
                    </a:lnTo>
                    <a:lnTo>
                      <a:pt x="1723" y="773"/>
                    </a:lnTo>
                    <a:lnTo>
                      <a:pt x="3423" y="1502"/>
                    </a:lnTo>
                    <a:lnTo>
                      <a:pt x="3423" y="1502"/>
                    </a:lnTo>
                    <a:lnTo>
                      <a:pt x="3886" y="1612"/>
                    </a:lnTo>
                    <a:lnTo>
                      <a:pt x="3886" y="1612"/>
                    </a:lnTo>
                    <a:lnTo>
                      <a:pt x="3423" y="1369"/>
                    </a:lnTo>
                    <a:lnTo>
                      <a:pt x="2937" y="1148"/>
                    </a:lnTo>
                    <a:lnTo>
                      <a:pt x="2451" y="950"/>
                    </a:lnTo>
                    <a:lnTo>
                      <a:pt x="1966" y="751"/>
                    </a:lnTo>
                    <a:lnTo>
                      <a:pt x="972" y="398"/>
                    </a:lnTo>
                    <a:lnTo>
                      <a:pt x="486" y="199"/>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3010450" y="4679275"/>
                <a:ext cx="117600" cy="54650"/>
              </a:xfrm>
              <a:custGeom>
                <a:avLst/>
                <a:gdLst/>
                <a:ahLst/>
                <a:cxnLst/>
                <a:rect l="l" t="t" r="r" b="b"/>
                <a:pathLst>
                  <a:path w="4704" h="2186" extrusionOk="0">
                    <a:moveTo>
                      <a:pt x="0" y="0"/>
                    </a:moveTo>
                    <a:lnTo>
                      <a:pt x="1171" y="574"/>
                    </a:lnTo>
                    <a:lnTo>
                      <a:pt x="2341" y="1126"/>
                    </a:lnTo>
                    <a:lnTo>
                      <a:pt x="4703" y="2186"/>
                    </a:lnTo>
                    <a:lnTo>
                      <a:pt x="4703" y="2186"/>
                    </a:lnTo>
                    <a:lnTo>
                      <a:pt x="4482" y="2053"/>
                    </a:lnTo>
                    <a:lnTo>
                      <a:pt x="4306" y="1899"/>
                    </a:lnTo>
                    <a:lnTo>
                      <a:pt x="4129" y="1766"/>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3010450" y="4679275"/>
                <a:ext cx="117600" cy="54650"/>
              </a:xfrm>
              <a:custGeom>
                <a:avLst/>
                <a:gdLst/>
                <a:ahLst/>
                <a:cxnLst/>
                <a:rect l="l" t="t" r="r" b="b"/>
                <a:pathLst>
                  <a:path w="4704" h="2186" fill="none" extrusionOk="0">
                    <a:moveTo>
                      <a:pt x="23" y="0"/>
                    </a:moveTo>
                    <a:lnTo>
                      <a:pt x="0" y="0"/>
                    </a:lnTo>
                    <a:lnTo>
                      <a:pt x="0" y="0"/>
                    </a:lnTo>
                    <a:lnTo>
                      <a:pt x="1171" y="574"/>
                    </a:lnTo>
                    <a:lnTo>
                      <a:pt x="2341" y="1126"/>
                    </a:lnTo>
                    <a:lnTo>
                      <a:pt x="4703" y="2186"/>
                    </a:lnTo>
                    <a:lnTo>
                      <a:pt x="4703" y="2186"/>
                    </a:lnTo>
                    <a:lnTo>
                      <a:pt x="4482" y="2053"/>
                    </a:lnTo>
                    <a:lnTo>
                      <a:pt x="4306" y="1899"/>
                    </a:lnTo>
                    <a:lnTo>
                      <a:pt x="4129" y="1766"/>
                    </a:lnTo>
                    <a:lnTo>
                      <a:pt x="3975" y="1612"/>
                    </a:lnTo>
                    <a:lnTo>
                      <a:pt x="3975" y="1612"/>
                    </a:lnTo>
                    <a:lnTo>
                      <a:pt x="3975" y="1612"/>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3116425" y="4665475"/>
                <a:ext cx="16025" cy="3875"/>
              </a:xfrm>
              <a:custGeom>
                <a:avLst/>
                <a:gdLst/>
                <a:ahLst/>
                <a:cxnLst/>
                <a:rect l="l" t="t" r="r" b="b"/>
                <a:pathLst>
                  <a:path w="641" h="155" fill="none" extrusionOk="0">
                    <a:moveTo>
                      <a:pt x="641" y="155"/>
                    </a:moveTo>
                    <a:lnTo>
                      <a:pt x="641" y="155"/>
                    </a:lnTo>
                    <a:lnTo>
                      <a:pt x="1" y="0"/>
                    </a:lnTo>
                    <a:lnTo>
                      <a:pt x="1" y="0"/>
                    </a:lnTo>
                    <a:lnTo>
                      <a:pt x="398" y="44"/>
                    </a:lnTo>
                    <a:lnTo>
                      <a:pt x="398" y="44"/>
                    </a:lnTo>
                    <a:lnTo>
                      <a:pt x="641" y="155"/>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3116425" y="4665475"/>
                <a:ext cx="16025" cy="3875"/>
              </a:xfrm>
              <a:custGeom>
                <a:avLst/>
                <a:gdLst/>
                <a:ahLst/>
                <a:cxnLst/>
                <a:rect l="l" t="t" r="r" b="b"/>
                <a:pathLst>
                  <a:path w="641" h="155" extrusionOk="0">
                    <a:moveTo>
                      <a:pt x="1" y="0"/>
                    </a:moveTo>
                    <a:lnTo>
                      <a:pt x="641" y="155"/>
                    </a:lnTo>
                    <a:lnTo>
                      <a:pt x="398" y="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3116425" y="4665475"/>
                <a:ext cx="16025" cy="3875"/>
              </a:xfrm>
              <a:custGeom>
                <a:avLst/>
                <a:gdLst/>
                <a:ahLst/>
                <a:cxnLst/>
                <a:rect l="l" t="t" r="r" b="b"/>
                <a:pathLst>
                  <a:path w="641" h="155" fill="none" extrusionOk="0">
                    <a:moveTo>
                      <a:pt x="1" y="0"/>
                    </a:moveTo>
                    <a:lnTo>
                      <a:pt x="1" y="0"/>
                    </a:lnTo>
                    <a:lnTo>
                      <a:pt x="641" y="155"/>
                    </a:lnTo>
                    <a:lnTo>
                      <a:pt x="641" y="155"/>
                    </a:lnTo>
                    <a:lnTo>
                      <a:pt x="398" y="44"/>
                    </a:lnTo>
                    <a:lnTo>
                      <a:pt x="398" y="44"/>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879075" y="4606400"/>
                <a:ext cx="83925" cy="48600"/>
              </a:xfrm>
              <a:custGeom>
                <a:avLst/>
                <a:gdLst/>
                <a:ahLst/>
                <a:cxnLst/>
                <a:rect l="l" t="t" r="r" b="b"/>
                <a:pathLst>
                  <a:path w="3357" h="1944" extrusionOk="0">
                    <a:moveTo>
                      <a:pt x="1" y="1"/>
                    </a:moveTo>
                    <a:lnTo>
                      <a:pt x="840" y="531"/>
                    </a:lnTo>
                    <a:lnTo>
                      <a:pt x="1679" y="1016"/>
                    </a:lnTo>
                    <a:lnTo>
                      <a:pt x="2518" y="1480"/>
                    </a:lnTo>
                    <a:lnTo>
                      <a:pt x="3357" y="1944"/>
                    </a:lnTo>
                    <a:lnTo>
                      <a:pt x="3357" y="1944"/>
                    </a:lnTo>
                    <a:lnTo>
                      <a:pt x="3114" y="1679"/>
                    </a:lnTo>
                    <a:lnTo>
                      <a:pt x="2981" y="1635"/>
                    </a:lnTo>
                    <a:lnTo>
                      <a:pt x="2871" y="1612"/>
                    </a:lnTo>
                    <a:lnTo>
                      <a:pt x="2672" y="1546"/>
                    </a:lnTo>
                    <a:lnTo>
                      <a:pt x="2319" y="1325"/>
                    </a:lnTo>
                    <a:lnTo>
                      <a:pt x="2010" y="1083"/>
                    </a:lnTo>
                    <a:lnTo>
                      <a:pt x="1414" y="619"/>
                    </a:lnTo>
                    <a:lnTo>
                      <a:pt x="1215" y="619"/>
                    </a:lnTo>
                    <a:lnTo>
                      <a:pt x="1083" y="597"/>
                    </a:lnTo>
                    <a:lnTo>
                      <a:pt x="950" y="553"/>
                    </a:lnTo>
                    <a:lnTo>
                      <a:pt x="464" y="26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2879075" y="4606400"/>
                <a:ext cx="83925" cy="48600"/>
              </a:xfrm>
              <a:custGeom>
                <a:avLst/>
                <a:gdLst/>
                <a:ahLst/>
                <a:cxnLst/>
                <a:rect l="l" t="t" r="r" b="b"/>
                <a:pathLst>
                  <a:path w="3357" h="1944" fill="none" extrusionOk="0">
                    <a:moveTo>
                      <a:pt x="1" y="1"/>
                    </a:moveTo>
                    <a:lnTo>
                      <a:pt x="1" y="1"/>
                    </a:lnTo>
                    <a:lnTo>
                      <a:pt x="840" y="531"/>
                    </a:lnTo>
                    <a:lnTo>
                      <a:pt x="1679" y="1016"/>
                    </a:lnTo>
                    <a:lnTo>
                      <a:pt x="1679" y="1016"/>
                    </a:lnTo>
                    <a:lnTo>
                      <a:pt x="2518" y="1480"/>
                    </a:lnTo>
                    <a:lnTo>
                      <a:pt x="3357" y="1944"/>
                    </a:lnTo>
                    <a:lnTo>
                      <a:pt x="3357" y="1944"/>
                    </a:lnTo>
                    <a:lnTo>
                      <a:pt x="3114" y="1679"/>
                    </a:lnTo>
                    <a:lnTo>
                      <a:pt x="3114" y="1679"/>
                    </a:lnTo>
                    <a:lnTo>
                      <a:pt x="2981" y="1635"/>
                    </a:lnTo>
                    <a:lnTo>
                      <a:pt x="2871" y="1612"/>
                    </a:lnTo>
                    <a:lnTo>
                      <a:pt x="2672" y="1546"/>
                    </a:lnTo>
                    <a:lnTo>
                      <a:pt x="2672" y="1546"/>
                    </a:lnTo>
                    <a:lnTo>
                      <a:pt x="2319" y="1325"/>
                    </a:lnTo>
                    <a:lnTo>
                      <a:pt x="2010" y="1083"/>
                    </a:lnTo>
                    <a:lnTo>
                      <a:pt x="1414" y="619"/>
                    </a:lnTo>
                    <a:lnTo>
                      <a:pt x="1414" y="619"/>
                    </a:lnTo>
                    <a:lnTo>
                      <a:pt x="1215" y="619"/>
                    </a:lnTo>
                    <a:lnTo>
                      <a:pt x="1083" y="597"/>
                    </a:lnTo>
                    <a:lnTo>
                      <a:pt x="950" y="553"/>
                    </a:lnTo>
                    <a:lnTo>
                      <a:pt x="950" y="553"/>
                    </a:lnTo>
                    <a:lnTo>
                      <a:pt x="464" y="266"/>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2748275" y="4512575"/>
                <a:ext cx="25" cy="25"/>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2748275" y="4512575"/>
                <a:ext cx="25" cy="25"/>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2748275" y="4512575"/>
                <a:ext cx="2775" cy="575"/>
              </a:xfrm>
              <a:custGeom>
                <a:avLst/>
                <a:gdLst/>
                <a:ahLst/>
                <a:cxnLst/>
                <a:rect l="l" t="t" r="r" b="b"/>
                <a:pathLst>
                  <a:path w="111" h="23" extrusionOk="0">
                    <a:moveTo>
                      <a:pt x="0" y="0"/>
                    </a:moveTo>
                    <a:lnTo>
                      <a:pt x="110" y="22"/>
                    </a:lnTo>
                    <a:lnTo>
                      <a:pt x="110" y="22"/>
                    </a:lnTo>
                    <a:lnTo>
                      <a:pt x="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2748275" y="4512575"/>
                <a:ext cx="2775" cy="575"/>
              </a:xfrm>
              <a:custGeom>
                <a:avLst/>
                <a:gdLst/>
                <a:ahLst/>
                <a:cxnLst/>
                <a:rect l="l" t="t" r="r" b="b"/>
                <a:pathLst>
                  <a:path w="111" h="23" fill="none" extrusionOk="0">
                    <a:moveTo>
                      <a:pt x="0" y="0"/>
                    </a:moveTo>
                    <a:lnTo>
                      <a:pt x="0" y="0"/>
                    </a:lnTo>
                    <a:lnTo>
                      <a:pt x="22" y="0"/>
                    </a:lnTo>
                    <a:lnTo>
                      <a:pt x="22" y="0"/>
                    </a:lnTo>
                    <a:lnTo>
                      <a:pt x="22" y="0"/>
                    </a:lnTo>
                    <a:lnTo>
                      <a:pt x="22" y="0"/>
                    </a:lnTo>
                    <a:lnTo>
                      <a:pt x="110" y="22"/>
                    </a:lnTo>
                    <a:lnTo>
                      <a:pt x="110" y="22"/>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2748825" y="4512575"/>
                <a:ext cx="18225" cy="13825"/>
              </a:xfrm>
              <a:custGeom>
                <a:avLst/>
                <a:gdLst/>
                <a:ahLst/>
                <a:cxnLst/>
                <a:rect l="l" t="t" r="r" b="b"/>
                <a:pathLst>
                  <a:path w="729" h="553" extrusionOk="0">
                    <a:moveTo>
                      <a:pt x="0" y="0"/>
                    </a:moveTo>
                    <a:lnTo>
                      <a:pt x="685" y="552"/>
                    </a:lnTo>
                    <a:lnTo>
                      <a:pt x="685" y="464"/>
                    </a:lnTo>
                    <a:lnTo>
                      <a:pt x="729" y="376"/>
                    </a:lnTo>
                    <a:lnTo>
                      <a:pt x="574" y="332"/>
                    </a:lnTo>
                    <a:lnTo>
                      <a:pt x="442" y="243"/>
                    </a:lnTo>
                    <a:lnTo>
                      <a:pt x="221" y="13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2748825" y="4512575"/>
                <a:ext cx="18225" cy="13825"/>
              </a:xfrm>
              <a:custGeom>
                <a:avLst/>
                <a:gdLst/>
                <a:ahLst/>
                <a:cxnLst/>
                <a:rect l="l" t="t" r="r" b="b"/>
                <a:pathLst>
                  <a:path w="729" h="553" fill="none" extrusionOk="0">
                    <a:moveTo>
                      <a:pt x="0" y="0"/>
                    </a:moveTo>
                    <a:lnTo>
                      <a:pt x="0" y="0"/>
                    </a:lnTo>
                    <a:lnTo>
                      <a:pt x="685" y="552"/>
                    </a:lnTo>
                    <a:lnTo>
                      <a:pt x="685" y="552"/>
                    </a:lnTo>
                    <a:lnTo>
                      <a:pt x="685" y="464"/>
                    </a:lnTo>
                    <a:lnTo>
                      <a:pt x="729" y="376"/>
                    </a:lnTo>
                    <a:lnTo>
                      <a:pt x="729" y="376"/>
                    </a:lnTo>
                    <a:lnTo>
                      <a:pt x="574" y="332"/>
                    </a:lnTo>
                    <a:lnTo>
                      <a:pt x="442" y="243"/>
                    </a:lnTo>
                    <a:lnTo>
                      <a:pt x="442" y="243"/>
                    </a:lnTo>
                    <a:lnTo>
                      <a:pt x="221" y="133"/>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2802900" y="4477250"/>
                <a:ext cx="162300" cy="98275"/>
              </a:xfrm>
              <a:custGeom>
                <a:avLst/>
                <a:gdLst/>
                <a:ahLst/>
                <a:cxnLst/>
                <a:rect l="l" t="t" r="r" b="b"/>
                <a:pathLst>
                  <a:path w="6492" h="3931" fill="none" extrusionOk="0">
                    <a:moveTo>
                      <a:pt x="1789" y="1126"/>
                    </a:moveTo>
                    <a:lnTo>
                      <a:pt x="1789" y="1126"/>
                    </a:lnTo>
                    <a:lnTo>
                      <a:pt x="884" y="574"/>
                    </a:lnTo>
                    <a:lnTo>
                      <a:pt x="442" y="287"/>
                    </a:lnTo>
                    <a:lnTo>
                      <a:pt x="1" y="0"/>
                    </a:lnTo>
                    <a:lnTo>
                      <a:pt x="1" y="0"/>
                    </a:lnTo>
                    <a:lnTo>
                      <a:pt x="663" y="331"/>
                    </a:lnTo>
                    <a:lnTo>
                      <a:pt x="1016" y="508"/>
                    </a:lnTo>
                    <a:lnTo>
                      <a:pt x="1326" y="707"/>
                    </a:lnTo>
                    <a:lnTo>
                      <a:pt x="1326" y="707"/>
                    </a:lnTo>
                    <a:lnTo>
                      <a:pt x="2032" y="1170"/>
                    </a:lnTo>
                    <a:lnTo>
                      <a:pt x="2739" y="1612"/>
                    </a:lnTo>
                    <a:lnTo>
                      <a:pt x="3026" y="1789"/>
                    </a:lnTo>
                    <a:lnTo>
                      <a:pt x="2871" y="1700"/>
                    </a:lnTo>
                    <a:lnTo>
                      <a:pt x="2871" y="1700"/>
                    </a:lnTo>
                    <a:lnTo>
                      <a:pt x="3776" y="2274"/>
                    </a:lnTo>
                    <a:lnTo>
                      <a:pt x="4682" y="2848"/>
                    </a:lnTo>
                    <a:lnTo>
                      <a:pt x="4682" y="2848"/>
                    </a:lnTo>
                    <a:lnTo>
                      <a:pt x="6492" y="3930"/>
                    </a:lnTo>
                    <a:lnTo>
                      <a:pt x="6492" y="3930"/>
                    </a:lnTo>
                    <a:lnTo>
                      <a:pt x="5145" y="3246"/>
                    </a:lnTo>
                    <a:lnTo>
                      <a:pt x="3798" y="2495"/>
                    </a:lnTo>
                    <a:lnTo>
                      <a:pt x="2518" y="1745"/>
                    </a:lnTo>
                    <a:lnTo>
                      <a:pt x="1878" y="1325"/>
                    </a:lnTo>
                    <a:lnTo>
                      <a:pt x="1237" y="928"/>
                    </a:lnTo>
                    <a:lnTo>
                      <a:pt x="1237" y="928"/>
                    </a:lnTo>
                    <a:lnTo>
                      <a:pt x="1502" y="994"/>
                    </a:lnTo>
                    <a:lnTo>
                      <a:pt x="1789" y="1126"/>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2677600" y="4449100"/>
                <a:ext cx="37575" cy="34800"/>
              </a:xfrm>
              <a:custGeom>
                <a:avLst/>
                <a:gdLst/>
                <a:ahLst/>
                <a:cxnLst/>
                <a:rect l="l" t="t" r="r" b="b"/>
                <a:pathLst>
                  <a:path w="1503" h="1392" fill="none" extrusionOk="0">
                    <a:moveTo>
                      <a:pt x="1502" y="1391"/>
                    </a:moveTo>
                    <a:lnTo>
                      <a:pt x="1502" y="1391"/>
                    </a:lnTo>
                    <a:lnTo>
                      <a:pt x="752" y="707"/>
                    </a:lnTo>
                    <a:lnTo>
                      <a:pt x="1" y="0"/>
                    </a:lnTo>
                    <a:lnTo>
                      <a:pt x="1" y="0"/>
                    </a:lnTo>
                    <a:lnTo>
                      <a:pt x="420" y="331"/>
                    </a:lnTo>
                    <a:lnTo>
                      <a:pt x="840" y="641"/>
                    </a:lnTo>
                    <a:lnTo>
                      <a:pt x="1017" y="795"/>
                    </a:lnTo>
                    <a:lnTo>
                      <a:pt x="1193" y="972"/>
                    </a:lnTo>
                    <a:lnTo>
                      <a:pt x="1348" y="1170"/>
                    </a:lnTo>
                    <a:lnTo>
                      <a:pt x="1502" y="139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2677600" y="4449100"/>
                <a:ext cx="37575" cy="34800"/>
              </a:xfrm>
              <a:custGeom>
                <a:avLst/>
                <a:gdLst/>
                <a:ahLst/>
                <a:cxnLst/>
                <a:rect l="l" t="t" r="r" b="b"/>
                <a:pathLst>
                  <a:path w="1503" h="1392" extrusionOk="0">
                    <a:moveTo>
                      <a:pt x="1" y="0"/>
                    </a:moveTo>
                    <a:lnTo>
                      <a:pt x="752" y="707"/>
                    </a:lnTo>
                    <a:lnTo>
                      <a:pt x="1502" y="1391"/>
                    </a:lnTo>
                    <a:lnTo>
                      <a:pt x="1348" y="1170"/>
                    </a:lnTo>
                    <a:lnTo>
                      <a:pt x="1193" y="972"/>
                    </a:lnTo>
                    <a:lnTo>
                      <a:pt x="1017" y="795"/>
                    </a:lnTo>
                    <a:lnTo>
                      <a:pt x="840" y="641"/>
                    </a:lnTo>
                    <a:lnTo>
                      <a:pt x="420" y="33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2677600" y="4449100"/>
                <a:ext cx="37575" cy="34800"/>
              </a:xfrm>
              <a:custGeom>
                <a:avLst/>
                <a:gdLst/>
                <a:ahLst/>
                <a:cxnLst/>
                <a:rect l="l" t="t" r="r" b="b"/>
                <a:pathLst>
                  <a:path w="1503" h="1392" fill="none" extrusionOk="0">
                    <a:moveTo>
                      <a:pt x="1" y="0"/>
                    </a:moveTo>
                    <a:lnTo>
                      <a:pt x="1" y="0"/>
                    </a:lnTo>
                    <a:lnTo>
                      <a:pt x="752" y="707"/>
                    </a:lnTo>
                    <a:lnTo>
                      <a:pt x="1502" y="1391"/>
                    </a:lnTo>
                    <a:lnTo>
                      <a:pt x="1502" y="1391"/>
                    </a:lnTo>
                    <a:lnTo>
                      <a:pt x="1348" y="1170"/>
                    </a:lnTo>
                    <a:lnTo>
                      <a:pt x="1193" y="972"/>
                    </a:lnTo>
                    <a:lnTo>
                      <a:pt x="1017" y="795"/>
                    </a:lnTo>
                    <a:lnTo>
                      <a:pt x="840" y="641"/>
                    </a:lnTo>
                    <a:lnTo>
                      <a:pt x="420" y="331"/>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2670975" y="4372925"/>
                <a:ext cx="131950" cy="104350"/>
              </a:xfrm>
              <a:custGeom>
                <a:avLst/>
                <a:gdLst/>
                <a:ahLst/>
                <a:cxnLst/>
                <a:rect l="l" t="t" r="r" b="b"/>
                <a:pathLst>
                  <a:path w="5278" h="4174" fill="none" extrusionOk="0">
                    <a:moveTo>
                      <a:pt x="310" y="221"/>
                    </a:moveTo>
                    <a:lnTo>
                      <a:pt x="310" y="221"/>
                    </a:lnTo>
                    <a:lnTo>
                      <a:pt x="45" y="0"/>
                    </a:lnTo>
                    <a:lnTo>
                      <a:pt x="45" y="0"/>
                    </a:lnTo>
                    <a:lnTo>
                      <a:pt x="354" y="221"/>
                    </a:lnTo>
                    <a:lnTo>
                      <a:pt x="354" y="221"/>
                    </a:lnTo>
                    <a:lnTo>
                      <a:pt x="420" y="243"/>
                    </a:lnTo>
                    <a:lnTo>
                      <a:pt x="465" y="265"/>
                    </a:lnTo>
                    <a:lnTo>
                      <a:pt x="531" y="332"/>
                    </a:lnTo>
                    <a:lnTo>
                      <a:pt x="597" y="398"/>
                    </a:lnTo>
                    <a:lnTo>
                      <a:pt x="597" y="398"/>
                    </a:lnTo>
                    <a:lnTo>
                      <a:pt x="1259" y="884"/>
                    </a:lnTo>
                    <a:lnTo>
                      <a:pt x="1524" y="1104"/>
                    </a:lnTo>
                    <a:lnTo>
                      <a:pt x="1767" y="1325"/>
                    </a:lnTo>
                    <a:lnTo>
                      <a:pt x="1767" y="1325"/>
                    </a:lnTo>
                    <a:lnTo>
                      <a:pt x="2165" y="1700"/>
                    </a:lnTo>
                    <a:lnTo>
                      <a:pt x="2584" y="2054"/>
                    </a:lnTo>
                    <a:lnTo>
                      <a:pt x="3004" y="2385"/>
                    </a:lnTo>
                    <a:lnTo>
                      <a:pt x="3445" y="2694"/>
                    </a:lnTo>
                    <a:lnTo>
                      <a:pt x="4306" y="3290"/>
                    </a:lnTo>
                    <a:lnTo>
                      <a:pt x="4704" y="3577"/>
                    </a:lnTo>
                    <a:lnTo>
                      <a:pt x="5079" y="3886"/>
                    </a:lnTo>
                    <a:lnTo>
                      <a:pt x="5079" y="3886"/>
                    </a:lnTo>
                    <a:lnTo>
                      <a:pt x="5167" y="3975"/>
                    </a:lnTo>
                    <a:lnTo>
                      <a:pt x="5212" y="4019"/>
                    </a:lnTo>
                    <a:lnTo>
                      <a:pt x="5212" y="4063"/>
                    </a:lnTo>
                    <a:lnTo>
                      <a:pt x="5189" y="4063"/>
                    </a:lnTo>
                    <a:lnTo>
                      <a:pt x="5189" y="4063"/>
                    </a:lnTo>
                    <a:lnTo>
                      <a:pt x="5057" y="4041"/>
                    </a:lnTo>
                    <a:lnTo>
                      <a:pt x="5057" y="4041"/>
                    </a:lnTo>
                    <a:lnTo>
                      <a:pt x="5278" y="4173"/>
                    </a:lnTo>
                    <a:lnTo>
                      <a:pt x="4682" y="3908"/>
                    </a:lnTo>
                    <a:lnTo>
                      <a:pt x="4682" y="3908"/>
                    </a:lnTo>
                    <a:lnTo>
                      <a:pt x="5057" y="4041"/>
                    </a:lnTo>
                    <a:lnTo>
                      <a:pt x="5057" y="4041"/>
                    </a:lnTo>
                    <a:lnTo>
                      <a:pt x="4395" y="3577"/>
                    </a:lnTo>
                    <a:lnTo>
                      <a:pt x="3732" y="3113"/>
                    </a:lnTo>
                    <a:lnTo>
                      <a:pt x="3070" y="2628"/>
                    </a:lnTo>
                    <a:lnTo>
                      <a:pt x="2430" y="2120"/>
                    </a:lnTo>
                    <a:lnTo>
                      <a:pt x="1193" y="1104"/>
                    </a:lnTo>
                    <a:lnTo>
                      <a:pt x="1" y="89"/>
                    </a:lnTo>
                    <a:lnTo>
                      <a:pt x="1" y="89"/>
                    </a:lnTo>
                    <a:lnTo>
                      <a:pt x="89" y="133"/>
                    </a:lnTo>
                    <a:lnTo>
                      <a:pt x="178" y="177"/>
                    </a:lnTo>
                    <a:lnTo>
                      <a:pt x="310" y="22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2654425" y="4359125"/>
                <a:ext cx="17700" cy="13825"/>
              </a:xfrm>
              <a:custGeom>
                <a:avLst/>
                <a:gdLst/>
                <a:ahLst/>
                <a:cxnLst/>
                <a:rect l="l" t="t" r="r" b="b"/>
                <a:pathLst>
                  <a:path w="708" h="553" fill="none" extrusionOk="0">
                    <a:moveTo>
                      <a:pt x="707" y="552"/>
                    </a:moveTo>
                    <a:lnTo>
                      <a:pt x="707" y="552"/>
                    </a:lnTo>
                    <a:lnTo>
                      <a:pt x="354" y="287"/>
                    </a:lnTo>
                    <a:lnTo>
                      <a:pt x="1" y="0"/>
                    </a:lnTo>
                    <a:lnTo>
                      <a:pt x="1" y="0"/>
                    </a:lnTo>
                    <a:lnTo>
                      <a:pt x="354" y="265"/>
                    </a:lnTo>
                    <a:lnTo>
                      <a:pt x="707" y="5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2465650" y="4147725"/>
                <a:ext cx="25" cy="1675"/>
              </a:xfrm>
              <a:custGeom>
                <a:avLst/>
                <a:gdLst/>
                <a:ahLst/>
                <a:cxnLst/>
                <a:rect l="l" t="t" r="r" b="b"/>
                <a:pathLst>
                  <a:path w="1" h="67" fill="none" extrusionOk="0">
                    <a:moveTo>
                      <a:pt x="1" y="0"/>
                    </a:moveTo>
                    <a:lnTo>
                      <a:pt x="1" y="0"/>
                    </a:lnTo>
                    <a:lnTo>
                      <a:pt x="1" y="66"/>
                    </a:lnTo>
                    <a:lnTo>
                      <a:pt x="1" y="66"/>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2486075" y="4111300"/>
                <a:ext cx="575" cy="1675"/>
              </a:xfrm>
              <a:custGeom>
                <a:avLst/>
                <a:gdLst/>
                <a:ahLst/>
                <a:cxnLst/>
                <a:rect l="l" t="t" r="r" b="b"/>
                <a:pathLst>
                  <a:path w="23" h="67" fill="none" extrusionOk="0">
                    <a:moveTo>
                      <a:pt x="1" y="0"/>
                    </a:moveTo>
                    <a:lnTo>
                      <a:pt x="23" y="44"/>
                    </a:lnTo>
                    <a:lnTo>
                      <a:pt x="23" y="66"/>
                    </a:lnTo>
                    <a:lnTo>
                      <a:pt x="1" y="22"/>
                    </a:lnTo>
                    <a:lnTo>
                      <a:pt x="1" y="22"/>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2485525" y="4110725"/>
                <a:ext cx="575" cy="600"/>
              </a:xfrm>
              <a:custGeom>
                <a:avLst/>
                <a:gdLst/>
                <a:ahLst/>
                <a:cxnLst/>
                <a:rect l="l" t="t" r="r" b="b"/>
                <a:pathLst>
                  <a:path w="23" h="24" fill="none" extrusionOk="0">
                    <a:moveTo>
                      <a:pt x="1" y="1"/>
                    </a:moveTo>
                    <a:lnTo>
                      <a:pt x="1" y="1"/>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2485525" y="4110175"/>
                <a:ext cx="25" cy="575"/>
              </a:xfrm>
              <a:custGeom>
                <a:avLst/>
                <a:gdLst/>
                <a:ahLst/>
                <a:cxnLst/>
                <a:rect l="l" t="t" r="r" b="b"/>
                <a:pathLst>
                  <a:path w="1" h="23" fill="none" extrusionOk="0">
                    <a:moveTo>
                      <a:pt x="1" y="1"/>
                    </a:moveTo>
                    <a:lnTo>
                      <a:pt x="1" y="1"/>
                    </a:lnTo>
                    <a:lnTo>
                      <a:pt x="1" y="1"/>
                    </a:lnTo>
                    <a:lnTo>
                      <a:pt x="1" y="23"/>
                    </a:lnTo>
                    <a:lnTo>
                      <a:pt x="1"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2483875" y="4105775"/>
                <a:ext cx="1675" cy="4425"/>
              </a:xfrm>
              <a:custGeom>
                <a:avLst/>
                <a:gdLst/>
                <a:ahLst/>
                <a:cxnLst/>
                <a:rect l="l" t="t" r="r" b="b"/>
                <a:pathLst>
                  <a:path w="67" h="177" fill="none" extrusionOk="0">
                    <a:moveTo>
                      <a:pt x="0" y="0"/>
                    </a:moveTo>
                    <a:lnTo>
                      <a:pt x="0" y="0"/>
                    </a:lnTo>
                    <a:lnTo>
                      <a:pt x="44" y="155"/>
                    </a:lnTo>
                    <a:lnTo>
                      <a:pt x="44" y="155"/>
                    </a:lnTo>
                    <a:lnTo>
                      <a:pt x="67" y="177"/>
                    </a:lnTo>
                    <a:lnTo>
                      <a:pt x="67" y="177"/>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2483325" y="4103000"/>
                <a:ext cx="575" cy="2800"/>
              </a:xfrm>
              <a:custGeom>
                <a:avLst/>
                <a:gdLst/>
                <a:ahLst/>
                <a:cxnLst/>
                <a:rect l="l" t="t" r="r" b="b"/>
                <a:pathLst>
                  <a:path w="23" h="112" fill="none" extrusionOk="0">
                    <a:moveTo>
                      <a:pt x="0" y="1"/>
                    </a:moveTo>
                    <a:lnTo>
                      <a:pt x="0" y="1"/>
                    </a:lnTo>
                    <a:lnTo>
                      <a:pt x="22" y="111"/>
                    </a:lnTo>
                    <a:lnTo>
                      <a:pt x="22" y="11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2483325" y="4103000"/>
                <a:ext cx="25" cy="25"/>
              </a:xfrm>
              <a:custGeom>
                <a:avLst/>
                <a:gdLst/>
                <a:ahLst/>
                <a:cxnLst/>
                <a:rect l="l" t="t" r="r" b="b"/>
                <a:pathLst>
                  <a:path w="1" h="1" fill="none" extrusionOk="0">
                    <a:moveTo>
                      <a:pt x="0" y="1"/>
                    </a:moveTo>
                    <a:lnTo>
                      <a:pt x="0" y="1"/>
                    </a:lnTo>
                    <a:lnTo>
                      <a:pt x="0" y="1"/>
                    </a:lnTo>
                    <a:lnTo>
                      <a:pt x="0" y="1"/>
                    </a:lnTo>
                    <a:lnTo>
                      <a:pt x="0" y="1"/>
                    </a:lnTo>
                    <a:lnTo>
                      <a:pt x="0" y="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2481650" y="4101900"/>
                <a:ext cx="1150" cy="25"/>
              </a:xfrm>
              <a:custGeom>
                <a:avLst/>
                <a:gdLst/>
                <a:ahLst/>
                <a:cxnLst/>
                <a:rect l="l" t="t" r="r" b="b"/>
                <a:pathLst>
                  <a:path w="46" h="1" fill="none" extrusionOk="0">
                    <a:moveTo>
                      <a:pt x="1" y="1"/>
                    </a:moveTo>
                    <a:lnTo>
                      <a:pt x="1" y="1"/>
                    </a:lnTo>
                    <a:lnTo>
                      <a:pt x="45" y="1"/>
                    </a:lnTo>
                    <a:lnTo>
                      <a:pt x="45"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2481650" y="4101900"/>
                <a:ext cx="3350" cy="1675"/>
              </a:xfrm>
              <a:custGeom>
                <a:avLst/>
                <a:gdLst/>
                <a:ahLst/>
                <a:cxnLst/>
                <a:rect l="l" t="t" r="r" b="b"/>
                <a:pathLst>
                  <a:path w="134" h="67" fill="none" extrusionOk="0">
                    <a:moveTo>
                      <a:pt x="1" y="1"/>
                    </a:moveTo>
                    <a:lnTo>
                      <a:pt x="1" y="1"/>
                    </a:lnTo>
                    <a:lnTo>
                      <a:pt x="67" y="23"/>
                    </a:lnTo>
                    <a:lnTo>
                      <a:pt x="67" y="23"/>
                    </a:lnTo>
                    <a:lnTo>
                      <a:pt x="67" y="45"/>
                    </a:lnTo>
                    <a:lnTo>
                      <a:pt x="67" y="45"/>
                    </a:lnTo>
                    <a:lnTo>
                      <a:pt x="67" y="23"/>
                    </a:lnTo>
                    <a:lnTo>
                      <a:pt x="67" y="23"/>
                    </a:lnTo>
                    <a:lnTo>
                      <a:pt x="67" y="23"/>
                    </a:lnTo>
                    <a:lnTo>
                      <a:pt x="67" y="23"/>
                    </a:lnTo>
                    <a:lnTo>
                      <a:pt x="133" y="67"/>
                    </a:lnTo>
                    <a:lnTo>
                      <a:pt x="67" y="23"/>
                    </a:lnTo>
                    <a:lnTo>
                      <a:pt x="67" y="23"/>
                    </a:lnTo>
                    <a:lnTo>
                      <a:pt x="67" y="23"/>
                    </a:lnTo>
                    <a:lnTo>
                      <a:pt x="67" y="23"/>
                    </a:lnTo>
                    <a:lnTo>
                      <a:pt x="67" y="23"/>
                    </a:lnTo>
                    <a:lnTo>
                      <a:pt x="23"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2481650" y="4101900"/>
                <a:ext cx="25" cy="25"/>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2482775" y="4101900"/>
                <a:ext cx="575" cy="575"/>
              </a:xfrm>
              <a:custGeom>
                <a:avLst/>
                <a:gdLst/>
                <a:ahLst/>
                <a:cxnLst/>
                <a:rect l="l" t="t" r="r" b="b"/>
                <a:pathLst>
                  <a:path w="23" h="23" fill="none" extrusionOk="0">
                    <a:moveTo>
                      <a:pt x="0" y="1"/>
                    </a:moveTo>
                    <a:lnTo>
                      <a:pt x="0" y="1"/>
                    </a:lnTo>
                    <a:lnTo>
                      <a:pt x="22" y="23"/>
                    </a:lnTo>
                    <a:lnTo>
                      <a:pt x="22" y="23"/>
                    </a:lnTo>
                    <a:lnTo>
                      <a:pt x="22" y="1"/>
                    </a:lnTo>
                    <a:lnTo>
                      <a:pt x="22" y="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2481100" y="4101350"/>
                <a:ext cx="575" cy="575"/>
              </a:xfrm>
              <a:custGeom>
                <a:avLst/>
                <a:gdLst/>
                <a:ahLst/>
                <a:cxnLst/>
                <a:rect l="l" t="t" r="r" b="b"/>
                <a:pathLst>
                  <a:path w="23" h="23" fill="none" extrusionOk="0">
                    <a:moveTo>
                      <a:pt x="1" y="1"/>
                    </a:moveTo>
                    <a:lnTo>
                      <a:pt x="1" y="1"/>
                    </a:lnTo>
                    <a:lnTo>
                      <a:pt x="23" y="23"/>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2481100" y="4101350"/>
                <a:ext cx="575" cy="575"/>
              </a:xfrm>
              <a:custGeom>
                <a:avLst/>
                <a:gdLst/>
                <a:ahLst/>
                <a:cxnLst/>
                <a:rect l="l" t="t" r="r" b="b"/>
                <a:pathLst>
                  <a:path w="23" h="23" fill="none" extrusionOk="0">
                    <a:moveTo>
                      <a:pt x="1" y="1"/>
                    </a:moveTo>
                    <a:lnTo>
                      <a:pt x="1" y="1"/>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2417075" y="4056650"/>
                <a:ext cx="929000" cy="654100"/>
              </a:xfrm>
              <a:custGeom>
                <a:avLst/>
                <a:gdLst/>
                <a:ahLst/>
                <a:cxnLst/>
                <a:rect l="l" t="t" r="r" b="b"/>
                <a:pathLst>
                  <a:path w="37160" h="26164" extrusionOk="0">
                    <a:moveTo>
                      <a:pt x="2584" y="1811"/>
                    </a:moveTo>
                    <a:lnTo>
                      <a:pt x="2650" y="1833"/>
                    </a:lnTo>
                    <a:lnTo>
                      <a:pt x="2650" y="1833"/>
                    </a:lnTo>
                    <a:lnTo>
                      <a:pt x="2606" y="1811"/>
                    </a:lnTo>
                    <a:close/>
                    <a:moveTo>
                      <a:pt x="2628" y="1811"/>
                    </a:moveTo>
                    <a:lnTo>
                      <a:pt x="2650" y="1833"/>
                    </a:lnTo>
                    <a:lnTo>
                      <a:pt x="2650" y="1811"/>
                    </a:lnTo>
                    <a:close/>
                    <a:moveTo>
                      <a:pt x="2672" y="1965"/>
                    </a:moveTo>
                    <a:lnTo>
                      <a:pt x="2716" y="2120"/>
                    </a:lnTo>
                    <a:lnTo>
                      <a:pt x="2739" y="2142"/>
                    </a:lnTo>
                    <a:lnTo>
                      <a:pt x="2672" y="1965"/>
                    </a:lnTo>
                    <a:close/>
                    <a:moveTo>
                      <a:pt x="2761" y="2186"/>
                    </a:moveTo>
                    <a:lnTo>
                      <a:pt x="2761" y="2208"/>
                    </a:lnTo>
                    <a:lnTo>
                      <a:pt x="2768" y="2223"/>
                    </a:lnTo>
                    <a:lnTo>
                      <a:pt x="2783" y="2230"/>
                    </a:lnTo>
                    <a:lnTo>
                      <a:pt x="2783" y="2230"/>
                    </a:lnTo>
                    <a:lnTo>
                      <a:pt x="2761" y="2186"/>
                    </a:lnTo>
                    <a:close/>
                    <a:moveTo>
                      <a:pt x="2783" y="2252"/>
                    </a:moveTo>
                    <a:lnTo>
                      <a:pt x="2805" y="2274"/>
                    </a:lnTo>
                    <a:lnTo>
                      <a:pt x="2805" y="2252"/>
                    </a:lnTo>
                    <a:close/>
                    <a:moveTo>
                      <a:pt x="9495" y="12099"/>
                    </a:moveTo>
                    <a:lnTo>
                      <a:pt x="9848" y="12364"/>
                    </a:lnTo>
                    <a:lnTo>
                      <a:pt x="10201" y="12651"/>
                    </a:lnTo>
                    <a:lnTo>
                      <a:pt x="10201" y="12651"/>
                    </a:lnTo>
                    <a:lnTo>
                      <a:pt x="9848" y="12386"/>
                    </a:lnTo>
                    <a:lnTo>
                      <a:pt x="9495" y="12099"/>
                    </a:lnTo>
                    <a:close/>
                    <a:moveTo>
                      <a:pt x="10422" y="15698"/>
                    </a:moveTo>
                    <a:lnTo>
                      <a:pt x="10841" y="16029"/>
                    </a:lnTo>
                    <a:lnTo>
                      <a:pt x="11261" y="16339"/>
                    </a:lnTo>
                    <a:lnTo>
                      <a:pt x="11438" y="16493"/>
                    </a:lnTo>
                    <a:lnTo>
                      <a:pt x="11614" y="16670"/>
                    </a:lnTo>
                    <a:lnTo>
                      <a:pt x="11769" y="16868"/>
                    </a:lnTo>
                    <a:lnTo>
                      <a:pt x="11923" y="17089"/>
                    </a:lnTo>
                    <a:lnTo>
                      <a:pt x="11173" y="16405"/>
                    </a:lnTo>
                    <a:lnTo>
                      <a:pt x="10422" y="15698"/>
                    </a:lnTo>
                    <a:close/>
                    <a:moveTo>
                      <a:pt x="10201" y="12651"/>
                    </a:moveTo>
                    <a:lnTo>
                      <a:pt x="10510" y="12872"/>
                    </a:lnTo>
                    <a:lnTo>
                      <a:pt x="10576" y="12894"/>
                    </a:lnTo>
                    <a:lnTo>
                      <a:pt x="10621" y="12916"/>
                    </a:lnTo>
                    <a:lnTo>
                      <a:pt x="10687" y="12983"/>
                    </a:lnTo>
                    <a:lnTo>
                      <a:pt x="10753" y="13049"/>
                    </a:lnTo>
                    <a:lnTo>
                      <a:pt x="11415" y="13535"/>
                    </a:lnTo>
                    <a:lnTo>
                      <a:pt x="11680" y="13755"/>
                    </a:lnTo>
                    <a:lnTo>
                      <a:pt x="11923" y="13976"/>
                    </a:lnTo>
                    <a:lnTo>
                      <a:pt x="12321" y="14351"/>
                    </a:lnTo>
                    <a:lnTo>
                      <a:pt x="12740" y="14705"/>
                    </a:lnTo>
                    <a:lnTo>
                      <a:pt x="13160" y="15036"/>
                    </a:lnTo>
                    <a:lnTo>
                      <a:pt x="13601" y="15345"/>
                    </a:lnTo>
                    <a:lnTo>
                      <a:pt x="14462" y="15941"/>
                    </a:lnTo>
                    <a:lnTo>
                      <a:pt x="14860" y="16228"/>
                    </a:lnTo>
                    <a:lnTo>
                      <a:pt x="15235" y="16537"/>
                    </a:lnTo>
                    <a:lnTo>
                      <a:pt x="15323" y="16626"/>
                    </a:lnTo>
                    <a:lnTo>
                      <a:pt x="15368" y="16670"/>
                    </a:lnTo>
                    <a:lnTo>
                      <a:pt x="15368" y="16714"/>
                    </a:lnTo>
                    <a:lnTo>
                      <a:pt x="15345" y="16714"/>
                    </a:lnTo>
                    <a:lnTo>
                      <a:pt x="15213" y="16692"/>
                    </a:lnTo>
                    <a:lnTo>
                      <a:pt x="15434" y="16824"/>
                    </a:lnTo>
                    <a:lnTo>
                      <a:pt x="16096" y="17155"/>
                    </a:lnTo>
                    <a:lnTo>
                      <a:pt x="16449" y="17332"/>
                    </a:lnTo>
                    <a:lnTo>
                      <a:pt x="16759" y="17531"/>
                    </a:lnTo>
                    <a:lnTo>
                      <a:pt x="17465" y="17994"/>
                    </a:lnTo>
                    <a:lnTo>
                      <a:pt x="18172" y="18436"/>
                    </a:lnTo>
                    <a:lnTo>
                      <a:pt x="18459" y="18613"/>
                    </a:lnTo>
                    <a:lnTo>
                      <a:pt x="18304" y="18524"/>
                    </a:lnTo>
                    <a:lnTo>
                      <a:pt x="19209" y="19098"/>
                    </a:lnTo>
                    <a:lnTo>
                      <a:pt x="20115" y="19672"/>
                    </a:lnTo>
                    <a:lnTo>
                      <a:pt x="21925" y="20754"/>
                    </a:lnTo>
                    <a:lnTo>
                      <a:pt x="20578" y="20070"/>
                    </a:lnTo>
                    <a:lnTo>
                      <a:pt x="19231" y="19319"/>
                    </a:lnTo>
                    <a:lnTo>
                      <a:pt x="17951" y="18569"/>
                    </a:lnTo>
                    <a:lnTo>
                      <a:pt x="17311" y="18149"/>
                    </a:lnTo>
                    <a:lnTo>
                      <a:pt x="16670" y="17752"/>
                    </a:lnTo>
                    <a:lnTo>
                      <a:pt x="16935" y="17818"/>
                    </a:lnTo>
                    <a:lnTo>
                      <a:pt x="17222" y="17950"/>
                    </a:lnTo>
                    <a:lnTo>
                      <a:pt x="17222" y="17950"/>
                    </a:lnTo>
                    <a:lnTo>
                      <a:pt x="16317" y="17398"/>
                    </a:lnTo>
                    <a:lnTo>
                      <a:pt x="15875" y="17111"/>
                    </a:lnTo>
                    <a:lnTo>
                      <a:pt x="15434" y="16824"/>
                    </a:lnTo>
                    <a:lnTo>
                      <a:pt x="14838" y="16559"/>
                    </a:lnTo>
                    <a:lnTo>
                      <a:pt x="14838" y="16559"/>
                    </a:lnTo>
                    <a:lnTo>
                      <a:pt x="15213" y="16692"/>
                    </a:lnTo>
                    <a:lnTo>
                      <a:pt x="14551" y="16228"/>
                    </a:lnTo>
                    <a:lnTo>
                      <a:pt x="13888" y="15764"/>
                    </a:lnTo>
                    <a:lnTo>
                      <a:pt x="13226" y="15279"/>
                    </a:lnTo>
                    <a:lnTo>
                      <a:pt x="12586" y="14771"/>
                    </a:lnTo>
                    <a:lnTo>
                      <a:pt x="11349" y="13755"/>
                    </a:lnTo>
                    <a:lnTo>
                      <a:pt x="10157" y="12740"/>
                    </a:lnTo>
                    <a:lnTo>
                      <a:pt x="10245" y="12784"/>
                    </a:lnTo>
                    <a:lnTo>
                      <a:pt x="10334" y="12828"/>
                    </a:lnTo>
                    <a:lnTo>
                      <a:pt x="10466" y="12872"/>
                    </a:lnTo>
                    <a:lnTo>
                      <a:pt x="10201" y="12651"/>
                    </a:lnTo>
                    <a:close/>
                    <a:moveTo>
                      <a:pt x="27975" y="24353"/>
                    </a:moveTo>
                    <a:lnTo>
                      <a:pt x="28372" y="24397"/>
                    </a:lnTo>
                    <a:lnTo>
                      <a:pt x="28615" y="24508"/>
                    </a:lnTo>
                    <a:lnTo>
                      <a:pt x="27975" y="24353"/>
                    </a:lnTo>
                    <a:close/>
                    <a:moveTo>
                      <a:pt x="2187" y="0"/>
                    </a:moveTo>
                    <a:lnTo>
                      <a:pt x="1966" y="22"/>
                    </a:lnTo>
                    <a:lnTo>
                      <a:pt x="1745" y="66"/>
                    </a:lnTo>
                    <a:lnTo>
                      <a:pt x="1502" y="155"/>
                    </a:lnTo>
                    <a:lnTo>
                      <a:pt x="1259" y="287"/>
                    </a:lnTo>
                    <a:lnTo>
                      <a:pt x="1016" y="464"/>
                    </a:lnTo>
                    <a:lnTo>
                      <a:pt x="862" y="596"/>
                    </a:lnTo>
                    <a:lnTo>
                      <a:pt x="707" y="751"/>
                    </a:lnTo>
                    <a:lnTo>
                      <a:pt x="575" y="905"/>
                    </a:lnTo>
                    <a:lnTo>
                      <a:pt x="464" y="1082"/>
                    </a:lnTo>
                    <a:lnTo>
                      <a:pt x="354" y="1259"/>
                    </a:lnTo>
                    <a:lnTo>
                      <a:pt x="266" y="1457"/>
                    </a:lnTo>
                    <a:lnTo>
                      <a:pt x="177" y="1656"/>
                    </a:lnTo>
                    <a:lnTo>
                      <a:pt x="111" y="1855"/>
                    </a:lnTo>
                    <a:lnTo>
                      <a:pt x="67" y="2076"/>
                    </a:lnTo>
                    <a:lnTo>
                      <a:pt x="23" y="2296"/>
                    </a:lnTo>
                    <a:lnTo>
                      <a:pt x="23" y="2319"/>
                    </a:lnTo>
                    <a:lnTo>
                      <a:pt x="23" y="2341"/>
                    </a:lnTo>
                    <a:lnTo>
                      <a:pt x="23" y="2385"/>
                    </a:lnTo>
                    <a:lnTo>
                      <a:pt x="23" y="2429"/>
                    </a:lnTo>
                    <a:lnTo>
                      <a:pt x="23" y="2495"/>
                    </a:lnTo>
                    <a:lnTo>
                      <a:pt x="1" y="2561"/>
                    </a:lnTo>
                    <a:lnTo>
                      <a:pt x="1" y="2694"/>
                    </a:lnTo>
                    <a:lnTo>
                      <a:pt x="23" y="2915"/>
                    </a:lnTo>
                    <a:lnTo>
                      <a:pt x="23" y="3091"/>
                    </a:lnTo>
                    <a:lnTo>
                      <a:pt x="89" y="3489"/>
                    </a:lnTo>
                    <a:lnTo>
                      <a:pt x="199" y="3820"/>
                    </a:lnTo>
                    <a:lnTo>
                      <a:pt x="332" y="4129"/>
                    </a:lnTo>
                    <a:lnTo>
                      <a:pt x="619" y="4681"/>
                    </a:lnTo>
                    <a:lnTo>
                      <a:pt x="884" y="5189"/>
                    </a:lnTo>
                    <a:lnTo>
                      <a:pt x="994" y="5432"/>
                    </a:lnTo>
                    <a:lnTo>
                      <a:pt x="1083" y="5697"/>
                    </a:lnTo>
                    <a:lnTo>
                      <a:pt x="1171" y="5851"/>
                    </a:lnTo>
                    <a:lnTo>
                      <a:pt x="1325" y="5984"/>
                    </a:lnTo>
                    <a:lnTo>
                      <a:pt x="1414" y="6050"/>
                    </a:lnTo>
                    <a:lnTo>
                      <a:pt x="1480" y="6116"/>
                    </a:lnTo>
                    <a:lnTo>
                      <a:pt x="1657" y="6425"/>
                    </a:lnTo>
                    <a:lnTo>
                      <a:pt x="1789" y="6690"/>
                    </a:lnTo>
                    <a:lnTo>
                      <a:pt x="1855" y="6823"/>
                    </a:lnTo>
                    <a:lnTo>
                      <a:pt x="1944" y="6933"/>
                    </a:lnTo>
                    <a:lnTo>
                      <a:pt x="2054" y="7088"/>
                    </a:lnTo>
                    <a:lnTo>
                      <a:pt x="2209" y="7242"/>
                    </a:lnTo>
                    <a:lnTo>
                      <a:pt x="2120" y="7242"/>
                    </a:lnTo>
                    <a:lnTo>
                      <a:pt x="2231" y="7352"/>
                    </a:lnTo>
                    <a:lnTo>
                      <a:pt x="2363" y="7507"/>
                    </a:lnTo>
                    <a:lnTo>
                      <a:pt x="2474" y="7639"/>
                    </a:lnTo>
                    <a:lnTo>
                      <a:pt x="2628" y="7750"/>
                    </a:lnTo>
                    <a:lnTo>
                      <a:pt x="2562" y="7838"/>
                    </a:lnTo>
                    <a:lnTo>
                      <a:pt x="2540" y="7927"/>
                    </a:lnTo>
                    <a:lnTo>
                      <a:pt x="3158" y="8788"/>
                    </a:lnTo>
                    <a:lnTo>
                      <a:pt x="3798" y="9627"/>
                    </a:lnTo>
                    <a:lnTo>
                      <a:pt x="4483" y="10466"/>
                    </a:lnTo>
                    <a:lnTo>
                      <a:pt x="5211" y="11282"/>
                    </a:lnTo>
                    <a:lnTo>
                      <a:pt x="6072" y="12210"/>
                    </a:lnTo>
                    <a:lnTo>
                      <a:pt x="6470" y="12585"/>
                    </a:lnTo>
                    <a:lnTo>
                      <a:pt x="6889" y="12983"/>
                    </a:lnTo>
                    <a:lnTo>
                      <a:pt x="7000" y="13049"/>
                    </a:lnTo>
                    <a:lnTo>
                      <a:pt x="7110" y="13093"/>
                    </a:lnTo>
                    <a:lnTo>
                      <a:pt x="7309" y="13159"/>
                    </a:lnTo>
                    <a:lnTo>
                      <a:pt x="7795" y="13755"/>
                    </a:lnTo>
                    <a:lnTo>
                      <a:pt x="8037" y="14042"/>
                    </a:lnTo>
                    <a:lnTo>
                      <a:pt x="8324" y="14351"/>
                    </a:lnTo>
                    <a:lnTo>
                      <a:pt x="8501" y="14462"/>
                    </a:lnTo>
                    <a:lnTo>
                      <a:pt x="8611" y="14528"/>
                    </a:lnTo>
                    <a:lnTo>
                      <a:pt x="8744" y="14572"/>
                    </a:lnTo>
                    <a:lnTo>
                      <a:pt x="8921" y="14903"/>
                    </a:lnTo>
                    <a:lnTo>
                      <a:pt x="9737" y="15588"/>
                    </a:lnTo>
                    <a:lnTo>
                      <a:pt x="10576" y="16272"/>
                    </a:lnTo>
                    <a:lnTo>
                      <a:pt x="10576" y="16250"/>
                    </a:lnTo>
                    <a:lnTo>
                      <a:pt x="11217" y="16736"/>
                    </a:lnTo>
                    <a:lnTo>
                      <a:pt x="11901" y="17266"/>
                    </a:lnTo>
                    <a:lnTo>
                      <a:pt x="12586" y="17796"/>
                    </a:lnTo>
                    <a:lnTo>
                      <a:pt x="12939" y="18017"/>
                    </a:lnTo>
                    <a:lnTo>
                      <a:pt x="13248" y="18237"/>
                    </a:lnTo>
                    <a:lnTo>
                      <a:pt x="13281" y="18244"/>
                    </a:lnTo>
                    <a:lnTo>
                      <a:pt x="13491" y="18370"/>
                    </a:lnTo>
                    <a:lnTo>
                      <a:pt x="13712" y="18480"/>
                    </a:lnTo>
                    <a:lnTo>
                      <a:pt x="13955" y="18569"/>
                    </a:lnTo>
                    <a:lnTo>
                      <a:pt x="14175" y="18635"/>
                    </a:lnTo>
                    <a:lnTo>
                      <a:pt x="14308" y="18811"/>
                    </a:lnTo>
                    <a:lnTo>
                      <a:pt x="14462" y="18988"/>
                    </a:lnTo>
                    <a:lnTo>
                      <a:pt x="14617" y="19165"/>
                    </a:lnTo>
                    <a:lnTo>
                      <a:pt x="14794" y="19341"/>
                    </a:lnTo>
                    <a:lnTo>
                      <a:pt x="15787" y="20026"/>
                    </a:lnTo>
                    <a:lnTo>
                      <a:pt x="16825" y="20688"/>
                    </a:lnTo>
                    <a:lnTo>
                      <a:pt x="16869" y="20666"/>
                    </a:lnTo>
                    <a:lnTo>
                      <a:pt x="16869" y="20644"/>
                    </a:lnTo>
                    <a:lnTo>
                      <a:pt x="16891" y="20556"/>
                    </a:lnTo>
                    <a:lnTo>
                      <a:pt x="17311" y="20909"/>
                    </a:lnTo>
                    <a:lnTo>
                      <a:pt x="17730" y="21262"/>
                    </a:lnTo>
                    <a:lnTo>
                      <a:pt x="18547" y="21792"/>
                    </a:lnTo>
                    <a:lnTo>
                      <a:pt x="19386" y="22322"/>
                    </a:lnTo>
                    <a:lnTo>
                      <a:pt x="19607" y="22388"/>
                    </a:lnTo>
                    <a:lnTo>
                      <a:pt x="19850" y="22454"/>
                    </a:lnTo>
                    <a:lnTo>
                      <a:pt x="19938" y="22609"/>
                    </a:lnTo>
                    <a:lnTo>
                      <a:pt x="20070" y="22741"/>
                    </a:lnTo>
                    <a:lnTo>
                      <a:pt x="20689" y="23139"/>
                    </a:lnTo>
                    <a:lnTo>
                      <a:pt x="21218" y="23448"/>
                    </a:lnTo>
                    <a:lnTo>
                      <a:pt x="21881" y="23801"/>
                    </a:lnTo>
                    <a:lnTo>
                      <a:pt x="23493" y="24596"/>
                    </a:lnTo>
                    <a:lnTo>
                      <a:pt x="23691" y="24596"/>
                    </a:lnTo>
                    <a:lnTo>
                      <a:pt x="23735" y="24618"/>
                    </a:lnTo>
                    <a:lnTo>
                      <a:pt x="24663" y="25104"/>
                    </a:lnTo>
                    <a:lnTo>
                      <a:pt x="25458" y="25435"/>
                    </a:lnTo>
                    <a:lnTo>
                      <a:pt x="26186" y="25722"/>
                    </a:lnTo>
                    <a:lnTo>
                      <a:pt x="26826" y="25965"/>
                    </a:lnTo>
                    <a:lnTo>
                      <a:pt x="27334" y="26142"/>
                    </a:lnTo>
                    <a:lnTo>
                      <a:pt x="27423" y="26164"/>
                    </a:lnTo>
                    <a:lnTo>
                      <a:pt x="27489" y="26142"/>
                    </a:lnTo>
                    <a:lnTo>
                      <a:pt x="27489" y="26119"/>
                    </a:lnTo>
                    <a:lnTo>
                      <a:pt x="27489" y="26053"/>
                    </a:lnTo>
                    <a:lnTo>
                      <a:pt x="27445" y="25965"/>
                    </a:lnTo>
                    <a:lnTo>
                      <a:pt x="27290" y="25766"/>
                    </a:lnTo>
                    <a:lnTo>
                      <a:pt x="27091" y="25545"/>
                    </a:lnTo>
                    <a:lnTo>
                      <a:pt x="26849" y="25258"/>
                    </a:lnTo>
                    <a:lnTo>
                      <a:pt x="26628" y="24993"/>
                    </a:lnTo>
                    <a:lnTo>
                      <a:pt x="26495" y="24817"/>
                    </a:lnTo>
                    <a:lnTo>
                      <a:pt x="26473" y="24751"/>
                    </a:lnTo>
                    <a:lnTo>
                      <a:pt x="26473" y="24728"/>
                    </a:lnTo>
                    <a:lnTo>
                      <a:pt x="26495" y="24706"/>
                    </a:lnTo>
                    <a:lnTo>
                      <a:pt x="26694" y="24662"/>
                    </a:lnTo>
                    <a:lnTo>
                      <a:pt x="27091" y="24662"/>
                    </a:lnTo>
                    <a:lnTo>
                      <a:pt x="27268" y="24684"/>
                    </a:lnTo>
                    <a:lnTo>
                      <a:pt x="27643" y="24773"/>
                    </a:lnTo>
                    <a:lnTo>
                      <a:pt x="28041" y="24883"/>
                    </a:lnTo>
                    <a:lnTo>
                      <a:pt x="28482" y="25038"/>
                    </a:lnTo>
                    <a:lnTo>
                      <a:pt x="29454" y="25391"/>
                    </a:lnTo>
                    <a:lnTo>
                      <a:pt x="30006" y="25567"/>
                    </a:lnTo>
                    <a:lnTo>
                      <a:pt x="30624" y="25722"/>
                    </a:lnTo>
                    <a:lnTo>
                      <a:pt x="30756" y="25766"/>
                    </a:lnTo>
                    <a:lnTo>
                      <a:pt x="30779" y="25744"/>
                    </a:lnTo>
                    <a:lnTo>
                      <a:pt x="30756" y="25700"/>
                    </a:lnTo>
                    <a:lnTo>
                      <a:pt x="30602" y="25590"/>
                    </a:lnTo>
                    <a:lnTo>
                      <a:pt x="30403" y="25457"/>
                    </a:lnTo>
                    <a:lnTo>
                      <a:pt x="30337" y="25413"/>
                    </a:lnTo>
                    <a:lnTo>
                      <a:pt x="30337" y="25347"/>
                    </a:lnTo>
                    <a:lnTo>
                      <a:pt x="30492" y="25325"/>
                    </a:lnTo>
                    <a:lnTo>
                      <a:pt x="30668" y="25325"/>
                    </a:lnTo>
                    <a:lnTo>
                      <a:pt x="30580" y="25280"/>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884" y="22256"/>
                    </a:lnTo>
                    <a:lnTo>
                      <a:pt x="25568" y="22653"/>
                    </a:lnTo>
                    <a:lnTo>
                      <a:pt x="26230" y="23051"/>
                    </a:lnTo>
                    <a:lnTo>
                      <a:pt x="26893" y="23470"/>
                    </a:lnTo>
                    <a:lnTo>
                      <a:pt x="25634" y="22830"/>
                    </a:lnTo>
                    <a:lnTo>
                      <a:pt x="24376" y="22167"/>
                    </a:lnTo>
                    <a:lnTo>
                      <a:pt x="23139" y="21483"/>
                    </a:lnTo>
                    <a:lnTo>
                      <a:pt x="21925" y="20754"/>
                    </a:lnTo>
                    <a:lnTo>
                      <a:pt x="21925" y="20754"/>
                    </a:lnTo>
                    <a:lnTo>
                      <a:pt x="23029" y="21328"/>
                    </a:lnTo>
                    <a:lnTo>
                      <a:pt x="24177" y="21858"/>
                    </a:lnTo>
                    <a:lnTo>
                      <a:pt x="24177" y="21858"/>
                    </a:lnTo>
                    <a:lnTo>
                      <a:pt x="23161" y="21306"/>
                    </a:lnTo>
                    <a:lnTo>
                      <a:pt x="22168" y="20732"/>
                    </a:lnTo>
                    <a:lnTo>
                      <a:pt x="21174" y="20158"/>
                    </a:lnTo>
                    <a:lnTo>
                      <a:pt x="20203" y="19540"/>
                    </a:lnTo>
                    <a:lnTo>
                      <a:pt x="20931" y="19827"/>
                    </a:lnTo>
                    <a:lnTo>
                      <a:pt x="21660" y="20158"/>
                    </a:lnTo>
                    <a:lnTo>
                      <a:pt x="22389" y="20511"/>
                    </a:lnTo>
                    <a:lnTo>
                      <a:pt x="23139" y="20865"/>
                    </a:lnTo>
                    <a:lnTo>
                      <a:pt x="23139" y="20865"/>
                    </a:lnTo>
                    <a:lnTo>
                      <a:pt x="22190" y="20357"/>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1925" y="19871"/>
                    </a:lnTo>
                    <a:lnTo>
                      <a:pt x="21682" y="19783"/>
                    </a:lnTo>
                    <a:lnTo>
                      <a:pt x="21682" y="19783"/>
                    </a:lnTo>
                    <a:lnTo>
                      <a:pt x="23117" y="20600"/>
                    </a:lnTo>
                    <a:lnTo>
                      <a:pt x="24552" y="21373"/>
                    </a:lnTo>
                    <a:lnTo>
                      <a:pt x="25987" y="22101"/>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6033" y="25634"/>
                    </a:lnTo>
                    <a:lnTo>
                      <a:pt x="34907" y="25170"/>
                    </a:lnTo>
                    <a:lnTo>
                      <a:pt x="33803" y="24684"/>
                    </a:lnTo>
                    <a:lnTo>
                      <a:pt x="32953" y="24259"/>
                    </a:lnTo>
                    <a:lnTo>
                      <a:pt x="32953" y="24259"/>
                    </a:lnTo>
                    <a:lnTo>
                      <a:pt x="33119" y="24309"/>
                    </a:lnTo>
                    <a:lnTo>
                      <a:pt x="33605" y="24464"/>
                    </a:lnTo>
                    <a:lnTo>
                      <a:pt x="33605" y="24464"/>
                    </a:lnTo>
                    <a:lnTo>
                      <a:pt x="32810" y="24154"/>
                    </a:lnTo>
                    <a:lnTo>
                      <a:pt x="32037" y="23845"/>
                    </a:lnTo>
                    <a:lnTo>
                      <a:pt x="30469" y="23205"/>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8306" y="21880"/>
                    </a:lnTo>
                    <a:lnTo>
                      <a:pt x="29500" y="22407"/>
                    </a:lnTo>
                    <a:lnTo>
                      <a:pt x="29500" y="22407"/>
                    </a:lnTo>
                    <a:lnTo>
                      <a:pt x="28902" y="22167"/>
                    </a:lnTo>
                    <a:lnTo>
                      <a:pt x="29608" y="22476"/>
                    </a:lnTo>
                    <a:lnTo>
                      <a:pt x="30293" y="22786"/>
                    </a:lnTo>
                    <a:lnTo>
                      <a:pt x="30977" y="23117"/>
                    </a:lnTo>
                    <a:lnTo>
                      <a:pt x="31684" y="23492"/>
                    </a:lnTo>
                    <a:lnTo>
                      <a:pt x="31551" y="23470"/>
                    </a:lnTo>
                    <a:lnTo>
                      <a:pt x="31419" y="23426"/>
                    </a:lnTo>
                    <a:lnTo>
                      <a:pt x="31110" y="23338"/>
                    </a:lnTo>
                    <a:lnTo>
                      <a:pt x="30801" y="23227"/>
                    </a:lnTo>
                    <a:lnTo>
                      <a:pt x="30690" y="23183"/>
                    </a:lnTo>
                    <a:lnTo>
                      <a:pt x="30492" y="23183"/>
                    </a:lnTo>
                    <a:lnTo>
                      <a:pt x="31529" y="23602"/>
                    </a:lnTo>
                    <a:lnTo>
                      <a:pt x="32567" y="24000"/>
                    </a:lnTo>
                    <a:lnTo>
                      <a:pt x="33627" y="24331"/>
                    </a:lnTo>
                    <a:lnTo>
                      <a:pt x="34709" y="24640"/>
                    </a:lnTo>
                    <a:lnTo>
                      <a:pt x="35194" y="24751"/>
                    </a:lnTo>
                    <a:lnTo>
                      <a:pt x="35371"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3759" y="23558"/>
                    </a:lnTo>
                    <a:lnTo>
                      <a:pt x="32567" y="23051"/>
                    </a:lnTo>
                    <a:lnTo>
                      <a:pt x="31375" y="22543"/>
                    </a:lnTo>
                    <a:lnTo>
                      <a:pt x="30227" y="22013"/>
                    </a:lnTo>
                    <a:lnTo>
                      <a:pt x="27952" y="20975"/>
                    </a:lnTo>
                    <a:lnTo>
                      <a:pt x="26804" y="20467"/>
                    </a:lnTo>
                    <a:lnTo>
                      <a:pt x="25656" y="19982"/>
                    </a:lnTo>
                    <a:lnTo>
                      <a:pt x="25104" y="19783"/>
                    </a:lnTo>
                    <a:lnTo>
                      <a:pt x="24552" y="19584"/>
                    </a:lnTo>
                    <a:lnTo>
                      <a:pt x="23448" y="19120"/>
                    </a:lnTo>
                    <a:lnTo>
                      <a:pt x="22367" y="18635"/>
                    </a:lnTo>
                    <a:lnTo>
                      <a:pt x="21285" y="18127"/>
                    </a:lnTo>
                    <a:lnTo>
                      <a:pt x="20048" y="17354"/>
                    </a:lnTo>
                    <a:lnTo>
                      <a:pt x="19452" y="17001"/>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9406" y="11172"/>
                    </a:lnTo>
                    <a:lnTo>
                      <a:pt x="8567" y="10444"/>
                    </a:lnTo>
                    <a:lnTo>
                      <a:pt x="7750" y="9693"/>
                    </a:lnTo>
                    <a:lnTo>
                      <a:pt x="7331" y="9295"/>
                    </a:lnTo>
                    <a:lnTo>
                      <a:pt x="6933" y="8898"/>
                    </a:lnTo>
                    <a:lnTo>
                      <a:pt x="6139" y="8125"/>
                    </a:lnTo>
                    <a:lnTo>
                      <a:pt x="5388" y="7286"/>
                    </a:lnTo>
                    <a:lnTo>
                      <a:pt x="5013" y="6867"/>
                    </a:lnTo>
                    <a:lnTo>
                      <a:pt x="4681" y="6447"/>
                    </a:lnTo>
                    <a:lnTo>
                      <a:pt x="3975" y="5586"/>
                    </a:lnTo>
                    <a:lnTo>
                      <a:pt x="3357" y="4725"/>
                    </a:lnTo>
                    <a:lnTo>
                      <a:pt x="3048" y="4284"/>
                    </a:lnTo>
                    <a:lnTo>
                      <a:pt x="2783" y="3864"/>
                    </a:lnTo>
                    <a:lnTo>
                      <a:pt x="2584" y="3445"/>
                    </a:lnTo>
                    <a:lnTo>
                      <a:pt x="2518" y="3268"/>
                    </a:lnTo>
                    <a:lnTo>
                      <a:pt x="2452" y="3069"/>
                    </a:lnTo>
                    <a:lnTo>
                      <a:pt x="2407" y="2915"/>
                    </a:lnTo>
                    <a:lnTo>
                      <a:pt x="2385" y="2760"/>
                    </a:lnTo>
                    <a:lnTo>
                      <a:pt x="2407" y="2606"/>
                    </a:lnTo>
                    <a:lnTo>
                      <a:pt x="2407" y="2561"/>
                    </a:lnTo>
                    <a:lnTo>
                      <a:pt x="2429" y="2517"/>
                    </a:lnTo>
                    <a:lnTo>
                      <a:pt x="2429" y="2429"/>
                    </a:lnTo>
                    <a:lnTo>
                      <a:pt x="2452" y="2407"/>
                    </a:lnTo>
                    <a:lnTo>
                      <a:pt x="2496" y="2363"/>
                    </a:lnTo>
                    <a:lnTo>
                      <a:pt x="2628" y="2274"/>
                    </a:lnTo>
                    <a:lnTo>
                      <a:pt x="2672" y="2252"/>
                    </a:lnTo>
                    <a:lnTo>
                      <a:pt x="2783" y="2252"/>
                    </a:lnTo>
                    <a:lnTo>
                      <a:pt x="2768" y="2223"/>
                    </a:lnTo>
                    <a:lnTo>
                      <a:pt x="2739" y="2208"/>
                    </a:lnTo>
                    <a:lnTo>
                      <a:pt x="2716" y="2208"/>
                    </a:lnTo>
                    <a:lnTo>
                      <a:pt x="2650" y="2230"/>
                    </a:lnTo>
                    <a:lnTo>
                      <a:pt x="2584" y="2252"/>
                    </a:lnTo>
                    <a:lnTo>
                      <a:pt x="2496" y="2319"/>
                    </a:lnTo>
                    <a:lnTo>
                      <a:pt x="2429" y="2363"/>
                    </a:lnTo>
                    <a:lnTo>
                      <a:pt x="2385" y="2407"/>
                    </a:lnTo>
                    <a:lnTo>
                      <a:pt x="2363" y="2451"/>
                    </a:lnTo>
                    <a:lnTo>
                      <a:pt x="2341" y="2561"/>
                    </a:lnTo>
                    <a:lnTo>
                      <a:pt x="2319" y="2583"/>
                    </a:lnTo>
                    <a:lnTo>
                      <a:pt x="2297" y="2650"/>
                    </a:lnTo>
                    <a:lnTo>
                      <a:pt x="2253" y="2804"/>
                    </a:lnTo>
                    <a:lnTo>
                      <a:pt x="2209" y="3113"/>
                    </a:lnTo>
                    <a:lnTo>
                      <a:pt x="2098" y="3003"/>
                    </a:lnTo>
                    <a:lnTo>
                      <a:pt x="2010" y="2893"/>
                    </a:lnTo>
                    <a:lnTo>
                      <a:pt x="1966" y="3003"/>
                    </a:lnTo>
                    <a:lnTo>
                      <a:pt x="1944" y="3113"/>
                    </a:lnTo>
                    <a:lnTo>
                      <a:pt x="1944" y="3268"/>
                    </a:lnTo>
                    <a:lnTo>
                      <a:pt x="1966" y="3445"/>
                    </a:lnTo>
                    <a:lnTo>
                      <a:pt x="2054" y="3798"/>
                    </a:lnTo>
                    <a:lnTo>
                      <a:pt x="2164" y="4107"/>
                    </a:lnTo>
                    <a:lnTo>
                      <a:pt x="2076" y="4041"/>
                    </a:lnTo>
                    <a:lnTo>
                      <a:pt x="2010" y="3930"/>
                    </a:lnTo>
                    <a:lnTo>
                      <a:pt x="1988" y="3842"/>
                    </a:lnTo>
                    <a:lnTo>
                      <a:pt x="1944" y="3709"/>
                    </a:lnTo>
                    <a:lnTo>
                      <a:pt x="2010" y="4019"/>
                    </a:lnTo>
                    <a:lnTo>
                      <a:pt x="1877" y="3776"/>
                    </a:lnTo>
                    <a:lnTo>
                      <a:pt x="1767" y="3511"/>
                    </a:lnTo>
                    <a:lnTo>
                      <a:pt x="1657" y="3224"/>
                    </a:lnTo>
                    <a:lnTo>
                      <a:pt x="1590" y="2915"/>
                    </a:lnTo>
                    <a:lnTo>
                      <a:pt x="1568" y="2628"/>
                    </a:lnTo>
                    <a:lnTo>
                      <a:pt x="1590" y="2473"/>
                    </a:lnTo>
                    <a:lnTo>
                      <a:pt x="1590" y="2385"/>
                    </a:lnTo>
                    <a:lnTo>
                      <a:pt x="1590" y="2341"/>
                    </a:lnTo>
                    <a:lnTo>
                      <a:pt x="1635" y="2208"/>
                    </a:lnTo>
                    <a:lnTo>
                      <a:pt x="1679" y="2098"/>
                    </a:lnTo>
                    <a:lnTo>
                      <a:pt x="1789" y="1877"/>
                    </a:lnTo>
                    <a:lnTo>
                      <a:pt x="1922" y="1700"/>
                    </a:lnTo>
                    <a:lnTo>
                      <a:pt x="2054" y="1546"/>
                    </a:lnTo>
                    <a:lnTo>
                      <a:pt x="2297" y="1347"/>
                    </a:lnTo>
                    <a:lnTo>
                      <a:pt x="2385" y="1259"/>
                    </a:lnTo>
                    <a:lnTo>
                      <a:pt x="2452" y="1192"/>
                    </a:lnTo>
                    <a:lnTo>
                      <a:pt x="2452" y="1126"/>
                    </a:lnTo>
                    <a:lnTo>
                      <a:pt x="2429" y="1038"/>
                    </a:lnTo>
                    <a:lnTo>
                      <a:pt x="2385" y="994"/>
                    </a:lnTo>
                    <a:lnTo>
                      <a:pt x="2319" y="950"/>
                    </a:lnTo>
                    <a:lnTo>
                      <a:pt x="2231" y="928"/>
                    </a:lnTo>
                    <a:lnTo>
                      <a:pt x="2142" y="928"/>
                    </a:lnTo>
                    <a:lnTo>
                      <a:pt x="1988" y="950"/>
                    </a:lnTo>
                    <a:lnTo>
                      <a:pt x="1789" y="1016"/>
                    </a:lnTo>
                    <a:lnTo>
                      <a:pt x="1679" y="1060"/>
                    </a:lnTo>
                    <a:lnTo>
                      <a:pt x="1568" y="1148"/>
                    </a:lnTo>
                    <a:lnTo>
                      <a:pt x="1436" y="1237"/>
                    </a:lnTo>
                    <a:lnTo>
                      <a:pt x="1325" y="1347"/>
                    </a:lnTo>
                    <a:lnTo>
                      <a:pt x="1215" y="1480"/>
                    </a:lnTo>
                    <a:lnTo>
                      <a:pt x="1105" y="1634"/>
                    </a:lnTo>
                    <a:lnTo>
                      <a:pt x="1016" y="1789"/>
                    </a:lnTo>
                    <a:lnTo>
                      <a:pt x="928" y="1965"/>
                    </a:lnTo>
                    <a:lnTo>
                      <a:pt x="884" y="2164"/>
                    </a:lnTo>
                    <a:lnTo>
                      <a:pt x="840" y="2385"/>
                    </a:lnTo>
                    <a:lnTo>
                      <a:pt x="818" y="2583"/>
                    </a:lnTo>
                    <a:lnTo>
                      <a:pt x="818" y="2804"/>
                    </a:lnTo>
                    <a:lnTo>
                      <a:pt x="840" y="3003"/>
                    </a:lnTo>
                    <a:lnTo>
                      <a:pt x="884" y="3224"/>
                    </a:lnTo>
                    <a:lnTo>
                      <a:pt x="928" y="3445"/>
                    </a:lnTo>
                    <a:lnTo>
                      <a:pt x="972" y="3643"/>
                    </a:lnTo>
                    <a:lnTo>
                      <a:pt x="1127" y="4041"/>
                    </a:lnTo>
                    <a:lnTo>
                      <a:pt x="1303" y="4416"/>
                    </a:lnTo>
                    <a:lnTo>
                      <a:pt x="1480" y="4769"/>
                    </a:lnTo>
                    <a:lnTo>
                      <a:pt x="1679" y="5100"/>
                    </a:lnTo>
                    <a:lnTo>
                      <a:pt x="1436" y="4858"/>
                    </a:lnTo>
                    <a:lnTo>
                      <a:pt x="1237" y="4615"/>
                    </a:lnTo>
                    <a:lnTo>
                      <a:pt x="1016" y="4328"/>
                    </a:lnTo>
                    <a:lnTo>
                      <a:pt x="840" y="4019"/>
                    </a:lnTo>
                    <a:lnTo>
                      <a:pt x="685" y="3665"/>
                    </a:lnTo>
                    <a:lnTo>
                      <a:pt x="553" y="3290"/>
                    </a:lnTo>
                    <a:lnTo>
                      <a:pt x="509" y="3091"/>
                    </a:lnTo>
                    <a:lnTo>
                      <a:pt x="486" y="2870"/>
                    </a:lnTo>
                    <a:lnTo>
                      <a:pt x="464" y="2672"/>
                    </a:lnTo>
                    <a:lnTo>
                      <a:pt x="464" y="2451"/>
                    </a:lnTo>
                    <a:lnTo>
                      <a:pt x="464" y="2230"/>
                    </a:lnTo>
                    <a:lnTo>
                      <a:pt x="509" y="1987"/>
                    </a:lnTo>
                    <a:lnTo>
                      <a:pt x="575" y="1767"/>
                    </a:lnTo>
                    <a:lnTo>
                      <a:pt x="663" y="1546"/>
                    </a:lnTo>
                    <a:lnTo>
                      <a:pt x="751" y="1347"/>
                    </a:lnTo>
                    <a:lnTo>
                      <a:pt x="884" y="1170"/>
                    </a:lnTo>
                    <a:lnTo>
                      <a:pt x="994" y="972"/>
                    </a:lnTo>
                    <a:lnTo>
                      <a:pt x="1149" y="817"/>
                    </a:lnTo>
                    <a:lnTo>
                      <a:pt x="1303" y="663"/>
                    </a:lnTo>
                    <a:lnTo>
                      <a:pt x="1480" y="530"/>
                    </a:lnTo>
                    <a:lnTo>
                      <a:pt x="1679" y="398"/>
                    </a:lnTo>
                    <a:lnTo>
                      <a:pt x="1877" y="287"/>
                    </a:lnTo>
                    <a:lnTo>
                      <a:pt x="2098" y="199"/>
                    </a:lnTo>
                    <a:lnTo>
                      <a:pt x="2341" y="133"/>
                    </a:lnTo>
                    <a:lnTo>
                      <a:pt x="2452" y="111"/>
                    </a:lnTo>
                    <a:lnTo>
                      <a:pt x="2871" y="111"/>
                    </a:lnTo>
                    <a:lnTo>
                      <a:pt x="2606" y="44"/>
                    </a:lnTo>
                    <a:lnTo>
                      <a:pt x="2385" y="22"/>
                    </a:lnTo>
                    <a:lnTo>
                      <a:pt x="2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2417075" y="4056650"/>
                <a:ext cx="929000" cy="654100"/>
              </a:xfrm>
              <a:custGeom>
                <a:avLst/>
                <a:gdLst/>
                <a:ahLst/>
                <a:cxnLst/>
                <a:rect l="l" t="t" r="r" b="b"/>
                <a:pathLst>
                  <a:path w="37160" h="26164" fill="none" extrusionOk="0">
                    <a:moveTo>
                      <a:pt x="2187" y="0"/>
                    </a:moveTo>
                    <a:lnTo>
                      <a:pt x="2187" y="0"/>
                    </a:lnTo>
                    <a:lnTo>
                      <a:pt x="1966" y="22"/>
                    </a:lnTo>
                    <a:lnTo>
                      <a:pt x="1966" y="22"/>
                    </a:lnTo>
                    <a:lnTo>
                      <a:pt x="1745" y="66"/>
                    </a:lnTo>
                    <a:lnTo>
                      <a:pt x="1502" y="155"/>
                    </a:lnTo>
                    <a:lnTo>
                      <a:pt x="1259" y="287"/>
                    </a:lnTo>
                    <a:lnTo>
                      <a:pt x="1016" y="464"/>
                    </a:lnTo>
                    <a:lnTo>
                      <a:pt x="1016" y="464"/>
                    </a:lnTo>
                    <a:lnTo>
                      <a:pt x="862" y="596"/>
                    </a:lnTo>
                    <a:lnTo>
                      <a:pt x="707" y="751"/>
                    </a:lnTo>
                    <a:lnTo>
                      <a:pt x="575" y="905"/>
                    </a:lnTo>
                    <a:lnTo>
                      <a:pt x="464" y="1082"/>
                    </a:lnTo>
                    <a:lnTo>
                      <a:pt x="464" y="1082"/>
                    </a:lnTo>
                    <a:lnTo>
                      <a:pt x="354" y="1259"/>
                    </a:lnTo>
                    <a:lnTo>
                      <a:pt x="266" y="1457"/>
                    </a:lnTo>
                    <a:lnTo>
                      <a:pt x="177" y="1656"/>
                    </a:lnTo>
                    <a:lnTo>
                      <a:pt x="111" y="1855"/>
                    </a:lnTo>
                    <a:lnTo>
                      <a:pt x="111" y="1855"/>
                    </a:lnTo>
                    <a:lnTo>
                      <a:pt x="67" y="2076"/>
                    </a:lnTo>
                    <a:lnTo>
                      <a:pt x="23" y="2296"/>
                    </a:lnTo>
                    <a:lnTo>
                      <a:pt x="23" y="2319"/>
                    </a:lnTo>
                    <a:lnTo>
                      <a:pt x="23" y="2319"/>
                    </a:lnTo>
                    <a:lnTo>
                      <a:pt x="23" y="2341"/>
                    </a:lnTo>
                    <a:lnTo>
                      <a:pt x="23" y="2385"/>
                    </a:lnTo>
                    <a:lnTo>
                      <a:pt x="23" y="2385"/>
                    </a:lnTo>
                    <a:lnTo>
                      <a:pt x="23" y="2429"/>
                    </a:lnTo>
                    <a:lnTo>
                      <a:pt x="23" y="2495"/>
                    </a:lnTo>
                    <a:lnTo>
                      <a:pt x="23" y="2495"/>
                    </a:lnTo>
                    <a:lnTo>
                      <a:pt x="1" y="2561"/>
                    </a:lnTo>
                    <a:lnTo>
                      <a:pt x="1" y="2694"/>
                    </a:lnTo>
                    <a:lnTo>
                      <a:pt x="1" y="2694"/>
                    </a:lnTo>
                    <a:lnTo>
                      <a:pt x="23" y="2915"/>
                    </a:lnTo>
                    <a:lnTo>
                      <a:pt x="23" y="3091"/>
                    </a:lnTo>
                    <a:lnTo>
                      <a:pt x="23" y="3091"/>
                    </a:lnTo>
                    <a:lnTo>
                      <a:pt x="89" y="3489"/>
                    </a:lnTo>
                    <a:lnTo>
                      <a:pt x="89" y="3489"/>
                    </a:lnTo>
                    <a:lnTo>
                      <a:pt x="199" y="3820"/>
                    </a:lnTo>
                    <a:lnTo>
                      <a:pt x="332" y="4129"/>
                    </a:lnTo>
                    <a:lnTo>
                      <a:pt x="619" y="4681"/>
                    </a:lnTo>
                    <a:lnTo>
                      <a:pt x="619" y="4681"/>
                    </a:lnTo>
                    <a:lnTo>
                      <a:pt x="884" y="5189"/>
                    </a:lnTo>
                    <a:lnTo>
                      <a:pt x="994" y="5432"/>
                    </a:lnTo>
                    <a:lnTo>
                      <a:pt x="1083" y="5697"/>
                    </a:lnTo>
                    <a:lnTo>
                      <a:pt x="1083" y="5697"/>
                    </a:lnTo>
                    <a:lnTo>
                      <a:pt x="1171" y="5851"/>
                    </a:lnTo>
                    <a:lnTo>
                      <a:pt x="1171" y="5851"/>
                    </a:lnTo>
                    <a:lnTo>
                      <a:pt x="1325" y="5984"/>
                    </a:lnTo>
                    <a:lnTo>
                      <a:pt x="1414" y="6050"/>
                    </a:lnTo>
                    <a:lnTo>
                      <a:pt x="1480" y="6116"/>
                    </a:lnTo>
                    <a:lnTo>
                      <a:pt x="1480" y="6116"/>
                    </a:lnTo>
                    <a:lnTo>
                      <a:pt x="1657" y="6425"/>
                    </a:lnTo>
                    <a:lnTo>
                      <a:pt x="1789" y="6690"/>
                    </a:lnTo>
                    <a:lnTo>
                      <a:pt x="1855" y="6823"/>
                    </a:lnTo>
                    <a:lnTo>
                      <a:pt x="1944" y="6933"/>
                    </a:lnTo>
                    <a:lnTo>
                      <a:pt x="2054" y="7088"/>
                    </a:lnTo>
                    <a:lnTo>
                      <a:pt x="2209" y="7242"/>
                    </a:lnTo>
                    <a:lnTo>
                      <a:pt x="2209" y="7242"/>
                    </a:lnTo>
                    <a:lnTo>
                      <a:pt x="2164" y="7242"/>
                    </a:lnTo>
                    <a:lnTo>
                      <a:pt x="2164" y="7242"/>
                    </a:lnTo>
                    <a:lnTo>
                      <a:pt x="2120" y="7242"/>
                    </a:lnTo>
                    <a:lnTo>
                      <a:pt x="2120" y="7242"/>
                    </a:lnTo>
                    <a:lnTo>
                      <a:pt x="2231" y="7352"/>
                    </a:lnTo>
                    <a:lnTo>
                      <a:pt x="2363" y="7507"/>
                    </a:lnTo>
                    <a:lnTo>
                      <a:pt x="2474" y="7639"/>
                    </a:lnTo>
                    <a:lnTo>
                      <a:pt x="2628" y="7750"/>
                    </a:lnTo>
                    <a:lnTo>
                      <a:pt x="2628" y="7750"/>
                    </a:lnTo>
                    <a:lnTo>
                      <a:pt x="2562" y="7838"/>
                    </a:lnTo>
                    <a:lnTo>
                      <a:pt x="2540" y="7927"/>
                    </a:lnTo>
                    <a:lnTo>
                      <a:pt x="2540" y="7927"/>
                    </a:lnTo>
                    <a:lnTo>
                      <a:pt x="3158" y="8788"/>
                    </a:lnTo>
                    <a:lnTo>
                      <a:pt x="3798" y="9627"/>
                    </a:lnTo>
                    <a:lnTo>
                      <a:pt x="4483" y="10466"/>
                    </a:lnTo>
                    <a:lnTo>
                      <a:pt x="5211" y="11282"/>
                    </a:lnTo>
                    <a:lnTo>
                      <a:pt x="5211" y="11282"/>
                    </a:lnTo>
                    <a:lnTo>
                      <a:pt x="6072" y="12210"/>
                    </a:lnTo>
                    <a:lnTo>
                      <a:pt x="6072" y="12210"/>
                    </a:lnTo>
                    <a:lnTo>
                      <a:pt x="6470" y="12585"/>
                    </a:lnTo>
                    <a:lnTo>
                      <a:pt x="6470" y="12585"/>
                    </a:lnTo>
                    <a:lnTo>
                      <a:pt x="6889" y="12983"/>
                    </a:lnTo>
                    <a:lnTo>
                      <a:pt x="6889" y="12983"/>
                    </a:lnTo>
                    <a:lnTo>
                      <a:pt x="7000" y="13049"/>
                    </a:lnTo>
                    <a:lnTo>
                      <a:pt x="7110" y="13093"/>
                    </a:lnTo>
                    <a:lnTo>
                      <a:pt x="7309" y="13159"/>
                    </a:lnTo>
                    <a:lnTo>
                      <a:pt x="7309" y="13159"/>
                    </a:lnTo>
                    <a:lnTo>
                      <a:pt x="7795" y="13755"/>
                    </a:lnTo>
                    <a:lnTo>
                      <a:pt x="7795" y="13755"/>
                    </a:lnTo>
                    <a:lnTo>
                      <a:pt x="8037" y="14042"/>
                    </a:lnTo>
                    <a:lnTo>
                      <a:pt x="8324" y="14351"/>
                    </a:lnTo>
                    <a:lnTo>
                      <a:pt x="8324" y="14351"/>
                    </a:lnTo>
                    <a:lnTo>
                      <a:pt x="8501" y="14462"/>
                    </a:lnTo>
                    <a:lnTo>
                      <a:pt x="8611" y="14528"/>
                    </a:lnTo>
                    <a:lnTo>
                      <a:pt x="8744" y="14572"/>
                    </a:lnTo>
                    <a:lnTo>
                      <a:pt x="8744" y="14572"/>
                    </a:lnTo>
                    <a:lnTo>
                      <a:pt x="8921" y="14903"/>
                    </a:lnTo>
                    <a:lnTo>
                      <a:pt x="8921" y="14903"/>
                    </a:lnTo>
                    <a:lnTo>
                      <a:pt x="9737" y="15588"/>
                    </a:lnTo>
                    <a:lnTo>
                      <a:pt x="10576" y="16272"/>
                    </a:lnTo>
                    <a:lnTo>
                      <a:pt x="10576" y="16250"/>
                    </a:lnTo>
                    <a:lnTo>
                      <a:pt x="10576" y="16250"/>
                    </a:lnTo>
                    <a:lnTo>
                      <a:pt x="11217" y="16736"/>
                    </a:lnTo>
                    <a:lnTo>
                      <a:pt x="11901" y="17266"/>
                    </a:lnTo>
                    <a:lnTo>
                      <a:pt x="12586" y="17796"/>
                    </a:lnTo>
                    <a:lnTo>
                      <a:pt x="12939" y="18017"/>
                    </a:lnTo>
                    <a:lnTo>
                      <a:pt x="13248" y="18237"/>
                    </a:lnTo>
                    <a:lnTo>
                      <a:pt x="13248" y="18237"/>
                    </a:lnTo>
                    <a:lnTo>
                      <a:pt x="13248" y="18237"/>
                    </a:lnTo>
                    <a:lnTo>
                      <a:pt x="13248" y="18237"/>
                    </a:lnTo>
                    <a:lnTo>
                      <a:pt x="13358" y="18259"/>
                    </a:lnTo>
                    <a:lnTo>
                      <a:pt x="13358" y="18259"/>
                    </a:lnTo>
                    <a:lnTo>
                      <a:pt x="13270" y="18237"/>
                    </a:lnTo>
                    <a:lnTo>
                      <a:pt x="13270" y="18237"/>
                    </a:lnTo>
                    <a:lnTo>
                      <a:pt x="13270" y="18237"/>
                    </a:lnTo>
                    <a:lnTo>
                      <a:pt x="13491" y="18370"/>
                    </a:lnTo>
                    <a:lnTo>
                      <a:pt x="13712" y="18480"/>
                    </a:lnTo>
                    <a:lnTo>
                      <a:pt x="13712" y="18480"/>
                    </a:lnTo>
                    <a:lnTo>
                      <a:pt x="13955" y="18569"/>
                    </a:lnTo>
                    <a:lnTo>
                      <a:pt x="14175" y="18635"/>
                    </a:lnTo>
                    <a:lnTo>
                      <a:pt x="14175" y="18635"/>
                    </a:lnTo>
                    <a:lnTo>
                      <a:pt x="14308" y="18811"/>
                    </a:lnTo>
                    <a:lnTo>
                      <a:pt x="14462" y="18988"/>
                    </a:lnTo>
                    <a:lnTo>
                      <a:pt x="14617" y="19165"/>
                    </a:lnTo>
                    <a:lnTo>
                      <a:pt x="14794" y="19341"/>
                    </a:lnTo>
                    <a:lnTo>
                      <a:pt x="14794" y="19341"/>
                    </a:lnTo>
                    <a:lnTo>
                      <a:pt x="15787" y="20026"/>
                    </a:lnTo>
                    <a:lnTo>
                      <a:pt x="16825" y="20688"/>
                    </a:lnTo>
                    <a:lnTo>
                      <a:pt x="16825" y="20688"/>
                    </a:lnTo>
                    <a:lnTo>
                      <a:pt x="16869" y="20666"/>
                    </a:lnTo>
                    <a:lnTo>
                      <a:pt x="16869" y="20644"/>
                    </a:lnTo>
                    <a:lnTo>
                      <a:pt x="16891" y="20556"/>
                    </a:lnTo>
                    <a:lnTo>
                      <a:pt x="16891" y="20556"/>
                    </a:lnTo>
                    <a:lnTo>
                      <a:pt x="17311" y="20909"/>
                    </a:lnTo>
                    <a:lnTo>
                      <a:pt x="17730" y="21262"/>
                    </a:lnTo>
                    <a:lnTo>
                      <a:pt x="17730" y="21262"/>
                    </a:lnTo>
                    <a:lnTo>
                      <a:pt x="18547" y="21792"/>
                    </a:lnTo>
                    <a:lnTo>
                      <a:pt x="19386" y="22322"/>
                    </a:lnTo>
                    <a:lnTo>
                      <a:pt x="19386" y="22322"/>
                    </a:lnTo>
                    <a:lnTo>
                      <a:pt x="19607" y="22388"/>
                    </a:lnTo>
                    <a:lnTo>
                      <a:pt x="19850" y="22454"/>
                    </a:lnTo>
                    <a:lnTo>
                      <a:pt x="19850" y="22454"/>
                    </a:lnTo>
                    <a:lnTo>
                      <a:pt x="19938" y="22609"/>
                    </a:lnTo>
                    <a:lnTo>
                      <a:pt x="20070" y="22741"/>
                    </a:lnTo>
                    <a:lnTo>
                      <a:pt x="20070" y="22741"/>
                    </a:lnTo>
                    <a:lnTo>
                      <a:pt x="20689" y="23139"/>
                    </a:lnTo>
                    <a:lnTo>
                      <a:pt x="20689" y="23139"/>
                    </a:lnTo>
                    <a:lnTo>
                      <a:pt x="21218" y="23448"/>
                    </a:lnTo>
                    <a:lnTo>
                      <a:pt x="21881" y="23801"/>
                    </a:lnTo>
                    <a:lnTo>
                      <a:pt x="21881" y="23801"/>
                    </a:lnTo>
                    <a:lnTo>
                      <a:pt x="23493" y="24596"/>
                    </a:lnTo>
                    <a:lnTo>
                      <a:pt x="23493" y="24596"/>
                    </a:lnTo>
                    <a:lnTo>
                      <a:pt x="23647" y="24596"/>
                    </a:lnTo>
                    <a:lnTo>
                      <a:pt x="23691" y="24596"/>
                    </a:lnTo>
                    <a:lnTo>
                      <a:pt x="23735" y="24618"/>
                    </a:lnTo>
                    <a:lnTo>
                      <a:pt x="23735" y="24618"/>
                    </a:lnTo>
                    <a:lnTo>
                      <a:pt x="24663" y="25104"/>
                    </a:lnTo>
                    <a:lnTo>
                      <a:pt x="24663" y="25104"/>
                    </a:lnTo>
                    <a:lnTo>
                      <a:pt x="25458" y="25435"/>
                    </a:lnTo>
                    <a:lnTo>
                      <a:pt x="26186" y="25722"/>
                    </a:lnTo>
                    <a:lnTo>
                      <a:pt x="26826" y="25965"/>
                    </a:lnTo>
                    <a:lnTo>
                      <a:pt x="27334" y="26142"/>
                    </a:lnTo>
                    <a:lnTo>
                      <a:pt x="27334" y="26142"/>
                    </a:lnTo>
                    <a:lnTo>
                      <a:pt x="27423" y="26164"/>
                    </a:lnTo>
                    <a:lnTo>
                      <a:pt x="27423" y="26164"/>
                    </a:lnTo>
                    <a:lnTo>
                      <a:pt x="27489" y="26142"/>
                    </a:lnTo>
                    <a:lnTo>
                      <a:pt x="27489" y="26119"/>
                    </a:lnTo>
                    <a:lnTo>
                      <a:pt x="27489" y="26053"/>
                    </a:lnTo>
                    <a:lnTo>
                      <a:pt x="27445" y="25965"/>
                    </a:lnTo>
                    <a:lnTo>
                      <a:pt x="27290" y="25766"/>
                    </a:lnTo>
                    <a:lnTo>
                      <a:pt x="27091" y="25545"/>
                    </a:lnTo>
                    <a:lnTo>
                      <a:pt x="27091" y="25545"/>
                    </a:lnTo>
                    <a:lnTo>
                      <a:pt x="26849" y="25258"/>
                    </a:lnTo>
                    <a:lnTo>
                      <a:pt x="26628" y="24993"/>
                    </a:lnTo>
                    <a:lnTo>
                      <a:pt x="26495" y="24817"/>
                    </a:lnTo>
                    <a:lnTo>
                      <a:pt x="26473" y="24751"/>
                    </a:lnTo>
                    <a:lnTo>
                      <a:pt x="26473" y="24728"/>
                    </a:lnTo>
                    <a:lnTo>
                      <a:pt x="26495" y="24706"/>
                    </a:lnTo>
                    <a:lnTo>
                      <a:pt x="26495" y="24706"/>
                    </a:lnTo>
                    <a:lnTo>
                      <a:pt x="26694" y="24662"/>
                    </a:lnTo>
                    <a:lnTo>
                      <a:pt x="26915" y="24662"/>
                    </a:lnTo>
                    <a:lnTo>
                      <a:pt x="26915" y="24662"/>
                    </a:lnTo>
                    <a:lnTo>
                      <a:pt x="27091" y="24662"/>
                    </a:lnTo>
                    <a:lnTo>
                      <a:pt x="27268" y="24684"/>
                    </a:lnTo>
                    <a:lnTo>
                      <a:pt x="27643" y="24773"/>
                    </a:lnTo>
                    <a:lnTo>
                      <a:pt x="28041" y="24883"/>
                    </a:lnTo>
                    <a:lnTo>
                      <a:pt x="28482" y="25038"/>
                    </a:lnTo>
                    <a:lnTo>
                      <a:pt x="29454" y="25391"/>
                    </a:lnTo>
                    <a:lnTo>
                      <a:pt x="30006" y="25567"/>
                    </a:lnTo>
                    <a:lnTo>
                      <a:pt x="30624" y="25722"/>
                    </a:lnTo>
                    <a:lnTo>
                      <a:pt x="30624" y="25722"/>
                    </a:lnTo>
                    <a:lnTo>
                      <a:pt x="30756" y="25766"/>
                    </a:lnTo>
                    <a:lnTo>
                      <a:pt x="30756" y="25766"/>
                    </a:lnTo>
                    <a:lnTo>
                      <a:pt x="30779" y="25744"/>
                    </a:lnTo>
                    <a:lnTo>
                      <a:pt x="30779" y="25744"/>
                    </a:lnTo>
                    <a:lnTo>
                      <a:pt x="30756" y="25700"/>
                    </a:lnTo>
                    <a:lnTo>
                      <a:pt x="30602" y="25590"/>
                    </a:lnTo>
                    <a:lnTo>
                      <a:pt x="30403" y="25457"/>
                    </a:lnTo>
                    <a:lnTo>
                      <a:pt x="30337" y="25413"/>
                    </a:lnTo>
                    <a:lnTo>
                      <a:pt x="30337" y="25347"/>
                    </a:lnTo>
                    <a:lnTo>
                      <a:pt x="30337" y="25347"/>
                    </a:lnTo>
                    <a:lnTo>
                      <a:pt x="30492" y="25325"/>
                    </a:lnTo>
                    <a:lnTo>
                      <a:pt x="30668" y="25325"/>
                    </a:lnTo>
                    <a:lnTo>
                      <a:pt x="30668" y="25325"/>
                    </a:lnTo>
                    <a:lnTo>
                      <a:pt x="30580" y="25280"/>
                    </a:lnTo>
                    <a:lnTo>
                      <a:pt x="30580" y="25280"/>
                    </a:lnTo>
                    <a:lnTo>
                      <a:pt x="30712" y="25325"/>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177" y="21858"/>
                    </a:lnTo>
                    <a:lnTo>
                      <a:pt x="24884" y="22256"/>
                    </a:lnTo>
                    <a:lnTo>
                      <a:pt x="25568" y="22653"/>
                    </a:lnTo>
                    <a:lnTo>
                      <a:pt x="25568" y="22653"/>
                    </a:lnTo>
                    <a:lnTo>
                      <a:pt x="26230" y="23051"/>
                    </a:lnTo>
                    <a:lnTo>
                      <a:pt x="26893" y="23470"/>
                    </a:lnTo>
                    <a:lnTo>
                      <a:pt x="26893" y="23470"/>
                    </a:lnTo>
                    <a:lnTo>
                      <a:pt x="25634" y="22830"/>
                    </a:lnTo>
                    <a:lnTo>
                      <a:pt x="24376" y="22167"/>
                    </a:lnTo>
                    <a:lnTo>
                      <a:pt x="23139" y="21483"/>
                    </a:lnTo>
                    <a:lnTo>
                      <a:pt x="21925" y="20754"/>
                    </a:lnTo>
                    <a:lnTo>
                      <a:pt x="23029" y="21328"/>
                    </a:lnTo>
                    <a:lnTo>
                      <a:pt x="24177" y="21858"/>
                    </a:lnTo>
                    <a:lnTo>
                      <a:pt x="24177" y="21858"/>
                    </a:lnTo>
                    <a:lnTo>
                      <a:pt x="23161" y="21306"/>
                    </a:lnTo>
                    <a:lnTo>
                      <a:pt x="22168" y="20732"/>
                    </a:lnTo>
                    <a:lnTo>
                      <a:pt x="21174" y="20158"/>
                    </a:lnTo>
                    <a:lnTo>
                      <a:pt x="20203" y="19540"/>
                    </a:lnTo>
                    <a:lnTo>
                      <a:pt x="20203" y="19540"/>
                    </a:lnTo>
                    <a:lnTo>
                      <a:pt x="20931" y="19827"/>
                    </a:lnTo>
                    <a:lnTo>
                      <a:pt x="21660" y="20158"/>
                    </a:lnTo>
                    <a:lnTo>
                      <a:pt x="21660" y="20158"/>
                    </a:lnTo>
                    <a:lnTo>
                      <a:pt x="22389" y="20511"/>
                    </a:lnTo>
                    <a:lnTo>
                      <a:pt x="23139" y="20865"/>
                    </a:lnTo>
                    <a:lnTo>
                      <a:pt x="23139" y="20865"/>
                    </a:lnTo>
                    <a:lnTo>
                      <a:pt x="22190" y="20357"/>
                    </a:lnTo>
                    <a:lnTo>
                      <a:pt x="21241" y="19805"/>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2146" y="19937"/>
                    </a:lnTo>
                    <a:lnTo>
                      <a:pt x="21925" y="19871"/>
                    </a:lnTo>
                    <a:lnTo>
                      <a:pt x="21682" y="19783"/>
                    </a:lnTo>
                    <a:lnTo>
                      <a:pt x="21682" y="19783"/>
                    </a:lnTo>
                    <a:lnTo>
                      <a:pt x="23117" y="20600"/>
                    </a:lnTo>
                    <a:lnTo>
                      <a:pt x="24552" y="21373"/>
                    </a:lnTo>
                    <a:lnTo>
                      <a:pt x="25987" y="22101"/>
                    </a:lnTo>
                    <a:lnTo>
                      <a:pt x="27445" y="22786"/>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7159" y="26075"/>
                    </a:lnTo>
                    <a:lnTo>
                      <a:pt x="36033" y="25634"/>
                    </a:lnTo>
                    <a:lnTo>
                      <a:pt x="34907" y="25170"/>
                    </a:lnTo>
                    <a:lnTo>
                      <a:pt x="33803" y="24684"/>
                    </a:lnTo>
                    <a:lnTo>
                      <a:pt x="32699" y="24132"/>
                    </a:lnTo>
                    <a:lnTo>
                      <a:pt x="32699" y="24132"/>
                    </a:lnTo>
                    <a:lnTo>
                      <a:pt x="32898" y="24243"/>
                    </a:lnTo>
                    <a:lnTo>
                      <a:pt x="33119" y="24309"/>
                    </a:lnTo>
                    <a:lnTo>
                      <a:pt x="33605" y="24464"/>
                    </a:lnTo>
                    <a:lnTo>
                      <a:pt x="33605" y="24464"/>
                    </a:lnTo>
                    <a:lnTo>
                      <a:pt x="32810" y="24154"/>
                    </a:lnTo>
                    <a:lnTo>
                      <a:pt x="32037" y="23845"/>
                    </a:lnTo>
                    <a:lnTo>
                      <a:pt x="32037" y="23845"/>
                    </a:lnTo>
                    <a:lnTo>
                      <a:pt x="30469" y="23205"/>
                    </a:lnTo>
                    <a:lnTo>
                      <a:pt x="30492" y="23183"/>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5634" y="20710"/>
                    </a:lnTo>
                    <a:lnTo>
                      <a:pt x="28306" y="21880"/>
                    </a:lnTo>
                    <a:lnTo>
                      <a:pt x="29608" y="22454"/>
                    </a:lnTo>
                    <a:lnTo>
                      <a:pt x="30889" y="22984"/>
                    </a:lnTo>
                    <a:lnTo>
                      <a:pt x="30889" y="22984"/>
                    </a:lnTo>
                    <a:lnTo>
                      <a:pt x="29895" y="22565"/>
                    </a:lnTo>
                    <a:lnTo>
                      <a:pt x="28902" y="22167"/>
                    </a:lnTo>
                    <a:lnTo>
                      <a:pt x="28902" y="22167"/>
                    </a:lnTo>
                    <a:lnTo>
                      <a:pt x="29608" y="22476"/>
                    </a:lnTo>
                    <a:lnTo>
                      <a:pt x="30293" y="22786"/>
                    </a:lnTo>
                    <a:lnTo>
                      <a:pt x="30977" y="23117"/>
                    </a:lnTo>
                    <a:lnTo>
                      <a:pt x="31684" y="23492"/>
                    </a:lnTo>
                    <a:lnTo>
                      <a:pt x="31684" y="23492"/>
                    </a:lnTo>
                    <a:lnTo>
                      <a:pt x="31551" y="23470"/>
                    </a:lnTo>
                    <a:lnTo>
                      <a:pt x="31419" y="23426"/>
                    </a:lnTo>
                    <a:lnTo>
                      <a:pt x="31110" y="23338"/>
                    </a:lnTo>
                    <a:lnTo>
                      <a:pt x="30801" y="23227"/>
                    </a:lnTo>
                    <a:lnTo>
                      <a:pt x="30690" y="23183"/>
                    </a:lnTo>
                    <a:lnTo>
                      <a:pt x="30558" y="23183"/>
                    </a:lnTo>
                    <a:lnTo>
                      <a:pt x="30558" y="23183"/>
                    </a:lnTo>
                    <a:lnTo>
                      <a:pt x="30492" y="23183"/>
                    </a:lnTo>
                    <a:lnTo>
                      <a:pt x="30492" y="23183"/>
                    </a:lnTo>
                    <a:lnTo>
                      <a:pt x="31529" y="23602"/>
                    </a:lnTo>
                    <a:lnTo>
                      <a:pt x="32567" y="24000"/>
                    </a:lnTo>
                    <a:lnTo>
                      <a:pt x="33627" y="24331"/>
                    </a:lnTo>
                    <a:lnTo>
                      <a:pt x="34709" y="24640"/>
                    </a:lnTo>
                    <a:lnTo>
                      <a:pt x="34709" y="24640"/>
                    </a:lnTo>
                    <a:lnTo>
                      <a:pt x="35194" y="24751"/>
                    </a:lnTo>
                    <a:lnTo>
                      <a:pt x="35371" y="24773"/>
                    </a:lnTo>
                    <a:lnTo>
                      <a:pt x="35503" y="24773"/>
                    </a:lnTo>
                    <a:lnTo>
                      <a:pt x="35503"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5018" y="24044"/>
                    </a:lnTo>
                    <a:lnTo>
                      <a:pt x="33759" y="23558"/>
                    </a:lnTo>
                    <a:lnTo>
                      <a:pt x="32567" y="23051"/>
                    </a:lnTo>
                    <a:lnTo>
                      <a:pt x="31375" y="22543"/>
                    </a:lnTo>
                    <a:lnTo>
                      <a:pt x="30227" y="22013"/>
                    </a:lnTo>
                    <a:lnTo>
                      <a:pt x="30227" y="22013"/>
                    </a:lnTo>
                    <a:lnTo>
                      <a:pt x="27952" y="20975"/>
                    </a:lnTo>
                    <a:lnTo>
                      <a:pt x="26804" y="20467"/>
                    </a:lnTo>
                    <a:lnTo>
                      <a:pt x="25656" y="19982"/>
                    </a:lnTo>
                    <a:lnTo>
                      <a:pt x="25656" y="19982"/>
                    </a:lnTo>
                    <a:lnTo>
                      <a:pt x="25104" y="19783"/>
                    </a:lnTo>
                    <a:lnTo>
                      <a:pt x="24552" y="19584"/>
                    </a:lnTo>
                    <a:lnTo>
                      <a:pt x="23448" y="19120"/>
                    </a:lnTo>
                    <a:lnTo>
                      <a:pt x="22367" y="18635"/>
                    </a:lnTo>
                    <a:lnTo>
                      <a:pt x="21285" y="18127"/>
                    </a:lnTo>
                    <a:lnTo>
                      <a:pt x="21285" y="18127"/>
                    </a:lnTo>
                    <a:lnTo>
                      <a:pt x="20048" y="17354"/>
                    </a:lnTo>
                    <a:lnTo>
                      <a:pt x="19452" y="17001"/>
                    </a:lnTo>
                    <a:lnTo>
                      <a:pt x="19011" y="16758"/>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11084" y="12563"/>
                    </a:lnTo>
                    <a:lnTo>
                      <a:pt x="9406" y="11172"/>
                    </a:lnTo>
                    <a:lnTo>
                      <a:pt x="8567" y="10444"/>
                    </a:lnTo>
                    <a:lnTo>
                      <a:pt x="7750" y="9693"/>
                    </a:lnTo>
                    <a:lnTo>
                      <a:pt x="7331" y="9295"/>
                    </a:lnTo>
                    <a:lnTo>
                      <a:pt x="6933" y="8898"/>
                    </a:lnTo>
                    <a:lnTo>
                      <a:pt x="6933" y="8898"/>
                    </a:lnTo>
                    <a:lnTo>
                      <a:pt x="6139" y="8125"/>
                    </a:lnTo>
                    <a:lnTo>
                      <a:pt x="6139" y="8125"/>
                    </a:lnTo>
                    <a:lnTo>
                      <a:pt x="5388" y="7286"/>
                    </a:lnTo>
                    <a:lnTo>
                      <a:pt x="5013" y="6867"/>
                    </a:lnTo>
                    <a:lnTo>
                      <a:pt x="5013" y="6867"/>
                    </a:lnTo>
                    <a:lnTo>
                      <a:pt x="4681" y="6447"/>
                    </a:lnTo>
                    <a:lnTo>
                      <a:pt x="4681" y="6447"/>
                    </a:lnTo>
                    <a:lnTo>
                      <a:pt x="3975" y="5586"/>
                    </a:lnTo>
                    <a:lnTo>
                      <a:pt x="3975" y="5586"/>
                    </a:lnTo>
                    <a:lnTo>
                      <a:pt x="3357" y="4725"/>
                    </a:lnTo>
                    <a:lnTo>
                      <a:pt x="3357" y="4725"/>
                    </a:lnTo>
                    <a:lnTo>
                      <a:pt x="3048" y="4284"/>
                    </a:lnTo>
                    <a:lnTo>
                      <a:pt x="2783" y="3864"/>
                    </a:lnTo>
                    <a:lnTo>
                      <a:pt x="2584" y="3445"/>
                    </a:lnTo>
                    <a:lnTo>
                      <a:pt x="2518" y="3268"/>
                    </a:lnTo>
                    <a:lnTo>
                      <a:pt x="2452" y="3069"/>
                    </a:lnTo>
                    <a:lnTo>
                      <a:pt x="2452" y="3069"/>
                    </a:lnTo>
                    <a:lnTo>
                      <a:pt x="2407" y="2915"/>
                    </a:lnTo>
                    <a:lnTo>
                      <a:pt x="2385" y="2760"/>
                    </a:lnTo>
                    <a:lnTo>
                      <a:pt x="2385" y="2760"/>
                    </a:lnTo>
                    <a:lnTo>
                      <a:pt x="2407" y="2606"/>
                    </a:lnTo>
                    <a:lnTo>
                      <a:pt x="2407" y="2606"/>
                    </a:lnTo>
                    <a:lnTo>
                      <a:pt x="2407" y="2561"/>
                    </a:lnTo>
                    <a:lnTo>
                      <a:pt x="2429" y="2517"/>
                    </a:lnTo>
                    <a:lnTo>
                      <a:pt x="2429" y="2385"/>
                    </a:lnTo>
                    <a:lnTo>
                      <a:pt x="2429" y="2385"/>
                    </a:lnTo>
                    <a:lnTo>
                      <a:pt x="2429" y="2363"/>
                    </a:lnTo>
                    <a:lnTo>
                      <a:pt x="2429" y="2363"/>
                    </a:lnTo>
                    <a:lnTo>
                      <a:pt x="2429" y="2363"/>
                    </a:lnTo>
                    <a:lnTo>
                      <a:pt x="2429" y="2363"/>
                    </a:lnTo>
                    <a:lnTo>
                      <a:pt x="2429" y="2407"/>
                    </a:lnTo>
                    <a:lnTo>
                      <a:pt x="2429" y="2407"/>
                    </a:lnTo>
                    <a:lnTo>
                      <a:pt x="2429" y="2429"/>
                    </a:lnTo>
                    <a:lnTo>
                      <a:pt x="2429" y="2429"/>
                    </a:lnTo>
                    <a:lnTo>
                      <a:pt x="2429" y="2429"/>
                    </a:lnTo>
                    <a:lnTo>
                      <a:pt x="2429" y="2429"/>
                    </a:lnTo>
                    <a:lnTo>
                      <a:pt x="2452" y="2407"/>
                    </a:lnTo>
                    <a:lnTo>
                      <a:pt x="2452" y="2407"/>
                    </a:lnTo>
                    <a:lnTo>
                      <a:pt x="2452" y="2407"/>
                    </a:lnTo>
                    <a:lnTo>
                      <a:pt x="2496" y="2363"/>
                    </a:lnTo>
                    <a:lnTo>
                      <a:pt x="2496" y="2363"/>
                    </a:lnTo>
                    <a:lnTo>
                      <a:pt x="2628" y="2274"/>
                    </a:lnTo>
                    <a:lnTo>
                      <a:pt x="2628" y="2274"/>
                    </a:lnTo>
                    <a:lnTo>
                      <a:pt x="2672" y="2252"/>
                    </a:lnTo>
                    <a:lnTo>
                      <a:pt x="2739" y="2252"/>
                    </a:lnTo>
                    <a:lnTo>
                      <a:pt x="2739" y="2252"/>
                    </a:lnTo>
                    <a:lnTo>
                      <a:pt x="2761" y="2252"/>
                    </a:lnTo>
                    <a:lnTo>
                      <a:pt x="2761" y="2252"/>
                    </a:lnTo>
                    <a:lnTo>
                      <a:pt x="2761" y="2252"/>
                    </a:lnTo>
                    <a:lnTo>
                      <a:pt x="2761" y="2252"/>
                    </a:lnTo>
                    <a:lnTo>
                      <a:pt x="2805" y="2252"/>
                    </a:lnTo>
                    <a:lnTo>
                      <a:pt x="2805" y="2274"/>
                    </a:lnTo>
                    <a:lnTo>
                      <a:pt x="2783" y="2252"/>
                    </a:lnTo>
                    <a:lnTo>
                      <a:pt x="2783" y="2252"/>
                    </a:lnTo>
                    <a:lnTo>
                      <a:pt x="2783" y="2230"/>
                    </a:lnTo>
                    <a:lnTo>
                      <a:pt x="2783" y="2230"/>
                    </a:lnTo>
                    <a:lnTo>
                      <a:pt x="2739" y="2208"/>
                    </a:lnTo>
                    <a:lnTo>
                      <a:pt x="2739" y="2208"/>
                    </a:lnTo>
                    <a:lnTo>
                      <a:pt x="2739" y="2208"/>
                    </a:lnTo>
                    <a:lnTo>
                      <a:pt x="2739" y="2208"/>
                    </a:lnTo>
                    <a:lnTo>
                      <a:pt x="2716" y="2208"/>
                    </a:lnTo>
                    <a:lnTo>
                      <a:pt x="2716" y="2208"/>
                    </a:lnTo>
                    <a:lnTo>
                      <a:pt x="2650" y="2230"/>
                    </a:lnTo>
                    <a:lnTo>
                      <a:pt x="2584" y="2252"/>
                    </a:lnTo>
                    <a:lnTo>
                      <a:pt x="2584" y="2252"/>
                    </a:lnTo>
                    <a:lnTo>
                      <a:pt x="2496" y="2319"/>
                    </a:lnTo>
                    <a:lnTo>
                      <a:pt x="2429" y="2363"/>
                    </a:lnTo>
                    <a:lnTo>
                      <a:pt x="2429" y="2363"/>
                    </a:lnTo>
                    <a:lnTo>
                      <a:pt x="2385" y="2407"/>
                    </a:lnTo>
                    <a:lnTo>
                      <a:pt x="2363" y="2451"/>
                    </a:lnTo>
                    <a:lnTo>
                      <a:pt x="2341" y="2561"/>
                    </a:lnTo>
                    <a:lnTo>
                      <a:pt x="2319" y="2583"/>
                    </a:lnTo>
                    <a:lnTo>
                      <a:pt x="2319" y="2583"/>
                    </a:lnTo>
                    <a:lnTo>
                      <a:pt x="2297" y="2650"/>
                    </a:lnTo>
                    <a:lnTo>
                      <a:pt x="2297" y="2650"/>
                    </a:lnTo>
                    <a:lnTo>
                      <a:pt x="2253" y="2804"/>
                    </a:lnTo>
                    <a:lnTo>
                      <a:pt x="2253" y="2804"/>
                    </a:lnTo>
                    <a:lnTo>
                      <a:pt x="2209" y="3113"/>
                    </a:lnTo>
                    <a:lnTo>
                      <a:pt x="2209" y="3113"/>
                    </a:lnTo>
                    <a:lnTo>
                      <a:pt x="2098" y="3003"/>
                    </a:lnTo>
                    <a:lnTo>
                      <a:pt x="2098" y="3003"/>
                    </a:lnTo>
                    <a:lnTo>
                      <a:pt x="2010" y="2893"/>
                    </a:lnTo>
                    <a:lnTo>
                      <a:pt x="2010" y="2893"/>
                    </a:lnTo>
                    <a:lnTo>
                      <a:pt x="1966" y="3003"/>
                    </a:lnTo>
                    <a:lnTo>
                      <a:pt x="1944" y="3113"/>
                    </a:lnTo>
                    <a:lnTo>
                      <a:pt x="1944" y="3268"/>
                    </a:lnTo>
                    <a:lnTo>
                      <a:pt x="1966" y="3445"/>
                    </a:lnTo>
                    <a:lnTo>
                      <a:pt x="1966" y="3445"/>
                    </a:lnTo>
                    <a:lnTo>
                      <a:pt x="2054" y="3798"/>
                    </a:lnTo>
                    <a:lnTo>
                      <a:pt x="2164" y="4107"/>
                    </a:lnTo>
                    <a:lnTo>
                      <a:pt x="2164" y="4107"/>
                    </a:lnTo>
                    <a:lnTo>
                      <a:pt x="2076" y="4041"/>
                    </a:lnTo>
                    <a:lnTo>
                      <a:pt x="2010" y="3930"/>
                    </a:lnTo>
                    <a:lnTo>
                      <a:pt x="1988" y="3842"/>
                    </a:lnTo>
                    <a:lnTo>
                      <a:pt x="1944" y="3709"/>
                    </a:lnTo>
                    <a:lnTo>
                      <a:pt x="1944" y="3709"/>
                    </a:lnTo>
                    <a:lnTo>
                      <a:pt x="2010" y="4019"/>
                    </a:lnTo>
                    <a:lnTo>
                      <a:pt x="2010" y="4019"/>
                    </a:lnTo>
                    <a:lnTo>
                      <a:pt x="1877" y="3776"/>
                    </a:lnTo>
                    <a:lnTo>
                      <a:pt x="1767" y="3511"/>
                    </a:lnTo>
                    <a:lnTo>
                      <a:pt x="1657" y="3224"/>
                    </a:lnTo>
                    <a:lnTo>
                      <a:pt x="1590" y="2915"/>
                    </a:lnTo>
                    <a:lnTo>
                      <a:pt x="1590" y="2915"/>
                    </a:lnTo>
                    <a:lnTo>
                      <a:pt x="1568" y="2628"/>
                    </a:lnTo>
                    <a:lnTo>
                      <a:pt x="1568" y="2628"/>
                    </a:lnTo>
                    <a:lnTo>
                      <a:pt x="1590" y="2473"/>
                    </a:lnTo>
                    <a:lnTo>
                      <a:pt x="1590" y="2385"/>
                    </a:lnTo>
                    <a:lnTo>
                      <a:pt x="1590" y="2385"/>
                    </a:lnTo>
                    <a:lnTo>
                      <a:pt x="1590" y="2341"/>
                    </a:lnTo>
                    <a:lnTo>
                      <a:pt x="1590" y="2341"/>
                    </a:lnTo>
                    <a:lnTo>
                      <a:pt x="1635" y="2208"/>
                    </a:lnTo>
                    <a:lnTo>
                      <a:pt x="1679" y="2098"/>
                    </a:lnTo>
                    <a:lnTo>
                      <a:pt x="1789" y="1877"/>
                    </a:lnTo>
                    <a:lnTo>
                      <a:pt x="1789" y="1877"/>
                    </a:lnTo>
                    <a:lnTo>
                      <a:pt x="1922" y="1700"/>
                    </a:lnTo>
                    <a:lnTo>
                      <a:pt x="2054" y="1546"/>
                    </a:lnTo>
                    <a:lnTo>
                      <a:pt x="2297" y="1347"/>
                    </a:lnTo>
                    <a:lnTo>
                      <a:pt x="2297" y="1347"/>
                    </a:lnTo>
                    <a:lnTo>
                      <a:pt x="2385" y="1259"/>
                    </a:lnTo>
                    <a:lnTo>
                      <a:pt x="2452" y="1192"/>
                    </a:lnTo>
                    <a:lnTo>
                      <a:pt x="2452" y="1126"/>
                    </a:lnTo>
                    <a:lnTo>
                      <a:pt x="2429" y="1038"/>
                    </a:lnTo>
                    <a:lnTo>
                      <a:pt x="2429" y="1038"/>
                    </a:lnTo>
                    <a:lnTo>
                      <a:pt x="2385" y="994"/>
                    </a:lnTo>
                    <a:lnTo>
                      <a:pt x="2319" y="950"/>
                    </a:lnTo>
                    <a:lnTo>
                      <a:pt x="2231" y="928"/>
                    </a:lnTo>
                    <a:lnTo>
                      <a:pt x="2142" y="928"/>
                    </a:lnTo>
                    <a:lnTo>
                      <a:pt x="2142" y="928"/>
                    </a:lnTo>
                    <a:lnTo>
                      <a:pt x="1988" y="950"/>
                    </a:lnTo>
                    <a:lnTo>
                      <a:pt x="1789" y="1016"/>
                    </a:lnTo>
                    <a:lnTo>
                      <a:pt x="1789" y="1016"/>
                    </a:lnTo>
                    <a:lnTo>
                      <a:pt x="1679" y="1060"/>
                    </a:lnTo>
                    <a:lnTo>
                      <a:pt x="1568" y="1148"/>
                    </a:lnTo>
                    <a:lnTo>
                      <a:pt x="1436" y="1237"/>
                    </a:lnTo>
                    <a:lnTo>
                      <a:pt x="1325" y="1347"/>
                    </a:lnTo>
                    <a:lnTo>
                      <a:pt x="1215" y="1480"/>
                    </a:lnTo>
                    <a:lnTo>
                      <a:pt x="1105" y="1634"/>
                    </a:lnTo>
                    <a:lnTo>
                      <a:pt x="1016" y="1789"/>
                    </a:lnTo>
                    <a:lnTo>
                      <a:pt x="928" y="1965"/>
                    </a:lnTo>
                    <a:lnTo>
                      <a:pt x="928" y="1965"/>
                    </a:lnTo>
                    <a:lnTo>
                      <a:pt x="884" y="2164"/>
                    </a:lnTo>
                    <a:lnTo>
                      <a:pt x="884" y="2164"/>
                    </a:lnTo>
                    <a:lnTo>
                      <a:pt x="840" y="2385"/>
                    </a:lnTo>
                    <a:lnTo>
                      <a:pt x="840" y="2385"/>
                    </a:lnTo>
                    <a:lnTo>
                      <a:pt x="818" y="2583"/>
                    </a:lnTo>
                    <a:lnTo>
                      <a:pt x="818" y="2583"/>
                    </a:lnTo>
                    <a:lnTo>
                      <a:pt x="818" y="2804"/>
                    </a:lnTo>
                    <a:lnTo>
                      <a:pt x="818" y="2804"/>
                    </a:lnTo>
                    <a:lnTo>
                      <a:pt x="840" y="3003"/>
                    </a:lnTo>
                    <a:lnTo>
                      <a:pt x="884" y="3224"/>
                    </a:lnTo>
                    <a:lnTo>
                      <a:pt x="928" y="3445"/>
                    </a:lnTo>
                    <a:lnTo>
                      <a:pt x="972" y="3643"/>
                    </a:lnTo>
                    <a:lnTo>
                      <a:pt x="972" y="3643"/>
                    </a:lnTo>
                    <a:lnTo>
                      <a:pt x="1127" y="4041"/>
                    </a:lnTo>
                    <a:lnTo>
                      <a:pt x="1303" y="4416"/>
                    </a:lnTo>
                    <a:lnTo>
                      <a:pt x="1480" y="4769"/>
                    </a:lnTo>
                    <a:lnTo>
                      <a:pt x="1679" y="5100"/>
                    </a:lnTo>
                    <a:lnTo>
                      <a:pt x="1679" y="5100"/>
                    </a:lnTo>
                    <a:lnTo>
                      <a:pt x="1436" y="4858"/>
                    </a:lnTo>
                    <a:lnTo>
                      <a:pt x="1237" y="4615"/>
                    </a:lnTo>
                    <a:lnTo>
                      <a:pt x="1016" y="4328"/>
                    </a:lnTo>
                    <a:lnTo>
                      <a:pt x="840" y="4019"/>
                    </a:lnTo>
                    <a:lnTo>
                      <a:pt x="840" y="4019"/>
                    </a:lnTo>
                    <a:lnTo>
                      <a:pt x="685" y="3665"/>
                    </a:lnTo>
                    <a:lnTo>
                      <a:pt x="553" y="3290"/>
                    </a:lnTo>
                    <a:lnTo>
                      <a:pt x="509" y="3091"/>
                    </a:lnTo>
                    <a:lnTo>
                      <a:pt x="486" y="2870"/>
                    </a:lnTo>
                    <a:lnTo>
                      <a:pt x="464" y="2672"/>
                    </a:lnTo>
                    <a:lnTo>
                      <a:pt x="464" y="2451"/>
                    </a:lnTo>
                    <a:lnTo>
                      <a:pt x="464" y="2451"/>
                    </a:lnTo>
                    <a:lnTo>
                      <a:pt x="464" y="2230"/>
                    </a:lnTo>
                    <a:lnTo>
                      <a:pt x="509" y="1987"/>
                    </a:lnTo>
                    <a:lnTo>
                      <a:pt x="575" y="1767"/>
                    </a:lnTo>
                    <a:lnTo>
                      <a:pt x="663" y="1546"/>
                    </a:lnTo>
                    <a:lnTo>
                      <a:pt x="663" y="1546"/>
                    </a:lnTo>
                    <a:lnTo>
                      <a:pt x="751" y="1347"/>
                    </a:lnTo>
                    <a:lnTo>
                      <a:pt x="884" y="1170"/>
                    </a:lnTo>
                    <a:lnTo>
                      <a:pt x="994" y="972"/>
                    </a:lnTo>
                    <a:lnTo>
                      <a:pt x="1149" y="817"/>
                    </a:lnTo>
                    <a:lnTo>
                      <a:pt x="1149" y="817"/>
                    </a:lnTo>
                    <a:lnTo>
                      <a:pt x="1303" y="663"/>
                    </a:lnTo>
                    <a:lnTo>
                      <a:pt x="1480" y="530"/>
                    </a:lnTo>
                    <a:lnTo>
                      <a:pt x="1679" y="398"/>
                    </a:lnTo>
                    <a:lnTo>
                      <a:pt x="1877" y="287"/>
                    </a:lnTo>
                    <a:lnTo>
                      <a:pt x="1877" y="287"/>
                    </a:lnTo>
                    <a:lnTo>
                      <a:pt x="2098" y="199"/>
                    </a:lnTo>
                    <a:lnTo>
                      <a:pt x="2341" y="133"/>
                    </a:lnTo>
                    <a:lnTo>
                      <a:pt x="2341" y="133"/>
                    </a:lnTo>
                    <a:lnTo>
                      <a:pt x="2452" y="111"/>
                    </a:lnTo>
                    <a:lnTo>
                      <a:pt x="2584" y="111"/>
                    </a:lnTo>
                    <a:lnTo>
                      <a:pt x="2584" y="111"/>
                    </a:lnTo>
                    <a:lnTo>
                      <a:pt x="2672" y="111"/>
                    </a:lnTo>
                    <a:lnTo>
                      <a:pt x="2672" y="111"/>
                    </a:lnTo>
                    <a:lnTo>
                      <a:pt x="2871" y="111"/>
                    </a:lnTo>
                    <a:lnTo>
                      <a:pt x="2871" y="111"/>
                    </a:lnTo>
                    <a:lnTo>
                      <a:pt x="2606" y="44"/>
                    </a:lnTo>
                    <a:lnTo>
                      <a:pt x="2385" y="22"/>
                    </a:lnTo>
                    <a:lnTo>
                      <a:pt x="2385" y="22"/>
                    </a:lnTo>
                    <a:lnTo>
                      <a:pt x="2187"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9"/>
            <p:cNvSpPr/>
            <p:nvPr/>
          </p:nvSpPr>
          <p:spPr>
            <a:xfrm>
              <a:off x="-309525" y="3275854"/>
              <a:ext cx="1762684" cy="2281599"/>
            </a:xfrm>
            <a:custGeom>
              <a:avLst/>
              <a:gdLst/>
              <a:ahLst/>
              <a:cxnLst/>
              <a:rect l="l" t="t" r="r" b="b"/>
              <a:pathLst>
                <a:path w="55352" h="71647" extrusionOk="0">
                  <a:moveTo>
                    <a:pt x="16604" y="1"/>
                  </a:moveTo>
                  <a:lnTo>
                    <a:pt x="16471" y="1016"/>
                  </a:lnTo>
                  <a:lnTo>
                    <a:pt x="16317" y="1966"/>
                  </a:lnTo>
                  <a:lnTo>
                    <a:pt x="16184" y="2893"/>
                  </a:lnTo>
                  <a:lnTo>
                    <a:pt x="16052" y="3798"/>
                  </a:lnTo>
                  <a:lnTo>
                    <a:pt x="15963" y="4703"/>
                  </a:lnTo>
                  <a:lnTo>
                    <a:pt x="15919" y="5609"/>
                  </a:lnTo>
                  <a:lnTo>
                    <a:pt x="15897" y="6094"/>
                  </a:lnTo>
                  <a:lnTo>
                    <a:pt x="15897" y="6580"/>
                  </a:lnTo>
                  <a:lnTo>
                    <a:pt x="15919" y="7066"/>
                  </a:lnTo>
                  <a:lnTo>
                    <a:pt x="15963" y="7574"/>
                  </a:lnTo>
                  <a:lnTo>
                    <a:pt x="15941" y="7574"/>
                  </a:lnTo>
                  <a:lnTo>
                    <a:pt x="15698" y="7596"/>
                  </a:lnTo>
                  <a:lnTo>
                    <a:pt x="15566" y="7618"/>
                  </a:lnTo>
                  <a:lnTo>
                    <a:pt x="15434" y="7662"/>
                  </a:lnTo>
                  <a:lnTo>
                    <a:pt x="15323" y="7750"/>
                  </a:lnTo>
                  <a:lnTo>
                    <a:pt x="15235" y="7883"/>
                  </a:lnTo>
                  <a:lnTo>
                    <a:pt x="15169" y="8037"/>
                  </a:lnTo>
                  <a:lnTo>
                    <a:pt x="15146" y="8258"/>
                  </a:lnTo>
                  <a:lnTo>
                    <a:pt x="15102" y="9053"/>
                  </a:lnTo>
                  <a:lnTo>
                    <a:pt x="15080" y="9848"/>
                  </a:lnTo>
                  <a:lnTo>
                    <a:pt x="15058" y="11460"/>
                  </a:lnTo>
                  <a:lnTo>
                    <a:pt x="15080" y="13049"/>
                  </a:lnTo>
                  <a:lnTo>
                    <a:pt x="15080" y="14573"/>
                  </a:lnTo>
                  <a:lnTo>
                    <a:pt x="15080" y="15301"/>
                  </a:lnTo>
                  <a:lnTo>
                    <a:pt x="15058" y="16008"/>
                  </a:lnTo>
                  <a:lnTo>
                    <a:pt x="15014" y="16670"/>
                  </a:lnTo>
                  <a:lnTo>
                    <a:pt x="14970" y="17310"/>
                  </a:lnTo>
                  <a:lnTo>
                    <a:pt x="14882" y="17885"/>
                  </a:lnTo>
                  <a:lnTo>
                    <a:pt x="14771" y="18437"/>
                  </a:lnTo>
                  <a:lnTo>
                    <a:pt x="14639" y="18922"/>
                  </a:lnTo>
                  <a:lnTo>
                    <a:pt x="14550" y="19143"/>
                  </a:lnTo>
                  <a:lnTo>
                    <a:pt x="14462" y="19342"/>
                  </a:lnTo>
                  <a:lnTo>
                    <a:pt x="14330" y="19607"/>
                  </a:lnTo>
                  <a:lnTo>
                    <a:pt x="14175" y="19894"/>
                  </a:lnTo>
                  <a:lnTo>
                    <a:pt x="14020" y="20203"/>
                  </a:lnTo>
                  <a:lnTo>
                    <a:pt x="13844" y="20556"/>
                  </a:lnTo>
                  <a:lnTo>
                    <a:pt x="13667" y="20976"/>
                  </a:lnTo>
                  <a:lnTo>
                    <a:pt x="13601" y="21218"/>
                  </a:lnTo>
                  <a:lnTo>
                    <a:pt x="13557" y="21483"/>
                  </a:lnTo>
                  <a:lnTo>
                    <a:pt x="13513" y="21770"/>
                  </a:lnTo>
                  <a:lnTo>
                    <a:pt x="13468" y="22102"/>
                  </a:lnTo>
                  <a:lnTo>
                    <a:pt x="13446" y="22433"/>
                  </a:lnTo>
                  <a:lnTo>
                    <a:pt x="13446" y="22808"/>
                  </a:lnTo>
                  <a:lnTo>
                    <a:pt x="13402" y="20755"/>
                  </a:lnTo>
                  <a:lnTo>
                    <a:pt x="12563" y="20777"/>
                  </a:lnTo>
                  <a:lnTo>
                    <a:pt x="12431" y="22985"/>
                  </a:lnTo>
                  <a:lnTo>
                    <a:pt x="12298" y="25303"/>
                  </a:lnTo>
                  <a:lnTo>
                    <a:pt x="12210" y="27577"/>
                  </a:lnTo>
                  <a:lnTo>
                    <a:pt x="12144" y="29719"/>
                  </a:lnTo>
                  <a:lnTo>
                    <a:pt x="11327" y="29785"/>
                  </a:lnTo>
                  <a:lnTo>
                    <a:pt x="11371" y="30469"/>
                  </a:lnTo>
                  <a:lnTo>
                    <a:pt x="11437" y="31132"/>
                  </a:lnTo>
                  <a:lnTo>
                    <a:pt x="11305" y="31220"/>
                  </a:lnTo>
                  <a:lnTo>
                    <a:pt x="11194" y="31286"/>
                  </a:lnTo>
                  <a:lnTo>
                    <a:pt x="11084" y="31331"/>
                  </a:lnTo>
                  <a:lnTo>
                    <a:pt x="10863" y="31331"/>
                  </a:lnTo>
                  <a:lnTo>
                    <a:pt x="10753" y="31286"/>
                  </a:lnTo>
                  <a:lnTo>
                    <a:pt x="10642" y="31198"/>
                  </a:lnTo>
                  <a:lnTo>
                    <a:pt x="10532" y="31110"/>
                  </a:lnTo>
                  <a:lnTo>
                    <a:pt x="10444" y="30977"/>
                  </a:lnTo>
                  <a:lnTo>
                    <a:pt x="10333" y="30823"/>
                  </a:lnTo>
                  <a:lnTo>
                    <a:pt x="10245" y="30668"/>
                  </a:lnTo>
                  <a:lnTo>
                    <a:pt x="10157" y="30469"/>
                  </a:lnTo>
                  <a:lnTo>
                    <a:pt x="10002" y="30006"/>
                  </a:lnTo>
                  <a:lnTo>
                    <a:pt x="9870" y="29498"/>
                  </a:lnTo>
                  <a:lnTo>
                    <a:pt x="9737" y="28902"/>
                  </a:lnTo>
                  <a:lnTo>
                    <a:pt x="9627" y="28262"/>
                  </a:lnTo>
                  <a:lnTo>
                    <a:pt x="9516" y="27445"/>
                  </a:lnTo>
                  <a:lnTo>
                    <a:pt x="9406" y="26562"/>
                  </a:lnTo>
                  <a:lnTo>
                    <a:pt x="9340" y="25678"/>
                  </a:lnTo>
                  <a:lnTo>
                    <a:pt x="9251" y="24773"/>
                  </a:lnTo>
                  <a:lnTo>
                    <a:pt x="9141" y="23051"/>
                  </a:lnTo>
                  <a:lnTo>
                    <a:pt x="9075" y="22278"/>
                  </a:lnTo>
                  <a:lnTo>
                    <a:pt x="9009" y="21572"/>
                  </a:lnTo>
                  <a:lnTo>
                    <a:pt x="7905" y="21616"/>
                  </a:lnTo>
                  <a:lnTo>
                    <a:pt x="7949" y="23007"/>
                  </a:lnTo>
                  <a:lnTo>
                    <a:pt x="7397" y="23029"/>
                  </a:lnTo>
                  <a:lnTo>
                    <a:pt x="7264" y="18370"/>
                  </a:lnTo>
                  <a:lnTo>
                    <a:pt x="7198" y="13844"/>
                  </a:lnTo>
                  <a:lnTo>
                    <a:pt x="7198" y="13888"/>
                  </a:lnTo>
                  <a:lnTo>
                    <a:pt x="6999" y="13910"/>
                  </a:lnTo>
                  <a:lnTo>
                    <a:pt x="6911" y="13932"/>
                  </a:lnTo>
                  <a:lnTo>
                    <a:pt x="6823" y="13977"/>
                  </a:lnTo>
                  <a:lnTo>
                    <a:pt x="6757" y="14065"/>
                  </a:lnTo>
                  <a:lnTo>
                    <a:pt x="6690" y="14197"/>
                  </a:lnTo>
                  <a:lnTo>
                    <a:pt x="6668" y="14374"/>
                  </a:lnTo>
                  <a:lnTo>
                    <a:pt x="6646" y="14595"/>
                  </a:lnTo>
                  <a:lnTo>
                    <a:pt x="6646" y="13513"/>
                  </a:lnTo>
                  <a:lnTo>
                    <a:pt x="6668" y="12387"/>
                  </a:lnTo>
                  <a:lnTo>
                    <a:pt x="6668" y="11217"/>
                  </a:lnTo>
                  <a:lnTo>
                    <a:pt x="6690" y="10024"/>
                  </a:lnTo>
                  <a:lnTo>
                    <a:pt x="6668" y="8854"/>
                  </a:lnTo>
                  <a:lnTo>
                    <a:pt x="6602" y="7684"/>
                  </a:lnTo>
                  <a:lnTo>
                    <a:pt x="6558" y="7110"/>
                  </a:lnTo>
                  <a:lnTo>
                    <a:pt x="6514" y="6536"/>
                  </a:lnTo>
                  <a:lnTo>
                    <a:pt x="6425" y="5984"/>
                  </a:lnTo>
                  <a:lnTo>
                    <a:pt x="6337" y="5454"/>
                  </a:lnTo>
                  <a:lnTo>
                    <a:pt x="6293" y="5344"/>
                  </a:lnTo>
                  <a:lnTo>
                    <a:pt x="6227" y="5255"/>
                  </a:lnTo>
                  <a:lnTo>
                    <a:pt x="6138" y="5211"/>
                  </a:lnTo>
                  <a:lnTo>
                    <a:pt x="6050" y="5189"/>
                  </a:lnTo>
                  <a:lnTo>
                    <a:pt x="5984" y="5189"/>
                  </a:lnTo>
                  <a:lnTo>
                    <a:pt x="5918" y="5233"/>
                  </a:lnTo>
                  <a:lnTo>
                    <a:pt x="5829" y="5278"/>
                  </a:lnTo>
                  <a:lnTo>
                    <a:pt x="5763" y="5344"/>
                  </a:lnTo>
                  <a:lnTo>
                    <a:pt x="5608" y="5520"/>
                  </a:lnTo>
                  <a:lnTo>
                    <a:pt x="5454" y="5785"/>
                  </a:lnTo>
                  <a:lnTo>
                    <a:pt x="5299" y="6117"/>
                  </a:lnTo>
                  <a:lnTo>
                    <a:pt x="5167" y="6514"/>
                  </a:lnTo>
                  <a:lnTo>
                    <a:pt x="5056" y="7000"/>
                  </a:lnTo>
                  <a:lnTo>
                    <a:pt x="4968" y="7552"/>
                  </a:lnTo>
                  <a:lnTo>
                    <a:pt x="4968" y="10378"/>
                  </a:lnTo>
                  <a:lnTo>
                    <a:pt x="4990" y="13226"/>
                  </a:lnTo>
                  <a:lnTo>
                    <a:pt x="4438" y="13226"/>
                  </a:lnTo>
                  <a:lnTo>
                    <a:pt x="4438" y="12652"/>
                  </a:lnTo>
                  <a:lnTo>
                    <a:pt x="4460" y="12056"/>
                  </a:lnTo>
                  <a:lnTo>
                    <a:pt x="4527" y="10753"/>
                  </a:lnTo>
                  <a:lnTo>
                    <a:pt x="4527" y="10091"/>
                  </a:lnTo>
                  <a:lnTo>
                    <a:pt x="4527" y="9450"/>
                  </a:lnTo>
                  <a:lnTo>
                    <a:pt x="4482" y="8832"/>
                  </a:lnTo>
                  <a:lnTo>
                    <a:pt x="4460" y="8545"/>
                  </a:lnTo>
                  <a:lnTo>
                    <a:pt x="4416" y="8258"/>
                  </a:lnTo>
                  <a:lnTo>
                    <a:pt x="4350" y="8148"/>
                  </a:lnTo>
                  <a:lnTo>
                    <a:pt x="4306" y="8126"/>
                  </a:lnTo>
                  <a:lnTo>
                    <a:pt x="4217" y="8126"/>
                  </a:lnTo>
                  <a:lnTo>
                    <a:pt x="4173" y="8170"/>
                  </a:lnTo>
                  <a:lnTo>
                    <a:pt x="4063" y="8280"/>
                  </a:lnTo>
                  <a:lnTo>
                    <a:pt x="3975" y="8435"/>
                  </a:lnTo>
                  <a:lnTo>
                    <a:pt x="3864" y="8634"/>
                  </a:lnTo>
                  <a:lnTo>
                    <a:pt x="3754" y="8810"/>
                  </a:lnTo>
                  <a:lnTo>
                    <a:pt x="3643" y="8965"/>
                  </a:lnTo>
                  <a:lnTo>
                    <a:pt x="3533" y="9075"/>
                  </a:lnTo>
                  <a:lnTo>
                    <a:pt x="3489" y="9119"/>
                  </a:lnTo>
                  <a:lnTo>
                    <a:pt x="3401" y="9119"/>
                  </a:lnTo>
                  <a:lnTo>
                    <a:pt x="3379" y="9097"/>
                  </a:lnTo>
                  <a:lnTo>
                    <a:pt x="3312" y="8987"/>
                  </a:lnTo>
                  <a:lnTo>
                    <a:pt x="3312" y="8457"/>
                  </a:lnTo>
                  <a:lnTo>
                    <a:pt x="3268" y="7905"/>
                  </a:lnTo>
                  <a:lnTo>
                    <a:pt x="3246" y="7640"/>
                  </a:lnTo>
                  <a:lnTo>
                    <a:pt x="3202" y="7375"/>
                  </a:lnTo>
                  <a:lnTo>
                    <a:pt x="3114" y="7110"/>
                  </a:lnTo>
                  <a:lnTo>
                    <a:pt x="3025" y="6845"/>
                  </a:lnTo>
                  <a:lnTo>
                    <a:pt x="3047" y="7684"/>
                  </a:lnTo>
                  <a:lnTo>
                    <a:pt x="3069" y="8567"/>
                  </a:lnTo>
                  <a:lnTo>
                    <a:pt x="3136" y="10400"/>
                  </a:lnTo>
                  <a:lnTo>
                    <a:pt x="3158" y="11327"/>
                  </a:lnTo>
                  <a:lnTo>
                    <a:pt x="3158" y="12232"/>
                  </a:lnTo>
                  <a:lnTo>
                    <a:pt x="3136" y="13116"/>
                  </a:lnTo>
                  <a:lnTo>
                    <a:pt x="3069" y="13955"/>
                  </a:lnTo>
                  <a:lnTo>
                    <a:pt x="2871" y="14462"/>
                  </a:lnTo>
                  <a:lnTo>
                    <a:pt x="2760" y="14705"/>
                  </a:lnTo>
                  <a:lnTo>
                    <a:pt x="2628" y="14926"/>
                  </a:lnTo>
                  <a:lnTo>
                    <a:pt x="2495" y="15103"/>
                  </a:lnTo>
                  <a:lnTo>
                    <a:pt x="2341" y="15257"/>
                  </a:lnTo>
                  <a:lnTo>
                    <a:pt x="2275" y="15301"/>
                  </a:lnTo>
                  <a:lnTo>
                    <a:pt x="2186" y="15345"/>
                  </a:lnTo>
                  <a:lnTo>
                    <a:pt x="2076" y="15368"/>
                  </a:lnTo>
                  <a:lnTo>
                    <a:pt x="1988" y="15390"/>
                  </a:lnTo>
                  <a:lnTo>
                    <a:pt x="2032" y="16030"/>
                  </a:lnTo>
                  <a:lnTo>
                    <a:pt x="2054" y="16670"/>
                  </a:lnTo>
                  <a:lnTo>
                    <a:pt x="2054" y="17310"/>
                  </a:lnTo>
                  <a:lnTo>
                    <a:pt x="2032" y="17907"/>
                  </a:lnTo>
                  <a:lnTo>
                    <a:pt x="1988" y="18503"/>
                  </a:lnTo>
                  <a:lnTo>
                    <a:pt x="1943" y="19077"/>
                  </a:lnTo>
                  <a:lnTo>
                    <a:pt x="1855" y="19651"/>
                  </a:lnTo>
                  <a:lnTo>
                    <a:pt x="1745" y="20181"/>
                  </a:lnTo>
                  <a:lnTo>
                    <a:pt x="1612" y="20711"/>
                  </a:lnTo>
                  <a:lnTo>
                    <a:pt x="1480" y="21241"/>
                  </a:lnTo>
                  <a:lnTo>
                    <a:pt x="1303" y="21726"/>
                  </a:lnTo>
                  <a:lnTo>
                    <a:pt x="1126" y="22212"/>
                  </a:lnTo>
                  <a:lnTo>
                    <a:pt x="950" y="22676"/>
                  </a:lnTo>
                  <a:lnTo>
                    <a:pt x="729" y="23117"/>
                  </a:lnTo>
                  <a:lnTo>
                    <a:pt x="508" y="23559"/>
                  </a:lnTo>
                  <a:lnTo>
                    <a:pt x="265" y="23978"/>
                  </a:lnTo>
                  <a:lnTo>
                    <a:pt x="199" y="24089"/>
                  </a:lnTo>
                  <a:lnTo>
                    <a:pt x="155" y="24243"/>
                  </a:lnTo>
                  <a:lnTo>
                    <a:pt x="111" y="24442"/>
                  </a:lnTo>
                  <a:lnTo>
                    <a:pt x="67" y="24663"/>
                  </a:lnTo>
                  <a:lnTo>
                    <a:pt x="23" y="25171"/>
                  </a:lnTo>
                  <a:lnTo>
                    <a:pt x="0" y="25789"/>
                  </a:lnTo>
                  <a:lnTo>
                    <a:pt x="23" y="26473"/>
                  </a:lnTo>
                  <a:lnTo>
                    <a:pt x="67" y="27202"/>
                  </a:lnTo>
                  <a:lnTo>
                    <a:pt x="177" y="28725"/>
                  </a:lnTo>
                  <a:lnTo>
                    <a:pt x="133" y="29895"/>
                  </a:lnTo>
                  <a:lnTo>
                    <a:pt x="111" y="31066"/>
                  </a:lnTo>
                  <a:lnTo>
                    <a:pt x="111" y="32280"/>
                  </a:lnTo>
                  <a:lnTo>
                    <a:pt x="155" y="33494"/>
                  </a:lnTo>
                  <a:lnTo>
                    <a:pt x="221" y="34709"/>
                  </a:lnTo>
                  <a:lnTo>
                    <a:pt x="310" y="35967"/>
                  </a:lnTo>
                  <a:lnTo>
                    <a:pt x="442" y="37226"/>
                  </a:lnTo>
                  <a:lnTo>
                    <a:pt x="597" y="38506"/>
                  </a:lnTo>
                  <a:lnTo>
                    <a:pt x="795" y="39831"/>
                  </a:lnTo>
                  <a:lnTo>
                    <a:pt x="1038" y="41200"/>
                  </a:lnTo>
                  <a:lnTo>
                    <a:pt x="1325" y="42547"/>
                  </a:lnTo>
                  <a:lnTo>
                    <a:pt x="1678" y="43938"/>
                  </a:lnTo>
                  <a:lnTo>
                    <a:pt x="1855" y="44622"/>
                  </a:lnTo>
                  <a:lnTo>
                    <a:pt x="2054" y="45329"/>
                  </a:lnTo>
                  <a:lnTo>
                    <a:pt x="2275" y="46013"/>
                  </a:lnTo>
                  <a:lnTo>
                    <a:pt x="2517" y="46719"/>
                  </a:lnTo>
                  <a:lnTo>
                    <a:pt x="2760" y="47404"/>
                  </a:lnTo>
                  <a:lnTo>
                    <a:pt x="3025" y="48110"/>
                  </a:lnTo>
                  <a:lnTo>
                    <a:pt x="3312" y="48817"/>
                  </a:lnTo>
                  <a:lnTo>
                    <a:pt x="3621" y="49523"/>
                  </a:lnTo>
                  <a:lnTo>
                    <a:pt x="4262" y="50914"/>
                  </a:lnTo>
                  <a:lnTo>
                    <a:pt x="4615" y="51599"/>
                  </a:lnTo>
                  <a:lnTo>
                    <a:pt x="4990" y="52305"/>
                  </a:lnTo>
                  <a:lnTo>
                    <a:pt x="5366" y="52990"/>
                  </a:lnTo>
                  <a:lnTo>
                    <a:pt x="5785" y="53674"/>
                  </a:lnTo>
                  <a:lnTo>
                    <a:pt x="6646" y="55021"/>
                  </a:lnTo>
                  <a:lnTo>
                    <a:pt x="6889" y="55352"/>
                  </a:lnTo>
                  <a:lnTo>
                    <a:pt x="7132" y="55683"/>
                  </a:lnTo>
                  <a:lnTo>
                    <a:pt x="7618" y="56324"/>
                  </a:lnTo>
                  <a:lnTo>
                    <a:pt x="8103" y="56986"/>
                  </a:lnTo>
                  <a:lnTo>
                    <a:pt x="8368" y="57295"/>
                  </a:lnTo>
                  <a:lnTo>
                    <a:pt x="8633" y="57604"/>
                  </a:lnTo>
                  <a:lnTo>
                    <a:pt x="9715" y="58819"/>
                  </a:lnTo>
                  <a:lnTo>
                    <a:pt x="10289" y="59437"/>
                  </a:lnTo>
                  <a:lnTo>
                    <a:pt x="10863" y="60011"/>
                  </a:lnTo>
                  <a:lnTo>
                    <a:pt x="11459" y="60563"/>
                  </a:lnTo>
                  <a:lnTo>
                    <a:pt x="12078" y="61115"/>
                  </a:lnTo>
                  <a:lnTo>
                    <a:pt x="12696" y="61623"/>
                  </a:lnTo>
                  <a:lnTo>
                    <a:pt x="13314" y="62153"/>
                  </a:lnTo>
                  <a:lnTo>
                    <a:pt x="13954" y="62638"/>
                  </a:lnTo>
                  <a:lnTo>
                    <a:pt x="14595" y="63102"/>
                  </a:lnTo>
                  <a:lnTo>
                    <a:pt x="15235" y="63566"/>
                  </a:lnTo>
                  <a:lnTo>
                    <a:pt x="15875" y="64007"/>
                  </a:lnTo>
                  <a:lnTo>
                    <a:pt x="16515" y="64427"/>
                  </a:lnTo>
                  <a:lnTo>
                    <a:pt x="17156" y="64824"/>
                  </a:lnTo>
                  <a:lnTo>
                    <a:pt x="18458" y="65597"/>
                  </a:lnTo>
                  <a:lnTo>
                    <a:pt x="19739" y="66325"/>
                  </a:lnTo>
                  <a:lnTo>
                    <a:pt x="21019" y="66988"/>
                  </a:lnTo>
                  <a:lnTo>
                    <a:pt x="21748" y="67518"/>
                  </a:lnTo>
                  <a:lnTo>
                    <a:pt x="22631" y="68114"/>
                  </a:lnTo>
                  <a:lnTo>
                    <a:pt x="23514" y="68688"/>
                  </a:lnTo>
                  <a:lnTo>
                    <a:pt x="24265" y="69152"/>
                  </a:lnTo>
                  <a:lnTo>
                    <a:pt x="24927" y="69416"/>
                  </a:lnTo>
                  <a:lnTo>
                    <a:pt x="25590" y="69637"/>
                  </a:lnTo>
                  <a:lnTo>
                    <a:pt x="26252" y="69858"/>
                  </a:lnTo>
                  <a:lnTo>
                    <a:pt x="26937" y="70057"/>
                  </a:lnTo>
                  <a:lnTo>
                    <a:pt x="27621" y="70255"/>
                  </a:lnTo>
                  <a:lnTo>
                    <a:pt x="28305" y="70432"/>
                  </a:lnTo>
                  <a:lnTo>
                    <a:pt x="29012" y="70609"/>
                  </a:lnTo>
                  <a:lnTo>
                    <a:pt x="29696" y="70741"/>
                  </a:lnTo>
                  <a:lnTo>
                    <a:pt x="31109" y="71006"/>
                  </a:lnTo>
                  <a:lnTo>
                    <a:pt x="32500" y="71227"/>
                  </a:lnTo>
                  <a:lnTo>
                    <a:pt x="33891" y="71404"/>
                  </a:lnTo>
                  <a:lnTo>
                    <a:pt x="35260" y="71514"/>
                  </a:lnTo>
                  <a:lnTo>
                    <a:pt x="36188" y="71580"/>
                  </a:lnTo>
                  <a:lnTo>
                    <a:pt x="37115" y="71624"/>
                  </a:lnTo>
                  <a:lnTo>
                    <a:pt x="38042" y="71646"/>
                  </a:lnTo>
                  <a:lnTo>
                    <a:pt x="39919" y="71646"/>
                  </a:lnTo>
                  <a:lnTo>
                    <a:pt x="40868" y="71624"/>
                  </a:lnTo>
                  <a:lnTo>
                    <a:pt x="41796" y="71580"/>
                  </a:lnTo>
                  <a:lnTo>
                    <a:pt x="42723" y="71514"/>
                  </a:lnTo>
                  <a:lnTo>
                    <a:pt x="43650" y="71426"/>
                  </a:lnTo>
                  <a:lnTo>
                    <a:pt x="44577" y="71337"/>
                  </a:lnTo>
                  <a:lnTo>
                    <a:pt x="45483" y="71227"/>
                  </a:lnTo>
                  <a:lnTo>
                    <a:pt x="46366" y="71094"/>
                  </a:lnTo>
                  <a:lnTo>
                    <a:pt x="46697" y="71028"/>
                  </a:lnTo>
                  <a:lnTo>
                    <a:pt x="47028" y="70940"/>
                  </a:lnTo>
                  <a:lnTo>
                    <a:pt x="47337" y="70852"/>
                  </a:lnTo>
                  <a:lnTo>
                    <a:pt x="47646" y="70741"/>
                  </a:lnTo>
                  <a:lnTo>
                    <a:pt x="47933" y="70631"/>
                  </a:lnTo>
                  <a:lnTo>
                    <a:pt x="48220" y="70498"/>
                  </a:lnTo>
                  <a:lnTo>
                    <a:pt x="48772" y="70189"/>
                  </a:lnTo>
                  <a:lnTo>
                    <a:pt x="49280" y="69880"/>
                  </a:lnTo>
                  <a:lnTo>
                    <a:pt x="49766" y="69527"/>
                  </a:lnTo>
                  <a:lnTo>
                    <a:pt x="50185" y="69174"/>
                  </a:lnTo>
                  <a:lnTo>
                    <a:pt x="50583" y="68798"/>
                  </a:lnTo>
                  <a:lnTo>
                    <a:pt x="50914" y="68445"/>
                  </a:lnTo>
                  <a:lnTo>
                    <a:pt x="51201" y="68114"/>
                  </a:lnTo>
                  <a:lnTo>
                    <a:pt x="51466" y="67783"/>
                  </a:lnTo>
                  <a:lnTo>
                    <a:pt x="51665" y="67518"/>
                  </a:lnTo>
                  <a:lnTo>
                    <a:pt x="51930" y="67098"/>
                  </a:lnTo>
                  <a:lnTo>
                    <a:pt x="52018" y="66944"/>
                  </a:lnTo>
                  <a:lnTo>
                    <a:pt x="52283" y="66657"/>
                  </a:lnTo>
                  <a:lnTo>
                    <a:pt x="52526" y="66325"/>
                  </a:lnTo>
                  <a:lnTo>
                    <a:pt x="52614" y="66171"/>
                  </a:lnTo>
                  <a:lnTo>
                    <a:pt x="52702" y="65994"/>
                  </a:lnTo>
                  <a:lnTo>
                    <a:pt x="52769" y="65818"/>
                  </a:lnTo>
                  <a:lnTo>
                    <a:pt x="52835" y="65641"/>
                  </a:lnTo>
                  <a:lnTo>
                    <a:pt x="52857" y="65464"/>
                  </a:lnTo>
                  <a:lnTo>
                    <a:pt x="52879" y="65310"/>
                  </a:lnTo>
                  <a:lnTo>
                    <a:pt x="52857" y="65155"/>
                  </a:lnTo>
                  <a:lnTo>
                    <a:pt x="52813" y="65023"/>
                  </a:lnTo>
                  <a:lnTo>
                    <a:pt x="52747" y="64890"/>
                  </a:lnTo>
                  <a:lnTo>
                    <a:pt x="52658" y="64780"/>
                  </a:lnTo>
                  <a:lnTo>
                    <a:pt x="52526" y="64692"/>
                  </a:lnTo>
                  <a:lnTo>
                    <a:pt x="52371" y="64625"/>
                  </a:lnTo>
                  <a:lnTo>
                    <a:pt x="51643" y="64692"/>
                  </a:lnTo>
                  <a:lnTo>
                    <a:pt x="50782" y="64780"/>
                  </a:lnTo>
                  <a:lnTo>
                    <a:pt x="49832" y="64846"/>
                  </a:lnTo>
                  <a:lnTo>
                    <a:pt x="49346" y="64868"/>
                  </a:lnTo>
                  <a:lnTo>
                    <a:pt x="48883" y="64890"/>
                  </a:lnTo>
                  <a:lnTo>
                    <a:pt x="48861" y="64890"/>
                  </a:lnTo>
                  <a:lnTo>
                    <a:pt x="48419" y="64868"/>
                  </a:lnTo>
                  <a:lnTo>
                    <a:pt x="48000" y="64846"/>
                  </a:lnTo>
                  <a:lnTo>
                    <a:pt x="47624" y="64802"/>
                  </a:lnTo>
                  <a:lnTo>
                    <a:pt x="47293" y="64736"/>
                  </a:lnTo>
                  <a:lnTo>
                    <a:pt x="47028" y="64625"/>
                  </a:lnTo>
                  <a:lnTo>
                    <a:pt x="46896" y="64559"/>
                  </a:lnTo>
                  <a:lnTo>
                    <a:pt x="46807" y="64493"/>
                  </a:lnTo>
                  <a:lnTo>
                    <a:pt x="46719" y="64427"/>
                  </a:lnTo>
                  <a:lnTo>
                    <a:pt x="46653" y="64338"/>
                  </a:lnTo>
                  <a:lnTo>
                    <a:pt x="46609" y="64250"/>
                  </a:lnTo>
                  <a:lnTo>
                    <a:pt x="46587" y="64162"/>
                  </a:lnTo>
                  <a:lnTo>
                    <a:pt x="46609" y="64095"/>
                  </a:lnTo>
                  <a:lnTo>
                    <a:pt x="46631" y="64051"/>
                  </a:lnTo>
                  <a:lnTo>
                    <a:pt x="46719" y="63985"/>
                  </a:lnTo>
                  <a:lnTo>
                    <a:pt x="46874" y="63919"/>
                  </a:lnTo>
                  <a:lnTo>
                    <a:pt x="47050" y="63875"/>
                  </a:lnTo>
                  <a:lnTo>
                    <a:pt x="47558" y="63786"/>
                  </a:lnTo>
                  <a:lnTo>
                    <a:pt x="48110" y="63698"/>
                  </a:lnTo>
                  <a:lnTo>
                    <a:pt x="48110" y="63477"/>
                  </a:lnTo>
                  <a:lnTo>
                    <a:pt x="48154" y="63234"/>
                  </a:lnTo>
                  <a:lnTo>
                    <a:pt x="48243" y="62969"/>
                  </a:lnTo>
                  <a:lnTo>
                    <a:pt x="48353" y="62682"/>
                  </a:lnTo>
                  <a:lnTo>
                    <a:pt x="48507" y="62395"/>
                  </a:lnTo>
                  <a:lnTo>
                    <a:pt x="48662" y="62086"/>
                  </a:lnTo>
                  <a:lnTo>
                    <a:pt x="49059" y="61490"/>
                  </a:lnTo>
                  <a:lnTo>
                    <a:pt x="49457" y="60916"/>
                  </a:lnTo>
                  <a:lnTo>
                    <a:pt x="49678" y="60673"/>
                  </a:lnTo>
                  <a:lnTo>
                    <a:pt x="49876" y="60452"/>
                  </a:lnTo>
                  <a:lnTo>
                    <a:pt x="50053" y="60254"/>
                  </a:lnTo>
                  <a:lnTo>
                    <a:pt x="50252" y="60099"/>
                  </a:lnTo>
                  <a:lnTo>
                    <a:pt x="50406" y="59989"/>
                  </a:lnTo>
                  <a:lnTo>
                    <a:pt x="50561" y="59945"/>
                  </a:lnTo>
                  <a:lnTo>
                    <a:pt x="50693" y="59790"/>
                  </a:lnTo>
                  <a:lnTo>
                    <a:pt x="50914" y="59613"/>
                  </a:lnTo>
                  <a:lnTo>
                    <a:pt x="51510" y="59128"/>
                  </a:lnTo>
                  <a:lnTo>
                    <a:pt x="52217" y="58554"/>
                  </a:lnTo>
                  <a:lnTo>
                    <a:pt x="52989" y="57913"/>
                  </a:lnTo>
                  <a:lnTo>
                    <a:pt x="53718" y="57251"/>
                  </a:lnTo>
                  <a:lnTo>
                    <a:pt x="54358" y="56633"/>
                  </a:lnTo>
                  <a:lnTo>
                    <a:pt x="54844" y="56081"/>
                  </a:lnTo>
                  <a:lnTo>
                    <a:pt x="54999" y="55882"/>
                  </a:lnTo>
                  <a:lnTo>
                    <a:pt x="55109" y="55706"/>
                  </a:lnTo>
                  <a:lnTo>
                    <a:pt x="55242" y="55573"/>
                  </a:lnTo>
                  <a:lnTo>
                    <a:pt x="55330" y="55419"/>
                  </a:lnTo>
                  <a:lnTo>
                    <a:pt x="55352" y="55286"/>
                  </a:lnTo>
                  <a:lnTo>
                    <a:pt x="55330" y="55131"/>
                  </a:lnTo>
                  <a:lnTo>
                    <a:pt x="55264" y="54999"/>
                  </a:lnTo>
                  <a:lnTo>
                    <a:pt x="55175" y="54867"/>
                  </a:lnTo>
                  <a:lnTo>
                    <a:pt x="55043" y="54734"/>
                  </a:lnTo>
                  <a:lnTo>
                    <a:pt x="54866" y="54602"/>
                  </a:lnTo>
                  <a:lnTo>
                    <a:pt x="54667" y="54447"/>
                  </a:lnTo>
                  <a:lnTo>
                    <a:pt x="54447" y="54315"/>
                  </a:lnTo>
                  <a:lnTo>
                    <a:pt x="53917" y="54050"/>
                  </a:lnTo>
                  <a:lnTo>
                    <a:pt x="53321" y="53785"/>
                  </a:lnTo>
                  <a:lnTo>
                    <a:pt x="52702" y="53520"/>
                  </a:lnTo>
                  <a:lnTo>
                    <a:pt x="51334" y="52990"/>
                  </a:lnTo>
                  <a:lnTo>
                    <a:pt x="49987" y="52482"/>
                  </a:lnTo>
                  <a:lnTo>
                    <a:pt x="49324" y="52261"/>
                  </a:lnTo>
                  <a:lnTo>
                    <a:pt x="48728" y="52063"/>
                  </a:lnTo>
                  <a:lnTo>
                    <a:pt x="48176" y="51908"/>
                  </a:lnTo>
                  <a:lnTo>
                    <a:pt x="47691" y="51798"/>
                  </a:lnTo>
                  <a:lnTo>
                    <a:pt x="47492" y="51731"/>
                  </a:lnTo>
                  <a:lnTo>
                    <a:pt x="47337" y="51643"/>
                  </a:lnTo>
                  <a:lnTo>
                    <a:pt x="47227" y="51533"/>
                  </a:lnTo>
                  <a:lnTo>
                    <a:pt x="47161" y="51422"/>
                  </a:lnTo>
                  <a:lnTo>
                    <a:pt x="47117" y="51290"/>
                  </a:lnTo>
                  <a:lnTo>
                    <a:pt x="47094" y="51157"/>
                  </a:lnTo>
                  <a:lnTo>
                    <a:pt x="47094" y="51025"/>
                  </a:lnTo>
                  <a:lnTo>
                    <a:pt x="47117" y="50892"/>
                  </a:lnTo>
                  <a:lnTo>
                    <a:pt x="47205" y="50583"/>
                  </a:lnTo>
                  <a:lnTo>
                    <a:pt x="47293" y="50252"/>
                  </a:lnTo>
                  <a:lnTo>
                    <a:pt x="47315" y="50098"/>
                  </a:lnTo>
                  <a:lnTo>
                    <a:pt x="47337" y="49943"/>
                  </a:lnTo>
                  <a:lnTo>
                    <a:pt x="47337" y="49788"/>
                  </a:lnTo>
                  <a:lnTo>
                    <a:pt x="47337" y="49634"/>
                  </a:lnTo>
                  <a:lnTo>
                    <a:pt x="47161" y="49700"/>
                  </a:lnTo>
                  <a:lnTo>
                    <a:pt x="46984" y="49744"/>
                  </a:lnTo>
                  <a:lnTo>
                    <a:pt x="46807" y="49766"/>
                  </a:lnTo>
                  <a:lnTo>
                    <a:pt x="46476" y="49766"/>
                  </a:lnTo>
                  <a:lnTo>
                    <a:pt x="46300" y="49744"/>
                  </a:lnTo>
                  <a:lnTo>
                    <a:pt x="45968" y="49678"/>
                  </a:lnTo>
                  <a:lnTo>
                    <a:pt x="45615" y="49612"/>
                  </a:lnTo>
                  <a:lnTo>
                    <a:pt x="45439" y="49590"/>
                  </a:lnTo>
                  <a:lnTo>
                    <a:pt x="45262" y="49568"/>
                  </a:lnTo>
                  <a:lnTo>
                    <a:pt x="44953" y="49612"/>
                  </a:lnTo>
                  <a:lnTo>
                    <a:pt x="44798" y="49634"/>
                  </a:lnTo>
                  <a:lnTo>
                    <a:pt x="44644" y="49678"/>
                  </a:lnTo>
                  <a:lnTo>
                    <a:pt x="44622" y="49656"/>
                  </a:lnTo>
                  <a:lnTo>
                    <a:pt x="44600" y="49634"/>
                  </a:lnTo>
                  <a:lnTo>
                    <a:pt x="44489" y="49590"/>
                  </a:lnTo>
                  <a:lnTo>
                    <a:pt x="44313" y="49546"/>
                  </a:lnTo>
                  <a:lnTo>
                    <a:pt x="44092" y="49523"/>
                  </a:lnTo>
                  <a:lnTo>
                    <a:pt x="43496" y="49457"/>
                  </a:lnTo>
                  <a:lnTo>
                    <a:pt x="42767" y="49413"/>
                  </a:lnTo>
                  <a:lnTo>
                    <a:pt x="41089" y="49303"/>
                  </a:lnTo>
                  <a:lnTo>
                    <a:pt x="39544" y="49214"/>
                  </a:lnTo>
                  <a:lnTo>
                    <a:pt x="39433" y="49259"/>
                  </a:lnTo>
                  <a:lnTo>
                    <a:pt x="39256" y="49281"/>
                  </a:lnTo>
                  <a:lnTo>
                    <a:pt x="39036" y="49325"/>
                  </a:lnTo>
                  <a:lnTo>
                    <a:pt x="38638" y="49369"/>
                  </a:lnTo>
                  <a:lnTo>
                    <a:pt x="37689" y="49369"/>
                  </a:lnTo>
                  <a:lnTo>
                    <a:pt x="37159" y="49325"/>
                  </a:lnTo>
                  <a:lnTo>
                    <a:pt x="37004" y="49325"/>
                  </a:lnTo>
                  <a:lnTo>
                    <a:pt x="36850" y="49347"/>
                  </a:lnTo>
                  <a:lnTo>
                    <a:pt x="36740" y="49369"/>
                  </a:lnTo>
                  <a:lnTo>
                    <a:pt x="36651" y="49413"/>
                  </a:lnTo>
                  <a:lnTo>
                    <a:pt x="36585" y="49479"/>
                  </a:lnTo>
                  <a:lnTo>
                    <a:pt x="36541" y="49568"/>
                  </a:lnTo>
                  <a:lnTo>
                    <a:pt x="36521" y="49626"/>
                  </a:lnTo>
                  <a:lnTo>
                    <a:pt x="36521" y="49626"/>
                  </a:lnTo>
                  <a:lnTo>
                    <a:pt x="36563" y="49281"/>
                  </a:lnTo>
                  <a:lnTo>
                    <a:pt x="36408" y="49369"/>
                  </a:lnTo>
                  <a:lnTo>
                    <a:pt x="36254" y="49413"/>
                  </a:lnTo>
                  <a:lnTo>
                    <a:pt x="36077" y="49457"/>
                  </a:lnTo>
                  <a:lnTo>
                    <a:pt x="35724" y="49457"/>
                  </a:lnTo>
                  <a:lnTo>
                    <a:pt x="35525" y="49435"/>
                  </a:lnTo>
                  <a:lnTo>
                    <a:pt x="35150" y="49347"/>
                  </a:lnTo>
                  <a:lnTo>
                    <a:pt x="34752" y="49281"/>
                  </a:lnTo>
                  <a:lnTo>
                    <a:pt x="34576" y="49259"/>
                  </a:lnTo>
                  <a:lnTo>
                    <a:pt x="34421" y="49236"/>
                  </a:lnTo>
                  <a:lnTo>
                    <a:pt x="34289" y="49259"/>
                  </a:lnTo>
                  <a:lnTo>
                    <a:pt x="34156" y="49281"/>
                  </a:lnTo>
                  <a:lnTo>
                    <a:pt x="34223" y="48729"/>
                  </a:lnTo>
                  <a:lnTo>
                    <a:pt x="34046" y="48773"/>
                  </a:lnTo>
                  <a:lnTo>
                    <a:pt x="33869" y="48817"/>
                  </a:lnTo>
                  <a:lnTo>
                    <a:pt x="33671" y="48839"/>
                  </a:lnTo>
                  <a:lnTo>
                    <a:pt x="33494" y="48839"/>
                  </a:lnTo>
                  <a:lnTo>
                    <a:pt x="33163" y="48817"/>
                  </a:lnTo>
                  <a:lnTo>
                    <a:pt x="32854" y="48773"/>
                  </a:lnTo>
                  <a:lnTo>
                    <a:pt x="32545" y="48707"/>
                  </a:lnTo>
                  <a:lnTo>
                    <a:pt x="32235" y="48618"/>
                  </a:lnTo>
                  <a:lnTo>
                    <a:pt x="31617" y="48486"/>
                  </a:lnTo>
                  <a:lnTo>
                    <a:pt x="31308" y="48420"/>
                  </a:lnTo>
                  <a:lnTo>
                    <a:pt x="30999" y="48397"/>
                  </a:lnTo>
                  <a:lnTo>
                    <a:pt x="30911" y="48420"/>
                  </a:lnTo>
                  <a:lnTo>
                    <a:pt x="31043" y="47868"/>
                  </a:lnTo>
                  <a:lnTo>
                    <a:pt x="30668" y="47779"/>
                  </a:lnTo>
                  <a:lnTo>
                    <a:pt x="30359" y="47669"/>
                  </a:lnTo>
                  <a:lnTo>
                    <a:pt x="30248" y="47603"/>
                  </a:lnTo>
                  <a:lnTo>
                    <a:pt x="30160" y="47536"/>
                  </a:lnTo>
                  <a:lnTo>
                    <a:pt x="30116" y="47448"/>
                  </a:lnTo>
                  <a:lnTo>
                    <a:pt x="30116" y="47360"/>
                  </a:lnTo>
                  <a:lnTo>
                    <a:pt x="30270" y="46830"/>
                  </a:lnTo>
                  <a:lnTo>
                    <a:pt x="30182" y="46764"/>
                  </a:lnTo>
                  <a:lnTo>
                    <a:pt x="30072" y="46719"/>
                  </a:lnTo>
                  <a:lnTo>
                    <a:pt x="29873" y="46631"/>
                  </a:lnTo>
                  <a:lnTo>
                    <a:pt x="29630" y="46587"/>
                  </a:lnTo>
                  <a:lnTo>
                    <a:pt x="29409" y="46543"/>
                  </a:lnTo>
                  <a:lnTo>
                    <a:pt x="29211" y="46499"/>
                  </a:lnTo>
                  <a:lnTo>
                    <a:pt x="29122" y="46477"/>
                  </a:lnTo>
                  <a:lnTo>
                    <a:pt x="29056" y="46432"/>
                  </a:lnTo>
                  <a:lnTo>
                    <a:pt x="29012" y="46388"/>
                  </a:lnTo>
                  <a:lnTo>
                    <a:pt x="28990" y="46322"/>
                  </a:lnTo>
                  <a:lnTo>
                    <a:pt x="28968" y="46256"/>
                  </a:lnTo>
                  <a:lnTo>
                    <a:pt x="28990" y="46167"/>
                  </a:lnTo>
                  <a:lnTo>
                    <a:pt x="28813" y="46697"/>
                  </a:lnTo>
                  <a:lnTo>
                    <a:pt x="28195" y="46455"/>
                  </a:lnTo>
                  <a:lnTo>
                    <a:pt x="27665" y="46212"/>
                  </a:lnTo>
                  <a:lnTo>
                    <a:pt x="27201" y="45947"/>
                  </a:lnTo>
                  <a:lnTo>
                    <a:pt x="26760" y="45660"/>
                  </a:lnTo>
                  <a:lnTo>
                    <a:pt x="26407" y="45395"/>
                  </a:lnTo>
                  <a:lnTo>
                    <a:pt x="26230" y="45240"/>
                  </a:lnTo>
                  <a:lnTo>
                    <a:pt x="26098" y="45108"/>
                  </a:lnTo>
                  <a:lnTo>
                    <a:pt x="25788" y="44821"/>
                  </a:lnTo>
                  <a:lnTo>
                    <a:pt x="25546" y="44512"/>
                  </a:lnTo>
                  <a:lnTo>
                    <a:pt x="25016" y="43695"/>
                  </a:lnTo>
                  <a:lnTo>
                    <a:pt x="24508" y="42922"/>
                  </a:lnTo>
                  <a:lnTo>
                    <a:pt x="24442" y="42834"/>
                  </a:lnTo>
                  <a:lnTo>
                    <a:pt x="24375" y="42745"/>
                  </a:lnTo>
                  <a:lnTo>
                    <a:pt x="24243" y="42524"/>
                  </a:lnTo>
                  <a:lnTo>
                    <a:pt x="24088" y="42326"/>
                  </a:lnTo>
                  <a:lnTo>
                    <a:pt x="24022" y="42237"/>
                  </a:lnTo>
                  <a:lnTo>
                    <a:pt x="23956" y="42127"/>
                  </a:lnTo>
                  <a:lnTo>
                    <a:pt x="23823" y="41906"/>
                  </a:lnTo>
                  <a:lnTo>
                    <a:pt x="23669" y="41686"/>
                  </a:lnTo>
                  <a:lnTo>
                    <a:pt x="23514" y="41465"/>
                  </a:lnTo>
                  <a:lnTo>
                    <a:pt x="23360" y="41222"/>
                  </a:lnTo>
                  <a:lnTo>
                    <a:pt x="23029" y="40714"/>
                  </a:lnTo>
                  <a:lnTo>
                    <a:pt x="22697" y="40162"/>
                  </a:lnTo>
                  <a:lnTo>
                    <a:pt x="22344" y="39544"/>
                  </a:lnTo>
                  <a:lnTo>
                    <a:pt x="22013" y="38904"/>
                  </a:lnTo>
                  <a:lnTo>
                    <a:pt x="21682" y="38197"/>
                  </a:lnTo>
                  <a:lnTo>
                    <a:pt x="21373" y="37446"/>
                  </a:lnTo>
                  <a:lnTo>
                    <a:pt x="21042" y="36674"/>
                  </a:lnTo>
                  <a:lnTo>
                    <a:pt x="20754" y="35857"/>
                  </a:lnTo>
                  <a:lnTo>
                    <a:pt x="20710" y="35746"/>
                  </a:lnTo>
                  <a:lnTo>
                    <a:pt x="20666" y="35636"/>
                  </a:lnTo>
                  <a:lnTo>
                    <a:pt x="20600" y="35526"/>
                  </a:lnTo>
                  <a:lnTo>
                    <a:pt x="20512" y="35437"/>
                  </a:lnTo>
                  <a:lnTo>
                    <a:pt x="20401" y="35371"/>
                  </a:lnTo>
                  <a:lnTo>
                    <a:pt x="20313" y="35305"/>
                  </a:lnTo>
                  <a:lnTo>
                    <a:pt x="20203" y="35261"/>
                  </a:lnTo>
                  <a:lnTo>
                    <a:pt x="19960" y="35261"/>
                  </a:lnTo>
                  <a:lnTo>
                    <a:pt x="19827" y="35327"/>
                  </a:lnTo>
                  <a:lnTo>
                    <a:pt x="19695" y="35415"/>
                  </a:lnTo>
                  <a:lnTo>
                    <a:pt x="19562" y="35570"/>
                  </a:lnTo>
                  <a:lnTo>
                    <a:pt x="19408" y="34775"/>
                  </a:lnTo>
                  <a:lnTo>
                    <a:pt x="19341" y="34355"/>
                  </a:lnTo>
                  <a:lnTo>
                    <a:pt x="19275" y="33936"/>
                  </a:lnTo>
                  <a:lnTo>
                    <a:pt x="19231" y="33737"/>
                  </a:lnTo>
                  <a:lnTo>
                    <a:pt x="19187" y="33583"/>
                  </a:lnTo>
                  <a:lnTo>
                    <a:pt x="19121" y="33472"/>
                  </a:lnTo>
                  <a:lnTo>
                    <a:pt x="19054" y="33384"/>
                  </a:lnTo>
                  <a:lnTo>
                    <a:pt x="18988" y="33296"/>
                  </a:lnTo>
                  <a:lnTo>
                    <a:pt x="18900" y="33251"/>
                  </a:lnTo>
                  <a:lnTo>
                    <a:pt x="18723" y="33141"/>
                  </a:lnTo>
                  <a:lnTo>
                    <a:pt x="18569" y="33053"/>
                  </a:lnTo>
                  <a:lnTo>
                    <a:pt x="18480" y="32986"/>
                  </a:lnTo>
                  <a:lnTo>
                    <a:pt x="18414" y="32920"/>
                  </a:lnTo>
                  <a:lnTo>
                    <a:pt x="18348" y="32810"/>
                  </a:lnTo>
                  <a:lnTo>
                    <a:pt x="18282" y="32677"/>
                  </a:lnTo>
                  <a:lnTo>
                    <a:pt x="18238" y="32523"/>
                  </a:lnTo>
                  <a:lnTo>
                    <a:pt x="18215" y="32324"/>
                  </a:lnTo>
                  <a:lnTo>
                    <a:pt x="17995" y="31441"/>
                  </a:lnTo>
                  <a:lnTo>
                    <a:pt x="17796" y="30536"/>
                  </a:lnTo>
                  <a:lnTo>
                    <a:pt x="17619" y="29608"/>
                  </a:lnTo>
                  <a:lnTo>
                    <a:pt x="17465" y="28681"/>
                  </a:lnTo>
                  <a:lnTo>
                    <a:pt x="17332" y="27732"/>
                  </a:lnTo>
                  <a:lnTo>
                    <a:pt x="17222" y="26760"/>
                  </a:lnTo>
                  <a:lnTo>
                    <a:pt x="17134" y="25767"/>
                  </a:lnTo>
                  <a:lnTo>
                    <a:pt x="17067" y="24773"/>
                  </a:lnTo>
                  <a:lnTo>
                    <a:pt x="16957" y="22720"/>
                  </a:lnTo>
                  <a:lnTo>
                    <a:pt x="16869" y="20644"/>
                  </a:lnTo>
                  <a:lnTo>
                    <a:pt x="16824" y="18591"/>
                  </a:lnTo>
                  <a:lnTo>
                    <a:pt x="16802" y="16516"/>
                  </a:lnTo>
                  <a:lnTo>
                    <a:pt x="16802" y="12387"/>
                  </a:lnTo>
                  <a:lnTo>
                    <a:pt x="16802" y="8258"/>
                  </a:lnTo>
                  <a:lnTo>
                    <a:pt x="16780" y="6205"/>
                  </a:lnTo>
                  <a:lnTo>
                    <a:pt x="16758" y="4129"/>
                  </a:lnTo>
                  <a:lnTo>
                    <a:pt x="16692" y="2076"/>
                  </a:lnTo>
                  <a:lnTo>
                    <a:pt x="16604" y="1"/>
                  </a:lnTo>
                  <a:close/>
                </a:path>
              </a:pathLst>
            </a:custGeom>
            <a:solidFill>
              <a:srgbClr val="8CE5E0">
                <a:alpha val="4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9"/>
          <p:cNvGrpSpPr/>
          <p:nvPr/>
        </p:nvGrpSpPr>
        <p:grpSpPr>
          <a:xfrm>
            <a:off x="8024562" y="-678563"/>
            <a:ext cx="1938381" cy="2718329"/>
            <a:chOff x="8024562" y="-678563"/>
            <a:chExt cx="1938381" cy="2718329"/>
          </a:xfrm>
        </p:grpSpPr>
        <p:grpSp>
          <p:nvGrpSpPr>
            <p:cNvPr id="702" name="Google Shape;702;p9"/>
            <p:cNvGrpSpPr/>
            <p:nvPr/>
          </p:nvGrpSpPr>
          <p:grpSpPr>
            <a:xfrm rot="-6392471">
              <a:off x="7921714" y="-202391"/>
              <a:ext cx="1880202" cy="1188384"/>
              <a:chOff x="6543725" y="1672101"/>
              <a:chExt cx="1880232" cy="1188403"/>
            </a:xfrm>
          </p:grpSpPr>
          <p:sp>
            <p:nvSpPr>
              <p:cNvPr id="703" name="Google Shape;703;p9"/>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9"/>
            <p:cNvGrpSpPr/>
            <p:nvPr/>
          </p:nvGrpSpPr>
          <p:grpSpPr>
            <a:xfrm rot="6392471" flipH="1">
              <a:off x="8185589" y="375209"/>
              <a:ext cx="1880202" cy="1188384"/>
              <a:chOff x="6543725" y="1672101"/>
              <a:chExt cx="1880232" cy="1188403"/>
            </a:xfrm>
          </p:grpSpPr>
          <p:sp>
            <p:nvSpPr>
              <p:cNvPr id="722" name="Google Shape;722;p9"/>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0" name="Google Shape;740;p9"/>
          <p:cNvGrpSpPr/>
          <p:nvPr/>
        </p:nvGrpSpPr>
        <p:grpSpPr>
          <a:xfrm flipH="1">
            <a:off x="7403513" y="3285979"/>
            <a:ext cx="2054522" cy="2281599"/>
            <a:chOff x="-309525" y="3275854"/>
            <a:chExt cx="2054522" cy="2281599"/>
          </a:xfrm>
        </p:grpSpPr>
        <p:sp>
          <p:nvSpPr>
            <p:cNvPr id="741" name="Google Shape;741;p9"/>
            <p:cNvSpPr/>
            <p:nvPr/>
          </p:nvSpPr>
          <p:spPr>
            <a:xfrm>
              <a:off x="-309525" y="3275854"/>
              <a:ext cx="1762684" cy="2281599"/>
            </a:xfrm>
            <a:custGeom>
              <a:avLst/>
              <a:gdLst/>
              <a:ahLst/>
              <a:cxnLst/>
              <a:rect l="l" t="t" r="r" b="b"/>
              <a:pathLst>
                <a:path w="55352" h="71647" extrusionOk="0">
                  <a:moveTo>
                    <a:pt x="16604" y="1"/>
                  </a:moveTo>
                  <a:lnTo>
                    <a:pt x="16471" y="1016"/>
                  </a:lnTo>
                  <a:lnTo>
                    <a:pt x="16317" y="1966"/>
                  </a:lnTo>
                  <a:lnTo>
                    <a:pt x="16184" y="2893"/>
                  </a:lnTo>
                  <a:lnTo>
                    <a:pt x="16052" y="3798"/>
                  </a:lnTo>
                  <a:lnTo>
                    <a:pt x="15963" y="4703"/>
                  </a:lnTo>
                  <a:lnTo>
                    <a:pt x="15919" y="5609"/>
                  </a:lnTo>
                  <a:lnTo>
                    <a:pt x="15897" y="6094"/>
                  </a:lnTo>
                  <a:lnTo>
                    <a:pt x="15897" y="6580"/>
                  </a:lnTo>
                  <a:lnTo>
                    <a:pt x="15919" y="7066"/>
                  </a:lnTo>
                  <a:lnTo>
                    <a:pt x="15963" y="7574"/>
                  </a:lnTo>
                  <a:lnTo>
                    <a:pt x="15941" y="7574"/>
                  </a:lnTo>
                  <a:lnTo>
                    <a:pt x="15698" y="7596"/>
                  </a:lnTo>
                  <a:lnTo>
                    <a:pt x="15566" y="7618"/>
                  </a:lnTo>
                  <a:lnTo>
                    <a:pt x="15434" y="7662"/>
                  </a:lnTo>
                  <a:lnTo>
                    <a:pt x="15323" y="7750"/>
                  </a:lnTo>
                  <a:lnTo>
                    <a:pt x="15235" y="7883"/>
                  </a:lnTo>
                  <a:lnTo>
                    <a:pt x="15169" y="8037"/>
                  </a:lnTo>
                  <a:lnTo>
                    <a:pt x="15146" y="8258"/>
                  </a:lnTo>
                  <a:lnTo>
                    <a:pt x="15102" y="9053"/>
                  </a:lnTo>
                  <a:lnTo>
                    <a:pt x="15080" y="9848"/>
                  </a:lnTo>
                  <a:lnTo>
                    <a:pt x="15058" y="11460"/>
                  </a:lnTo>
                  <a:lnTo>
                    <a:pt x="15080" y="13049"/>
                  </a:lnTo>
                  <a:lnTo>
                    <a:pt x="15080" y="14573"/>
                  </a:lnTo>
                  <a:lnTo>
                    <a:pt x="15080" y="15301"/>
                  </a:lnTo>
                  <a:lnTo>
                    <a:pt x="15058" y="16008"/>
                  </a:lnTo>
                  <a:lnTo>
                    <a:pt x="15014" y="16670"/>
                  </a:lnTo>
                  <a:lnTo>
                    <a:pt x="14970" y="17310"/>
                  </a:lnTo>
                  <a:lnTo>
                    <a:pt x="14882" y="17885"/>
                  </a:lnTo>
                  <a:lnTo>
                    <a:pt x="14771" y="18437"/>
                  </a:lnTo>
                  <a:lnTo>
                    <a:pt x="14639" y="18922"/>
                  </a:lnTo>
                  <a:lnTo>
                    <a:pt x="14550" y="19143"/>
                  </a:lnTo>
                  <a:lnTo>
                    <a:pt x="14462" y="19342"/>
                  </a:lnTo>
                  <a:lnTo>
                    <a:pt x="14330" y="19607"/>
                  </a:lnTo>
                  <a:lnTo>
                    <a:pt x="14175" y="19894"/>
                  </a:lnTo>
                  <a:lnTo>
                    <a:pt x="14020" y="20203"/>
                  </a:lnTo>
                  <a:lnTo>
                    <a:pt x="13844" y="20556"/>
                  </a:lnTo>
                  <a:lnTo>
                    <a:pt x="13667" y="20976"/>
                  </a:lnTo>
                  <a:lnTo>
                    <a:pt x="13601" y="21218"/>
                  </a:lnTo>
                  <a:lnTo>
                    <a:pt x="13557" y="21483"/>
                  </a:lnTo>
                  <a:lnTo>
                    <a:pt x="13513" y="21770"/>
                  </a:lnTo>
                  <a:lnTo>
                    <a:pt x="13468" y="22102"/>
                  </a:lnTo>
                  <a:lnTo>
                    <a:pt x="13446" y="22433"/>
                  </a:lnTo>
                  <a:lnTo>
                    <a:pt x="13446" y="22808"/>
                  </a:lnTo>
                  <a:lnTo>
                    <a:pt x="13402" y="20755"/>
                  </a:lnTo>
                  <a:lnTo>
                    <a:pt x="12563" y="20777"/>
                  </a:lnTo>
                  <a:lnTo>
                    <a:pt x="12431" y="22985"/>
                  </a:lnTo>
                  <a:lnTo>
                    <a:pt x="12298" y="25303"/>
                  </a:lnTo>
                  <a:lnTo>
                    <a:pt x="12210" y="27577"/>
                  </a:lnTo>
                  <a:lnTo>
                    <a:pt x="12144" y="29719"/>
                  </a:lnTo>
                  <a:lnTo>
                    <a:pt x="11327" y="29785"/>
                  </a:lnTo>
                  <a:lnTo>
                    <a:pt x="11371" y="30469"/>
                  </a:lnTo>
                  <a:lnTo>
                    <a:pt x="11437" y="31132"/>
                  </a:lnTo>
                  <a:lnTo>
                    <a:pt x="11305" y="31220"/>
                  </a:lnTo>
                  <a:lnTo>
                    <a:pt x="11194" y="31286"/>
                  </a:lnTo>
                  <a:lnTo>
                    <a:pt x="11084" y="31331"/>
                  </a:lnTo>
                  <a:lnTo>
                    <a:pt x="10863" y="31331"/>
                  </a:lnTo>
                  <a:lnTo>
                    <a:pt x="10753" y="31286"/>
                  </a:lnTo>
                  <a:lnTo>
                    <a:pt x="10642" y="31198"/>
                  </a:lnTo>
                  <a:lnTo>
                    <a:pt x="10532" y="31110"/>
                  </a:lnTo>
                  <a:lnTo>
                    <a:pt x="10444" y="30977"/>
                  </a:lnTo>
                  <a:lnTo>
                    <a:pt x="10333" y="30823"/>
                  </a:lnTo>
                  <a:lnTo>
                    <a:pt x="10245" y="30668"/>
                  </a:lnTo>
                  <a:lnTo>
                    <a:pt x="10157" y="30469"/>
                  </a:lnTo>
                  <a:lnTo>
                    <a:pt x="10002" y="30006"/>
                  </a:lnTo>
                  <a:lnTo>
                    <a:pt x="9870" y="29498"/>
                  </a:lnTo>
                  <a:lnTo>
                    <a:pt x="9737" y="28902"/>
                  </a:lnTo>
                  <a:lnTo>
                    <a:pt x="9627" y="28262"/>
                  </a:lnTo>
                  <a:lnTo>
                    <a:pt x="9516" y="27445"/>
                  </a:lnTo>
                  <a:lnTo>
                    <a:pt x="9406" y="26562"/>
                  </a:lnTo>
                  <a:lnTo>
                    <a:pt x="9340" y="25678"/>
                  </a:lnTo>
                  <a:lnTo>
                    <a:pt x="9251" y="24773"/>
                  </a:lnTo>
                  <a:lnTo>
                    <a:pt x="9141" y="23051"/>
                  </a:lnTo>
                  <a:lnTo>
                    <a:pt x="9075" y="22278"/>
                  </a:lnTo>
                  <a:lnTo>
                    <a:pt x="9009" y="21572"/>
                  </a:lnTo>
                  <a:lnTo>
                    <a:pt x="7905" y="21616"/>
                  </a:lnTo>
                  <a:lnTo>
                    <a:pt x="7949" y="23007"/>
                  </a:lnTo>
                  <a:lnTo>
                    <a:pt x="7397" y="23029"/>
                  </a:lnTo>
                  <a:lnTo>
                    <a:pt x="7264" y="18370"/>
                  </a:lnTo>
                  <a:lnTo>
                    <a:pt x="7198" y="13844"/>
                  </a:lnTo>
                  <a:lnTo>
                    <a:pt x="7198" y="13888"/>
                  </a:lnTo>
                  <a:lnTo>
                    <a:pt x="6999" y="13910"/>
                  </a:lnTo>
                  <a:lnTo>
                    <a:pt x="6911" y="13932"/>
                  </a:lnTo>
                  <a:lnTo>
                    <a:pt x="6823" y="13977"/>
                  </a:lnTo>
                  <a:lnTo>
                    <a:pt x="6757" y="14065"/>
                  </a:lnTo>
                  <a:lnTo>
                    <a:pt x="6690" y="14197"/>
                  </a:lnTo>
                  <a:lnTo>
                    <a:pt x="6668" y="14374"/>
                  </a:lnTo>
                  <a:lnTo>
                    <a:pt x="6646" y="14595"/>
                  </a:lnTo>
                  <a:lnTo>
                    <a:pt x="6646" y="13513"/>
                  </a:lnTo>
                  <a:lnTo>
                    <a:pt x="6668" y="12387"/>
                  </a:lnTo>
                  <a:lnTo>
                    <a:pt x="6668" y="11217"/>
                  </a:lnTo>
                  <a:lnTo>
                    <a:pt x="6690" y="10024"/>
                  </a:lnTo>
                  <a:lnTo>
                    <a:pt x="6668" y="8854"/>
                  </a:lnTo>
                  <a:lnTo>
                    <a:pt x="6602" y="7684"/>
                  </a:lnTo>
                  <a:lnTo>
                    <a:pt x="6558" y="7110"/>
                  </a:lnTo>
                  <a:lnTo>
                    <a:pt x="6514" y="6536"/>
                  </a:lnTo>
                  <a:lnTo>
                    <a:pt x="6425" y="5984"/>
                  </a:lnTo>
                  <a:lnTo>
                    <a:pt x="6337" y="5454"/>
                  </a:lnTo>
                  <a:lnTo>
                    <a:pt x="6293" y="5344"/>
                  </a:lnTo>
                  <a:lnTo>
                    <a:pt x="6227" y="5255"/>
                  </a:lnTo>
                  <a:lnTo>
                    <a:pt x="6138" y="5211"/>
                  </a:lnTo>
                  <a:lnTo>
                    <a:pt x="6050" y="5189"/>
                  </a:lnTo>
                  <a:lnTo>
                    <a:pt x="5984" y="5189"/>
                  </a:lnTo>
                  <a:lnTo>
                    <a:pt x="5918" y="5233"/>
                  </a:lnTo>
                  <a:lnTo>
                    <a:pt x="5829" y="5278"/>
                  </a:lnTo>
                  <a:lnTo>
                    <a:pt x="5763" y="5344"/>
                  </a:lnTo>
                  <a:lnTo>
                    <a:pt x="5608" y="5520"/>
                  </a:lnTo>
                  <a:lnTo>
                    <a:pt x="5454" y="5785"/>
                  </a:lnTo>
                  <a:lnTo>
                    <a:pt x="5299" y="6117"/>
                  </a:lnTo>
                  <a:lnTo>
                    <a:pt x="5167" y="6514"/>
                  </a:lnTo>
                  <a:lnTo>
                    <a:pt x="5056" y="7000"/>
                  </a:lnTo>
                  <a:lnTo>
                    <a:pt x="4968" y="7552"/>
                  </a:lnTo>
                  <a:lnTo>
                    <a:pt x="4968" y="10378"/>
                  </a:lnTo>
                  <a:lnTo>
                    <a:pt x="4990" y="13226"/>
                  </a:lnTo>
                  <a:lnTo>
                    <a:pt x="4438" y="13226"/>
                  </a:lnTo>
                  <a:lnTo>
                    <a:pt x="4438" y="12652"/>
                  </a:lnTo>
                  <a:lnTo>
                    <a:pt x="4460" y="12056"/>
                  </a:lnTo>
                  <a:lnTo>
                    <a:pt x="4527" y="10753"/>
                  </a:lnTo>
                  <a:lnTo>
                    <a:pt x="4527" y="10091"/>
                  </a:lnTo>
                  <a:lnTo>
                    <a:pt x="4527" y="9450"/>
                  </a:lnTo>
                  <a:lnTo>
                    <a:pt x="4482" y="8832"/>
                  </a:lnTo>
                  <a:lnTo>
                    <a:pt x="4460" y="8545"/>
                  </a:lnTo>
                  <a:lnTo>
                    <a:pt x="4416" y="8258"/>
                  </a:lnTo>
                  <a:lnTo>
                    <a:pt x="4350" y="8148"/>
                  </a:lnTo>
                  <a:lnTo>
                    <a:pt x="4306" y="8126"/>
                  </a:lnTo>
                  <a:lnTo>
                    <a:pt x="4217" y="8126"/>
                  </a:lnTo>
                  <a:lnTo>
                    <a:pt x="4173" y="8170"/>
                  </a:lnTo>
                  <a:lnTo>
                    <a:pt x="4063" y="8280"/>
                  </a:lnTo>
                  <a:lnTo>
                    <a:pt x="3975" y="8435"/>
                  </a:lnTo>
                  <a:lnTo>
                    <a:pt x="3864" y="8634"/>
                  </a:lnTo>
                  <a:lnTo>
                    <a:pt x="3754" y="8810"/>
                  </a:lnTo>
                  <a:lnTo>
                    <a:pt x="3643" y="8965"/>
                  </a:lnTo>
                  <a:lnTo>
                    <a:pt x="3533" y="9075"/>
                  </a:lnTo>
                  <a:lnTo>
                    <a:pt x="3489" y="9119"/>
                  </a:lnTo>
                  <a:lnTo>
                    <a:pt x="3401" y="9119"/>
                  </a:lnTo>
                  <a:lnTo>
                    <a:pt x="3379" y="9097"/>
                  </a:lnTo>
                  <a:lnTo>
                    <a:pt x="3312" y="8987"/>
                  </a:lnTo>
                  <a:lnTo>
                    <a:pt x="3312" y="8457"/>
                  </a:lnTo>
                  <a:lnTo>
                    <a:pt x="3268" y="7905"/>
                  </a:lnTo>
                  <a:lnTo>
                    <a:pt x="3246" y="7640"/>
                  </a:lnTo>
                  <a:lnTo>
                    <a:pt x="3202" y="7375"/>
                  </a:lnTo>
                  <a:lnTo>
                    <a:pt x="3114" y="7110"/>
                  </a:lnTo>
                  <a:lnTo>
                    <a:pt x="3025" y="6845"/>
                  </a:lnTo>
                  <a:lnTo>
                    <a:pt x="3047" y="7684"/>
                  </a:lnTo>
                  <a:lnTo>
                    <a:pt x="3069" y="8567"/>
                  </a:lnTo>
                  <a:lnTo>
                    <a:pt x="3136" y="10400"/>
                  </a:lnTo>
                  <a:lnTo>
                    <a:pt x="3158" y="11327"/>
                  </a:lnTo>
                  <a:lnTo>
                    <a:pt x="3158" y="12232"/>
                  </a:lnTo>
                  <a:lnTo>
                    <a:pt x="3136" y="13116"/>
                  </a:lnTo>
                  <a:lnTo>
                    <a:pt x="3069" y="13955"/>
                  </a:lnTo>
                  <a:lnTo>
                    <a:pt x="2871" y="14462"/>
                  </a:lnTo>
                  <a:lnTo>
                    <a:pt x="2760" y="14705"/>
                  </a:lnTo>
                  <a:lnTo>
                    <a:pt x="2628" y="14926"/>
                  </a:lnTo>
                  <a:lnTo>
                    <a:pt x="2495" y="15103"/>
                  </a:lnTo>
                  <a:lnTo>
                    <a:pt x="2341" y="15257"/>
                  </a:lnTo>
                  <a:lnTo>
                    <a:pt x="2275" y="15301"/>
                  </a:lnTo>
                  <a:lnTo>
                    <a:pt x="2186" y="15345"/>
                  </a:lnTo>
                  <a:lnTo>
                    <a:pt x="2076" y="15368"/>
                  </a:lnTo>
                  <a:lnTo>
                    <a:pt x="1988" y="15390"/>
                  </a:lnTo>
                  <a:lnTo>
                    <a:pt x="2032" y="16030"/>
                  </a:lnTo>
                  <a:lnTo>
                    <a:pt x="2054" y="16670"/>
                  </a:lnTo>
                  <a:lnTo>
                    <a:pt x="2054" y="17310"/>
                  </a:lnTo>
                  <a:lnTo>
                    <a:pt x="2032" y="17907"/>
                  </a:lnTo>
                  <a:lnTo>
                    <a:pt x="1988" y="18503"/>
                  </a:lnTo>
                  <a:lnTo>
                    <a:pt x="1943" y="19077"/>
                  </a:lnTo>
                  <a:lnTo>
                    <a:pt x="1855" y="19651"/>
                  </a:lnTo>
                  <a:lnTo>
                    <a:pt x="1745" y="20181"/>
                  </a:lnTo>
                  <a:lnTo>
                    <a:pt x="1612" y="20711"/>
                  </a:lnTo>
                  <a:lnTo>
                    <a:pt x="1480" y="21241"/>
                  </a:lnTo>
                  <a:lnTo>
                    <a:pt x="1303" y="21726"/>
                  </a:lnTo>
                  <a:lnTo>
                    <a:pt x="1126" y="22212"/>
                  </a:lnTo>
                  <a:lnTo>
                    <a:pt x="950" y="22676"/>
                  </a:lnTo>
                  <a:lnTo>
                    <a:pt x="729" y="23117"/>
                  </a:lnTo>
                  <a:lnTo>
                    <a:pt x="508" y="23559"/>
                  </a:lnTo>
                  <a:lnTo>
                    <a:pt x="265" y="23978"/>
                  </a:lnTo>
                  <a:lnTo>
                    <a:pt x="199" y="24089"/>
                  </a:lnTo>
                  <a:lnTo>
                    <a:pt x="155" y="24243"/>
                  </a:lnTo>
                  <a:lnTo>
                    <a:pt x="111" y="24442"/>
                  </a:lnTo>
                  <a:lnTo>
                    <a:pt x="67" y="24663"/>
                  </a:lnTo>
                  <a:lnTo>
                    <a:pt x="23" y="25171"/>
                  </a:lnTo>
                  <a:lnTo>
                    <a:pt x="0" y="25789"/>
                  </a:lnTo>
                  <a:lnTo>
                    <a:pt x="23" y="26473"/>
                  </a:lnTo>
                  <a:lnTo>
                    <a:pt x="67" y="27202"/>
                  </a:lnTo>
                  <a:lnTo>
                    <a:pt x="177" y="28725"/>
                  </a:lnTo>
                  <a:lnTo>
                    <a:pt x="133" y="29895"/>
                  </a:lnTo>
                  <a:lnTo>
                    <a:pt x="111" y="31066"/>
                  </a:lnTo>
                  <a:lnTo>
                    <a:pt x="111" y="32280"/>
                  </a:lnTo>
                  <a:lnTo>
                    <a:pt x="155" y="33494"/>
                  </a:lnTo>
                  <a:lnTo>
                    <a:pt x="221" y="34709"/>
                  </a:lnTo>
                  <a:lnTo>
                    <a:pt x="310" y="35967"/>
                  </a:lnTo>
                  <a:lnTo>
                    <a:pt x="442" y="37226"/>
                  </a:lnTo>
                  <a:lnTo>
                    <a:pt x="597" y="38506"/>
                  </a:lnTo>
                  <a:lnTo>
                    <a:pt x="795" y="39831"/>
                  </a:lnTo>
                  <a:lnTo>
                    <a:pt x="1038" y="41200"/>
                  </a:lnTo>
                  <a:lnTo>
                    <a:pt x="1325" y="42547"/>
                  </a:lnTo>
                  <a:lnTo>
                    <a:pt x="1678" y="43938"/>
                  </a:lnTo>
                  <a:lnTo>
                    <a:pt x="1855" y="44622"/>
                  </a:lnTo>
                  <a:lnTo>
                    <a:pt x="2054" y="45329"/>
                  </a:lnTo>
                  <a:lnTo>
                    <a:pt x="2275" y="46013"/>
                  </a:lnTo>
                  <a:lnTo>
                    <a:pt x="2517" y="46719"/>
                  </a:lnTo>
                  <a:lnTo>
                    <a:pt x="2760" y="47404"/>
                  </a:lnTo>
                  <a:lnTo>
                    <a:pt x="3025" y="48110"/>
                  </a:lnTo>
                  <a:lnTo>
                    <a:pt x="3312" y="48817"/>
                  </a:lnTo>
                  <a:lnTo>
                    <a:pt x="3621" y="49523"/>
                  </a:lnTo>
                  <a:lnTo>
                    <a:pt x="4262" y="50914"/>
                  </a:lnTo>
                  <a:lnTo>
                    <a:pt x="4615" y="51599"/>
                  </a:lnTo>
                  <a:lnTo>
                    <a:pt x="4990" y="52305"/>
                  </a:lnTo>
                  <a:lnTo>
                    <a:pt x="5366" y="52990"/>
                  </a:lnTo>
                  <a:lnTo>
                    <a:pt x="5785" y="53674"/>
                  </a:lnTo>
                  <a:lnTo>
                    <a:pt x="6646" y="55021"/>
                  </a:lnTo>
                  <a:lnTo>
                    <a:pt x="6889" y="55352"/>
                  </a:lnTo>
                  <a:lnTo>
                    <a:pt x="7132" y="55683"/>
                  </a:lnTo>
                  <a:lnTo>
                    <a:pt x="7618" y="56324"/>
                  </a:lnTo>
                  <a:lnTo>
                    <a:pt x="8103" y="56986"/>
                  </a:lnTo>
                  <a:lnTo>
                    <a:pt x="8368" y="57295"/>
                  </a:lnTo>
                  <a:lnTo>
                    <a:pt x="8633" y="57604"/>
                  </a:lnTo>
                  <a:lnTo>
                    <a:pt x="9715" y="58819"/>
                  </a:lnTo>
                  <a:lnTo>
                    <a:pt x="10289" y="59437"/>
                  </a:lnTo>
                  <a:lnTo>
                    <a:pt x="10863" y="60011"/>
                  </a:lnTo>
                  <a:lnTo>
                    <a:pt x="11459" y="60563"/>
                  </a:lnTo>
                  <a:lnTo>
                    <a:pt x="12078" y="61115"/>
                  </a:lnTo>
                  <a:lnTo>
                    <a:pt x="12696" y="61623"/>
                  </a:lnTo>
                  <a:lnTo>
                    <a:pt x="13314" y="62153"/>
                  </a:lnTo>
                  <a:lnTo>
                    <a:pt x="13954" y="62638"/>
                  </a:lnTo>
                  <a:lnTo>
                    <a:pt x="14595" y="63102"/>
                  </a:lnTo>
                  <a:lnTo>
                    <a:pt x="15235" y="63566"/>
                  </a:lnTo>
                  <a:lnTo>
                    <a:pt x="15875" y="64007"/>
                  </a:lnTo>
                  <a:lnTo>
                    <a:pt x="16515" y="64427"/>
                  </a:lnTo>
                  <a:lnTo>
                    <a:pt x="17156" y="64824"/>
                  </a:lnTo>
                  <a:lnTo>
                    <a:pt x="18458" y="65597"/>
                  </a:lnTo>
                  <a:lnTo>
                    <a:pt x="19739" y="66325"/>
                  </a:lnTo>
                  <a:lnTo>
                    <a:pt x="21019" y="66988"/>
                  </a:lnTo>
                  <a:lnTo>
                    <a:pt x="21748" y="67518"/>
                  </a:lnTo>
                  <a:lnTo>
                    <a:pt x="22631" y="68114"/>
                  </a:lnTo>
                  <a:lnTo>
                    <a:pt x="23514" y="68688"/>
                  </a:lnTo>
                  <a:lnTo>
                    <a:pt x="24265" y="69152"/>
                  </a:lnTo>
                  <a:lnTo>
                    <a:pt x="24927" y="69416"/>
                  </a:lnTo>
                  <a:lnTo>
                    <a:pt x="25590" y="69637"/>
                  </a:lnTo>
                  <a:lnTo>
                    <a:pt x="26252" y="69858"/>
                  </a:lnTo>
                  <a:lnTo>
                    <a:pt x="26937" y="70057"/>
                  </a:lnTo>
                  <a:lnTo>
                    <a:pt x="27621" y="70255"/>
                  </a:lnTo>
                  <a:lnTo>
                    <a:pt x="28305" y="70432"/>
                  </a:lnTo>
                  <a:lnTo>
                    <a:pt x="29012" y="70609"/>
                  </a:lnTo>
                  <a:lnTo>
                    <a:pt x="29696" y="70741"/>
                  </a:lnTo>
                  <a:lnTo>
                    <a:pt x="31109" y="71006"/>
                  </a:lnTo>
                  <a:lnTo>
                    <a:pt x="32500" y="71227"/>
                  </a:lnTo>
                  <a:lnTo>
                    <a:pt x="33891" y="71404"/>
                  </a:lnTo>
                  <a:lnTo>
                    <a:pt x="35260" y="71514"/>
                  </a:lnTo>
                  <a:lnTo>
                    <a:pt x="36188" y="71580"/>
                  </a:lnTo>
                  <a:lnTo>
                    <a:pt x="37115" y="71624"/>
                  </a:lnTo>
                  <a:lnTo>
                    <a:pt x="38042" y="71646"/>
                  </a:lnTo>
                  <a:lnTo>
                    <a:pt x="39919" y="71646"/>
                  </a:lnTo>
                  <a:lnTo>
                    <a:pt x="40868" y="71624"/>
                  </a:lnTo>
                  <a:lnTo>
                    <a:pt x="41796" y="71580"/>
                  </a:lnTo>
                  <a:lnTo>
                    <a:pt x="42723" y="71514"/>
                  </a:lnTo>
                  <a:lnTo>
                    <a:pt x="43650" y="71426"/>
                  </a:lnTo>
                  <a:lnTo>
                    <a:pt x="44577" y="71337"/>
                  </a:lnTo>
                  <a:lnTo>
                    <a:pt x="45483" y="71227"/>
                  </a:lnTo>
                  <a:lnTo>
                    <a:pt x="46366" y="71094"/>
                  </a:lnTo>
                  <a:lnTo>
                    <a:pt x="46697" y="71028"/>
                  </a:lnTo>
                  <a:lnTo>
                    <a:pt x="47028" y="70940"/>
                  </a:lnTo>
                  <a:lnTo>
                    <a:pt x="47337" y="70852"/>
                  </a:lnTo>
                  <a:lnTo>
                    <a:pt x="47646" y="70741"/>
                  </a:lnTo>
                  <a:lnTo>
                    <a:pt x="47933" y="70631"/>
                  </a:lnTo>
                  <a:lnTo>
                    <a:pt x="48220" y="70498"/>
                  </a:lnTo>
                  <a:lnTo>
                    <a:pt x="48772" y="70189"/>
                  </a:lnTo>
                  <a:lnTo>
                    <a:pt x="49280" y="69880"/>
                  </a:lnTo>
                  <a:lnTo>
                    <a:pt x="49766" y="69527"/>
                  </a:lnTo>
                  <a:lnTo>
                    <a:pt x="50185" y="69174"/>
                  </a:lnTo>
                  <a:lnTo>
                    <a:pt x="50583" y="68798"/>
                  </a:lnTo>
                  <a:lnTo>
                    <a:pt x="50914" y="68445"/>
                  </a:lnTo>
                  <a:lnTo>
                    <a:pt x="51201" y="68114"/>
                  </a:lnTo>
                  <a:lnTo>
                    <a:pt x="51466" y="67783"/>
                  </a:lnTo>
                  <a:lnTo>
                    <a:pt x="51665" y="67518"/>
                  </a:lnTo>
                  <a:lnTo>
                    <a:pt x="51930" y="67098"/>
                  </a:lnTo>
                  <a:lnTo>
                    <a:pt x="52018" y="66944"/>
                  </a:lnTo>
                  <a:lnTo>
                    <a:pt x="52283" y="66657"/>
                  </a:lnTo>
                  <a:lnTo>
                    <a:pt x="52526" y="66325"/>
                  </a:lnTo>
                  <a:lnTo>
                    <a:pt x="52614" y="66171"/>
                  </a:lnTo>
                  <a:lnTo>
                    <a:pt x="52702" y="65994"/>
                  </a:lnTo>
                  <a:lnTo>
                    <a:pt x="52769" y="65818"/>
                  </a:lnTo>
                  <a:lnTo>
                    <a:pt x="52835" y="65641"/>
                  </a:lnTo>
                  <a:lnTo>
                    <a:pt x="52857" y="65464"/>
                  </a:lnTo>
                  <a:lnTo>
                    <a:pt x="52879" y="65310"/>
                  </a:lnTo>
                  <a:lnTo>
                    <a:pt x="52857" y="65155"/>
                  </a:lnTo>
                  <a:lnTo>
                    <a:pt x="52813" y="65023"/>
                  </a:lnTo>
                  <a:lnTo>
                    <a:pt x="52747" y="64890"/>
                  </a:lnTo>
                  <a:lnTo>
                    <a:pt x="52658" y="64780"/>
                  </a:lnTo>
                  <a:lnTo>
                    <a:pt x="52526" y="64692"/>
                  </a:lnTo>
                  <a:lnTo>
                    <a:pt x="52371" y="64625"/>
                  </a:lnTo>
                  <a:lnTo>
                    <a:pt x="51643" y="64692"/>
                  </a:lnTo>
                  <a:lnTo>
                    <a:pt x="50782" y="64780"/>
                  </a:lnTo>
                  <a:lnTo>
                    <a:pt x="49832" y="64846"/>
                  </a:lnTo>
                  <a:lnTo>
                    <a:pt x="49346" y="64868"/>
                  </a:lnTo>
                  <a:lnTo>
                    <a:pt x="48883" y="64890"/>
                  </a:lnTo>
                  <a:lnTo>
                    <a:pt x="48861" y="64890"/>
                  </a:lnTo>
                  <a:lnTo>
                    <a:pt x="48419" y="64868"/>
                  </a:lnTo>
                  <a:lnTo>
                    <a:pt x="48000" y="64846"/>
                  </a:lnTo>
                  <a:lnTo>
                    <a:pt x="47624" y="64802"/>
                  </a:lnTo>
                  <a:lnTo>
                    <a:pt x="47293" y="64736"/>
                  </a:lnTo>
                  <a:lnTo>
                    <a:pt x="47028" y="64625"/>
                  </a:lnTo>
                  <a:lnTo>
                    <a:pt x="46896" y="64559"/>
                  </a:lnTo>
                  <a:lnTo>
                    <a:pt x="46807" y="64493"/>
                  </a:lnTo>
                  <a:lnTo>
                    <a:pt x="46719" y="64427"/>
                  </a:lnTo>
                  <a:lnTo>
                    <a:pt x="46653" y="64338"/>
                  </a:lnTo>
                  <a:lnTo>
                    <a:pt x="46609" y="64250"/>
                  </a:lnTo>
                  <a:lnTo>
                    <a:pt x="46587" y="64162"/>
                  </a:lnTo>
                  <a:lnTo>
                    <a:pt x="46609" y="64095"/>
                  </a:lnTo>
                  <a:lnTo>
                    <a:pt x="46631" y="64051"/>
                  </a:lnTo>
                  <a:lnTo>
                    <a:pt x="46719" y="63985"/>
                  </a:lnTo>
                  <a:lnTo>
                    <a:pt x="46874" y="63919"/>
                  </a:lnTo>
                  <a:lnTo>
                    <a:pt x="47050" y="63875"/>
                  </a:lnTo>
                  <a:lnTo>
                    <a:pt x="47558" y="63786"/>
                  </a:lnTo>
                  <a:lnTo>
                    <a:pt x="48110" y="63698"/>
                  </a:lnTo>
                  <a:lnTo>
                    <a:pt x="48110" y="63477"/>
                  </a:lnTo>
                  <a:lnTo>
                    <a:pt x="48154" y="63234"/>
                  </a:lnTo>
                  <a:lnTo>
                    <a:pt x="48243" y="62969"/>
                  </a:lnTo>
                  <a:lnTo>
                    <a:pt x="48353" y="62682"/>
                  </a:lnTo>
                  <a:lnTo>
                    <a:pt x="48507" y="62395"/>
                  </a:lnTo>
                  <a:lnTo>
                    <a:pt x="48662" y="62086"/>
                  </a:lnTo>
                  <a:lnTo>
                    <a:pt x="49059" y="61490"/>
                  </a:lnTo>
                  <a:lnTo>
                    <a:pt x="49457" y="60916"/>
                  </a:lnTo>
                  <a:lnTo>
                    <a:pt x="49678" y="60673"/>
                  </a:lnTo>
                  <a:lnTo>
                    <a:pt x="49876" y="60452"/>
                  </a:lnTo>
                  <a:lnTo>
                    <a:pt x="50053" y="60254"/>
                  </a:lnTo>
                  <a:lnTo>
                    <a:pt x="50252" y="60099"/>
                  </a:lnTo>
                  <a:lnTo>
                    <a:pt x="50406" y="59989"/>
                  </a:lnTo>
                  <a:lnTo>
                    <a:pt x="50561" y="59945"/>
                  </a:lnTo>
                  <a:lnTo>
                    <a:pt x="50693" y="59790"/>
                  </a:lnTo>
                  <a:lnTo>
                    <a:pt x="50914" y="59613"/>
                  </a:lnTo>
                  <a:lnTo>
                    <a:pt x="51510" y="59128"/>
                  </a:lnTo>
                  <a:lnTo>
                    <a:pt x="52217" y="58554"/>
                  </a:lnTo>
                  <a:lnTo>
                    <a:pt x="52989" y="57913"/>
                  </a:lnTo>
                  <a:lnTo>
                    <a:pt x="53718" y="57251"/>
                  </a:lnTo>
                  <a:lnTo>
                    <a:pt x="54358" y="56633"/>
                  </a:lnTo>
                  <a:lnTo>
                    <a:pt x="54844" y="56081"/>
                  </a:lnTo>
                  <a:lnTo>
                    <a:pt x="54999" y="55882"/>
                  </a:lnTo>
                  <a:lnTo>
                    <a:pt x="55109" y="55706"/>
                  </a:lnTo>
                  <a:lnTo>
                    <a:pt x="55242" y="55573"/>
                  </a:lnTo>
                  <a:lnTo>
                    <a:pt x="55330" y="55419"/>
                  </a:lnTo>
                  <a:lnTo>
                    <a:pt x="55352" y="55286"/>
                  </a:lnTo>
                  <a:lnTo>
                    <a:pt x="55330" y="55131"/>
                  </a:lnTo>
                  <a:lnTo>
                    <a:pt x="55264" y="54999"/>
                  </a:lnTo>
                  <a:lnTo>
                    <a:pt x="55175" y="54867"/>
                  </a:lnTo>
                  <a:lnTo>
                    <a:pt x="55043" y="54734"/>
                  </a:lnTo>
                  <a:lnTo>
                    <a:pt x="54866" y="54602"/>
                  </a:lnTo>
                  <a:lnTo>
                    <a:pt x="54667" y="54447"/>
                  </a:lnTo>
                  <a:lnTo>
                    <a:pt x="54447" y="54315"/>
                  </a:lnTo>
                  <a:lnTo>
                    <a:pt x="53917" y="54050"/>
                  </a:lnTo>
                  <a:lnTo>
                    <a:pt x="53321" y="53785"/>
                  </a:lnTo>
                  <a:lnTo>
                    <a:pt x="52702" y="53520"/>
                  </a:lnTo>
                  <a:lnTo>
                    <a:pt x="51334" y="52990"/>
                  </a:lnTo>
                  <a:lnTo>
                    <a:pt x="49987" y="52482"/>
                  </a:lnTo>
                  <a:lnTo>
                    <a:pt x="49324" y="52261"/>
                  </a:lnTo>
                  <a:lnTo>
                    <a:pt x="48728" y="52063"/>
                  </a:lnTo>
                  <a:lnTo>
                    <a:pt x="48176" y="51908"/>
                  </a:lnTo>
                  <a:lnTo>
                    <a:pt x="47691" y="51798"/>
                  </a:lnTo>
                  <a:lnTo>
                    <a:pt x="47492" y="51731"/>
                  </a:lnTo>
                  <a:lnTo>
                    <a:pt x="47337" y="51643"/>
                  </a:lnTo>
                  <a:lnTo>
                    <a:pt x="47227" y="51533"/>
                  </a:lnTo>
                  <a:lnTo>
                    <a:pt x="47161" y="51422"/>
                  </a:lnTo>
                  <a:lnTo>
                    <a:pt x="47117" y="51290"/>
                  </a:lnTo>
                  <a:lnTo>
                    <a:pt x="47094" y="51157"/>
                  </a:lnTo>
                  <a:lnTo>
                    <a:pt x="47094" y="51025"/>
                  </a:lnTo>
                  <a:lnTo>
                    <a:pt x="47117" y="50892"/>
                  </a:lnTo>
                  <a:lnTo>
                    <a:pt x="47205" y="50583"/>
                  </a:lnTo>
                  <a:lnTo>
                    <a:pt x="47293" y="50252"/>
                  </a:lnTo>
                  <a:lnTo>
                    <a:pt x="47315" y="50098"/>
                  </a:lnTo>
                  <a:lnTo>
                    <a:pt x="47337" y="49943"/>
                  </a:lnTo>
                  <a:lnTo>
                    <a:pt x="47337" y="49788"/>
                  </a:lnTo>
                  <a:lnTo>
                    <a:pt x="47337" y="49634"/>
                  </a:lnTo>
                  <a:lnTo>
                    <a:pt x="47161" y="49700"/>
                  </a:lnTo>
                  <a:lnTo>
                    <a:pt x="46984" y="49744"/>
                  </a:lnTo>
                  <a:lnTo>
                    <a:pt x="46807" y="49766"/>
                  </a:lnTo>
                  <a:lnTo>
                    <a:pt x="46476" y="49766"/>
                  </a:lnTo>
                  <a:lnTo>
                    <a:pt x="46300" y="49744"/>
                  </a:lnTo>
                  <a:lnTo>
                    <a:pt x="45968" y="49678"/>
                  </a:lnTo>
                  <a:lnTo>
                    <a:pt x="45615" y="49612"/>
                  </a:lnTo>
                  <a:lnTo>
                    <a:pt x="45439" y="49590"/>
                  </a:lnTo>
                  <a:lnTo>
                    <a:pt x="45262" y="49568"/>
                  </a:lnTo>
                  <a:lnTo>
                    <a:pt x="44953" y="49612"/>
                  </a:lnTo>
                  <a:lnTo>
                    <a:pt x="44798" y="49634"/>
                  </a:lnTo>
                  <a:lnTo>
                    <a:pt x="44644" y="49678"/>
                  </a:lnTo>
                  <a:lnTo>
                    <a:pt x="44622" y="49656"/>
                  </a:lnTo>
                  <a:lnTo>
                    <a:pt x="44600" y="49634"/>
                  </a:lnTo>
                  <a:lnTo>
                    <a:pt x="44489" y="49590"/>
                  </a:lnTo>
                  <a:lnTo>
                    <a:pt x="44313" y="49546"/>
                  </a:lnTo>
                  <a:lnTo>
                    <a:pt x="44092" y="49523"/>
                  </a:lnTo>
                  <a:lnTo>
                    <a:pt x="43496" y="49457"/>
                  </a:lnTo>
                  <a:lnTo>
                    <a:pt x="42767" y="49413"/>
                  </a:lnTo>
                  <a:lnTo>
                    <a:pt x="41089" y="49303"/>
                  </a:lnTo>
                  <a:lnTo>
                    <a:pt x="39544" y="49214"/>
                  </a:lnTo>
                  <a:lnTo>
                    <a:pt x="39433" y="49259"/>
                  </a:lnTo>
                  <a:lnTo>
                    <a:pt x="39256" y="49281"/>
                  </a:lnTo>
                  <a:lnTo>
                    <a:pt x="39036" y="49325"/>
                  </a:lnTo>
                  <a:lnTo>
                    <a:pt x="38638" y="49369"/>
                  </a:lnTo>
                  <a:lnTo>
                    <a:pt x="37689" y="49369"/>
                  </a:lnTo>
                  <a:lnTo>
                    <a:pt x="37159" y="49325"/>
                  </a:lnTo>
                  <a:lnTo>
                    <a:pt x="37004" y="49325"/>
                  </a:lnTo>
                  <a:lnTo>
                    <a:pt x="36850" y="49347"/>
                  </a:lnTo>
                  <a:lnTo>
                    <a:pt x="36740" y="49369"/>
                  </a:lnTo>
                  <a:lnTo>
                    <a:pt x="36651" y="49413"/>
                  </a:lnTo>
                  <a:lnTo>
                    <a:pt x="36585" y="49479"/>
                  </a:lnTo>
                  <a:lnTo>
                    <a:pt x="36541" y="49568"/>
                  </a:lnTo>
                  <a:lnTo>
                    <a:pt x="36521" y="49626"/>
                  </a:lnTo>
                  <a:lnTo>
                    <a:pt x="36521" y="49626"/>
                  </a:lnTo>
                  <a:lnTo>
                    <a:pt x="36563" y="49281"/>
                  </a:lnTo>
                  <a:lnTo>
                    <a:pt x="36408" y="49369"/>
                  </a:lnTo>
                  <a:lnTo>
                    <a:pt x="36254" y="49413"/>
                  </a:lnTo>
                  <a:lnTo>
                    <a:pt x="36077" y="49457"/>
                  </a:lnTo>
                  <a:lnTo>
                    <a:pt x="35724" y="49457"/>
                  </a:lnTo>
                  <a:lnTo>
                    <a:pt x="35525" y="49435"/>
                  </a:lnTo>
                  <a:lnTo>
                    <a:pt x="35150" y="49347"/>
                  </a:lnTo>
                  <a:lnTo>
                    <a:pt x="34752" y="49281"/>
                  </a:lnTo>
                  <a:lnTo>
                    <a:pt x="34576" y="49259"/>
                  </a:lnTo>
                  <a:lnTo>
                    <a:pt x="34421" y="49236"/>
                  </a:lnTo>
                  <a:lnTo>
                    <a:pt x="34289" y="49259"/>
                  </a:lnTo>
                  <a:lnTo>
                    <a:pt x="34156" y="49281"/>
                  </a:lnTo>
                  <a:lnTo>
                    <a:pt x="34223" y="48729"/>
                  </a:lnTo>
                  <a:lnTo>
                    <a:pt x="34046" y="48773"/>
                  </a:lnTo>
                  <a:lnTo>
                    <a:pt x="33869" y="48817"/>
                  </a:lnTo>
                  <a:lnTo>
                    <a:pt x="33671" y="48839"/>
                  </a:lnTo>
                  <a:lnTo>
                    <a:pt x="33494" y="48839"/>
                  </a:lnTo>
                  <a:lnTo>
                    <a:pt x="33163" y="48817"/>
                  </a:lnTo>
                  <a:lnTo>
                    <a:pt x="32854" y="48773"/>
                  </a:lnTo>
                  <a:lnTo>
                    <a:pt x="32545" y="48707"/>
                  </a:lnTo>
                  <a:lnTo>
                    <a:pt x="32235" y="48618"/>
                  </a:lnTo>
                  <a:lnTo>
                    <a:pt x="31617" y="48486"/>
                  </a:lnTo>
                  <a:lnTo>
                    <a:pt x="31308" y="48420"/>
                  </a:lnTo>
                  <a:lnTo>
                    <a:pt x="30999" y="48397"/>
                  </a:lnTo>
                  <a:lnTo>
                    <a:pt x="30911" y="48420"/>
                  </a:lnTo>
                  <a:lnTo>
                    <a:pt x="31043" y="47868"/>
                  </a:lnTo>
                  <a:lnTo>
                    <a:pt x="30668" y="47779"/>
                  </a:lnTo>
                  <a:lnTo>
                    <a:pt x="30359" y="47669"/>
                  </a:lnTo>
                  <a:lnTo>
                    <a:pt x="30248" y="47603"/>
                  </a:lnTo>
                  <a:lnTo>
                    <a:pt x="30160" y="47536"/>
                  </a:lnTo>
                  <a:lnTo>
                    <a:pt x="30116" y="47448"/>
                  </a:lnTo>
                  <a:lnTo>
                    <a:pt x="30116" y="47360"/>
                  </a:lnTo>
                  <a:lnTo>
                    <a:pt x="30270" y="46830"/>
                  </a:lnTo>
                  <a:lnTo>
                    <a:pt x="30182" y="46764"/>
                  </a:lnTo>
                  <a:lnTo>
                    <a:pt x="30072" y="46719"/>
                  </a:lnTo>
                  <a:lnTo>
                    <a:pt x="29873" y="46631"/>
                  </a:lnTo>
                  <a:lnTo>
                    <a:pt x="29630" y="46587"/>
                  </a:lnTo>
                  <a:lnTo>
                    <a:pt x="29409" y="46543"/>
                  </a:lnTo>
                  <a:lnTo>
                    <a:pt x="29211" y="46499"/>
                  </a:lnTo>
                  <a:lnTo>
                    <a:pt x="29122" y="46477"/>
                  </a:lnTo>
                  <a:lnTo>
                    <a:pt x="29056" y="46432"/>
                  </a:lnTo>
                  <a:lnTo>
                    <a:pt x="29012" y="46388"/>
                  </a:lnTo>
                  <a:lnTo>
                    <a:pt x="28990" y="46322"/>
                  </a:lnTo>
                  <a:lnTo>
                    <a:pt x="28968" y="46256"/>
                  </a:lnTo>
                  <a:lnTo>
                    <a:pt x="28990" y="46167"/>
                  </a:lnTo>
                  <a:lnTo>
                    <a:pt x="28813" y="46697"/>
                  </a:lnTo>
                  <a:lnTo>
                    <a:pt x="28195" y="46455"/>
                  </a:lnTo>
                  <a:lnTo>
                    <a:pt x="27665" y="46212"/>
                  </a:lnTo>
                  <a:lnTo>
                    <a:pt x="27201" y="45947"/>
                  </a:lnTo>
                  <a:lnTo>
                    <a:pt x="26760" y="45660"/>
                  </a:lnTo>
                  <a:lnTo>
                    <a:pt x="26407" y="45395"/>
                  </a:lnTo>
                  <a:lnTo>
                    <a:pt x="26230" y="45240"/>
                  </a:lnTo>
                  <a:lnTo>
                    <a:pt x="26098" y="45108"/>
                  </a:lnTo>
                  <a:lnTo>
                    <a:pt x="25788" y="44821"/>
                  </a:lnTo>
                  <a:lnTo>
                    <a:pt x="25546" y="44512"/>
                  </a:lnTo>
                  <a:lnTo>
                    <a:pt x="25016" y="43695"/>
                  </a:lnTo>
                  <a:lnTo>
                    <a:pt x="24508" y="42922"/>
                  </a:lnTo>
                  <a:lnTo>
                    <a:pt x="24442" y="42834"/>
                  </a:lnTo>
                  <a:lnTo>
                    <a:pt x="24375" y="42745"/>
                  </a:lnTo>
                  <a:lnTo>
                    <a:pt x="24243" y="42524"/>
                  </a:lnTo>
                  <a:lnTo>
                    <a:pt x="24088" y="42326"/>
                  </a:lnTo>
                  <a:lnTo>
                    <a:pt x="24022" y="42237"/>
                  </a:lnTo>
                  <a:lnTo>
                    <a:pt x="23956" y="42127"/>
                  </a:lnTo>
                  <a:lnTo>
                    <a:pt x="23823" y="41906"/>
                  </a:lnTo>
                  <a:lnTo>
                    <a:pt x="23669" y="41686"/>
                  </a:lnTo>
                  <a:lnTo>
                    <a:pt x="23514" y="41465"/>
                  </a:lnTo>
                  <a:lnTo>
                    <a:pt x="23360" y="41222"/>
                  </a:lnTo>
                  <a:lnTo>
                    <a:pt x="23029" y="40714"/>
                  </a:lnTo>
                  <a:lnTo>
                    <a:pt x="22697" y="40162"/>
                  </a:lnTo>
                  <a:lnTo>
                    <a:pt x="22344" y="39544"/>
                  </a:lnTo>
                  <a:lnTo>
                    <a:pt x="22013" y="38904"/>
                  </a:lnTo>
                  <a:lnTo>
                    <a:pt x="21682" y="38197"/>
                  </a:lnTo>
                  <a:lnTo>
                    <a:pt x="21373" y="37446"/>
                  </a:lnTo>
                  <a:lnTo>
                    <a:pt x="21042" y="36674"/>
                  </a:lnTo>
                  <a:lnTo>
                    <a:pt x="20754" y="35857"/>
                  </a:lnTo>
                  <a:lnTo>
                    <a:pt x="20710" y="35746"/>
                  </a:lnTo>
                  <a:lnTo>
                    <a:pt x="20666" y="35636"/>
                  </a:lnTo>
                  <a:lnTo>
                    <a:pt x="20600" y="35526"/>
                  </a:lnTo>
                  <a:lnTo>
                    <a:pt x="20512" y="35437"/>
                  </a:lnTo>
                  <a:lnTo>
                    <a:pt x="20401" y="35371"/>
                  </a:lnTo>
                  <a:lnTo>
                    <a:pt x="20313" y="35305"/>
                  </a:lnTo>
                  <a:lnTo>
                    <a:pt x="20203" y="35261"/>
                  </a:lnTo>
                  <a:lnTo>
                    <a:pt x="19960" y="35261"/>
                  </a:lnTo>
                  <a:lnTo>
                    <a:pt x="19827" y="35327"/>
                  </a:lnTo>
                  <a:lnTo>
                    <a:pt x="19695" y="35415"/>
                  </a:lnTo>
                  <a:lnTo>
                    <a:pt x="19562" y="35570"/>
                  </a:lnTo>
                  <a:lnTo>
                    <a:pt x="19408" y="34775"/>
                  </a:lnTo>
                  <a:lnTo>
                    <a:pt x="19341" y="34355"/>
                  </a:lnTo>
                  <a:lnTo>
                    <a:pt x="19275" y="33936"/>
                  </a:lnTo>
                  <a:lnTo>
                    <a:pt x="19231" y="33737"/>
                  </a:lnTo>
                  <a:lnTo>
                    <a:pt x="19187" y="33583"/>
                  </a:lnTo>
                  <a:lnTo>
                    <a:pt x="19121" y="33472"/>
                  </a:lnTo>
                  <a:lnTo>
                    <a:pt x="19054" y="33384"/>
                  </a:lnTo>
                  <a:lnTo>
                    <a:pt x="18988" y="33296"/>
                  </a:lnTo>
                  <a:lnTo>
                    <a:pt x="18900" y="33251"/>
                  </a:lnTo>
                  <a:lnTo>
                    <a:pt x="18723" y="33141"/>
                  </a:lnTo>
                  <a:lnTo>
                    <a:pt x="18569" y="33053"/>
                  </a:lnTo>
                  <a:lnTo>
                    <a:pt x="18480" y="32986"/>
                  </a:lnTo>
                  <a:lnTo>
                    <a:pt x="18414" y="32920"/>
                  </a:lnTo>
                  <a:lnTo>
                    <a:pt x="18348" y="32810"/>
                  </a:lnTo>
                  <a:lnTo>
                    <a:pt x="18282" y="32677"/>
                  </a:lnTo>
                  <a:lnTo>
                    <a:pt x="18238" y="32523"/>
                  </a:lnTo>
                  <a:lnTo>
                    <a:pt x="18215" y="32324"/>
                  </a:lnTo>
                  <a:lnTo>
                    <a:pt x="17995" y="31441"/>
                  </a:lnTo>
                  <a:lnTo>
                    <a:pt x="17796" y="30536"/>
                  </a:lnTo>
                  <a:lnTo>
                    <a:pt x="17619" y="29608"/>
                  </a:lnTo>
                  <a:lnTo>
                    <a:pt x="17465" y="28681"/>
                  </a:lnTo>
                  <a:lnTo>
                    <a:pt x="17332" y="27732"/>
                  </a:lnTo>
                  <a:lnTo>
                    <a:pt x="17222" y="26760"/>
                  </a:lnTo>
                  <a:lnTo>
                    <a:pt x="17134" y="25767"/>
                  </a:lnTo>
                  <a:lnTo>
                    <a:pt x="17067" y="24773"/>
                  </a:lnTo>
                  <a:lnTo>
                    <a:pt x="16957" y="22720"/>
                  </a:lnTo>
                  <a:lnTo>
                    <a:pt x="16869" y="20644"/>
                  </a:lnTo>
                  <a:lnTo>
                    <a:pt x="16824" y="18591"/>
                  </a:lnTo>
                  <a:lnTo>
                    <a:pt x="16802" y="16516"/>
                  </a:lnTo>
                  <a:lnTo>
                    <a:pt x="16802" y="12387"/>
                  </a:lnTo>
                  <a:lnTo>
                    <a:pt x="16802" y="8258"/>
                  </a:lnTo>
                  <a:lnTo>
                    <a:pt x="16780" y="6205"/>
                  </a:lnTo>
                  <a:lnTo>
                    <a:pt x="16758" y="4129"/>
                  </a:lnTo>
                  <a:lnTo>
                    <a:pt x="16692" y="2076"/>
                  </a:lnTo>
                  <a:lnTo>
                    <a:pt x="16604"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9"/>
            <p:cNvGrpSpPr/>
            <p:nvPr/>
          </p:nvGrpSpPr>
          <p:grpSpPr>
            <a:xfrm>
              <a:off x="200259" y="4284707"/>
              <a:ext cx="1544737" cy="998436"/>
              <a:chOff x="2417075" y="4056650"/>
              <a:chExt cx="1212700" cy="783825"/>
            </a:xfrm>
          </p:grpSpPr>
          <p:sp>
            <p:nvSpPr>
              <p:cNvPr id="743" name="Google Shape;743;p9"/>
              <p:cNvSpPr/>
              <p:nvPr/>
            </p:nvSpPr>
            <p:spPr>
              <a:xfrm>
                <a:off x="2417075" y="4056650"/>
                <a:ext cx="929000" cy="654100"/>
              </a:xfrm>
              <a:custGeom>
                <a:avLst/>
                <a:gdLst/>
                <a:ahLst/>
                <a:cxnLst/>
                <a:rect l="l" t="t" r="r" b="b"/>
                <a:pathLst>
                  <a:path w="37160" h="26164" extrusionOk="0">
                    <a:moveTo>
                      <a:pt x="2584" y="1811"/>
                    </a:moveTo>
                    <a:lnTo>
                      <a:pt x="2650" y="1833"/>
                    </a:lnTo>
                    <a:lnTo>
                      <a:pt x="2650" y="1833"/>
                    </a:lnTo>
                    <a:lnTo>
                      <a:pt x="2606" y="1811"/>
                    </a:lnTo>
                    <a:close/>
                    <a:moveTo>
                      <a:pt x="2628" y="1811"/>
                    </a:moveTo>
                    <a:lnTo>
                      <a:pt x="2650" y="1833"/>
                    </a:lnTo>
                    <a:lnTo>
                      <a:pt x="2650" y="1811"/>
                    </a:lnTo>
                    <a:close/>
                    <a:moveTo>
                      <a:pt x="2672" y="1965"/>
                    </a:moveTo>
                    <a:lnTo>
                      <a:pt x="2716" y="2120"/>
                    </a:lnTo>
                    <a:lnTo>
                      <a:pt x="2739" y="2142"/>
                    </a:lnTo>
                    <a:lnTo>
                      <a:pt x="2672" y="1965"/>
                    </a:lnTo>
                    <a:close/>
                    <a:moveTo>
                      <a:pt x="2761" y="2186"/>
                    </a:moveTo>
                    <a:lnTo>
                      <a:pt x="2761" y="2208"/>
                    </a:lnTo>
                    <a:lnTo>
                      <a:pt x="2768" y="2223"/>
                    </a:lnTo>
                    <a:lnTo>
                      <a:pt x="2783" y="2230"/>
                    </a:lnTo>
                    <a:lnTo>
                      <a:pt x="2783" y="2230"/>
                    </a:lnTo>
                    <a:lnTo>
                      <a:pt x="2761" y="2186"/>
                    </a:lnTo>
                    <a:close/>
                    <a:moveTo>
                      <a:pt x="2783" y="2252"/>
                    </a:moveTo>
                    <a:lnTo>
                      <a:pt x="2805" y="2274"/>
                    </a:lnTo>
                    <a:lnTo>
                      <a:pt x="2805" y="2252"/>
                    </a:lnTo>
                    <a:close/>
                    <a:moveTo>
                      <a:pt x="9495" y="12099"/>
                    </a:moveTo>
                    <a:lnTo>
                      <a:pt x="9848" y="12364"/>
                    </a:lnTo>
                    <a:lnTo>
                      <a:pt x="10201" y="12651"/>
                    </a:lnTo>
                    <a:lnTo>
                      <a:pt x="10201" y="12651"/>
                    </a:lnTo>
                    <a:lnTo>
                      <a:pt x="9848" y="12386"/>
                    </a:lnTo>
                    <a:lnTo>
                      <a:pt x="9495" y="12099"/>
                    </a:lnTo>
                    <a:close/>
                    <a:moveTo>
                      <a:pt x="10422" y="15698"/>
                    </a:moveTo>
                    <a:lnTo>
                      <a:pt x="10841" y="16029"/>
                    </a:lnTo>
                    <a:lnTo>
                      <a:pt x="11261" y="16339"/>
                    </a:lnTo>
                    <a:lnTo>
                      <a:pt x="11438" y="16493"/>
                    </a:lnTo>
                    <a:lnTo>
                      <a:pt x="11614" y="16670"/>
                    </a:lnTo>
                    <a:lnTo>
                      <a:pt x="11769" y="16868"/>
                    </a:lnTo>
                    <a:lnTo>
                      <a:pt x="11923" y="17089"/>
                    </a:lnTo>
                    <a:lnTo>
                      <a:pt x="11173" y="16405"/>
                    </a:lnTo>
                    <a:lnTo>
                      <a:pt x="10422" y="15698"/>
                    </a:lnTo>
                    <a:close/>
                    <a:moveTo>
                      <a:pt x="10201" y="12651"/>
                    </a:moveTo>
                    <a:lnTo>
                      <a:pt x="10510" y="12872"/>
                    </a:lnTo>
                    <a:lnTo>
                      <a:pt x="10576" y="12894"/>
                    </a:lnTo>
                    <a:lnTo>
                      <a:pt x="10621" y="12916"/>
                    </a:lnTo>
                    <a:lnTo>
                      <a:pt x="10687" y="12983"/>
                    </a:lnTo>
                    <a:lnTo>
                      <a:pt x="10753" y="13049"/>
                    </a:lnTo>
                    <a:lnTo>
                      <a:pt x="11415" y="13535"/>
                    </a:lnTo>
                    <a:lnTo>
                      <a:pt x="11680" y="13755"/>
                    </a:lnTo>
                    <a:lnTo>
                      <a:pt x="11923" y="13976"/>
                    </a:lnTo>
                    <a:lnTo>
                      <a:pt x="12321" y="14351"/>
                    </a:lnTo>
                    <a:lnTo>
                      <a:pt x="12740" y="14705"/>
                    </a:lnTo>
                    <a:lnTo>
                      <a:pt x="13160" y="15036"/>
                    </a:lnTo>
                    <a:lnTo>
                      <a:pt x="13601" y="15345"/>
                    </a:lnTo>
                    <a:lnTo>
                      <a:pt x="14462" y="15941"/>
                    </a:lnTo>
                    <a:lnTo>
                      <a:pt x="14860" y="16228"/>
                    </a:lnTo>
                    <a:lnTo>
                      <a:pt x="15235" y="16537"/>
                    </a:lnTo>
                    <a:lnTo>
                      <a:pt x="15323" y="16626"/>
                    </a:lnTo>
                    <a:lnTo>
                      <a:pt x="15368" y="16670"/>
                    </a:lnTo>
                    <a:lnTo>
                      <a:pt x="15368" y="16714"/>
                    </a:lnTo>
                    <a:lnTo>
                      <a:pt x="15345" y="16714"/>
                    </a:lnTo>
                    <a:lnTo>
                      <a:pt x="15213" y="16692"/>
                    </a:lnTo>
                    <a:lnTo>
                      <a:pt x="15434" y="16824"/>
                    </a:lnTo>
                    <a:lnTo>
                      <a:pt x="16096" y="17155"/>
                    </a:lnTo>
                    <a:lnTo>
                      <a:pt x="16449" y="17332"/>
                    </a:lnTo>
                    <a:lnTo>
                      <a:pt x="16759" y="17531"/>
                    </a:lnTo>
                    <a:lnTo>
                      <a:pt x="17465" y="17994"/>
                    </a:lnTo>
                    <a:lnTo>
                      <a:pt x="18172" y="18436"/>
                    </a:lnTo>
                    <a:lnTo>
                      <a:pt x="18459" y="18613"/>
                    </a:lnTo>
                    <a:lnTo>
                      <a:pt x="18304" y="18524"/>
                    </a:lnTo>
                    <a:lnTo>
                      <a:pt x="19209" y="19098"/>
                    </a:lnTo>
                    <a:lnTo>
                      <a:pt x="20115" y="19672"/>
                    </a:lnTo>
                    <a:lnTo>
                      <a:pt x="21925" y="20754"/>
                    </a:lnTo>
                    <a:lnTo>
                      <a:pt x="20578" y="20070"/>
                    </a:lnTo>
                    <a:lnTo>
                      <a:pt x="19231" y="19319"/>
                    </a:lnTo>
                    <a:lnTo>
                      <a:pt x="17951" y="18569"/>
                    </a:lnTo>
                    <a:lnTo>
                      <a:pt x="17311" y="18149"/>
                    </a:lnTo>
                    <a:lnTo>
                      <a:pt x="16670" y="17752"/>
                    </a:lnTo>
                    <a:lnTo>
                      <a:pt x="16935" y="17818"/>
                    </a:lnTo>
                    <a:lnTo>
                      <a:pt x="17222" y="17950"/>
                    </a:lnTo>
                    <a:lnTo>
                      <a:pt x="17222" y="17950"/>
                    </a:lnTo>
                    <a:lnTo>
                      <a:pt x="16317" y="17398"/>
                    </a:lnTo>
                    <a:lnTo>
                      <a:pt x="15875" y="17111"/>
                    </a:lnTo>
                    <a:lnTo>
                      <a:pt x="15434" y="16824"/>
                    </a:lnTo>
                    <a:lnTo>
                      <a:pt x="14838" y="16559"/>
                    </a:lnTo>
                    <a:lnTo>
                      <a:pt x="14838" y="16559"/>
                    </a:lnTo>
                    <a:lnTo>
                      <a:pt x="15213" y="16692"/>
                    </a:lnTo>
                    <a:lnTo>
                      <a:pt x="14551" y="16228"/>
                    </a:lnTo>
                    <a:lnTo>
                      <a:pt x="13888" y="15764"/>
                    </a:lnTo>
                    <a:lnTo>
                      <a:pt x="13226" y="15279"/>
                    </a:lnTo>
                    <a:lnTo>
                      <a:pt x="12586" y="14771"/>
                    </a:lnTo>
                    <a:lnTo>
                      <a:pt x="11349" y="13755"/>
                    </a:lnTo>
                    <a:lnTo>
                      <a:pt x="10157" y="12740"/>
                    </a:lnTo>
                    <a:lnTo>
                      <a:pt x="10245" y="12784"/>
                    </a:lnTo>
                    <a:lnTo>
                      <a:pt x="10334" y="12828"/>
                    </a:lnTo>
                    <a:lnTo>
                      <a:pt x="10466" y="12872"/>
                    </a:lnTo>
                    <a:lnTo>
                      <a:pt x="10201" y="12651"/>
                    </a:lnTo>
                    <a:close/>
                    <a:moveTo>
                      <a:pt x="27975" y="24353"/>
                    </a:moveTo>
                    <a:lnTo>
                      <a:pt x="28372" y="24397"/>
                    </a:lnTo>
                    <a:lnTo>
                      <a:pt x="28615" y="24508"/>
                    </a:lnTo>
                    <a:lnTo>
                      <a:pt x="27975" y="24353"/>
                    </a:lnTo>
                    <a:close/>
                    <a:moveTo>
                      <a:pt x="2187" y="0"/>
                    </a:moveTo>
                    <a:lnTo>
                      <a:pt x="1966" y="22"/>
                    </a:lnTo>
                    <a:lnTo>
                      <a:pt x="1745" y="66"/>
                    </a:lnTo>
                    <a:lnTo>
                      <a:pt x="1502" y="155"/>
                    </a:lnTo>
                    <a:lnTo>
                      <a:pt x="1259" y="287"/>
                    </a:lnTo>
                    <a:lnTo>
                      <a:pt x="1016" y="464"/>
                    </a:lnTo>
                    <a:lnTo>
                      <a:pt x="862" y="596"/>
                    </a:lnTo>
                    <a:lnTo>
                      <a:pt x="707" y="751"/>
                    </a:lnTo>
                    <a:lnTo>
                      <a:pt x="575" y="905"/>
                    </a:lnTo>
                    <a:lnTo>
                      <a:pt x="464" y="1082"/>
                    </a:lnTo>
                    <a:lnTo>
                      <a:pt x="354" y="1259"/>
                    </a:lnTo>
                    <a:lnTo>
                      <a:pt x="266" y="1457"/>
                    </a:lnTo>
                    <a:lnTo>
                      <a:pt x="177" y="1656"/>
                    </a:lnTo>
                    <a:lnTo>
                      <a:pt x="111" y="1855"/>
                    </a:lnTo>
                    <a:lnTo>
                      <a:pt x="67" y="2076"/>
                    </a:lnTo>
                    <a:lnTo>
                      <a:pt x="23" y="2296"/>
                    </a:lnTo>
                    <a:lnTo>
                      <a:pt x="23" y="2319"/>
                    </a:lnTo>
                    <a:lnTo>
                      <a:pt x="23" y="2341"/>
                    </a:lnTo>
                    <a:lnTo>
                      <a:pt x="23" y="2385"/>
                    </a:lnTo>
                    <a:lnTo>
                      <a:pt x="23" y="2429"/>
                    </a:lnTo>
                    <a:lnTo>
                      <a:pt x="23" y="2495"/>
                    </a:lnTo>
                    <a:lnTo>
                      <a:pt x="1" y="2561"/>
                    </a:lnTo>
                    <a:lnTo>
                      <a:pt x="1" y="2694"/>
                    </a:lnTo>
                    <a:lnTo>
                      <a:pt x="23" y="2915"/>
                    </a:lnTo>
                    <a:lnTo>
                      <a:pt x="23" y="3091"/>
                    </a:lnTo>
                    <a:lnTo>
                      <a:pt x="89" y="3489"/>
                    </a:lnTo>
                    <a:lnTo>
                      <a:pt x="199" y="3820"/>
                    </a:lnTo>
                    <a:lnTo>
                      <a:pt x="332" y="4129"/>
                    </a:lnTo>
                    <a:lnTo>
                      <a:pt x="619" y="4681"/>
                    </a:lnTo>
                    <a:lnTo>
                      <a:pt x="884" y="5189"/>
                    </a:lnTo>
                    <a:lnTo>
                      <a:pt x="994" y="5432"/>
                    </a:lnTo>
                    <a:lnTo>
                      <a:pt x="1083" y="5697"/>
                    </a:lnTo>
                    <a:lnTo>
                      <a:pt x="1171" y="5851"/>
                    </a:lnTo>
                    <a:lnTo>
                      <a:pt x="1325" y="5984"/>
                    </a:lnTo>
                    <a:lnTo>
                      <a:pt x="1414" y="6050"/>
                    </a:lnTo>
                    <a:lnTo>
                      <a:pt x="1480" y="6116"/>
                    </a:lnTo>
                    <a:lnTo>
                      <a:pt x="1657" y="6425"/>
                    </a:lnTo>
                    <a:lnTo>
                      <a:pt x="1789" y="6690"/>
                    </a:lnTo>
                    <a:lnTo>
                      <a:pt x="1855" y="6823"/>
                    </a:lnTo>
                    <a:lnTo>
                      <a:pt x="1944" y="6933"/>
                    </a:lnTo>
                    <a:lnTo>
                      <a:pt x="2054" y="7088"/>
                    </a:lnTo>
                    <a:lnTo>
                      <a:pt x="2209" y="7242"/>
                    </a:lnTo>
                    <a:lnTo>
                      <a:pt x="2120" y="7242"/>
                    </a:lnTo>
                    <a:lnTo>
                      <a:pt x="2231" y="7352"/>
                    </a:lnTo>
                    <a:lnTo>
                      <a:pt x="2363" y="7507"/>
                    </a:lnTo>
                    <a:lnTo>
                      <a:pt x="2474" y="7639"/>
                    </a:lnTo>
                    <a:lnTo>
                      <a:pt x="2628" y="7750"/>
                    </a:lnTo>
                    <a:lnTo>
                      <a:pt x="2562" y="7838"/>
                    </a:lnTo>
                    <a:lnTo>
                      <a:pt x="2540" y="7927"/>
                    </a:lnTo>
                    <a:lnTo>
                      <a:pt x="3158" y="8788"/>
                    </a:lnTo>
                    <a:lnTo>
                      <a:pt x="3798" y="9627"/>
                    </a:lnTo>
                    <a:lnTo>
                      <a:pt x="4483" y="10466"/>
                    </a:lnTo>
                    <a:lnTo>
                      <a:pt x="5211" y="11282"/>
                    </a:lnTo>
                    <a:lnTo>
                      <a:pt x="6072" y="12210"/>
                    </a:lnTo>
                    <a:lnTo>
                      <a:pt x="6470" y="12585"/>
                    </a:lnTo>
                    <a:lnTo>
                      <a:pt x="6889" y="12983"/>
                    </a:lnTo>
                    <a:lnTo>
                      <a:pt x="7000" y="13049"/>
                    </a:lnTo>
                    <a:lnTo>
                      <a:pt x="7110" y="13093"/>
                    </a:lnTo>
                    <a:lnTo>
                      <a:pt x="7309" y="13159"/>
                    </a:lnTo>
                    <a:lnTo>
                      <a:pt x="7795" y="13755"/>
                    </a:lnTo>
                    <a:lnTo>
                      <a:pt x="8037" y="14042"/>
                    </a:lnTo>
                    <a:lnTo>
                      <a:pt x="8324" y="14351"/>
                    </a:lnTo>
                    <a:lnTo>
                      <a:pt x="8501" y="14462"/>
                    </a:lnTo>
                    <a:lnTo>
                      <a:pt x="8611" y="14528"/>
                    </a:lnTo>
                    <a:lnTo>
                      <a:pt x="8744" y="14572"/>
                    </a:lnTo>
                    <a:lnTo>
                      <a:pt x="8921" y="14903"/>
                    </a:lnTo>
                    <a:lnTo>
                      <a:pt x="9737" y="15588"/>
                    </a:lnTo>
                    <a:lnTo>
                      <a:pt x="10576" y="16272"/>
                    </a:lnTo>
                    <a:lnTo>
                      <a:pt x="10576" y="16250"/>
                    </a:lnTo>
                    <a:lnTo>
                      <a:pt x="11217" y="16736"/>
                    </a:lnTo>
                    <a:lnTo>
                      <a:pt x="11901" y="17266"/>
                    </a:lnTo>
                    <a:lnTo>
                      <a:pt x="12586" y="17796"/>
                    </a:lnTo>
                    <a:lnTo>
                      <a:pt x="12939" y="18017"/>
                    </a:lnTo>
                    <a:lnTo>
                      <a:pt x="13248" y="18237"/>
                    </a:lnTo>
                    <a:lnTo>
                      <a:pt x="13281" y="18244"/>
                    </a:lnTo>
                    <a:lnTo>
                      <a:pt x="13491" y="18370"/>
                    </a:lnTo>
                    <a:lnTo>
                      <a:pt x="13712" y="18480"/>
                    </a:lnTo>
                    <a:lnTo>
                      <a:pt x="13955" y="18569"/>
                    </a:lnTo>
                    <a:lnTo>
                      <a:pt x="14175" y="18635"/>
                    </a:lnTo>
                    <a:lnTo>
                      <a:pt x="14308" y="18811"/>
                    </a:lnTo>
                    <a:lnTo>
                      <a:pt x="14462" y="18988"/>
                    </a:lnTo>
                    <a:lnTo>
                      <a:pt x="14617" y="19165"/>
                    </a:lnTo>
                    <a:lnTo>
                      <a:pt x="14794" y="19341"/>
                    </a:lnTo>
                    <a:lnTo>
                      <a:pt x="15787" y="20026"/>
                    </a:lnTo>
                    <a:lnTo>
                      <a:pt x="16825" y="20688"/>
                    </a:lnTo>
                    <a:lnTo>
                      <a:pt x="16869" y="20666"/>
                    </a:lnTo>
                    <a:lnTo>
                      <a:pt x="16869" y="20644"/>
                    </a:lnTo>
                    <a:lnTo>
                      <a:pt x="16891" y="20556"/>
                    </a:lnTo>
                    <a:lnTo>
                      <a:pt x="17311" y="20909"/>
                    </a:lnTo>
                    <a:lnTo>
                      <a:pt x="17730" y="21262"/>
                    </a:lnTo>
                    <a:lnTo>
                      <a:pt x="18547" y="21792"/>
                    </a:lnTo>
                    <a:lnTo>
                      <a:pt x="19386" y="22322"/>
                    </a:lnTo>
                    <a:lnTo>
                      <a:pt x="19607" y="22388"/>
                    </a:lnTo>
                    <a:lnTo>
                      <a:pt x="19850" y="22454"/>
                    </a:lnTo>
                    <a:lnTo>
                      <a:pt x="19938" y="22609"/>
                    </a:lnTo>
                    <a:lnTo>
                      <a:pt x="20070" y="22741"/>
                    </a:lnTo>
                    <a:lnTo>
                      <a:pt x="20689" y="23139"/>
                    </a:lnTo>
                    <a:lnTo>
                      <a:pt x="21218" y="23448"/>
                    </a:lnTo>
                    <a:lnTo>
                      <a:pt x="21881" y="23801"/>
                    </a:lnTo>
                    <a:lnTo>
                      <a:pt x="23493" y="24596"/>
                    </a:lnTo>
                    <a:lnTo>
                      <a:pt x="23691" y="24596"/>
                    </a:lnTo>
                    <a:lnTo>
                      <a:pt x="23735" y="24618"/>
                    </a:lnTo>
                    <a:lnTo>
                      <a:pt x="24663" y="25104"/>
                    </a:lnTo>
                    <a:lnTo>
                      <a:pt x="25458" y="25435"/>
                    </a:lnTo>
                    <a:lnTo>
                      <a:pt x="26186" y="25722"/>
                    </a:lnTo>
                    <a:lnTo>
                      <a:pt x="26826" y="25965"/>
                    </a:lnTo>
                    <a:lnTo>
                      <a:pt x="27334" y="26142"/>
                    </a:lnTo>
                    <a:lnTo>
                      <a:pt x="27423" y="26164"/>
                    </a:lnTo>
                    <a:lnTo>
                      <a:pt x="27489" y="26142"/>
                    </a:lnTo>
                    <a:lnTo>
                      <a:pt x="27489" y="26119"/>
                    </a:lnTo>
                    <a:lnTo>
                      <a:pt x="27489" y="26053"/>
                    </a:lnTo>
                    <a:lnTo>
                      <a:pt x="27445" y="25965"/>
                    </a:lnTo>
                    <a:lnTo>
                      <a:pt x="27290" y="25766"/>
                    </a:lnTo>
                    <a:lnTo>
                      <a:pt x="27091" y="25545"/>
                    </a:lnTo>
                    <a:lnTo>
                      <a:pt x="26849" y="25258"/>
                    </a:lnTo>
                    <a:lnTo>
                      <a:pt x="26628" y="24993"/>
                    </a:lnTo>
                    <a:lnTo>
                      <a:pt x="26495" y="24817"/>
                    </a:lnTo>
                    <a:lnTo>
                      <a:pt x="26473" y="24751"/>
                    </a:lnTo>
                    <a:lnTo>
                      <a:pt x="26473" y="24728"/>
                    </a:lnTo>
                    <a:lnTo>
                      <a:pt x="26495" y="24706"/>
                    </a:lnTo>
                    <a:lnTo>
                      <a:pt x="26694" y="24662"/>
                    </a:lnTo>
                    <a:lnTo>
                      <a:pt x="27091" y="24662"/>
                    </a:lnTo>
                    <a:lnTo>
                      <a:pt x="27268" y="24684"/>
                    </a:lnTo>
                    <a:lnTo>
                      <a:pt x="27643" y="24773"/>
                    </a:lnTo>
                    <a:lnTo>
                      <a:pt x="28041" y="24883"/>
                    </a:lnTo>
                    <a:lnTo>
                      <a:pt x="28482" y="25038"/>
                    </a:lnTo>
                    <a:lnTo>
                      <a:pt x="29454" y="25391"/>
                    </a:lnTo>
                    <a:lnTo>
                      <a:pt x="30006" y="25567"/>
                    </a:lnTo>
                    <a:lnTo>
                      <a:pt x="30624" y="25722"/>
                    </a:lnTo>
                    <a:lnTo>
                      <a:pt x="30756" y="25766"/>
                    </a:lnTo>
                    <a:lnTo>
                      <a:pt x="30779" y="25744"/>
                    </a:lnTo>
                    <a:lnTo>
                      <a:pt x="30756" y="25700"/>
                    </a:lnTo>
                    <a:lnTo>
                      <a:pt x="30602" y="25590"/>
                    </a:lnTo>
                    <a:lnTo>
                      <a:pt x="30403" y="25457"/>
                    </a:lnTo>
                    <a:lnTo>
                      <a:pt x="30337" y="25413"/>
                    </a:lnTo>
                    <a:lnTo>
                      <a:pt x="30337" y="25347"/>
                    </a:lnTo>
                    <a:lnTo>
                      <a:pt x="30492" y="25325"/>
                    </a:lnTo>
                    <a:lnTo>
                      <a:pt x="30668" y="25325"/>
                    </a:lnTo>
                    <a:lnTo>
                      <a:pt x="30580" y="25280"/>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884" y="22256"/>
                    </a:lnTo>
                    <a:lnTo>
                      <a:pt x="25568" y="22653"/>
                    </a:lnTo>
                    <a:lnTo>
                      <a:pt x="26230" y="23051"/>
                    </a:lnTo>
                    <a:lnTo>
                      <a:pt x="26893" y="23470"/>
                    </a:lnTo>
                    <a:lnTo>
                      <a:pt x="25634" y="22830"/>
                    </a:lnTo>
                    <a:lnTo>
                      <a:pt x="24376" y="22167"/>
                    </a:lnTo>
                    <a:lnTo>
                      <a:pt x="23139" y="21483"/>
                    </a:lnTo>
                    <a:lnTo>
                      <a:pt x="21925" y="20754"/>
                    </a:lnTo>
                    <a:lnTo>
                      <a:pt x="21925" y="20754"/>
                    </a:lnTo>
                    <a:lnTo>
                      <a:pt x="23029" y="21328"/>
                    </a:lnTo>
                    <a:lnTo>
                      <a:pt x="24177" y="21858"/>
                    </a:lnTo>
                    <a:lnTo>
                      <a:pt x="24177" y="21858"/>
                    </a:lnTo>
                    <a:lnTo>
                      <a:pt x="23161" y="21306"/>
                    </a:lnTo>
                    <a:lnTo>
                      <a:pt x="22168" y="20732"/>
                    </a:lnTo>
                    <a:lnTo>
                      <a:pt x="21174" y="20158"/>
                    </a:lnTo>
                    <a:lnTo>
                      <a:pt x="20203" y="19540"/>
                    </a:lnTo>
                    <a:lnTo>
                      <a:pt x="20931" y="19827"/>
                    </a:lnTo>
                    <a:lnTo>
                      <a:pt x="21660" y="20158"/>
                    </a:lnTo>
                    <a:lnTo>
                      <a:pt x="22389" y="20511"/>
                    </a:lnTo>
                    <a:lnTo>
                      <a:pt x="23139" y="20865"/>
                    </a:lnTo>
                    <a:lnTo>
                      <a:pt x="23139" y="20865"/>
                    </a:lnTo>
                    <a:lnTo>
                      <a:pt x="22190" y="20357"/>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1925" y="19871"/>
                    </a:lnTo>
                    <a:lnTo>
                      <a:pt x="21682" y="19783"/>
                    </a:lnTo>
                    <a:lnTo>
                      <a:pt x="21682" y="19783"/>
                    </a:lnTo>
                    <a:lnTo>
                      <a:pt x="23117" y="20600"/>
                    </a:lnTo>
                    <a:lnTo>
                      <a:pt x="24552" y="21373"/>
                    </a:lnTo>
                    <a:lnTo>
                      <a:pt x="25987" y="22101"/>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6033" y="25634"/>
                    </a:lnTo>
                    <a:lnTo>
                      <a:pt x="34907" y="25170"/>
                    </a:lnTo>
                    <a:lnTo>
                      <a:pt x="33803" y="24684"/>
                    </a:lnTo>
                    <a:lnTo>
                      <a:pt x="32953" y="24259"/>
                    </a:lnTo>
                    <a:lnTo>
                      <a:pt x="32953" y="24259"/>
                    </a:lnTo>
                    <a:lnTo>
                      <a:pt x="33119" y="24309"/>
                    </a:lnTo>
                    <a:lnTo>
                      <a:pt x="33605" y="24464"/>
                    </a:lnTo>
                    <a:lnTo>
                      <a:pt x="33605" y="24464"/>
                    </a:lnTo>
                    <a:lnTo>
                      <a:pt x="32810" y="24154"/>
                    </a:lnTo>
                    <a:lnTo>
                      <a:pt x="32037" y="23845"/>
                    </a:lnTo>
                    <a:lnTo>
                      <a:pt x="30469" y="23205"/>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8306" y="21880"/>
                    </a:lnTo>
                    <a:lnTo>
                      <a:pt x="29500" y="22407"/>
                    </a:lnTo>
                    <a:lnTo>
                      <a:pt x="29500" y="22407"/>
                    </a:lnTo>
                    <a:lnTo>
                      <a:pt x="28902" y="22167"/>
                    </a:lnTo>
                    <a:lnTo>
                      <a:pt x="29608" y="22476"/>
                    </a:lnTo>
                    <a:lnTo>
                      <a:pt x="30293" y="22786"/>
                    </a:lnTo>
                    <a:lnTo>
                      <a:pt x="30977" y="23117"/>
                    </a:lnTo>
                    <a:lnTo>
                      <a:pt x="31684" y="23492"/>
                    </a:lnTo>
                    <a:lnTo>
                      <a:pt x="31551" y="23470"/>
                    </a:lnTo>
                    <a:lnTo>
                      <a:pt x="31419" y="23426"/>
                    </a:lnTo>
                    <a:lnTo>
                      <a:pt x="31110" y="23338"/>
                    </a:lnTo>
                    <a:lnTo>
                      <a:pt x="30801" y="23227"/>
                    </a:lnTo>
                    <a:lnTo>
                      <a:pt x="30690" y="23183"/>
                    </a:lnTo>
                    <a:lnTo>
                      <a:pt x="30492" y="23183"/>
                    </a:lnTo>
                    <a:lnTo>
                      <a:pt x="31529" y="23602"/>
                    </a:lnTo>
                    <a:lnTo>
                      <a:pt x="32567" y="24000"/>
                    </a:lnTo>
                    <a:lnTo>
                      <a:pt x="33627" y="24331"/>
                    </a:lnTo>
                    <a:lnTo>
                      <a:pt x="34709" y="24640"/>
                    </a:lnTo>
                    <a:lnTo>
                      <a:pt x="35194" y="24751"/>
                    </a:lnTo>
                    <a:lnTo>
                      <a:pt x="35371"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3759" y="23558"/>
                    </a:lnTo>
                    <a:lnTo>
                      <a:pt x="32567" y="23051"/>
                    </a:lnTo>
                    <a:lnTo>
                      <a:pt x="31375" y="22543"/>
                    </a:lnTo>
                    <a:lnTo>
                      <a:pt x="30227" y="22013"/>
                    </a:lnTo>
                    <a:lnTo>
                      <a:pt x="27952" y="20975"/>
                    </a:lnTo>
                    <a:lnTo>
                      <a:pt x="26804" y="20467"/>
                    </a:lnTo>
                    <a:lnTo>
                      <a:pt x="25656" y="19982"/>
                    </a:lnTo>
                    <a:lnTo>
                      <a:pt x="25104" y="19783"/>
                    </a:lnTo>
                    <a:lnTo>
                      <a:pt x="24552" y="19584"/>
                    </a:lnTo>
                    <a:lnTo>
                      <a:pt x="23448" y="19120"/>
                    </a:lnTo>
                    <a:lnTo>
                      <a:pt x="22367" y="18635"/>
                    </a:lnTo>
                    <a:lnTo>
                      <a:pt x="21285" y="18127"/>
                    </a:lnTo>
                    <a:lnTo>
                      <a:pt x="20048" y="17354"/>
                    </a:lnTo>
                    <a:lnTo>
                      <a:pt x="19452" y="17001"/>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9406" y="11172"/>
                    </a:lnTo>
                    <a:lnTo>
                      <a:pt x="8567" y="10444"/>
                    </a:lnTo>
                    <a:lnTo>
                      <a:pt x="7750" y="9693"/>
                    </a:lnTo>
                    <a:lnTo>
                      <a:pt x="7331" y="9295"/>
                    </a:lnTo>
                    <a:lnTo>
                      <a:pt x="6933" y="8898"/>
                    </a:lnTo>
                    <a:lnTo>
                      <a:pt x="6139" y="8125"/>
                    </a:lnTo>
                    <a:lnTo>
                      <a:pt x="5388" y="7286"/>
                    </a:lnTo>
                    <a:lnTo>
                      <a:pt x="5013" y="6867"/>
                    </a:lnTo>
                    <a:lnTo>
                      <a:pt x="4681" y="6447"/>
                    </a:lnTo>
                    <a:lnTo>
                      <a:pt x="3975" y="5586"/>
                    </a:lnTo>
                    <a:lnTo>
                      <a:pt x="3357" y="4725"/>
                    </a:lnTo>
                    <a:lnTo>
                      <a:pt x="3048" y="4284"/>
                    </a:lnTo>
                    <a:lnTo>
                      <a:pt x="2783" y="3864"/>
                    </a:lnTo>
                    <a:lnTo>
                      <a:pt x="2584" y="3445"/>
                    </a:lnTo>
                    <a:lnTo>
                      <a:pt x="2518" y="3268"/>
                    </a:lnTo>
                    <a:lnTo>
                      <a:pt x="2452" y="3069"/>
                    </a:lnTo>
                    <a:lnTo>
                      <a:pt x="2407" y="2915"/>
                    </a:lnTo>
                    <a:lnTo>
                      <a:pt x="2385" y="2760"/>
                    </a:lnTo>
                    <a:lnTo>
                      <a:pt x="2407" y="2606"/>
                    </a:lnTo>
                    <a:lnTo>
                      <a:pt x="2407" y="2561"/>
                    </a:lnTo>
                    <a:lnTo>
                      <a:pt x="2429" y="2517"/>
                    </a:lnTo>
                    <a:lnTo>
                      <a:pt x="2429" y="2429"/>
                    </a:lnTo>
                    <a:lnTo>
                      <a:pt x="2452" y="2407"/>
                    </a:lnTo>
                    <a:lnTo>
                      <a:pt x="2496" y="2363"/>
                    </a:lnTo>
                    <a:lnTo>
                      <a:pt x="2628" y="2274"/>
                    </a:lnTo>
                    <a:lnTo>
                      <a:pt x="2672" y="2252"/>
                    </a:lnTo>
                    <a:lnTo>
                      <a:pt x="2783" y="2252"/>
                    </a:lnTo>
                    <a:lnTo>
                      <a:pt x="2768" y="2223"/>
                    </a:lnTo>
                    <a:lnTo>
                      <a:pt x="2739" y="2208"/>
                    </a:lnTo>
                    <a:lnTo>
                      <a:pt x="2716" y="2208"/>
                    </a:lnTo>
                    <a:lnTo>
                      <a:pt x="2650" y="2230"/>
                    </a:lnTo>
                    <a:lnTo>
                      <a:pt x="2584" y="2252"/>
                    </a:lnTo>
                    <a:lnTo>
                      <a:pt x="2496" y="2319"/>
                    </a:lnTo>
                    <a:lnTo>
                      <a:pt x="2429" y="2363"/>
                    </a:lnTo>
                    <a:lnTo>
                      <a:pt x="2385" y="2407"/>
                    </a:lnTo>
                    <a:lnTo>
                      <a:pt x="2363" y="2451"/>
                    </a:lnTo>
                    <a:lnTo>
                      <a:pt x="2341" y="2561"/>
                    </a:lnTo>
                    <a:lnTo>
                      <a:pt x="2319" y="2583"/>
                    </a:lnTo>
                    <a:lnTo>
                      <a:pt x="2297" y="2650"/>
                    </a:lnTo>
                    <a:lnTo>
                      <a:pt x="2253" y="2804"/>
                    </a:lnTo>
                    <a:lnTo>
                      <a:pt x="2209" y="3113"/>
                    </a:lnTo>
                    <a:lnTo>
                      <a:pt x="2098" y="3003"/>
                    </a:lnTo>
                    <a:lnTo>
                      <a:pt x="2010" y="2893"/>
                    </a:lnTo>
                    <a:lnTo>
                      <a:pt x="1966" y="3003"/>
                    </a:lnTo>
                    <a:lnTo>
                      <a:pt x="1944" y="3113"/>
                    </a:lnTo>
                    <a:lnTo>
                      <a:pt x="1944" y="3268"/>
                    </a:lnTo>
                    <a:lnTo>
                      <a:pt x="1966" y="3445"/>
                    </a:lnTo>
                    <a:lnTo>
                      <a:pt x="2054" y="3798"/>
                    </a:lnTo>
                    <a:lnTo>
                      <a:pt x="2164" y="4107"/>
                    </a:lnTo>
                    <a:lnTo>
                      <a:pt x="2076" y="4041"/>
                    </a:lnTo>
                    <a:lnTo>
                      <a:pt x="2010" y="3930"/>
                    </a:lnTo>
                    <a:lnTo>
                      <a:pt x="1988" y="3842"/>
                    </a:lnTo>
                    <a:lnTo>
                      <a:pt x="1944" y="3709"/>
                    </a:lnTo>
                    <a:lnTo>
                      <a:pt x="2010" y="4019"/>
                    </a:lnTo>
                    <a:lnTo>
                      <a:pt x="1877" y="3776"/>
                    </a:lnTo>
                    <a:lnTo>
                      <a:pt x="1767" y="3511"/>
                    </a:lnTo>
                    <a:lnTo>
                      <a:pt x="1657" y="3224"/>
                    </a:lnTo>
                    <a:lnTo>
                      <a:pt x="1590" y="2915"/>
                    </a:lnTo>
                    <a:lnTo>
                      <a:pt x="1568" y="2628"/>
                    </a:lnTo>
                    <a:lnTo>
                      <a:pt x="1590" y="2473"/>
                    </a:lnTo>
                    <a:lnTo>
                      <a:pt x="1590" y="2385"/>
                    </a:lnTo>
                    <a:lnTo>
                      <a:pt x="1590" y="2341"/>
                    </a:lnTo>
                    <a:lnTo>
                      <a:pt x="1635" y="2208"/>
                    </a:lnTo>
                    <a:lnTo>
                      <a:pt x="1679" y="2098"/>
                    </a:lnTo>
                    <a:lnTo>
                      <a:pt x="1789" y="1877"/>
                    </a:lnTo>
                    <a:lnTo>
                      <a:pt x="1922" y="1700"/>
                    </a:lnTo>
                    <a:lnTo>
                      <a:pt x="2054" y="1546"/>
                    </a:lnTo>
                    <a:lnTo>
                      <a:pt x="2297" y="1347"/>
                    </a:lnTo>
                    <a:lnTo>
                      <a:pt x="2385" y="1259"/>
                    </a:lnTo>
                    <a:lnTo>
                      <a:pt x="2452" y="1192"/>
                    </a:lnTo>
                    <a:lnTo>
                      <a:pt x="2452" y="1126"/>
                    </a:lnTo>
                    <a:lnTo>
                      <a:pt x="2429" y="1038"/>
                    </a:lnTo>
                    <a:lnTo>
                      <a:pt x="2385" y="994"/>
                    </a:lnTo>
                    <a:lnTo>
                      <a:pt x="2319" y="950"/>
                    </a:lnTo>
                    <a:lnTo>
                      <a:pt x="2231" y="928"/>
                    </a:lnTo>
                    <a:lnTo>
                      <a:pt x="2142" y="928"/>
                    </a:lnTo>
                    <a:lnTo>
                      <a:pt x="1988" y="950"/>
                    </a:lnTo>
                    <a:lnTo>
                      <a:pt x="1789" y="1016"/>
                    </a:lnTo>
                    <a:lnTo>
                      <a:pt x="1679" y="1060"/>
                    </a:lnTo>
                    <a:lnTo>
                      <a:pt x="1568" y="1148"/>
                    </a:lnTo>
                    <a:lnTo>
                      <a:pt x="1436" y="1237"/>
                    </a:lnTo>
                    <a:lnTo>
                      <a:pt x="1325" y="1347"/>
                    </a:lnTo>
                    <a:lnTo>
                      <a:pt x="1215" y="1480"/>
                    </a:lnTo>
                    <a:lnTo>
                      <a:pt x="1105" y="1634"/>
                    </a:lnTo>
                    <a:lnTo>
                      <a:pt x="1016" y="1789"/>
                    </a:lnTo>
                    <a:lnTo>
                      <a:pt x="928" y="1965"/>
                    </a:lnTo>
                    <a:lnTo>
                      <a:pt x="884" y="2164"/>
                    </a:lnTo>
                    <a:lnTo>
                      <a:pt x="840" y="2385"/>
                    </a:lnTo>
                    <a:lnTo>
                      <a:pt x="818" y="2583"/>
                    </a:lnTo>
                    <a:lnTo>
                      <a:pt x="818" y="2804"/>
                    </a:lnTo>
                    <a:lnTo>
                      <a:pt x="840" y="3003"/>
                    </a:lnTo>
                    <a:lnTo>
                      <a:pt x="884" y="3224"/>
                    </a:lnTo>
                    <a:lnTo>
                      <a:pt x="928" y="3445"/>
                    </a:lnTo>
                    <a:lnTo>
                      <a:pt x="972" y="3643"/>
                    </a:lnTo>
                    <a:lnTo>
                      <a:pt x="1127" y="4041"/>
                    </a:lnTo>
                    <a:lnTo>
                      <a:pt x="1303" y="4416"/>
                    </a:lnTo>
                    <a:lnTo>
                      <a:pt x="1480" y="4769"/>
                    </a:lnTo>
                    <a:lnTo>
                      <a:pt x="1679" y="5100"/>
                    </a:lnTo>
                    <a:lnTo>
                      <a:pt x="1436" y="4858"/>
                    </a:lnTo>
                    <a:lnTo>
                      <a:pt x="1237" y="4615"/>
                    </a:lnTo>
                    <a:lnTo>
                      <a:pt x="1016" y="4328"/>
                    </a:lnTo>
                    <a:lnTo>
                      <a:pt x="840" y="4019"/>
                    </a:lnTo>
                    <a:lnTo>
                      <a:pt x="685" y="3665"/>
                    </a:lnTo>
                    <a:lnTo>
                      <a:pt x="553" y="3290"/>
                    </a:lnTo>
                    <a:lnTo>
                      <a:pt x="509" y="3091"/>
                    </a:lnTo>
                    <a:lnTo>
                      <a:pt x="486" y="2870"/>
                    </a:lnTo>
                    <a:lnTo>
                      <a:pt x="464" y="2672"/>
                    </a:lnTo>
                    <a:lnTo>
                      <a:pt x="464" y="2451"/>
                    </a:lnTo>
                    <a:lnTo>
                      <a:pt x="464" y="2230"/>
                    </a:lnTo>
                    <a:lnTo>
                      <a:pt x="509" y="1987"/>
                    </a:lnTo>
                    <a:lnTo>
                      <a:pt x="575" y="1767"/>
                    </a:lnTo>
                    <a:lnTo>
                      <a:pt x="663" y="1546"/>
                    </a:lnTo>
                    <a:lnTo>
                      <a:pt x="751" y="1347"/>
                    </a:lnTo>
                    <a:lnTo>
                      <a:pt x="884" y="1170"/>
                    </a:lnTo>
                    <a:lnTo>
                      <a:pt x="994" y="972"/>
                    </a:lnTo>
                    <a:lnTo>
                      <a:pt x="1149" y="817"/>
                    </a:lnTo>
                    <a:lnTo>
                      <a:pt x="1303" y="663"/>
                    </a:lnTo>
                    <a:lnTo>
                      <a:pt x="1480" y="530"/>
                    </a:lnTo>
                    <a:lnTo>
                      <a:pt x="1679" y="398"/>
                    </a:lnTo>
                    <a:lnTo>
                      <a:pt x="1877" y="287"/>
                    </a:lnTo>
                    <a:lnTo>
                      <a:pt x="2098" y="199"/>
                    </a:lnTo>
                    <a:lnTo>
                      <a:pt x="2341" y="133"/>
                    </a:lnTo>
                    <a:lnTo>
                      <a:pt x="2452" y="111"/>
                    </a:lnTo>
                    <a:lnTo>
                      <a:pt x="2871" y="111"/>
                    </a:lnTo>
                    <a:lnTo>
                      <a:pt x="2606" y="44"/>
                    </a:lnTo>
                    <a:lnTo>
                      <a:pt x="2385" y="22"/>
                    </a:lnTo>
                    <a:lnTo>
                      <a:pt x="2187"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2417075" y="4056650"/>
                <a:ext cx="929000" cy="654100"/>
              </a:xfrm>
              <a:custGeom>
                <a:avLst/>
                <a:gdLst/>
                <a:ahLst/>
                <a:cxnLst/>
                <a:rect l="l" t="t" r="r" b="b"/>
                <a:pathLst>
                  <a:path w="37160" h="26164" fill="none" extrusionOk="0">
                    <a:moveTo>
                      <a:pt x="2187" y="0"/>
                    </a:moveTo>
                    <a:lnTo>
                      <a:pt x="2187" y="0"/>
                    </a:lnTo>
                    <a:lnTo>
                      <a:pt x="1966" y="22"/>
                    </a:lnTo>
                    <a:lnTo>
                      <a:pt x="1966" y="22"/>
                    </a:lnTo>
                    <a:lnTo>
                      <a:pt x="1745" y="66"/>
                    </a:lnTo>
                    <a:lnTo>
                      <a:pt x="1502" y="155"/>
                    </a:lnTo>
                    <a:lnTo>
                      <a:pt x="1259" y="287"/>
                    </a:lnTo>
                    <a:lnTo>
                      <a:pt x="1016" y="464"/>
                    </a:lnTo>
                    <a:lnTo>
                      <a:pt x="1016" y="464"/>
                    </a:lnTo>
                    <a:lnTo>
                      <a:pt x="862" y="596"/>
                    </a:lnTo>
                    <a:lnTo>
                      <a:pt x="707" y="751"/>
                    </a:lnTo>
                    <a:lnTo>
                      <a:pt x="575" y="905"/>
                    </a:lnTo>
                    <a:lnTo>
                      <a:pt x="464" y="1082"/>
                    </a:lnTo>
                    <a:lnTo>
                      <a:pt x="464" y="1082"/>
                    </a:lnTo>
                    <a:lnTo>
                      <a:pt x="354" y="1259"/>
                    </a:lnTo>
                    <a:lnTo>
                      <a:pt x="266" y="1457"/>
                    </a:lnTo>
                    <a:lnTo>
                      <a:pt x="177" y="1656"/>
                    </a:lnTo>
                    <a:lnTo>
                      <a:pt x="111" y="1855"/>
                    </a:lnTo>
                    <a:lnTo>
                      <a:pt x="111" y="1855"/>
                    </a:lnTo>
                    <a:lnTo>
                      <a:pt x="67" y="2076"/>
                    </a:lnTo>
                    <a:lnTo>
                      <a:pt x="23" y="2296"/>
                    </a:lnTo>
                    <a:lnTo>
                      <a:pt x="23" y="2319"/>
                    </a:lnTo>
                    <a:lnTo>
                      <a:pt x="23" y="2319"/>
                    </a:lnTo>
                    <a:lnTo>
                      <a:pt x="23" y="2341"/>
                    </a:lnTo>
                    <a:lnTo>
                      <a:pt x="23" y="2385"/>
                    </a:lnTo>
                    <a:lnTo>
                      <a:pt x="23" y="2385"/>
                    </a:lnTo>
                    <a:lnTo>
                      <a:pt x="23" y="2429"/>
                    </a:lnTo>
                    <a:lnTo>
                      <a:pt x="23" y="2495"/>
                    </a:lnTo>
                    <a:lnTo>
                      <a:pt x="23" y="2495"/>
                    </a:lnTo>
                    <a:lnTo>
                      <a:pt x="1" y="2561"/>
                    </a:lnTo>
                    <a:lnTo>
                      <a:pt x="1" y="2694"/>
                    </a:lnTo>
                    <a:lnTo>
                      <a:pt x="1" y="2694"/>
                    </a:lnTo>
                    <a:lnTo>
                      <a:pt x="23" y="2915"/>
                    </a:lnTo>
                    <a:lnTo>
                      <a:pt x="23" y="3091"/>
                    </a:lnTo>
                    <a:lnTo>
                      <a:pt x="23" y="3091"/>
                    </a:lnTo>
                    <a:lnTo>
                      <a:pt x="89" y="3489"/>
                    </a:lnTo>
                    <a:lnTo>
                      <a:pt x="89" y="3489"/>
                    </a:lnTo>
                    <a:lnTo>
                      <a:pt x="199" y="3820"/>
                    </a:lnTo>
                    <a:lnTo>
                      <a:pt x="332" y="4129"/>
                    </a:lnTo>
                    <a:lnTo>
                      <a:pt x="619" y="4681"/>
                    </a:lnTo>
                    <a:lnTo>
                      <a:pt x="619" y="4681"/>
                    </a:lnTo>
                    <a:lnTo>
                      <a:pt x="884" y="5189"/>
                    </a:lnTo>
                    <a:lnTo>
                      <a:pt x="994" y="5432"/>
                    </a:lnTo>
                    <a:lnTo>
                      <a:pt x="1083" y="5697"/>
                    </a:lnTo>
                    <a:lnTo>
                      <a:pt x="1083" y="5697"/>
                    </a:lnTo>
                    <a:lnTo>
                      <a:pt x="1171" y="5851"/>
                    </a:lnTo>
                    <a:lnTo>
                      <a:pt x="1171" y="5851"/>
                    </a:lnTo>
                    <a:lnTo>
                      <a:pt x="1325" y="5984"/>
                    </a:lnTo>
                    <a:lnTo>
                      <a:pt x="1414" y="6050"/>
                    </a:lnTo>
                    <a:lnTo>
                      <a:pt x="1480" y="6116"/>
                    </a:lnTo>
                    <a:lnTo>
                      <a:pt x="1480" y="6116"/>
                    </a:lnTo>
                    <a:lnTo>
                      <a:pt x="1657" y="6425"/>
                    </a:lnTo>
                    <a:lnTo>
                      <a:pt x="1789" y="6690"/>
                    </a:lnTo>
                    <a:lnTo>
                      <a:pt x="1855" y="6823"/>
                    </a:lnTo>
                    <a:lnTo>
                      <a:pt x="1944" y="6933"/>
                    </a:lnTo>
                    <a:lnTo>
                      <a:pt x="2054" y="7088"/>
                    </a:lnTo>
                    <a:lnTo>
                      <a:pt x="2209" y="7242"/>
                    </a:lnTo>
                    <a:lnTo>
                      <a:pt x="2209" y="7242"/>
                    </a:lnTo>
                    <a:lnTo>
                      <a:pt x="2164" y="7242"/>
                    </a:lnTo>
                    <a:lnTo>
                      <a:pt x="2164" y="7242"/>
                    </a:lnTo>
                    <a:lnTo>
                      <a:pt x="2120" y="7242"/>
                    </a:lnTo>
                    <a:lnTo>
                      <a:pt x="2120" y="7242"/>
                    </a:lnTo>
                    <a:lnTo>
                      <a:pt x="2231" y="7352"/>
                    </a:lnTo>
                    <a:lnTo>
                      <a:pt x="2363" y="7507"/>
                    </a:lnTo>
                    <a:lnTo>
                      <a:pt x="2474" y="7639"/>
                    </a:lnTo>
                    <a:lnTo>
                      <a:pt x="2628" y="7750"/>
                    </a:lnTo>
                    <a:lnTo>
                      <a:pt x="2628" y="7750"/>
                    </a:lnTo>
                    <a:lnTo>
                      <a:pt x="2562" y="7838"/>
                    </a:lnTo>
                    <a:lnTo>
                      <a:pt x="2540" y="7927"/>
                    </a:lnTo>
                    <a:lnTo>
                      <a:pt x="2540" y="7927"/>
                    </a:lnTo>
                    <a:lnTo>
                      <a:pt x="3158" y="8788"/>
                    </a:lnTo>
                    <a:lnTo>
                      <a:pt x="3798" y="9627"/>
                    </a:lnTo>
                    <a:lnTo>
                      <a:pt x="4483" y="10466"/>
                    </a:lnTo>
                    <a:lnTo>
                      <a:pt x="5211" y="11282"/>
                    </a:lnTo>
                    <a:lnTo>
                      <a:pt x="5211" y="11282"/>
                    </a:lnTo>
                    <a:lnTo>
                      <a:pt x="6072" y="12210"/>
                    </a:lnTo>
                    <a:lnTo>
                      <a:pt x="6072" y="12210"/>
                    </a:lnTo>
                    <a:lnTo>
                      <a:pt x="6470" y="12585"/>
                    </a:lnTo>
                    <a:lnTo>
                      <a:pt x="6470" y="12585"/>
                    </a:lnTo>
                    <a:lnTo>
                      <a:pt x="6889" y="12983"/>
                    </a:lnTo>
                    <a:lnTo>
                      <a:pt x="6889" y="12983"/>
                    </a:lnTo>
                    <a:lnTo>
                      <a:pt x="7000" y="13049"/>
                    </a:lnTo>
                    <a:lnTo>
                      <a:pt x="7110" y="13093"/>
                    </a:lnTo>
                    <a:lnTo>
                      <a:pt x="7309" y="13159"/>
                    </a:lnTo>
                    <a:lnTo>
                      <a:pt x="7309" y="13159"/>
                    </a:lnTo>
                    <a:lnTo>
                      <a:pt x="7795" y="13755"/>
                    </a:lnTo>
                    <a:lnTo>
                      <a:pt x="7795" y="13755"/>
                    </a:lnTo>
                    <a:lnTo>
                      <a:pt x="8037" y="14042"/>
                    </a:lnTo>
                    <a:lnTo>
                      <a:pt x="8324" y="14351"/>
                    </a:lnTo>
                    <a:lnTo>
                      <a:pt x="8324" y="14351"/>
                    </a:lnTo>
                    <a:lnTo>
                      <a:pt x="8501" y="14462"/>
                    </a:lnTo>
                    <a:lnTo>
                      <a:pt x="8611" y="14528"/>
                    </a:lnTo>
                    <a:lnTo>
                      <a:pt x="8744" y="14572"/>
                    </a:lnTo>
                    <a:lnTo>
                      <a:pt x="8744" y="14572"/>
                    </a:lnTo>
                    <a:lnTo>
                      <a:pt x="8921" y="14903"/>
                    </a:lnTo>
                    <a:lnTo>
                      <a:pt x="8921" y="14903"/>
                    </a:lnTo>
                    <a:lnTo>
                      <a:pt x="9737" y="15588"/>
                    </a:lnTo>
                    <a:lnTo>
                      <a:pt x="10576" y="16272"/>
                    </a:lnTo>
                    <a:lnTo>
                      <a:pt x="10576" y="16250"/>
                    </a:lnTo>
                    <a:lnTo>
                      <a:pt x="10576" y="16250"/>
                    </a:lnTo>
                    <a:lnTo>
                      <a:pt x="11217" y="16736"/>
                    </a:lnTo>
                    <a:lnTo>
                      <a:pt x="11901" y="17266"/>
                    </a:lnTo>
                    <a:lnTo>
                      <a:pt x="12586" y="17796"/>
                    </a:lnTo>
                    <a:lnTo>
                      <a:pt x="12939" y="18017"/>
                    </a:lnTo>
                    <a:lnTo>
                      <a:pt x="13248" y="18237"/>
                    </a:lnTo>
                    <a:lnTo>
                      <a:pt x="13248" y="18237"/>
                    </a:lnTo>
                    <a:lnTo>
                      <a:pt x="13248" y="18237"/>
                    </a:lnTo>
                    <a:lnTo>
                      <a:pt x="13248" y="18237"/>
                    </a:lnTo>
                    <a:lnTo>
                      <a:pt x="13358" y="18259"/>
                    </a:lnTo>
                    <a:lnTo>
                      <a:pt x="13358" y="18259"/>
                    </a:lnTo>
                    <a:lnTo>
                      <a:pt x="13270" y="18237"/>
                    </a:lnTo>
                    <a:lnTo>
                      <a:pt x="13270" y="18237"/>
                    </a:lnTo>
                    <a:lnTo>
                      <a:pt x="13270" y="18237"/>
                    </a:lnTo>
                    <a:lnTo>
                      <a:pt x="13491" y="18370"/>
                    </a:lnTo>
                    <a:lnTo>
                      <a:pt x="13712" y="18480"/>
                    </a:lnTo>
                    <a:lnTo>
                      <a:pt x="13712" y="18480"/>
                    </a:lnTo>
                    <a:lnTo>
                      <a:pt x="13955" y="18569"/>
                    </a:lnTo>
                    <a:lnTo>
                      <a:pt x="14175" y="18635"/>
                    </a:lnTo>
                    <a:lnTo>
                      <a:pt x="14175" y="18635"/>
                    </a:lnTo>
                    <a:lnTo>
                      <a:pt x="14308" y="18811"/>
                    </a:lnTo>
                    <a:lnTo>
                      <a:pt x="14462" y="18988"/>
                    </a:lnTo>
                    <a:lnTo>
                      <a:pt x="14617" y="19165"/>
                    </a:lnTo>
                    <a:lnTo>
                      <a:pt x="14794" y="19341"/>
                    </a:lnTo>
                    <a:lnTo>
                      <a:pt x="14794" y="19341"/>
                    </a:lnTo>
                    <a:lnTo>
                      <a:pt x="15787" y="20026"/>
                    </a:lnTo>
                    <a:lnTo>
                      <a:pt x="16825" y="20688"/>
                    </a:lnTo>
                    <a:lnTo>
                      <a:pt x="16825" y="20688"/>
                    </a:lnTo>
                    <a:lnTo>
                      <a:pt x="16869" y="20666"/>
                    </a:lnTo>
                    <a:lnTo>
                      <a:pt x="16869" y="20644"/>
                    </a:lnTo>
                    <a:lnTo>
                      <a:pt x="16891" y="20556"/>
                    </a:lnTo>
                    <a:lnTo>
                      <a:pt x="16891" y="20556"/>
                    </a:lnTo>
                    <a:lnTo>
                      <a:pt x="17311" y="20909"/>
                    </a:lnTo>
                    <a:lnTo>
                      <a:pt x="17730" y="21262"/>
                    </a:lnTo>
                    <a:lnTo>
                      <a:pt x="17730" y="21262"/>
                    </a:lnTo>
                    <a:lnTo>
                      <a:pt x="18547" y="21792"/>
                    </a:lnTo>
                    <a:lnTo>
                      <a:pt x="19386" y="22322"/>
                    </a:lnTo>
                    <a:lnTo>
                      <a:pt x="19386" y="22322"/>
                    </a:lnTo>
                    <a:lnTo>
                      <a:pt x="19607" y="22388"/>
                    </a:lnTo>
                    <a:lnTo>
                      <a:pt x="19850" y="22454"/>
                    </a:lnTo>
                    <a:lnTo>
                      <a:pt x="19850" y="22454"/>
                    </a:lnTo>
                    <a:lnTo>
                      <a:pt x="19938" y="22609"/>
                    </a:lnTo>
                    <a:lnTo>
                      <a:pt x="20070" y="22741"/>
                    </a:lnTo>
                    <a:lnTo>
                      <a:pt x="20070" y="22741"/>
                    </a:lnTo>
                    <a:lnTo>
                      <a:pt x="20689" y="23139"/>
                    </a:lnTo>
                    <a:lnTo>
                      <a:pt x="20689" y="23139"/>
                    </a:lnTo>
                    <a:lnTo>
                      <a:pt x="21218" y="23448"/>
                    </a:lnTo>
                    <a:lnTo>
                      <a:pt x="21881" y="23801"/>
                    </a:lnTo>
                    <a:lnTo>
                      <a:pt x="21881" y="23801"/>
                    </a:lnTo>
                    <a:lnTo>
                      <a:pt x="23493" y="24596"/>
                    </a:lnTo>
                    <a:lnTo>
                      <a:pt x="23493" y="24596"/>
                    </a:lnTo>
                    <a:lnTo>
                      <a:pt x="23647" y="24596"/>
                    </a:lnTo>
                    <a:lnTo>
                      <a:pt x="23691" y="24596"/>
                    </a:lnTo>
                    <a:lnTo>
                      <a:pt x="23735" y="24618"/>
                    </a:lnTo>
                    <a:lnTo>
                      <a:pt x="23735" y="24618"/>
                    </a:lnTo>
                    <a:lnTo>
                      <a:pt x="24663" y="25104"/>
                    </a:lnTo>
                    <a:lnTo>
                      <a:pt x="24663" y="25104"/>
                    </a:lnTo>
                    <a:lnTo>
                      <a:pt x="25458" y="25435"/>
                    </a:lnTo>
                    <a:lnTo>
                      <a:pt x="26186" y="25722"/>
                    </a:lnTo>
                    <a:lnTo>
                      <a:pt x="26826" y="25965"/>
                    </a:lnTo>
                    <a:lnTo>
                      <a:pt x="27334" y="26142"/>
                    </a:lnTo>
                    <a:lnTo>
                      <a:pt x="27334" y="26142"/>
                    </a:lnTo>
                    <a:lnTo>
                      <a:pt x="27423" y="26164"/>
                    </a:lnTo>
                    <a:lnTo>
                      <a:pt x="27423" y="26164"/>
                    </a:lnTo>
                    <a:lnTo>
                      <a:pt x="27489" y="26142"/>
                    </a:lnTo>
                    <a:lnTo>
                      <a:pt x="27489" y="26119"/>
                    </a:lnTo>
                    <a:lnTo>
                      <a:pt x="27489" y="26053"/>
                    </a:lnTo>
                    <a:lnTo>
                      <a:pt x="27445" y="25965"/>
                    </a:lnTo>
                    <a:lnTo>
                      <a:pt x="27290" y="25766"/>
                    </a:lnTo>
                    <a:lnTo>
                      <a:pt x="27091" y="25545"/>
                    </a:lnTo>
                    <a:lnTo>
                      <a:pt x="27091" y="25545"/>
                    </a:lnTo>
                    <a:lnTo>
                      <a:pt x="26849" y="25258"/>
                    </a:lnTo>
                    <a:lnTo>
                      <a:pt x="26628" y="24993"/>
                    </a:lnTo>
                    <a:lnTo>
                      <a:pt x="26495" y="24817"/>
                    </a:lnTo>
                    <a:lnTo>
                      <a:pt x="26473" y="24751"/>
                    </a:lnTo>
                    <a:lnTo>
                      <a:pt x="26473" y="24728"/>
                    </a:lnTo>
                    <a:lnTo>
                      <a:pt x="26495" y="24706"/>
                    </a:lnTo>
                    <a:lnTo>
                      <a:pt x="26495" y="24706"/>
                    </a:lnTo>
                    <a:lnTo>
                      <a:pt x="26694" y="24662"/>
                    </a:lnTo>
                    <a:lnTo>
                      <a:pt x="26915" y="24662"/>
                    </a:lnTo>
                    <a:lnTo>
                      <a:pt x="26915" y="24662"/>
                    </a:lnTo>
                    <a:lnTo>
                      <a:pt x="27091" y="24662"/>
                    </a:lnTo>
                    <a:lnTo>
                      <a:pt x="27268" y="24684"/>
                    </a:lnTo>
                    <a:lnTo>
                      <a:pt x="27643" y="24773"/>
                    </a:lnTo>
                    <a:lnTo>
                      <a:pt x="28041" y="24883"/>
                    </a:lnTo>
                    <a:lnTo>
                      <a:pt x="28482" y="25038"/>
                    </a:lnTo>
                    <a:lnTo>
                      <a:pt x="29454" y="25391"/>
                    </a:lnTo>
                    <a:lnTo>
                      <a:pt x="30006" y="25567"/>
                    </a:lnTo>
                    <a:lnTo>
                      <a:pt x="30624" y="25722"/>
                    </a:lnTo>
                    <a:lnTo>
                      <a:pt x="30624" y="25722"/>
                    </a:lnTo>
                    <a:lnTo>
                      <a:pt x="30756" y="25766"/>
                    </a:lnTo>
                    <a:lnTo>
                      <a:pt x="30756" y="25766"/>
                    </a:lnTo>
                    <a:lnTo>
                      <a:pt x="30779" y="25744"/>
                    </a:lnTo>
                    <a:lnTo>
                      <a:pt x="30779" y="25744"/>
                    </a:lnTo>
                    <a:lnTo>
                      <a:pt x="30756" y="25700"/>
                    </a:lnTo>
                    <a:lnTo>
                      <a:pt x="30602" y="25590"/>
                    </a:lnTo>
                    <a:lnTo>
                      <a:pt x="30403" y="25457"/>
                    </a:lnTo>
                    <a:lnTo>
                      <a:pt x="30337" y="25413"/>
                    </a:lnTo>
                    <a:lnTo>
                      <a:pt x="30337" y="25347"/>
                    </a:lnTo>
                    <a:lnTo>
                      <a:pt x="30337" y="25347"/>
                    </a:lnTo>
                    <a:lnTo>
                      <a:pt x="30492" y="25325"/>
                    </a:lnTo>
                    <a:lnTo>
                      <a:pt x="30668" y="25325"/>
                    </a:lnTo>
                    <a:lnTo>
                      <a:pt x="30668" y="25325"/>
                    </a:lnTo>
                    <a:lnTo>
                      <a:pt x="30580" y="25280"/>
                    </a:lnTo>
                    <a:lnTo>
                      <a:pt x="30580" y="25280"/>
                    </a:lnTo>
                    <a:lnTo>
                      <a:pt x="30712" y="25325"/>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177" y="21858"/>
                    </a:lnTo>
                    <a:lnTo>
                      <a:pt x="24884" y="22256"/>
                    </a:lnTo>
                    <a:lnTo>
                      <a:pt x="25568" y="22653"/>
                    </a:lnTo>
                    <a:lnTo>
                      <a:pt x="25568" y="22653"/>
                    </a:lnTo>
                    <a:lnTo>
                      <a:pt x="26230" y="23051"/>
                    </a:lnTo>
                    <a:lnTo>
                      <a:pt x="26893" y="23470"/>
                    </a:lnTo>
                    <a:lnTo>
                      <a:pt x="26893" y="23470"/>
                    </a:lnTo>
                    <a:lnTo>
                      <a:pt x="25634" y="22830"/>
                    </a:lnTo>
                    <a:lnTo>
                      <a:pt x="24376" y="22167"/>
                    </a:lnTo>
                    <a:lnTo>
                      <a:pt x="23139" y="21483"/>
                    </a:lnTo>
                    <a:lnTo>
                      <a:pt x="21925" y="20754"/>
                    </a:lnTo>
                    <a:lnTo>
                      <a:pt x="23029" y="21328"/>
                    </a:lnTo>
                    <a:lnTo>
                      <a:pt x="24177" y="21858"/>
                    </a:lnTo>
                    <a:lnTo>
                      <a:pt x="24177" y="21858"/>
                    </a:lnTo>
                    <a:lnTo>
                      <a:pt x="23161" y="21306"/>
                    </a:lnTo>
                    <a:lnTo>
                      <a:pt x="22168" y="20732"/>
                    </a:lnTo>
                    <a:lnTo>
                      <a:pt x="21174" y="20158"/>
                    </a:lnTo>
                    <a:lnTo>
                      <a:pt x="20203" y="19540"/>
                    </a:lnTo>
                    <a:lnTo>
                      <a:pt x="20203" y="19540"/>
                    </a:lnTo>
                    <a:lnTo>
                      <a:pt x="20931" y="19827"/>
                    </a:lnTo>
                    <a:lnTo>
                      <a:pt x="21660" y="20158"/>
                    </a:lnTo>
                    <a:lnTo>
                      <a:pt x="21660" y="20158"/>
                    </a:lnTo>
                    <a:lnTo>
                      <a:pt x="22389" y="20511"/>
                    </a:lnTo>
                    <a:lnTo>
                      <a:pt x="23139" y="20865"/>
                    </a:lnTo>
                    <a:lnTo>
                      <a:pt x="23139" y="20865"/>
                    </a:lnTo>
                    <a:lnTo>
                      <a:pt x="22190" y="20357"/>
                    </a:lnTo>
                    <a:lnTo>
                      <a:pt x="21241" y="19805"/>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2146" y="19937"/>
                    </a:lnTo>
                    <a:lnTo>
                      <a:pt x="21925" y="19871"/>
                    </a:lnTo>
                    <a:lnTo>
                      <a:pt x="21682" y="19783"/>
                    </a:lnTo>
                    <a:lnTo>
                      <a:pt x="21682" y="19783"/>
                    </a:lnTo>
                    <a:lnTo>
                      <a:pt x="23117" y="20600"/>
                    </a:lnTo>
                    <a:lnTo>
                      <a:pt x="24552" y="21373"/>
                    </a:lnTo>
                    <a:lnTo>
                      <a:pt x="25987" y="22101"/>
                    </a:lnTo>
                    <a:lnTo>
                      <a:pt x="27445" y="22786"/>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7159" y="26075"/>
                    </a:lnTo>
                    <a:lnTo>
                      <a:pt x="36033" y="25634"/>
                    </a:lnTo>
                    <a:lnTo>
                      <a:pt x="34907" y="25170"/>
                    </a:lnTo>
                    <a:lnTo>
                      <a:pt x="33803" y="24684"/>
                    </a:lnTo>
                    <a:lnTo>
                      <a:pt x="32699" y="24132"/>
                    </a:lnTo>
                    <a:lnTo>
                      <a:pt x="32699" y="24132"/>
                    </a:lnTo>
                    <a:lnTo>
                      <a:pt x="32898" y="24243"/>
                    </a:lnTo>
                    <a:lnTo>
                      <a:pt x="33119" y="24309"/>
                    </a:lnTo>
                    <a:lnTo>
                      <a:pt x="33605" y="24464"/>
                    </a:lnTo>
                    <a:lnTo>
                      <a:pt x="33605" y="24464"/>
                    </a:lnTo>
                    <a:lnTo>
                      <a:pt x="32810" y="24154"/>
                    </a:lnTo>
                    <a:lnTo>
                      <a:pt x="32037" y="23845"/>
                    </a:lnTo>
                    <a:lnTo>
                      <a:pt x="32037" y="23845"/>
                    </a:lnTo>
                    <a:lnTo>
                      <a:pt x="30469" y="23205"/>
                    </a:lnTo>
                    <a:lnTo>
                      <a:pt x="30492" y="23183"/>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5634" y="20710"/>
                    </a:lnTo>
                    <a:lnTo>
                      <a:pt x="28306" y="21880"/>
                    </a:lnTo>
                    <a:lnTo>
                      <a:pt x="29608" y="22454"/>
                    </a:lnTo>
                    <a:lnTo>
                      <a:pt x="30889" y="22984"/>
                    </a:lnTo>
                    <a:lnTo>
                      <a:pt x="30889" y="22984"/>
                    </a:lnTo>
                    <a:lnTo>
                      <a:pt x="29895" y="22565"/>
                    </a:lnTo>
                    <a:lnTo>
                      <a:pt x="28902" y="22167"/>
                    </a:lnTo>
                    <a:lnTo>
                      <a:pt x="28902" y="22167"/>
                    </a:lnTo>
                    <a:lnTo>
                      <a:pt x="29608" y="22476"/>
                    </a:lnTo>
                    <a:lnTo>
                      <a:pt x="30293" y="22786"/>
                    </a:lnTo>
                    <a:lnTo>
                      <a:pt x="30977" y="23117"/>
                    </a:lnTo>
                    <a:lnTo>
                      <a:pt x="31684" y="23492"/>
                    </a:lnTo>
                    <a:lnTo>
                      <a:pt x="31684" y="23492"/>
                    </a:lnTo>
                    <a:lnTo>
                      <a:pt x="31551" y="23470"/>
                    </a:lnTo>
                    <a:lnTo>
                      <a:pt x="31419" y="23426"/>
                    </a:lnTo>
                    <a:lnTo>
                      <a:pt x="31110" y="23338"/>
                    </a:lnTo>
                    <a:lnTo>
                      <a:pt x="30801" y="23227"/>
                    </a:lnTo>
                    <a:lnTo>
                      <a:pt x="30690" y="23183"/>
                    </a:lnTo>
                    <a:lnTo>
                      <a:pt x="30558" y="23183"/>
                    </a:lnTo>
                    <a:lnTo>
                      <a:pt x="30558" y="23183"/>
                    </a:lnTo>
                    <a:lnTo>
                      <a:pt x="30492" y="23183"/>
                    </a:lnTo>
                    <a:lnTo>
                      <a:pt x="30492" y="23183"/>
                    </a:lnTo>
                    <a:lnTo>
                      <a:pt x="31529" y="23602"/>
                    </a:lnTo>
                    <a:lnTo>
                      <a:pt x="32567" y="24000"/>
                    </a:lnTo>
                    <a:lnTo>
                      <a:pt x="33627" y="24331"/>
                    </a:lnTo>
                    <a:lnTo>
                      <a:pt x="34709" y="24640"/>
                    </a:lnTo>
                    <a:lnTo>
                      <a:pt x="34709" y="24640"/>
                    </a:lnTo>
                    <a:lnTo>
                      <a:pt x="35194" y="24751"/>
                    </a:lnTo>
                    <a:lnTo>
                      <a:pt x="35371" y="24773"/>
                    </a:lnTo>
                    <a:lnTo>
                      <a:pt x="35503" y="24773"/>
                    </a:lnTo>
                    <a:lnTo>
                      <a:pt x="35503"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5018" y="24044"/>
                    </a:lnTo>
                    <a:lnTo>
                      <a:pt x="33759" y="23558"/>
                    </a:lnTo>
                    <a:lnTo>
                      <a:pt x="32567" y="23051"/>
                    </a:lnTo>
                    <a:lnTo>
                      <a:pt x="31375" y="22543"/>
                    </a:lnTo>
                    <a:lnTo>
                      <a:pt x="30227" y="22013"/>
                    </a:lnTo>
                    <a:lnTo>
                      <a:pt x="30227" y="22013"/>
                    </a:lnTo>
                    <a:lnTo>
                      <a:pt x="27952" y="20975"/>
                    </a:lnTo>
                    <a:lnTo>
                      <a:pt x="26804" y="20467"/>
                    </a:lnTo>
                    <a:lnTo>
                      <a:pt x="25656" y="19982"/>
                    </a:lnTo>
                    <a:lnTo>
                      <a:pt x="25656" y="19982"/>
                    </a:lnTo>
                    <a:lnTo>
                      <a:pt x="25104" y="19783"/>
                    </a:lnTo>
                    <a:lnTo>
                      <a:pt x="24552" y="19584"/>
                    </a:lnTo>
                    <a:lnTo>
                      <a:pt x="23448" y="19120"/>
                    </a:lnTo>
                    <a:lnTo>
                      <a:pt x="22367" y="18635"/>
                    </a:lnTo>
                    <a:lnTo>
                      <a:pt x="21285" y="18127"/>
                    </a:lnTo>
                    <a:lnTo>
                      <a:pt x="21285" y="18127"/>
                    </a:lnTo>
                    <a:lnTo>
                      <a:pt x="20048" y="17354"/>
                    </a:lnTo>
                    <a:lnTo>
                      <a:pt x="19452" y="17001"/>
                    </a:lnTo>
                    <a:lnTo>
                      <a:pt x="19011" y="16758"/>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11084" y="12563"/>
                    </a:lnTo>
                    <a:lnTo>
                      <a:pt x="9406" y="11172"/>
                    </a:lnTo>
                    <a:lnTo>
                      <a:pt x="8567" y="10444"/>
                    </a:lnTo>
                    <a:lnTo>
                      <a:pt x="7750" y="9693"/>
                    </a:lnTo>
                    <a:lnTo>
                      <a:pt x="7331" y="9295"/>
                    </a:lnTo>
                    <a:lnTo>
                      <a:pt x="6933" y="8898"/>
                    </a:lnTo>
                    <a:lnTo>
                      <a:pt x="6933" y="8898"/>
                    </a:lnTo>
                    <a:lnTo>
                      <a:pt x="6139" y="8125"/>
                    </a:lnTo>
                    <a:lnTo>
                      <a:pt x="6139" y="8125"/>
                    </a:lnTo>
                    <a:lnTo>
                      <a:pt x="5388" y="7286"/>
                    </a:lnTo>
                    <a:lnTo>
                      <a:pt x="5013" y="6867"/>
                    </a:lnTo>
                    <a:lnTo>
                      <a:pt x="5013" y="6867"/>
                    </a:lnTo>
                    <a:lnTo>
                      <a:pt x="4681" y="6447"/>
                    </a:lnTo>
                    <a:lnTo>
                      <a:pt x="4681" y="6447"/>
                    </a:lnTo>
                    <a:lnTo>
                      <a:pt x="3975" y="5586"/>
                    </a:lnTo>
                    <a:lnTo>
                      <a:pt x="3975" y="5586"/>
                    </a:lnTo>
                    <a:lnTo>
                      <a:pt x="3357" y="4725"/>
                    </a:lnTo>
                    <a:lnTo>
                      <a:pt x="3357" y="4725"/>
                    </a:lnTo>
                    <a:lnTo>
                      <a:pt x="3048" y="4284"/>
                    </a:lnTo>
                    <a:lnTo>
                      <a:pt x="2783" y="3864"/>
                    </a:lnTo>
                    <a:lnTo>
                      <a:pt x="2584" y="3445"/>
                    </a:lnTo>
                    <a:lnTo>
                      <a:pt x="2518" y="3268"/>
                    </a:lnTo>
                    <a:lnTo>
                      <a:pt x="2452" y="3069"/>
                    </a:lnTo>
                    <a:lnTo>
                      <a:pt x="2452" y="3069"/>
                    </a:lnTo>
                    <a:lnTo>
                      <a:pt x="2407" y="2915"/>
                    </a:lnTo>
                    <a:lnTo>
                      <a:pt x="2385" y="2760"/>
                    </a:lnTo>
                    <a:lnTo>
                      <a:pt x="2385" y="2760"/>
                    </a:lnTo>
                    <a:lnTo>
                      <a:pt x="2407" y="2606"/>
                    </a:lnTo>
                    <a:lnTo>
                      <a:pt x="2407" y="2606"/>
                    </a:lnTo>
                    <a:lnTo>
                      <a:pt x="2407" y="2561"/>
                    </a:lnTo>
                    <a:lnTo>
                      <a:pt x="2429" y="2517"/>
                    </a:lnTo>
                    <a:lnTo>
                      <a:pt x="2429" y="2385"/>
                    </a:lnTo>
                    <a:lnTo>
                      <a:pt x="2429" y="2385"/>
                    </a:lnTo>
                    <a:lnTo>
                      <a:pt x="2429" y="2363"/>
                    </a:lnTo>
                    <a:lnTo>
                      <a:pt x="2429" y="2363"/>
                    </a:lnTo>
                    <a:lnTo>
                      <a:pt x="2429" y="2363"/>
                    </a:lnTo>
                    <a:lnTo>
                      <a:pt x="2429" y="2363"/>
                    </a:lnTo>
                    <a:lnTo>
                      <a:pt x="2429" y="2407"/>
                    </a:lnTo>
                    <a:lnTo>
                      <a:pt x="2429" y="2407"/>
                    </a:lnTo>
                    <a:lnTo>
                      <a:pt x="2429" y="2429"/>
                    </a:lnTo>
                    <a:lnTo>
                      <a:pt x="2429" y="2429"/>
                    </a:lnTo>
                    <a:lnTo>
                      <a:pt x="2429" y="2429"/>
                    </a:lnTo>
                    <a:lnTo>
                      <a:pt x="2429" y="2429"/>
                    </a:lnTo>
                    <a:lnTo>
                      <a:pt x="2452" y="2407"/>
                    </a:lnTo>
                    <a:lnTo>
                      <a:pt x="2452" y="2407"/>
                    </a:lnTo>
                    <a:lnTo>
                      <a:pt x="2452" y="2407"/>
                    </a:lnTo>
                    <a:lnTo>
                      <a:pt x="2496" y="2363"/>
                    </a:lnTo>
                    <a:lnTo>
                      <a:pt x="2496" y="2363"/>
                    </a:lnTo>
                    <a:lnTo>
                      <a:pt x="2628" y="2274"/>
                    </a:lnTo>
                    <a:lnTo>
                      <a:pt x="2628" y="2274"/>
                    </a:lnTo>
                    <a:lnTo>
                      <a:pt x="2672" y="2252"/>
                    </a:lnTo>
                    <a:lnTo>
                      <a:pt x="2739" y="2252"/>
                    </a:lnTo>
                    <a:lnTo>
                      <a:pt x="2739" y="2252"/>
                    </a:lnTo>
                    <a:lnTo>
                      <a:pt x="2761" y="2252"/>
                    </a:lnTo>
                    <a:lnTo>
                      <a:pt x="2761" y="2252"/>
                    </a:lnTo>
                    <a:lnTo>
                      <a:pt x="2761" y="2252"/>
                    </a:lnTo>
                    <a:lnTo>
                      <a:pt x="2761" y="2252"/>
                    </a:lnTo>
                    <a:lnTo>
                      <a:pt x="2805" y="2252"/>
                    </a:lnTo>
                    <a:lnTo>
                      <a:pt x="2805" y="2274"/>
                    </a:lnTo>
                    <a:lnTo>
                      <a:pt x="2783" y="2252"/>
                    </a:lnTo>
                    <a:lnTo>
                      <a:pt x="2783" y="2252"/>
                    </a:lnTo>
                    <a:lnTo>
                      <a:pt x="2783" y="2230"/>
                    </a:lnTo>
                    <a:lnTo>
                      <a:pt x="2783" y="2230"/>
                    </a:lnTo>
                    <a:lnTo>
                      <a:pt x="2739" y="2208"/>
                    </a:lnTo>
                    <a:lnTo>
                      <a:pt x="2739" y="2208"/>
                    </a:lnTo>
                    <a:lnTo>
                      <a:pt x="2739" y="2208"/>
                    </a:lnTo>
                    <a:lnTo>
                      <a:pt x="2739" y="2208"/>
                    </a:lnTo>
                    <a:lnTo>
                      <a:pt x="2716" y="2208"/>
                    </a:lnTo>
                    <a:lnTo>
                      <a:pt x="2716" y="2208"/>
                    </a:lnTo>
                    <a:lnTo>
                      <a:pt x="2650" y="2230"/>
                    </a:lnTo>
                    <a:lnTo>
                      <a:pt x="2584" y="2252"/>
                    </a:lnTo>
                    <a:lnTo>
                      <a:pt x="2584" y="2252"/>
                    </a:lnTo>
                    <a:lnTo>
                      <a:pt x="2496" y="2319"/>
                    </a:lnTo>
                    <a:lnTo>
                      <a:pt x="2429" y="2363"/>
                    </a:lnTo>
                    <a:lnTo>
                      <a:pt x="2429" y="2363"/>
                    </a:lnTo>
                    <a:lnTo>
                      <a:pt x="2385" y="2407"/>
                    </a:lnTo>
                    <a:lnTo>
                      <a:pt x="2363" y="2451"/>
                    </a:lnTo>
                    <a:lnTo>
                      <a:pt x="2341" y="2561"/>
                    </a:lnTo>
                    <a:lnTo>
                      <a:pt x="2319" y="2583"/>
                    </a:lnTo>
                    <a:lnTo>
                      <a:pt x="2319" y="2583"/>
                    </a:lnTo>
                    <a:lnTo>
                      <a:pt x="2297" y="2650"/>
                    </a:lnTo>
                    <a:lnTo>
                      <a:pt x="2297" y="2650"/>
                    </a:lnTo>
                    <a:lnTo>
                      <a:pt x="2253" y="2804"/>
                    </a:lnTo>
                    <a:lnTo>
                      <a:pt x="2253" y="2804"/>
                    </a:lnTo>
                    <a:lnTo>
                      <a:pt x="2209" y="3113"/>
                    </a:lnTo>
                    <a:lnTo>
                      <a:pt x="2209" y="3113"/>
                    </a:lnTo>
                    <a:lnTo>
                      <a:pt x="2098" y="3003"/>
                    </a:lnTo>
                    <a:lnTo>
                      <a:pt x="2098" y="3003"/>
                    </a:lnTo>
                    <a:lnTo>
                      <a:pt x="2010" y="2893"/>
                    </a:lnTo>
                    <a:lnTo>
                      <a:pt x="2010" y="2893"/>
                    </a:lnTo>
                    <a:lnTo>
                      <a:pt x="1966" y="3003"/>
                    </a:lnTo>
                    <a:lnTo>
                      <a:pt x="1944" y="3113"/>
                    </a:lnTo>
                    <a:lnTo>
                      <a:pt x="1944" y="3268"/>
                    </a:lnTo>
                    <a:lnTo>
                      <a:pt x="1966" y="3445"/>
                    </a:lnTo>
                    <a:lnTo>
                      <a:pt x="1966" y="3445"/>
                    </a:lnTo>
                    <a:lnTo>
                      <a:pt x="2054" y="3798"/>
                    </a:lnTo>
                    <a:lnTo>
                      <a:pt x="2164" y="4107"/>
                    </a:lnTo>
                    <a:lnTo>
                      <a:pt x="2164" y="4107"/>
                    </a:lnTo>
                    <a:lnTo>
                      <a:pt x="2076" y="4041"/>
                    </a:lnTo>
                    <a:lnTo>
                      <a:pt x="2010" y="3930"/>
                    </a:lnTo>
                    <a:lnTo>
                      <a:pt x="1988" y="3842"/>
                    </a:lnTo>
                    <a:lnTo>
                      <a:pt x="1944" y="3709"/>
                    </a:lnTo>
                    <a:lnTo>
                      <a:pt x="1944" y="3709"/>
                    </a:lnTo>
                    <a:lnTo>
                      <a:pt x="2010" y="4019"/>
                    </a:lnTo>
                    <a:lnTo>
                      <a:pt x="2010" y="4019"/>
                    </a:lnTo>
                    <a:lnTo>
                      <a:pt x="1877" y="3776"/>
                    </a:lnTo>
                    <a:lnTo>
                      <a:pt x="1767" y="3511"/>
                    </a:lnTo>
                    <a:lnTo>
                      <a:pt x="1657" y="3224"/>
                    </a:lnTo>
                    <a:lnTo>
                      <a:pt x="1590" y="2915"/>
                    </a:lnTo>
                    <a:lnTo>
                      <a:pt x="1590" y="2915"/>
                    </a:lnTo>
                    <a:lnTo>
                      <a:pt x="1568" y="2628"/>
                    </a:lnTo>
                    <a:lnTo>
                      <a:pt x="1568" y="2628"/>
                    </a:lnTo>
                    <a:lnTo>
                      <a:pt x="1590" y="2473"/>
                    </a:lnTo>
                    <a:lnTo>
                      <a:pt x="1590" y="2385"/>
                    </a:lnTo>
                    <a:lnTo>
                      <a:pt x="1590" y="2385"/>
                    </a:lnTo>
                    <a:lnTo>
                      <a:pt x="1590" y="2341"/>
                    </a:lnTo>
                    <a:lnTo>
                      <a:pt x="1590" y="2341"/>
                    </a:lnTo>
                    <a:lnTo>
                      <a:pt x="1635" y="2208"/>
                    </a:lnTo>
                    <a:lnTo>
                      <a:pt x="1679" y="2098"/>
                    </a:lnTo>
                    <a:lnTo>
                      <a:pt x="1789" y="1877"/>
                    </a:lnTo>
                    <a:lnTo>
                      <a:pt x="1789" y="1877"/>
                    </a:lnTo>
                    <a:lnTo>
                      <a:pt x="1922" y="1700"/>
                    </a:lnTo>
                    <a:lnTo>
                      <a:pt x="2054" y="1546"/>
                    </a:lnTo>
                    <a:lnTo>
                      <a:pt x="2297" y="1347"/>
                    </a:lnTo>
                    <a:lnTo>
                      <a:pt x="2297" y="1347"/>
                    </a:lnTo>
                    <a:lnTo>
                      <a:pt x="2385" y="1259"/>
                    </a:lnTo>
                    <a:lnTo>
                      <a:pt x="2452" y="1192"/>
                    </a:lnTo>
                    <a:lnTo>
                      <a:pt x="2452" y="1126"/>
                    </a:lnTo>
                    <a:lnTo>
                      <a:pt x="2429" y="1038"/>
                    </a:lnTo>
                    <a:lnTo>
                      <a:pt x="2429" y="1038"/>
                    </a:lnTo>
                    <a:lnTo>
                      <a:pt x="2385" y="994"/>
                    </a:lnTo>
                    <a:lnTo>
                      <a:pt x="2319" y="950"/>
                    </a:lnTo>
                    <a:lnTo>
                      <a:pt x="2231" y="928"/>
                    </a:lnTo>
                    <a:lnTo>
                      <a:pt x="2142" y="928"/>
                    </a:lnTo>
                    <a:lnTo>
                      <a:pt x="2142" y="928"/>
                    </a:lnTo>
                    <a:lnTo>
                      <a:pt x="1988" y="950"/>
                    </a:lnTo>
                    <a:lnTo>
                      <a:pt x="1789" y="1016"/>
                    </a:lnTo>
                    <a:lnTo>
                      <a:pt x="1789" y="1016"/>
                    </a:lnTo>
                    <a:lnTo>
                      <a:pt x="1679" y="1060"/>
                    </a:lnTo>
                    <a:lnTo>
                      <a:pt x="1568" y="1148"/>
                    </a:lnTo>
                    <a:lnTo>
                      <a:pt x="1436" y="1237"/>
                    </a:lnTo>
                    <a:lnTo>
                      <a:pt x="1325" y="1347"/>
                    </a:lnTo>
                    <a:lnTo>
                      <a:pt x="1215" y="1480"/>
                    </a:lnTo>
                    <a:lnTo>
                      <a:pt x="1105" y="1634"/>
                    </a:lnTo>
                    <a:lnTo>
                      <a:pt x="1016" y="1789"/>
                    </a:lnTo>
                    <a:lnTo>
                      <a:pt x="928" y="1965"/>
                    </a:lnTo>
                    <a:lnTo>
                      <a:pt x="928" y="1965"/>
                    </a:lnTo>
                    <a:lnTo>
                      <a:pt x="884" y="2164"/>
                    </a:lnTo>
                    <a:lnTo>
                      <a:pt x="884" y="2164"/>
                    </a:lnTo>
                    <a:lnTo>
                      <a:pt x="840" y="2385"/>
                    </a:lnTo>
                    <a:lnTo>
                      <a:pt x="840" y="2385"/>
                    </a:lnTo>
                    <a:lnTo>
                      <a:pt x="818" y="2583"/>
                    </a:lnTo>
                    <a:lnTo>
                      <a:pt x="818" y="2583"/>
                    </a:lnTo>
                    <a:lnTo>
                      <a:pt x="818" y="2804"/>
                    </a:lnTo>
                    <a:lnTo>
                      <a:pt x="818" y="2804"/>
                    </a:lnTo>
                    <a:lnTo>
                      <a:pt x="840" y="3003"/>
                    </a:lnTo>
                    <a:lnTo>
                      <a:pt x="884" y="3224"/>
                    </a:lnTo>
                    <a:lnTo>
                      <a:pt x="928" y="3445"/>
                    </a:lnTo>
                    <a:lnTo>
                      <a:pt x="972" y="3643"/>
                    </a:lnTo>
                    <a:lnTo>
                      <a:pt x="972" y="3643"/>
                    </a:lnTo>
                    <a:lnTo>
                      <a:pt x="1127" y="4041"/>
                    </a:lnTo>
                    <a:lnTo>
                      <a:pt x="1303" y="4416"/>
                    </a:lnTo>
                    <a:lnTo>
                      <a:pt x="1480" y="4769"/>
                    </a:lnTo>
                    <a:lnTo>
                      <a:pt x="1679" y="5100"/>
                    </a:lnTo>
                    <a:lnTo>
                      <a:pt x="1679" y="5100"/>
                    </a:lnTo>
                    <a:lnTo>
                      <a:pt x="1436" y="4858"/>
                    </a:lnTo>
                    <a:lnTo>
                      <a:pt x="1237" y="4615"/>
                    </a:lnTo>
                    <a:lnTo>
                      <a:pt x="1016" y="4328"/>
                    </a:lnTo>
                    <a:lnTo>
                      <a:pt x="840" y="4019"/>
                    </a:lnTo>
                    <a:lnTo>
                      <a:pt x="840" y="4019"/>
                    </a:lnTo>
                    <a:lnTo>
                      <a:pt x="685" y="3665"/>
                    </a:lnTo>
                    <a:lnTo>
                      <a:pt x="553" y="3290"/>
                    </a:lnTo>
                    <a:lnTo>
                      <a:pt x="509" y="3091"/>
                    </a:lnTo>
                    <a:lnTo>
                      <a:pt x="486" y="2870"/>
                    </a:lnTo>
                    <a:lnTo>
                      <a:pt x="464" y="2672"/>
                    </a:lnTo>
                    <a:lnTo>
                      <a:pt x="464" y="2451"/>
                    </a:lnTo>
                    <a:lnTo>
                      <a:pt x="464" y="2451"/>
                    </a:lnTo>
                    <a:lnTo>
                      <a:pt x="464" y="2230"/>
                    </a:lnTo>
                    <a:lnTo>
                      <a:pt x="509" y="1987"/>
                    </a:lnTo>
                    <a:lnTo>
                      <a:pt x="575" y="1767"/>
                    </a:lnTo>
                    <a:lnTo>
                      <a:pt x="663" y="1546"/>
                    </a:lnTo>
                    <a:lnTo>
                      <a:pt x="663" y="1546"/>
                    </a:lnTo>
                    <a:lnTo>
                      <a:pt x="751" y="1347"/>
                    </a:lnTo>
                    <a:lnTo>
                      <a:pt x="884" y="1170"/>
                    </a:lnTo>
                    <a:lnTo>
                      <a:pt x="994" y="972"/>
                    </a:lnTo>
                    <a:lnTo>
                      <a:pt x="1149" y="817"/>
                    </a:lnTo>
                    <a:lnTo>
                      <a:pt x="1149" y="817"/>
                    </a:lnTo>
                    <a:lnTo>
                      <a:pt x="1303" y="663"/>
                    </a:lnTo>
                    <a:lnTo>
                      <a:pt x="1480" y="530"/>
                    </a:lnTo>
                    <a:lnTo>
                      <a:pt x="1679" y="398"/>
                    </a:lnTo>
                    <a:lnTo>
                      <a:pt x="1877" y="287"/>
                    </a:lnTo>
                    <a:lnTo>
                      <a:pt x="1877" y="287"/>
                    </a:lnTo>
                    <a:lnTo>
                      <a:pt x="2098" y="199"/>
                    </a:lnTo>
                    <a:lnTo>
                      <a:pt x="2341" y="133"/>
                    </a:lnTo>
                    <a:lnTo>
                      <a:pt x="2341" y="133"/>
                    </a:lnTo>
                    <a:lnTo>
                      <a:pt x="2452" y="111"/>
                    </a:lnTo>
                    <a:lnTo>
                      <a:pt x="2584" y="111"/>
                    </a:lnTo>
                    <a:lnTo>
                      <a:pt x="2584" y="111"/>
                    </a:lnTo>
                    <a:lnTo>
                      <a:pt x="2672" y="111"/>
                    </a:lnTo>
                    <a:lnTo>
                      <a:pt x="2672" y="111"/>
                    </a:lnTo>
                    <a:lnTo>
                      <a:pt x="2871" y="111"/>
                    </a:lnTo>
                    <a:lnTo>
                      <a:pt x="2871" y="111"/>
                    </a:lnTo>
                    <a:lnTo>
                      <a:pt x="2606" y="44"/>
                    </a:lnTo>
                    <a:lnTo>
                      <a:pt x="2385" y="22"/>
                    </a:lnTo>
                    <a:lnTo>
                      <a:pt x="2385" y="22"/>
                    </a:lnTo>
                    <a:lnTo>
                      <a:pt x="2187"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2481100" y="4101350"/>
                <a:ext cx="575" cy="575"/>
              </a:xfrm>
              <a:custGeom>
                <a:avLst/>
                <a:gdLst/>
                <a:ahLst/>
                <a:cxnLst/>
                <a:rect l="l" t="t" r="r" b="b"/>
                <a:pathLst>
                  <a:path w="23" h="23" fill="none" extrusionOk="0">
                    <a:moveTo>
                      <a:pt x="1" y="1"/>
                    </a:moveTo>
                    <a:lnTo>
                      <a:pt x="1" y="1"/>
                    </a:lnTo>
                    <a:lnTo>
                      <a:pt x="23" y="23"/>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2481100" y="4101350"/>
                <a:ext cx="575" cy="575"/>
              </a:xfrm>
              <a:custGeom>
                <a:avLst/>
                <a:gdLst/>
                <a:ahLst/>
                <a:cxnLst/>
                <a:rect l="l" t="t" r="r" b="b"/>
                <a:pathLst>
                  <a:path w="23" h="23" fill="none" extrusionOk="0">
                    <a:moveTo>
                      <a:pt x="1" y="1"/>
                    </a:moveTo>
                    <a:lnTo>
                      <a:pt x="1" y="1"/>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2482775" y="4101900"/>
                <a:ext cx="575" cy="575"/>
              </a:xfrm>
              <a:custGeom>
                <a:avLst/>
                <a:gdLst/>
                <a:ahLst/>
                <a:cxnLst/>
                <a:rect l="l" t="t" r="r" b="b"/>
                <a:pathLst>
                  <a:path w="23" h="23" fill="none" extrusionOk="0">
                    <a:moveTo>
                      <a:pt x="0" y="1"/>
                    </a:moveTo>
                    <a:lnTo>
                      <a:pt x="0" y="1"/>
                    </a:lnTo>
                    <a:lnTo>
                      <a:pt x="22" y="23"/>
                    </a:lnTo>
                    <a:lnTo>
                      <a:pt x="22" y="23"/>
                    </a:lnTo>
                    <a:lnTo>
                      <a:pt x="22" y="1"/>
                    </a:lnTo>
                    <a:lnTo>
                      <a:pt x="22" y="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2481650" y="4101900"/>
                <a:ext cx="1150" cy="25"/>
              </a:xfrm>
              <a:custGeom>
                <a:avLst/>
                <a:gdLst/>
                <a:ahLst/>
                <a:cxnLst/>
                <a:rect l="l" t="t" r="r" b="b"/>
                <a:pathLst>
                  <a:path w="46" h="1" fill="none" extrusionOk="0">
                    <a:moveTo>
                      <a:pt x="1" y="1"/>
                    </a:moveTo>
                    <a:lnTo>
                      <a:pt x="1" y="1"/>
                    </a:lnTo>
                    <a:lnTo>
                      <a:pt x="45" y="1"/>
                    </a:lnTo>
                    <a:lnTo>
                      <a:pt x="45"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2481650" y="4101900"/>
                <a:ext cx="3350" cy="1675"/>
              </a:xfrm>
              <a:custGeom>
                <a:avLst/>
                <a:gdLst/>
                <a:ahLst/>
                <a:cxnLst/>
                <a:rect l="l" t="t" r="r" b="b"/>
                <a:pathLst>
                  <a:path w="134" h="67" fill="none" extrusionOk="0">
                    <a:moveTo>
                      <a:pt x="1" y="1"/>
                    </a:moveTo>
                    <a:lnTo>
                      <a:pt x="1" y="1"/>
                    </a:lnTo>
                    <a:lnTo>
                      <a:pt x="67" y="23"/>
                    </a:lnTo>
                    <a:lnTo>
                      <a:pt x="67" y="23"/>
                    </a:lnTo>
                    <a:lnTo>
                      <a:pt x="67" y="45"/>
                    </a:lnTo>
                    <a:lnTo>
                      <a:pt x="67" y="45"/>
                    </a:lnTo>
                    <a:lnTo>
                      <a:pt x="67" y="23"/>
                    </a:lnTo>
                    <a:lnTo>
                      <a:pt x="67" y="23"/>
                    </a:lnTo>
                    <a:lnTo>
                      <a:pt x="67" y="23"/>
                    </a:lnTo>
                    <a:lnTo>
                      <a:pt x="67" y="23"/>
                    </a:lnTo>
                    <a:lnTo>
                      <a:pt x="133" y="67"/>
                    </a:lnTo>
                    <a:lnTo>
                      <a:pt x="67" y="23"/>
                    </a:lnTo>
                    <a:lnTo>
                      <a:pt x="67" y="23"/>
                    </a:lnTo>
                    <a:lnTo>
                      <a:pt x="67" y="23"/>
                    </a:lnTo>
                    <a:lnTo>
                      <a:pt x="67" y="23"/>
                    </a:lnTo>
                    <a:lnTo>
                      <a:pt x="67" y="23"/>
                    </a:lnTo>
                    <a:lnTo>
                      <a:pt x="23" y="1"/>
                    </a:lnTo>
                    <a:lnTo>
                      <a:pt x="1" y="1"/>
                    </a:lnTo>
                    <a:lnTo>
                      <a:pt x="1"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2481650" y="4101900"/>
                <a:ext cx="25" cy="25"/>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2483325" y="4103000"/>
                <a:ext cx="575" cy="2800"/>
              </a:xfrm>
              <a:custGeom>
                <a:avLst/>
                <a:gdLst/>
                <a:ahLst/>
                <a:cxnLst/>
                <a:rect l="l" t="t" r="r" b="b"/>
                <a:pathLst>
                  <a:path w="23" h="112" fill="none" extrusionOk="0">
                    <a:moveTo>
                      <a:pt x="0" y="1"/>
                    </a:moveTo>
                    <a:lnTo>
                      <a:pt x="0" y="1"/>
                    </a:lnTo>
                    <a:lnTo>
                      <a:pt x="22" y="111"/>
                    </a:lnTo>
                    <a:lnTo>
                      <a:pt x="22" y="11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2483325" y="4103000"/>
                <a:ext cx="25" cy="25"/>
              </a:xfrm>
              <a:custGeom>
                <a:avLst/>
                <a:gdLst/>
                <a:ahLst/>
                <a:cxnLst/>
                <a:rect l="l" t="t" r="r" b="b"/>
                <a:pathLst>
                  <a:path w="1" h="1" fill="none" extrusionOk="0">
                    <a:moveTo>
                      <a:pt x="0" y="1"/>
                    </a:moveTo>
                    <a:lnTo>
                      <a:pt x="0" y="1"/>
                    </a:lnTo>
                    <a:lnTo>
                      <a:pt x="0" y="1"/>
                    </a:lnTo>
                    <a:lnTo>
                      <a:pt x="0" y="1"/>
                    </a:lnTo>
                    <a:lnTo>
                      <a:pt x="0" y="1"/>
                    </a:lnTo>
                    <a:lnTo>
                      <a:pt x="0" y="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2483875" y="4105775"/>
                <a:ext cx="1675" cy="4425"/>
              </a:xfrm>
              <a:custGeom>
                <a:avLst/>
                <a:gdLst/>
                <a:ahLst/>
                <a:cxnLst/>
                <a:rect l="l" t="t" r="r" b="b"/>
                <a:pathLst>
                  <a:path w="67" h="177" fill="none" extrusionOk="0">
                    <a:moveTo>
                      <a:pt x="0" y="0"/>
                    </a:moveTo>
                    <a:lnTo>
                      <a:pt x="0" y="0"/>
                    </a:lnTo>
                    <a:lnTo>
                      <a:pt x="44" y="155"/>
                    </a:lnTo>
                    <a:lnTo>
                      <a:pt x="44" y="155"/>
                    </a:lnTo>
                    <a:lnTo>
                      <a:pt x="67" y="177"/>
                    </a:lnTo>
                    <a:lnTo>
                      <a:pt x="67" y="177"/>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485525" y="4110175"/>
                <a:ext cx="25" cy="575"/>
              </a:xfrm>
              <a:custGeom>
                <a:avLst/>
                <a:gdLst/>
                <a:ahLst/>
                <a:cxnLst/>
                <a:rect l="l" t="t" r="r" b="b"/>
                <a:pathLst>
                  <a:path w="1" h="23" fill="none" extrusionOk="0">
                    <a:moveTo>
                      <a:pt x="1" y="1"/>
                    </a:moveTo>
                    <a:lnTo>
                      <a:pt x="1" y="1"/>
                    </a:lnTo>
                    <a:lnTo>
                      <a:pt x="1" y="1"/>
                    </a:lnTo>
                    <a:lnTo>
                      <a:pt x="1" y="23"/>
                    </a:lnTo>
                    <a:lnTo>
                      <a:pt x="1"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485525" y="4110725"/>
                <a:ext cx="575" cy="600"/>
              </a:xfrm>
              <a:custGeom>
                <a:avLst/>
                <a:gdLst/>
                <a:ahLst/>
                <a:cxnLst/>
                <a:rect l="l" t="t" r="r" b="b"/>
                <a:pathLst>
                  <a:path w="23" h="24" fill="none" extrusionOk="0">
                    <a:moveTo>
                      <a:pt x="1" y="1"/>
                    </a:moveTo>
                    <a:lnTo>
                      <a:pt x="1" y="1"/>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486075" y="4111300"/>
                <a:ext cx="575" cy="1675"/>
              </a:xfrm>
              <a:custGeom>
                <a:avLst/>
                <a:gdLst/>
                <a:ahLst/>
                <a:cxnLst/>
                <a:rect l="l" t="t" r="r" b="b"/>
                <a:pathLst>
                  <a:path w="23" h="67" fill="none" extrusionOk="0">
                    <a:moveTo>
                      <a:pt x="1" y="0"/>
                    </a:moveTo>
                    <a:lnTo>
                      <a:pt x="23" y="44"/>
                    </a:lnTo>
                    <a:lnTo>
                      <a:pt x="23" y="66"/>
                    </a:lnTo>
                    <a:lnTo>
                      <a:pt x="1" y="22"/>
                    </a:lnTo>
                    <a:lnTo>
                      <a:pt x="1" y="22"/>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465650" y="4147725"/>
                <a:ext cx="25" cy="1675"/>
              </a:xfrm>
              <a:custGeom>
                <a:avLst/>
                <a:gdLst/>
                <a:ahLst/>
                <a:cxnLst/>
                <a:rect l="l" t="t" r="r" b="b"/>
                <a:pathLst>
                  <a:path w="1" h="67" fill="none" extrusionOk="0">
                    <a:moveTo>
                      <a:pt x="1" y="0"/>
                    </a:moveTo>
                    <a:lnTo>
                      <a:pt x="1" y="0"/>
                    </a:lnTo>
                    <a:lnTo>
                      <a:pt x="1" y="66"/>
                    </a:lnTo>
                    <a:lnTo>
                      <a:pt x="1" y="66"/>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54425" y="4359125"/>
                <a:ext cx="17700" cy="13825"/>
              </a:xfrm>
              <a:custGeom>
                <a:avLst/>
                <a:gdLst/>
                <a:ahLst/>
                <a:cxnLst/>
                <a:rect l="l" t="t" r="r" b="b"/>
                <a:pathLst>
                  <a:path w="708" h="553" fill="none" extrusionOk="0">
                    <a:moveTo>
                      <a:pt x="707" y="552"/>
                    </a:moveTo>
                    <a:lnTo>
                      <a:pt x="707" y="552"/>
                    </a:lnTo>
                    <a:lnTo>
                      <a:pt x="354" y="287"/>
                    </a:lnTo>
                    <a:lnTo>
                      <a:pt x="1" y="0"/>
                    </a:lnTo>
                    <a:lnTo>
                      <a:pt x="1" y="0"/>
                    </a:lnTo>
                    <a:lnTo>
                      <a:pt x="354" y="265"/>
                    </a:lnTo>
                    <a:lnTo>
                      <a:pt x="707" y="552"/>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670975" y="4372925"/>
                <a:ext cx="131950" cy="104350"/>
              </a:xfrm>
              <a:custGeom>
                <a:avLst/>
                <a:gdLst/>
                <a:ahLst/>
                <a:cxnLst/>
                <a:rect l="l" t="t" r="r" b="b"/>
                <a:pathLst>
                  <a:path w="5278" h="4174" fill="none" extrusionOk="0">
                    <a:moveTo>
                      <a:pt x="310" y="221"/>
                    </a:moveTo>
                    <a:lnTo>
                      <a:pt x="310" y="221"/>
                    </a:lnTo>
                    <a:lnTo>
                      <a:pt x="45" y="0"/>
                    </a:lnTo>
                    <a:lnTo>
                      <a:pt x="45" y="0"/>
                    </a:lnTo>
                    <a:lnTo>
                      <a:pt x="354" y="221"/>
                    </a:lnTo>
                    <a:lnTo>
                      <a:pt x="354" y="221"/>
                    </a:lnTo>
                    <a:lnTo>
                      <a:pt x="420" y="243"/>
                    </a:lnTo>
                    <a:lnTo>
                      <a:pt x="465" y="265"/>
                    </a:lnTo>
                    <a:lnTo>
                      <a:pt x="531" y="332"/>
                    </a:lnTo>
                    <a:lnTo>
                      <a:pt x="597" y="398"/>
                    </a:lnTo>
                    <a:lnTo>
                      <a:pt x="597" y="398"/>
                    </a:lnTo>
                    <a:lnTo>
                      <a:pt x="1259" y="884"/>
                    </a:lnTo>
                    <a:lnTo>
                      <a:pt x="1524" y="1104"/>
                    </a:lnTo>
                    <a:lnTo>
                      <a:pt x="1767" y="1325"/>
                    </a:lnTo>
                    <a:lnTo>
                      <a:pt x="1767" y="1325"/>
                    </a:lnTo>
                    <a:lnTo>
                      <a:pt x="2165" y="1700"/>
                    </a:lnTo>
                    <a:lnTo>
                      <a:pt x="2584" y="2054"/>
                    </a:lnTo>
                    <a:lnTo>
                      <a:pt x="3004" y="2385"/>
                    </a:lnTo>
                    <a:lnTo>
                      <a:pt x="3445" y="2694"/>
                    </a:lnTo>
                    <a:lnTo>
                      <a:pt x="4306" y="3290"/>
                    </a:lnTo>
                    <a:lnTo>
                      <a:pt x="4704" y="3577"/>
                    </a:lnTo>
                    <a:lnTo>
                      <a:pt x="5079" y="3886"/>
                    </a:lnTo>
                    <a:lnTo>
                      <a:pt x="5079" y="3886"/>
                    </a:lnTo>
                    <a:lnTo>
                      <a:pt x="5167" y="3975"/>
                    </a:lnTo>
                    <a:lnTo>
                      <a:pt x="5212" y="4019"/>
                    </a:lnTo>
                    <a:lnTo>
                      <a:pt x="5212" y="4063"/>
                    </a:lnTo>
                    <a:lnTo>
                      <a:pt x="5189" y="4063"/>
                    </a:lnTo>
                    <a:lnTo>
                      <a:pt x="5189" y="4063"/>
                    </a:lnTo>
                    <a:lnTo>
                      <a:pt x="5057" y="4041"/>
                    </a:lnTo>
                    <a:lnTo>
                      <a:pt x="5057" y="4041"/>
                    </a:lnTo>
                    <a:lnTo>
                      <a:pt x="5278" y="4173"/>
                    </a:lnTo>
                    <a:lnTo>
                      <a:pt x="4682" y="3908"/>
                    </a:lnTo>
                    <a:lnTo>
                      <a:pt x="4682" y="3908"/>
                    </a:lnTo>
                    <a:lnTo>
                      <a:pt x="5057" y="4041"/>
                    </a:lnTo>
                    <a:lnTo>
                      <a:pt x="5057" y="4041"/>
                    </a:lnTo>
                    <a:lnTo>
                      <a:pt x="4395" y="3577"/>
                    </a:lnTo>
                    <a:lnTo>
                      <a:pt x="3732" y="3113"/>
                    </a:lnTo>
                    <a:lnTo>
                      <a:pt x="3070" y="2628"/>
                    </a:lnTo>
                    <a:lnTo>
                      <a:pt x="2430" y="2120"/>
                    </a:lnTo>
                    <a:lnTo>
                      <a:pt x="1193" y="1104"/>
                    </a:lnTo>
                    <a:lnTo>
                      <a:pt x="1" y="89"/>
                    </a:lnTo>
                    <a:lnTo>
                      <a:pt x="1" y="89"/>
                    </a:lnTo>
                    <a:lnTo>
                      <a:pt x="89" y="133"/>
                    </a:lnTo>
                    <a:lnTo>
                      <a:pt x="178" y="177"/>
                    </a:lnTo>
                    <a:lnTo>
                      <a:pt x="310" y="22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677600" y="4449100"/>
                <a:ext cx="37575" cy="34800"/>
              </a:xfrm>
              <a:custGeom>
                <a:avLst/>
                <a:gdLst/>
                <a:ahLst/>
                <a:cxnLst/>
                <a:rect l="l" t="t" r="r" b="b"/>
                <a:pathLst>
                  <a:path w="1503" h="1392" fill="none" extrusionOk="0">
                    <a:moveTo>
                      <a:pt x="1502" y="1391"/>
                    </a:moveTo>
                    <a:lnTo>
                      <a:pt x="1502" y="1391"/>
                    </a:lnTo>
                    <a:lnTo>
                      <a:pt x="752" y="707"/>
                    </a:lnTo>
                    <a:lnTo>
                      <a:pt x="1" y="0"/>
                    </a:lnTo>
                    <a:lnTo>
                      <a:pt x="1" y="0"/>
                    </a:lnTo>
                    <a:lnTo>
                      <a:pt x="420" y="331"/>
                    </a:lnTo>
                    <a:lnTo>
                      <a:pt x="840" y="641"/>
                    </a:lnTo>
                    <a:lnTo>
                      <a:pt x="1017" y="795"/>
                    </a:lnTo>
                    <a:lnTo>
                      <a:pt x="1193" y="972"/>
                    </a:lnTo>
                    <a:lnTo>
                      <a:pt x="1348" y="1170"/>
                    </a:lnTo>
                    <a:lnTo>
                      <a:pt x="1502" y="139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2677600" y="4449100"/>
                <a:ext cx="37575" cy="34800"/>
              </a:xfrm>
              <a:custGeom>
                <a:avLst/>
                <a:gdLst/>
                <a:ahLst/>
                <a:cxnLst/>
                <a:rect l="l" t="t" r="r" b="b"/>
                <a:pathLst>
                  <a:path w="1503" h="1392" extrusionOk="0">
                    <a:moveTo>
                      <a:pt x="1" y="0"/>
                    </a:moveTo>
                    <a:lnTo>
                      <a:pt x="752" y="707"/>
                    </a:lnTo>
                    <a:lnTo>
                      <a:pt x="1502" y="1391"/>
                    </a:lnTo>
                    <a:lnTo>
                      <a:pt x="1348" y="1170"/>
                    </a:lnTo>
                    <a:lnTo>
                      <a:pt x="1193" y="972"/>
                    </a:lnTo>
                    <a:lnTo>
                      <a:pt x="1017" y="795"/>
                    </a:lnTo>
                    <a:lnTo>
                      <a:pt x="840" y="641"/>
                    </a:lnTo>
                    <a:lnTo>
                      <a:pt x="420" y="331"/>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2677600" y="4449100"/>
                <a:ext cx="37575" cy="34800"/>
              </a:xfrm>
              <a:custGeom>
                <a:avLst/>
                <a:gdLst/>
                <a:ahLst/>
                <a:cxnLst/>
                <a:rect l="l" t="t" r="r" b="b"/>
                <a:pathLst>
                  <a:path w="1503" h="1392" fill="none" extrusionOk="0">
                    <a:moveTo>
                      <a:pt x="1" y="0"/>
                    </a:moveTo>
                    <a:lnTo>
                      <a:pt x="1" y="0"/>
                    </a:lnTo>
                    <a:lnTo>
                      <a:pt x="752" y="707"/>
                    </a:lnTo>
                    <a:lnTo>
                      <a:pt x="1502" y="1391"/>
                    </a:lnTo>
                    <a:lnTo>
                      <a:pt x="1502" y="1391"/>
                    </a:lnTo>
                    <a:lnTo>
                      <a:pt x="1348" y="1170"/>
                    </a:lnTo>
                    <a:lnTo>
                      <a:pt x="1193" y="972"/>
                    </a:lnTo>
                    <a:lnTo>
                      <a:pt x="1017" y="795"/>
                    </a:lnTo>
                    <a:lnTo>
                      <a:pt x="840" y="641"/>
                    </a:lnTo>
                    <a:lnTo>
                      <a:pt x="420" y="331"/>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2802900" y="4477250"/>
                <a:ext cx="162300" cy="98275"/>
              </a:xfrm>
              <a:custGeom>
                <a:avLst/>
                <a:gdLst/>
                <a:ahLst/>
                <a:cxnLst/>
                <a:rect l="l" t="t" r="r" b="b"/>
                <a:pathLst>
                  <a:path w="6492" h="3931" fill="none" extrusionOk="0">
                    <a:moveTo>
                      <a:pt x="1789" y="1126"/>
                    </a:moveTo>
                    <a:lnTo>
                      <a:pt x="1789" y="1126"/>
                    </a:lnTo>
                    <a:lnTo>
                      <a:pt x="884" y="574"/>
                    </a:lnTo>
                    <a:lnTo>
                      <a:pt x="442" y="287"/>
                    </a:lnTo>
                    <a:lnTo>
                      <a:pt x="1" y="0"/>
                    </a:lnTo>
                    <a:lnTo>
                      <a:pt x="1" y="0"/>
                    </a:lnTo>
                    <a:lnTo>
                      <a:pt x="663" y="331"/>
                    </a:lnTo>
                    <a:lnTo>
                      <a:pt x="1016" y="508"/>
                    </a:lnTo>
                    <a:lnTo>
                      <a:pt x="1326" y="707"/>
                    </a:lnTo>
                    <a:lnTo>
                      <a:pt x="1326" y="707"/>
                    </a:lnTo>
                    <a:lnTo>
                      <a:pt x="2032" y="1170"/>
                    </a:lnTo>
                    <a:lnTo>
                      <a:pt x="2739" y="1612"/>
                    </a:lnTo>
                    <a:lnTo>
                      <a:pt x="3026" y="1789"/>
                    </a:lnTo>
                    <a:lnTo>
                      <a:pt x="2871" y="1700"/>
                    </a:lnTo>
                    <a:lnTo>
                      <a:pt x="2871" y="1700"/>
                    </a:lnTo>
                    <a:lnTo>
                      <a:pt x="3776" y="2274"/>
                    </a:lnTo>
                    <a:lnTo>
                      <a:pt x="4682" y="2848"/>
                    </a:lnTo>
                    <a:lnTo>
                      <a:pt x="4682" y="2848"/>
                    </a:lnTo>
                    <a:lnTo>
                      <a:pt x="6492" y="3930"/>
                    </a:lnTo>
                    <a:lnTo>
                      <a:pt x="6492" y="3930"/>
                    </a:lnTo>
                    <a:lnTo>
                      <a:pt x="5145" y="3246"/>
                    </a:lnTo>
                    <a:lnTo>
                      <a:pt x="3798" y="2495"/>
                    </a:lnTo>
                    <a:lnTo>
                      <a:pt x="2518" y="1745"/>
                    </a:lnTo>
                    <a:lnTo>
                      <a:pt x="1878" y="1325"/>
                    </a:lnTo>
                    <a:lnTo>
                      <a:pt x="1237" y="928"/>
                    </a:lnTo>
                    <a:lnTo>
                      <a:pt x="1237" y="928"/>
                    </a:lnTo>
                    <a:lnTo>
                      <a:pt x="1502" y="994"/>
                    </a:lnTo>
                    <a:lnTo>
                      <a:pt x="1789" y="1126"/>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2748825" y="4512575"/>
                <a:ext cx="18225" cy="13825"/>
              </a:xfrm>
              <a:custGeom>
                <a:avLst/>
                <a:gdLst/>
                <a:ahLst/>
                <a:cxnLst/>
                <a:rect l="l" t="t" r="r" b="b"/>
                <a:pathLst>
                  <a:path w="729" h="553" extrusionOk="0">
                    <a:moveTo>
                      <a:pt x="0" y="0"/>
                    </a:moveTo>
                    <a:lnTo>
                      <a:pt x="685" y="552"/>
                    </a:lnTo>
                    <a:lnTo>
                      <a:pt x="685" y="464"/>
                    </a:lnTo>
                    <a:lnTo>
                      <a:pt x="729" y="376"/>
                    </a:lnTo>
                    <a:lnTo>
                      <a:pt x="574" y="332"/>
                    </a:lnTo>
                    <a:lnTo>
                      <a:pt x="442" y="243"/>
                    </a:lnTo>
                    <a:lnTo>
                      <a:pt x="221" y="133"/>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748825" y="4512575"/>
                <a:ext cx="18225" cy="13825"/>
              </a:xfrm>
              <a:custGeom>
                <a:avLst/>
                <a:gdLst/>
                <a:ahLst/>
                <a:cxnLst/>
                <a:rect l="l" t="t" r="r" b="b"/>
                <a:pathLst>
                  <a:path w="729" h="553" fill="none" extrusionOk="0">
                    <a:moveTo>
                      <a:pt x="0" y="0"/>
                    </a:moveTo>
                    <a:lnTo>
                      <a:pt x="0" y="0"/>
                    </a:lnTo>
                    <a:lnTo>
                      <a:pt x="685" y="552"/>
                    </a:lnTo>
                    <a:lnTo>
                      <a:pt x="685" y="552"/>
                    </a:lnTo>
                    <a:lnTo>
                      <a:pt x="685" y="464"/>
                    </a:lnTo>
                    <a:lnTo>
                      <a:pt x="729" y="376"/>
                    </a:lnTo>
                    <a:lnTo>
                      <a:pt x="729" y="376"/>
                    </a:lnTo>
                    <a:lnTo>
                      <a:pt x="574" y="332"/>
                    </a:lnTo>
                    <a:lnTo>
                      <a:pt x="442" y="243"/>
                    </a:lnTo>
                    <a:lnTo>
                      <a:pt x="442" y="243"/>
                    </a:lnTo>
                    <a:lnTo>
                      <a:pt x="221" y="133"/>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748275" y="4512575"/>
                <a:ext cx="25" cy="25"/>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748275" y="4512575"/>
                <a:ext cx="25" cy="25"/>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748275" y="4512575"/>
                <a:ext cx="2775" cy="575"/>
              </a:xfrm>
              <a:custGeom>
                <a:avLst/>
                <a:gdLst/>
                <a:ahLst/>
                <a:cxnLst/>
                <a:rect l="l" t="t" r="r" b="b"/>
                <a:pathLst>
                  <a:path w="111" h="23" extrusionOk="0">
                    <a:moveTo>
                      <a:pt x="0" y="0"/>
                    </a:moveTo>
                    <a:lnTo>
                      <a:pt x="110" y="22"/>
                    </a:lnTo>
                    <a:lnTo>
                      <a:pt x="110" y="22"/>
                    </a:lnTo>
                    <a:lnTo>
                      <a:pt x="22"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748275" y="4512575"/>
                <a:ext cx="2775" cy="575"/>
              </a:xfrm>
              <a:custGeom>
                <a:avLst/>
                <a:gdLst/>
                <a:ahLst/>
                <a:cxnLst/>
                <a:rect l="l" t="t" r="r" b="b"/>
                <a:pathLst>
                  <a:path w="111" h="23" fill="none" extrusionOk="0">
                    <a:moveTo>
                      <a:pt x="0" y="0"/>
                    </a:moveTo>
                    <a:lnTo>
                      <a:pt x="0" y="0"/>
                    </a:lnTo>
                    <a:lnTo>
                      <a:pt x="22" y="0"/>
                    </a:lnTo>
                    <a:lnTo>
                      <a:pt x="22" y="0"/>
                    </a:lnTo>
                    <a:lnTo>
                      <a:pt x="22" y="0"/>
                    </a:lnTo>
                    <a:lnTo>
                      <a:pt x="22" y="0"/>
                    </a:lnTo>
                    <a:lnTo>
                      <a:pt x="110" y="22"/>
                    </a:lnTo>
                    <a:lnTo>
                      <a:pt x="110" y="22"/>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879075" y="4606400"/>
                <a:ext cx="83925" cy="48600"/>
              </a:xfrm>
              <a:custGeom>
                <a:avLst/>
                <a:gdLst/>
                <a:ahLst/>
                <a:cxnLst/>
                <a:rect l="l" t="t" r="r" b="b"/>
                <a:pathLst>
                  <a:path w="3357" h="1944" extrusionOk="0">
                    <a:moveTo>
                      <a:pt x="1" y="1"/>
                    </a:moveTo>
                    <a:lnTo>
                      <a:pt x="840" y="531"/>
                    </a:lnTo>
                    <a:lnTo>
                      <a:pt x="1679" y="1016"/>
                    </a:lnTo>
                    <a:lnTo>
                      <a:pt x="2518" y="1480"/>
                    </a:lnTo>
                    <a:lnTo>
                      <a:pt x="3357" y="1944"/>
                    </a:lnTo>
                    <a:lnTo>
                      <a:pt x="3357" y="1944"/>
                    </a:lnTo>
                    <a:lnTo>
                      <a:pt x="3114" y="1679"/>
                    </a:lnTo>
                    <a:lnTo>
                      <a:pt x="2981" y="1635"/>
                    </a:lnTo>
                    <a:lnTo>
                      <a:pt x="2871" y="1612"/>
                    </a:lnTo>
                    <a:lnTo>
                      <a:pt x="2672" y="1546"/>
                    </a:lnTo>
                    <a:lnTo>
                      <a:pt x="2319" y="1325"/>
                    </a:lnTo>
                    <a:lnTo>
                      <a:pt x="2010" y="1083"/>
                    </a:lnTo>
                    <a:lnTo>
                      <a:pt x="1414" y="619"/>
                    </a:lnTo>
                    <a:lnTo>
                      <a:pt x="1215" y="619"/>
                    </a:lnTo>
                    <a:lnTo>
                      <a:pt x="1083" y="597"/>
                    </a:lnTo>
                    <a:lnTo>
                      <a:pt x="950" y="553"/>
                    </a:lnTo>
                    <a:lnTo>
                      <a:pt x="464" y="266"/>
                    </a:lnTo>
                    <a:lnTo>
                      <a:pt x="1"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79075" y="4606400"/>
                <a:ext cx="83925" cy="48600"/>
              </a:xfrm>
              <a:custGeom>
                <a:avLst/>
                <a:gdLst/>
                <a:ahLst/>
                <a:cxnLst/>
                <a:rect l="l" t="t" r="r" b="b"/>
                <a:pathLst>
                  <a:path w="3357" h="1944" fill="none" extrusionOk="0">
                    <a:moveTo>
                      <a:pt x="1" y="1"/>
                    </a:moveTo>
                    <a:lnTo>
                      <a:pt x="1" y="1"/>
                    </a:lnTo>
                    <a:lnTo>
                      <a:pt x="840" y="531"/>
                    </a:lnTo>
                    <a:lnTo>
                      <a:pt x="1679" y="1016"/>
                    </a:lnTo>
                    <a:lnTo>
                      <a:pt x="1679" y="1016"/>
                    </a:lnTo>
                    <a:lnTo>
                      <a:pt x="2518" y="1480"/>
                    </a:lnTo>
                    <a:lnTo>
                      <a:pt x="3357" y="1944"/>
                    </a:lnTo>
                    <a:lnTo>
                      <a:pt x="3357" y="1944"/>
                    </a:lnTo>
                    <a:lnTo>
                      <a:pt x="3114" y="1679"/>
                    </a:lnTo>
                    <a:lnTo>
                      <a:pt x="3114" y="1679"/>
                    </a:lnTo>
                    <a:lnTo>
                      <a:pt x="2981" y="1635"/>
                    </a:lnTo>
                    <a:lnTo>
                      <a:pt x="2871" y="1612"/>
                    </a:lnTo>
                    <a:lnTo>
                      <a:pt x="2672" y="1546"/>
                    </a:lnTo>
                    <a:lnTo>
                      <a:pt x="2672" y="1546"/>
                    </a:lnTo>
                    <a:lnTo>
                      <a:pt x="2319" y="1325"/>
                    </a:lnTo>
                    <a:lnTo>
                      <a:pt x="2010" y="1083"/>
                    </a:lnTo>
                    <a:lnTo>
                      <a:pt x="1414" y="619"/>
                    </a:lnTo>
                    <a:lnTo>
                      <a:pt x="1414" y="619"/>
                    </a:lnTo>
                    <a:lnTo>
                      <a:pt x="1215" y="619"/>
                    </a:lnTo>
                    <a:lnTo>
                      <a:pt x="1083" y="597"/>
                    </a:lnTo>
                    <a:lnTo>
                      <a:pt x="950" y="553"/>
                    </a:lnTo>
                    <a:lnTo>
                      <a:pt x="950" y="553"/>
                    </a:lnTo>
                    <a:lnTo>
                      <a:pt x="464" y="266"/>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116425" y="4665475"/>
                <a:ext cx="16025" cy="3875"/>
              </a:xfrm>
              <a:custGeom>
                <a:avLst/>
                <a:gdLst/>
                <a:ahLst/>
                <a:cxnLst/>
                <a:rect l="l" t="t" r="r" b="b"/>
                <a:pathLst>
                  <a:path w="641" h="155" fill="none" extrusionOk="0">
                    <a:moveTo>
                      <a:pt x="641" y="155"/>
                    </a:moveTo>
                    <a:lnTo>
                      <a:pt x="641" y="155"/>
                    </a:lnTo>
                    <a:lnTo>
                      <a:pt x="1" y="0"/>
                    </a:lnTo>
                    <a:lnTo>
                      <a:pt x="1" y="0"/>
                    </a:lnTo>
                    <a:lnTo>
                      <a:pt x="398" y="44"/>
                    </a:lnTo>
                    <a:lnTo>
                      <a:pt x="398" y="44"/>
                    </a:lnTo>
                    <a:lnTo>
                      <a:pt x="641" y="155"/>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16425" y="4665475"/>
                <a:ext cx="16025" cy="3875"/>
              </a:xfrm>
              <a:custGeom>
                <a:avLst/>
                <a:gdLst/>
                <a:ahLst/>
                <a:cxnLst/>
                <a:rect l="l" t="t" r="r" b="b"/>
                <a:pathLst>
                  <a:path w="641" h="155" extrusionOk="0">
                    <a:moveTo>
                      <a:pt x="1" y="0"/>
                    </a:moveTo>
                    <a:lnTo>
                      <a:pt x="641" y="155"/>
                    </a:lnTo>
                    <a:lnTo>
                      <a:pt x="398" y="44"/>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3116425" y="4665475"/>
                <a:ext cx="16025" cy="3875"/>
              </a:xfrm>
              <a:custGeom>
                <a:avLst/>
                <a:gdLst/>
                <a:ahLst/>
                <a:cxnLst/>
                <a:rect l="l" t="t" r="r" b="b"/>
                <a:pathLst>
                  <a:path w="641" h="155" fill="none" extrusionOk="0">
                    <a:moveTo>
                      <a:pt x="1" y="0"/>
                    </a:moveTo>
                    <a:lnTo>
                      <a:pt x="1" y="0"/>
                    </a:lnTo>
                    <a:lnTo>
                      <a:pt x="641" y="155"/>
                    </a:lnTo>
                    <a:lnTo>
                      <a:pt x="641" y="155"/>
                    </a:lnTo>
                    <a:lnTo>
                      <a:pt x="398" y="44"/>
                    </a:lnTo>
                    <a:lnTo>
                      <a:pt x="398" y="44"/>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3010450" y="4679275"/>
                <a:ext cx="117600" cy="54650"/>
              </a:xfrm>
              <a:custGeom>
                <a:avLst/>
                <a:gdLst/>
                <a:ahLst/>
                <a:cxnLst/>
                <a:rect l="l" t="t" r="r" b="b"/>
                <a:pathLst>
                  <a:path w="4704" h="2186" extrusionOk="0">
                    <a:moveTo>
                      <a:pt x="0" y="0"/>
                    </a:moveTo>
                    <a:lnTo>
                      <a:pt x="1171" y="574"/>
                    </a:lnTo>
                    <a:lnTo>
                      <a:pt x="2341" y="1126"/>
                    </a:lnTo>
                    <a:lnTo>
                      <a:pt x="4703" y="2186"/>
                    </a:lnTo>
                    <a:lnTo>
                      <a:pt x="4703" y="2186"/>
                    </a:lnTo>
                    <a:lnTo>
                      <a:pt x="4482" y="2053"/>
                    </a:lnTo>
                    <a:lnTo>
                      <a:pt x="4306" y="1899"/>
                    </a:lnTo>
                    <a:lnTo>
                      <a:pt x="4129" y="1766"/>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3010450" y="4679275"/>
                <a:ext cx="117600" cy="54650"/>
              </a:xfrm>
              <a:custGeom>
                <a:avLst/>
                <a:gdLst/>
                <a:ahLst/>
                <a:cxnLst/>
                <a:rect l="l" t="t" r="r" b="b"/>
                <a:pathLst>
                  <a:path w="4704" h="2186" fill="none" extrusionOk="0">
                    <a:moveTo>
                      <a:pt x="23" y="0"/>
                    </a:moveTo>
                    <a:lnTo>
                      <a:pt x="0" y="0"/>
                    </a:lnTo>
                    <a:lnTo>
                      <a:pt x="0" y="0"/>
                    </a:lnTo>
                    <a:lnTo>
                      <a:pt x="1171" y="574"/>
                    </a:lnTo>
                    <a:lnTo>
                      <a:pt x="2341" y="1126"/>
                    </a:lnTo>
                    <a:lnTo>
                      <a:pt x="4703" y="2186"/>
                    </a:lnTo>
                    <a:lnTo>
                      <a:pt x="4703" y="2186"/>
                    </a:lnTo>
                    <a:lnTo>
                      <a:pt x="4482" y="2053"/>
                    </a:lnTo>
                    <a:lnTo>
                      <a:pt x="4306" y="1899"/>
                    </a:lnTo>
                    <a:lnTo>
                      <a:pt x="4129" y="1766"/>
                    </a:lnTo>
                    <a:lnTo>
                      <a:pt x="3975" y="1612"/>
                    </a:lnTo>
                    <a:lnTo>
                      <a:pt x="3975" y="1612"/>
                    </a:lnTo>
                    <a:lnTo>
                      <a:pt x="3975" y="1612"/>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3214675" y="4679825"/>
                <a:ext cx="97175" cy="40300"/>
              </a:xfrm>
              <a:custGeom>
                <a:avLst/>
                <a:gdLst/>
                <a:ahLst/>
                <a:cxnLst/>
                <a:rect l="l" t="t" r="r" b="b"/>
                <a:pathLst>
                  <a:path w="3887" h="1612" extrusionOk="0">
                    <a:moveTo>
                      <a:pt x="1" y="0"/>
                    </a:moveTo>
                    <a:lnTo>
                      <a:pt x="1723" y="773"/>
                    </a:lnTo>
                    <a:lnTo>
                      <a:pt x="3423" y="1502"/>
                    </a:lnTo>
                    <a:lnTo>
                      <a:pt x="3886" y="1612"/>
                    </a:lnTo>
                    <a:lnTo>
                      <a:pt x="3886" y="1612"/>
                    </a:lnTo>
                    <a:lnTo>
                      <a:pt x="3423" y="1369"/>
                    </a:lnTo>
                    <a:lnTo>
                      <a:pt x="2937" y="1148"/>
                    </a:lnTo>
                    <a:lnTo>
                      <a:pt x="2451" y="950"/>
                    </a:lnTo>
                    <a:lnTo>
                      <a:pt x="1966" y="751"/>
                    </a:lnTo>
                    <a:lnTo>
                      <a:pt x="972" y="398"/>
                    </a:lnTo>
                    <a:lnTo>
                      <a:pt x="486" y="199"/>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3214675" y="4679825"/>
                <a:ext cx="97175" cy="40300"/>
              </a:xfrm>
              <a:custGeom>
                <a:avLst/>
                <a:gdLst/>
                <a:ahLst/>
                <a:cxnLst/>
                <a:rect l="l" t="t" r="r" b="b"/>
                <a:pathLst>
                  <a:path w="3887" h="1612" fill="none" extrusionOk="0">
                    <a:moveTo>
                      <a:pt x="1" y="0"/>
                    </a:moveTo>
                    <a:lnTo>
                      <a:pt x="1" y="0"/>
                    </a:lnTo>
                    <a:lnTo>
                      <a:pt x="1723" y="773"/>
                    </a:lnTo>
                    <a:lnTo>
                      <a:pt x="3423" y="1502"/>
                    </a:lnTo>
                    <a:lnTo>
                      <a:pt x="3423" y="1502"/>
                    </a:lnTo>
                    <a:lnTo>
                      <a:pt x="3886" y="1612"/>
                    </a:lnTo>
                    <a:lnTo>
                      <a:pt x="3886" y="1612"/>
                    </a:lnTo>
                    <a:lnTo>
                      <a:pt x="3423" y="1369"/>
                    </a:lnTo>
                    <a:lnTo>
                      <a:pt x="2937" y="1148"/>
                    </a:lnTo>
                    <a:lnTo>
                      <a:pt x="2451" y="950"/>
                    </a:lnTo>
                    <a:lnTo>
                      <a:pt x="1966" y="751"/>
                    </a:lnTo>
                    <a:lnTo>
                      <a:pt x="972" y="398"/>
                    </a:lnTo>
                    <a:lnTo>
                      <a:pt x="486" y="199"/>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3181550" y="4688650"/>
                <a:ext cx="29300" cy="10500"/>
              </a:xfrm>
              <a:custGeom>
                <a:avLst/>
                <a:gdLst/>
                <a:ahLst/>
                <a:cxnLst/>
                <a:rect l="l" t="t" r="r" b="b"/>
                <a:pathLst>
                  <a:path w="1172" h="420" extrusionOk="0">
                    <a:moveTo>
                      <a:pt x="1" y="0"/>
                    </a:moveTo>
                    <a:lnTo>
                      <a:pt x="89" y="45"/>
                    </a:lnTo>
                    <a:lnTo>
                      <a:pt x="1171" y="420"/>
                    </a:lnTo>
                    <a:lnTo>
                      <a:pt x="1171" y="420"/>
                    </a:lnTo>
                    <a:lnTo>
                      <a:pt x="1016" y="354"/>
                    </a:lnTo>
                    <a:lnTo>
                      <a:pt x="575" y="177"/>
                    </a:lnTo>
                    <a:lnTo>
                      <a:pt x="133" y="45"/>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3181550" y="4688650"/>
                <a:ext cx="29300" cy="10500"/>
              </a:xfrm>
              <a:custGeom>
                <a:avLst/>
                <a:gdLst/>
                <a:ahLst/>
                <a:cxnLst/>
                <a:rect l="l" t="t" r="r" b="b"/>
                <a:pathLst>
                  <a:path w="1172" h="420" fill="none" extrusionOk="0">
                    <a:moveTo>
                      <a:pt x="1" y="0"/>
                    </a:moveTo>
                    <a:lnTo>
                      <a:pt x="1" y="0"/>
                    </a:lnTo>
                    <a:lnTo>
                      <a:pt x="89" y="45"/>
                    </a:lnTo>
                    <a:lnTo>
                      <a:pt x="89" y="45"/>
                    </a:lnTo>
                    <a:lnTo>
                      <a:pt x="1171" y="420"/>
                    </a:lnTo>
                    <a:lnTo>
                      <a:pt x="1171" y="420"/>
                    </a:lnTo>
                    <a:lnTo>
                      <a:pt x="1016" y="354"/>
                    </a:lnTo>
                    <a:lnTo>
                      <a:pt x="1016" y="354"/>
                    </a:lnTo>
                    <a:lnTo>
                      <a:pt x="575" y="177"/>
                    </a:lnTo>
                    <a:lnTo>
                      <a:pt x="133" y="45"/>
                    </a:lnTo>
                    <a:lnTo>
                      <a:pt x="133" y="45"/>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3346600" y="4704650"/>
                <a:ext cx="214750" cy="80075"/>
              </a:xfrm>
              <a:custGeom>
                <a:avLst/>
                <a:gdLst/>
                <a:ahLst/>
                <a:cxnLst/>
                <a:rect l="l" t="t" r="r" b="b"/>
                <a:pathLst>
                  <a:path w="8590" h="3203" extrusionOk="0">
                    <a:moveTo>
                      <a:pt x="0" y="1"/>
                    </a:moveTo>
                    <a:lnTo>
                      <a:pt x="1789" y="796"/>
                    </a:lnTo>
                    <a:lnTo>
                      <a:pt x="3621" y="1590"/>
                    </a:lnTo>
                    <a:lnTo>
                      <a:pt x="4527" y="1966"/>
                    </a:lnTo>
                    <a:lnTo>
                      <a:pt x="5476" y="2319"/>
                    </a:lnTo>
                    <a:lnTo>
                      <a:pt x="6403" y="2672"/>
                    </a:lnTo>
                    <a:lnTo>
                      <a:pt x="7353" y="2981"/>
                    </a:lnTo>
                    <a:lnTo>
                      <a:pt x="7573" y="2981"/>
                    </a:lnTo>
                    <a:lnTo>
                      <a:pt x="7706" y="3003"/>
                    </a:lnTo>
                    <a:lnTo>
                      <a:pt x="7993" y="3092"/>
                    </a:lnTo>
                    <a:lnTo>
                      <a:pt x="8302" y="3158"/>
                    </a:lnTo>
                    <a:lnTo>
                      <a:pt x="8434" y="3202"/>
                    </a:lnTo>
                    <a:lnTo>
                      <a:pt x="8589" y="3202"/>
                    </a:lnTo>
                    <a:lnTo>
                      <a:pt x="7838" y="2893"/>
                    </a:lnTo>
                    <a:lnTo>
                      <a:pt x="7132" y="2606"/>
                    </a:lnTo>
                    <a:lnTo>
                      <a:pt x="6403" y="2341"/>
                    </a:lnTo>
                    <a:lnTo>
                      <a:pt x="5653" y="2076"/>
                    </a:lnTo>
                    <a:lnTo>
                      <a:pt x="5653" y="2076"/>
                    </a:lnTo>
                    <a:lnTo>
                      <a:pt x="7375" y="2628"/>
                    </a:lnTo>
                    <a:lnTo>
                      <a:pt x="4836" y="1789"/>
                    </a:lnTo>
                    <a:lnTo>
                      <a:pt x="3533" y="1370"/>
                    </a:lnTo>
                    <a:lnTo>
                      <a:pt x="2208" y="950"/>
                    </a:lnTo>
                    <a:lnTo>
                      <a:pt x="1965" y="840"/>
                    </a:lnTo>
                    <a:lnTo>
                      <a:pt x="1723" y="707"/>
                    </a:lnTo>
                    <a:lnTo>
                      <a:pt x="1259" y="398"/>
                    </a:lnTo>
                    <a:lnTo>
                      <a:pt x="1016" y="244"/>
                    </a:lnTo>
                    <a:lnTo>
                      <a:pt x="729" y="133"/>
                    </a:lnTo>
                    <a:lnTo>
                      <a:pt x="574" y="67"/>
                    </a:lnTo>
                    <a:lnTo>
                      <a:pt x="398" y="45"/>
                    </a:lnTo>
                    <a:lnTo>
                      <a:pt x="221" y="23"/>
                    </a:lnTo>
                    <a:lnTo>
                      <a:pt x="22"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3346600" y="4704650"/>
                <a:ext cx="214750" cy="80075"/>
              </a:xfrm>
              <a:custGeom>
                <a:avLst/>
                <a:gdLst/>
                <a:ahLst/>
                <a:cxnLst/>
                <a:rect l="l" t="t" r="r" b="b"/>
                <a:pathLst>
                  <a:path w="8590" h="3203" fill="none" extrusionOk="0">
                    <a:moveTo>
                      <a:pt x="22" y="1"/>
                    </a:moveTo>
                    <a:lnTo>
                      <a:pt x="22" y="1"/>
                    </a:lnTo>
                    <a:lnTo>
                      <a:pt x="0" y="1"/>
                    </a:lnTo>
                    <a:lnTo>
                      <a:pt x="0" y="1"/>
                    </a:lnTo>
                    <a:lnTo>
                      <a:pt x="1789" y="796"/>
                    </a:lnTo>
                    <a:lnTo>
                      <a:pt x="3621" y="1590"/>
                    </a:lnTo>
                    <a:lnTo>
                      <a:pt x="4527" y="1966"/>
                    </a:lnTo>
                    <a:lnTo>
                      <a:pt x="5476" y="2319"/>
                    </a:lnTo>
                    <a:lnTo>
                      <a:pt x="6403" y="2672"/>
                    </a:lnTo>
                    <a:lnTo>
                      <a:pt x="7353" y="2981"/>
                    </a:lnTo>
                    <a:lnTo>
                      <a:pt x="7353" y="2981"/>
                    </a:lnTo>
                    <a:lnTo>
                      <a:pt x="7463" y="2981"/>
                    </a:lnTo>
                    <a:lnTo>
                      <a:pt x="7463" y="2981"/>
                    </a:lnTo>
                    <a:lnTo>
                      <a:pt x="7573" y="2981"/>
                    </a:lnTo>
                    <a:lnTo>
                      <a:pt x="7706" y="3003"/>
                    </a:lnTo>
                    <a:lnTo>
                      <a:pt x="7993" y="3092"/>
                    </a:lnTo>
                    <a:lnTo>
                      <a:pt x="7993" y="3092"/>
                    </a:lnTo>
                    <a:lnTo>
                      <a:pt x="8302" y="3158"/>
                    </a:lnTo>
                    <a:lnTo>
                      <a:pt x="8434" y="3202"/>
                    </a:lnTo>
                    <a:lnTo>
                      <a:pt x="8567" y="3202"/>
                    </a:lnTo>
                    <a:lnTo>
                      <a:pt x="8567" y="3202"/>
                    </a:lnTo>
                    <a:lnTo>
                      <a:pt x="8589" y="3202"/>
                    </a:lnTo>
                    <a:lnTo>
                      <a:pt x="8589" y="3202"/>
                    </a:lnTo>
                    <a:lnTo>
                      <a:pt x="7838" y="2893"/>
                    </a:lnTo>
                    <a:lnTo>
                      <a:pt x="7132" y="2606"/>
                    </a:lnTo>
                    <a:lnTo>
                      <a:pt x="6403" y="2341"/>
                    </a:lnTo>
                    <a:lnTo>
                      <a:pt x="5653" y="2076"/>
                    </a:lnTo>
                    <a:lnTo>
                      <a:pt x="7375" y="2628"/>
                    </a:lnTo>
                    <a:lnTo>
                      <a:pt x="7375" y="2628"/>
                    </a:lnTo>
                    <a:lnTo>
                      <a:pt x="4836" y="1789"/>
                    </a:lnTo>
                    <a:lnTo>
                      <a:pt x="3533" y="1370"/>
                    </a:lnTo>
                    <a:lnTo>
                      <a:pt x="2208" y="950"/>
                    </a:lnTo>
                    <a:lnTo>
                      <a:pt x="2208" y="950"/>
                    </a:lnTo>
                    <a:lnTo>
                      <a:pt x="1965" y="840"/>
                    </a:lnTo>
                    <a:lnTo>
                      <a:pt x="1723" y="707"/>
                    </a:lnTo>
                    <a:lnTo>
                      <a:pt x="1259" y="398"/>
                    </a:lnTo>
                    <a:lnTo>
                      <a:pt x="1016" y="244"/>
                    </a:lnTo>
                    <a:lnTo>
                      <a:pt x="729" y="133"/>
                    </a:lnTo>
                    <a:lnTo>
                      <a:pt x="574" y="67"/>
                    </a:lnTo>
                    <a:lnTo>
                      <a:pt x="398" y="45"/>
                    </a:lnTo>
                    <a:lnTo>
                      <a:pt x="221" y="23"/>
                    </a:lnTo>
                    <a:lnTo>
                      <a:pt x="22"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3339975" y="4739425"/>
                <a:ext cx="85575" cy="36450"/>
              </a:xfrm>
              <a:custGeom>
                <a:avLst/>
                <a:gdLst/>
                <a:ahLst/>
                <a:cxnLst/>
                <a:rect l="l" t="t" r="r" b="b"/>
                <a:pathLst>
                  <a:path w="3423" h="1458" extrusionOk="0">
                    <a:moveTo>
                      <a:pt x="0" y="1"/>
                    </a:moveTo>
                    <a:lnTo>
                      <a:pt x="1745" y="729"/>
                    </a:lnTo>
                    <a:lnTo>
                      <a:pt x="2606" y="1083"/>
                    </a:lnTo>
                    <a:lnTo>
                      <a:pt x="3423" y="1458"/>
                    </a:lnTo>
                    <a:lnTo>
                      <a:pt x="2606" y="1060"/>
                    </a:lnTo>
                    <a:lnTo>
                      <a:pt x="1745" y="685"/>
                    </a:lnTo>
                    <a:lnTo>
                      <a:pt x="884" y="332"/>
                    </a:lnTo>
                    <a:lnTo>
                      <a:pt x="0"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3339975" y="4739425"/>
                <a:ext cx="85575" cy="36450"/>
              </a:xfrm>
              <a:custGeom>
                <a:avLst/>
                <a:gdLst/>
                <a:ahLst/>
                <a:cxnLst/>
                <a:rect l="l" t="t" r="r" b="b"/>
                <a:pathLst>
                  <a:path w="3423" h="1458" fill="none" extrusionOk="0">
                    <a:moveTo>
                      <a:pt x="0" y="1"/>
                    </a:moveTo>
                    <a:lnTo>
                      <a:pt x="0" y="1"/>
                    </a:lnTo>
                    <a:lnTo>
                      <a:pt x="1745" y="729"/>
                    </a:lnTo>
                    <a:lnTo>
                      <a:pt x="2606" y="1083"/>
                    </a:lnTo>
                    <a:lnTo>
                      <a:pt x="3423" y="1458"/>
                    </a:lnTo>
                    <a:lnTo>
                      <a:pt x="3423" y="1458"/>
                    </a:lnTo>
                    <a:lnTo>
                      <a:pt x="2606" y="1060"/>
                    </a:lnTo>
                    <a:lnTo>
                      <a:pt x="1745" y="685"/>
                    </a:lnTo>
                    <a:lnTo>
                      <a:pt x="884" y="332"/>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3309075" y="4741075"/>
                <a:ext cx="131925" cy="53025"/>
              </a:xfrm>
              <a:custGeom>
                <a:avLst/>
                <a:gdLst/>
                <a:ahLst/>
                <a:cxnLst/>
                <a:rect l="l" t="t" r="r" b="b"/>
                <a:pathLst>
                  <a:path w="5277" h="2121" extrusionOk="0">
                    <a:moveTo>
                      <a:pt x="0" y="1"/>
                    </a:moveTo>
                    <a:lnTo>
                      <a:pt x="2627" y="1083"/>
                    </a:lnTo>
                    <a:lnTo>
                      <a:pt x="3952" y="1591"/>
                    </a:lnTo>
                    <a:lnTo>
                      <a:pt x="5277" y="2121"/>
                    </a:lnTo>
                    <a:lnTo>
                      <a:pt x="4570" y="1767"/>
                    </a:lnTo>
                    <a:lnTo>
                      <a:pt x="3864" y="1436"/>
                    </a:lnTo>
                    <a:lnTo>
                      <a:pt x="3135" y="1105"/>
                    </a:lnTo>
                    <a:lnTo>
                      <a:pt x="2385" y="796"/>
                    </a:lnTo>
                    <a:lnTo>
                      <a:pt x="0"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3309075" y="4741075"/>
                <a:ext cx="131925" cy="53025"/>
              </a:xfrm>
              <a:custGeom>
                <a:avLst/>
                <a:gdLst/>
                <a:ahLst/>
                <a:cxnLst/>
                <a:rect l="l" t="t" r="r" b="b"/>
                <a:pathLst>
                  <a:path w="5277" h="2121" fill="none" extrusionOk="0">
                    <a:moveTo>
                      <a:pt x="0" y="1"/>
                    </a:moveTo>
                    <a:lnTo>
                      <a:pt x="0" y="1"/>
                    </a:lnTo>
                    <a:lnTo>
                      <a:pt x="2627" y="1083"/>
                    </a:lnTo>
                    <a:lnTo>
                      <a:pt x="3952" y="1591"/>
                    </a:lnTo>
                    <a:lnTo>
                      <a:pt x="5277" y="2121"/>
                    </a:lnTo>
                    <a:lnTo>
                      <a:pt x="5277" y="2121"/>
                    </a:lnTo>
                    <a:lnTo>
                      <a:pt x="4570" y="1767"/>
                    </a:lnTo>
                    <a:lnTo>
                      <a:pt x="3864" y="1436"/>
                    </a:lnTo>
                    <a:lnTo>
                      <a:pt x="3135" y="1105"/>
                    </a:lnTo>
                    <a:lnTo>
                      <a:pt x="2385" y="796"/>
                    </a:lnTo>
                    <a:lnTo>
                      <a:pt x="2385" y="796"/>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9"/>
              <p:cNvSpPr/>
              <p:nvPr/>
            </p:nvSpPr>
            <p:spPr>
              <a:xfrm>
                <a:off x="3182650" y="4754875"/>
                <a:ext cx="24875" cy="13825"/>
              </a:xfrm>
              <a:custGeom>
                <a:avLst/>
                <a:gdLst/>
                <a:ahLst/>
                <a:cxnLst/>
                <a:rect l="l" t="t" r="r" b="b"/>
                <a:pathLst>
                  <a:path w="995" h="553" extrusionOk="0">
                    <a:moveTo>
                      <a:pt x="67" y="1"/>
                    </a:moveTo>
                    <a:lnTo>
                      <a:pt x="67" y="67"/>
                    </a:lnTo>
                    <a:lnTo>
                      <a:pt x="45" y="111"/>
                    </a:lnTo>
                    <a:lnTo>
                      <a:pt x="1" y="133"/>
                    </a:lnTo>
                    <a:lnTo>
                      <a:pt x="995" y="553"/>
                    </a:lnTo>
                    <a:lnTo>
                      <a:pt x="67"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9"/>
              <p:cNvSpPr/>
              <p:nvPr/>
            </p:nvSpPr>
            <p:spPr>
              <a:xfrm>
                <a:off x="3182650" y="4754875"/>
                <a:ext cx="24875" cy="13825"/>
              </a:xfrm>
              <a:custGeom>
                <a:avLst/>
                <a:gdLst/>
                <a:ahLst/>
                <a:cxnLst/>
                <a:rect l="l" t="t" r="r" b="b"/>
                <a:pathLst>
                  <a:path w="995" h="553" fill="none" extrusionOk="0">
                    <a:moveTo>
                      <a:pt x="67" y="1"/>
                    </a:moveTo>
                    <a:lnTo>
                      <a:pt x="67" y="1"/>
                    </a:lnTo>
                    <a:lnTo>
                      <a:pt x="67" y="67"/>
                    </a:lnTo>
                    <a:lnTo>
                      <a:pt x="45" y="111"/>
                    </a:lnTo>
                    <a:lnTo>
                      <a:pt x="1" y="133"/>
                    </a:lnTo>
                    <a:lnTo>
                      <a:pt x="1" y="133"/>
                    </a:lnTo>
                    <a:lnTo>
                      <a:pt x="995" y="553"/>
                    </a:lnTo>
                    <a:lnTo>
                      <a:pt x="995" y="553"/>
                    </a:lnTo>
                    <a:lnTo>
                      <a:pt x="67"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3530950" y="4770350"/>
                <a:ext cx="8850" cy="2775"/>
              </a:xfrm>
              <a:custGeom>
                <a:avLst/>
                <a:gdLst/>
                <a:ahLst/>
                <a:cxnLst/>
                <a:rect l="l" t="t" r="r" b="b"/>
                <a:pathLst>
                  <a:path w="354" h="111" fill="none" extrusionOk="0">
                    <a:moveTo>
                      <a:pt x="1" y="0"/>
                    </a:moveTo>
                    <a:lnTo>
                      <a:pt x="1" y="0"/>
                    </a:lnTo>
                    <a:lnTo>
                      <a:pt x="354" y="111"/>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3252200" y="4788550"/>
                <a:ext cx="17700" cy="7750"/>
              </a:xfrm>
              <a:custGeom>
                <a:avLst/>
                <a:gdLst/>
                <a:ahLst/>
                <a:cxnLst/>
                <a:rect l="l" t="t" r="r" b="b"/>
                <a:pathLst>
                  <a:path w="708" h="310" extrusionOk="0">
                    <a:moveTo>
                      <a:pt x="1" y="1"/>
                    </a:moveTo>
                    <a:lnTo>
                      <a:pt x="707" y="310"/>
                    </a:lnTo>
                    <a:lnTo>
                      <a:pt x="575" y="199"/>
                    </a:lnTo>
                    <a:lnTo>
                      <a:pt x="465" y="67"/>
                    </a:lnTo>
                    <a:lnTo>
                      <a:pt x="222" y="45"/>
                    </a:lnTo>
                    <a:lnTo>
                      <a:pt x="1"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3252200" y="4788550"/>
                <a:ext cx="17700" cy="7750"/>
              </a:xfrm>
              <a:custGeom>
                <a:avLst/>
                <a:gdLst/>
                <a:ahLst/>
                <a:cxnLst/>
                <a:rect l="l" t="t" r="r" b="b"/>
                <a:pathLst>
                  <a:path w="708" h="310" fill="none" extrusionOk="0">
                    <a:moveTo>
                      <a:pt x="1" y="1"/>
                    </a:moveTo>
                    <a:lnTo>
                      <a:pt x="1" y="1"/>
                    </a:lnTo>
                    <a:lnTo>
                      <a:pt x="707" y="310"/>
                    </a:lnTo>
                    <a:lnTo>
                      <a:pt x="707" y="310"/>
                    </a:lnTo>
                    <a:lnTo>
                      <a:pt x="575" y="199"/>
                    </a:lnTo>
                    <a:lnTo>
                      <a:pt x="465" y="67"/>
                    </a:lnTo>
                    <a:lnTo>
                      <a:pt x="465" y="67"/>
                    </a:lnTo>
                    <a:lnTo>
                      <a:pt x="222" y="45"/>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3611000" y="4806775"/>
                <a:ext cx="18775" cy="5550"/>
              </a:xfrm>
              <a:custGeom>
                <a:avLst/>
                <a:gdLst/>
                <a:ahLst/>
                <a:cxnLst/>
                <a:rect l="l" t="t" r="r" b="b"/>
                <a:pathLst>
                  <a:path w="751" h="222" extrusionOk="0">
                    <a:moveTo>
                      <a:pt x="0" y="0"/>
                    </a:moveTo>
                    <a:lnTo>
                      <a:pt x="751" y="221"/>
                    </a:lnTo>
                    <a:lnTo>
                      <a:pt x="398" y="111"/>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3611000" y="4806775"/>
                <a:ext cx="18775" cy="5550"/>
              </a:xfrm>
              <a:custGeom>
                <a:avLst/>
                <a:gdLst/>
                <a:ahLst/>
                <a:cxnLst/>
                <a:rect l="l" t="t" r="r" b="b"/>
                <a:pathLst>
                  <a:path w="751" h="222" fill="none" extrusionOk="0">
                    <a:moveTo>
                      <a:pt x="0" y="0"/>
                    </a:moveTo>
                    <a:lnTo>
                      <a:pt x="0" y="0"/>
                    </a:lnTo>
                    <a:lnTo>
                      <a:pt x="751" y="221"/>
                    </a:lnTo>
                    <a:lnTo>
                      <a:pt x="751" y="221"/>
                    </a:lnTo>
                    <a:lnTo>
                      <a:pt x="398" y="111"/>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3359850" y="4830500"/>
                <a:ext cx="29825" cy="9975"/>
              </a:xfrm>
              <a:custGeom>
                <a:avLst/>
                <a:gdLst/>
                <a:ahLst/>
                <a:cxnLst/>
                <a:rect l="l" t="t" r="r" b="b"/>
                <a:pathLst>
                  <a:path w="1193" h="399" extrusionOk="0">
                    <a:moveTo>
                      <a:pt x="0" y="1"/>
                    </a:moveTo>
                    <a:lnTo>
                      <a:pt x="1193" y="398"/>
                    </a:lnTo>
                    <a:lnTo>
                      <a:pt x="221" y="23"/>
                    </a:lnTo>
                    <a:lnTo>
                      <a:pt x="199"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3359850" y="4830500"/>
                <a:ext cx="29825" cy="9975"/>
              </a:xfrm>
              <a:custGeom>
                <a:avLst/>
                <a:gdLst/>
                <a:ahLst/>
                <a:cxnLst/>
                <a:rect l="l" t="t" r="r" b="b"/>
                <a:pathLst>
                  <a:path w="1193" h="399" fill="none" extrusionOk="0">
                    <a:moveTo>
                      <a:pt x="155" y="1"/>
                    </a:moveTo>
                    <a:lnTo>
                      <a:pt x="155" y="1"/>
                    </a:lnTo>
                    <a:lnTo>
                      <a:pt x="0" y="1"/>
                    </a:lnTo>
                    <a:lnTo>
                      <a:pt x="0" y="1"/>
                    </a:lnTo>
                    <a:lnTo>
                      <a:pt x="1193" y="398"/>
                    </a:lnTo>
                    <a:lnTo>
                      <a:pt x="1193" y="398"/>
                    </a:lnTo>
                    <a:lnTo>
                      <a:pt x="221" y="23"/>
                    </a:lnTo>
                    <a:lnTo>
                      <a:pt x="221" y="23"/>
                    </a:lnTo>
                    <a:lnTo>
                      <a:pt x="199" y="1"/>
                    </a:lnTo>
                    <a:lnTo>
                      <a:pt x="155"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6" name="Google Shape;796;p9"/>
          <p:cNvGrpSpPr/>
          <p:nvPr/>
        </p:nvGrpSpPr>
        <p:grpSpPr>
          <a:xfrm>
            <a:off x="-668540" y="4177038"/>
            <a:ext cx="2183982" cy="1745003"/>
            <a:chOff x="-668540" y="4177038"/>
            <a:chExt cx="2183982" cy="1745003"/>
          </a:xfrm>
        </p:grpSpPr>
        <p:grpSp>
          <p:nvGrpSpPr>
            <p:cNvPr id="797" name="Google Shape;797;p9"/>
            <p:cNvGrpSpPr/>
            <p:nvPr/>
          </p:nvGrpSpPr>
          <p:grpSpPr>
            <a:xfrm>
              <a:off x="-668540" y="4177038"/>
              <a:ext cx="1880232" cy="1188403"/>
              <a:chOff x="6543725" y="1672101"/>
              <a:chExt cx="1880232" cy="1188403"/>
            </a:xfrm>
          </p:grpSpPr>
          <p:sp>
            <p:nvSpPr>
              <p:cNvPr id="798" name="Google Shape;798;p9"/>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9"/>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9"/>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9"/>
            <p:cNvGrpSpPr/>
            <p:nvPr/>
          </p:nvGrpSpPr>
          <p:grpSpPr>
            <a:xfrm rot="10800000" flipH="1">
              <a:off x="-364790" y="4733638"/>
              <a:ext cx="1880232" cy="1188403"/>
              <a:chOff x="6543725" y="1672101"/>
              <a:chExt cx="1880232" cy="1188403"/>
            </a:xfrm>
          </p:grpSpPr>
          <p:sp>
            <p:nvSpPr>
              <p:cNvPr id="817" name="Google Shape;817;p9"/>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3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24">
    <p:spTree>
      <p:nvGrpSpPr>
        <p:cNvPr id="1" name="Shape 1156"/>
        <p:cNvGrpSpPr/>
        <p:nvPr/>
      </p:nvGrpSpPr>
      <p:grpSpPr>
        <a:xfrm>
          <a:off x="0" y="0"/>
          <a:ext cx="0" cy="0"/>
          <a:chOff x="0" y="0"/>
          <a:chExt cx="0" cy="0"/>
        </a:xfrm>
      </p:grpSpPr>
      <p:pic>
        <p:nvPicPr>
          <p:cNvPr id="1157" name="Google Shape;1157;p15"/>
          <p:cNvPicPr preferRelativeResize="0"/>
          <p:nvPr/>
        </p:nvPicPr>
        <p:blipFill>
          <a:blip r:embed="rId2">
            <a:alphaModFix amt="40000"/>
          </a:blip>
          <a:stretch>
            <a:fillRect/>
          </a:stretch>
        </p:blipFill>
        <p:spPr>
          <a:xfrm>
            <a:off x="0" y="0"/>
            <a:ext cx="9144000" cy="5143500"/>
          </a:xfrm>
          <a:prstGeom prst="rect">
            <a:avLst/>
          </a:prstGeom>
          <a:noFill/>
          <a:ln>
            <a:noFill/>
          </a:ln>
        </p:spPr>
      </p:pic>
      <p:sp>
        <p:nvSpPr>
          <p:cNvPr id="1158" name="Google Shape;1158;p15"/>
          <p:cNvSpPr txBox="1">
            <a:spLocks noGrp="1"/>
          </p:cNvSpPr>
          <p:nvPr>
            <p:ph type="title"/>
          </p:nvPr>
        </p:nvSpPr>
        <p:spPr>
          <a:xfrm>
            <a:off x="4749551" y="3357939"/>
            <a:ext cx="3653400" cy="4572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27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9" name="Google Shape;1159;p15"/>
          <p:cNvSpPr txBox="1">
            <a:spLocks noGrp="1"/>
          </p:cNvSpPr>
          <p:nvPr>
            <p:ph type="subTitle" idx="1"/>
          </p:nvPr>
        </p:nvSpPr>
        <p:spPr>
          <a:xfrm>
            <a:off x="4748887" y="1175961"/>
            <a:ext cx="3654600" cy="205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2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60" name="Google Shape;1160;p15"/>
          <p:cNvGrpSpPr/>
          <p:nvPr/>
        </p:nvGrpSpPr>
        <p:grpSpPr>
          <a:xfrm>
            <a:off x="7180358" y="4544572"/>
            <a:ext cx="2518720" cy="897087"/>
            <a:chOff x="7180358" y="4544572"/>
            <a:chExt cx="2518720" cy="897087"/>
          </a:xfrm>
        </p:grpSpPr>
        <p:grpSp>
          <p:nvGrpSpPr>
            <p:cNvPr id="1161" name="Google Shape;1161;p15"/>
            <p:cNvGrpSpPr/>
            <p:nvPr/>
          </p:nvGrpSpPr>
          <p:grpSpPr>
            <a:xfrm flipH="1">
              <a:off x="7180358" y="4544572"/>
              <a:ext cx="2213920" cy="820887"/>
              <a:chOff x="2137225" y="1491625"/>
              <a:chExt cx="1116675" cy="414025"/>
            </a:xfrm>
          </p:grpSpPr>
          <p:sp>
            <p:nvSpPr>
              <p:cNvPr id="1162" name="Google Shape;1162;p15"/>
              <p:cNvSpPr/>
              <p:nvPr/>
            </p:nvSpPr>
            <p:spPr>
              <a:xfrm>
                <a:off x="3213575" y="1623550"/>
                <a:ext cx="3875" cy="2250"/>
              </a:xfrm>
              <a:custGeom>
                <a:avLst/>
                <a:gdLst/>
                <a:ahLst/>
                <a:cxnLst/>
                <a:rect l="l" t="t" r="r" b="b"/>
                <a:pathLst>
                  <a:path w="155" h="90" extrusionOk="0">
                    <a:moveTo>
                      <a:pt x="0" y="89"/>
                    </a:moveTo>
                    <a:lnTo>
                      <a:pt x="0" y="89"/>
                    </a:lnTo>
                    <a:lnTo>
                      <a:pt x="155" y="1"/>
                    </a:lnTo>
                    <a:lnTo>
                      <a:pt x="155" y="1"/>
                    </a:lnTo>
                    <a:lnTo>
                      <a:pt x="0" y="89"/>
                    </a:lnTo>
                    <a:lnTo>
                      <a:pt x="0" y="89"/>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3042450" y="1607550"/>
                <a:ext cx="211450" cy="91100"/>
              </a:xfrm>
              <a:custGeom>
                <a:avLst/>
                <a:gdLst/>
                <a:ahLst/>
                <a:cxnLst/>
                <a:rect l="l" t="t" r="r" b="b"/>
                <a:pathLst>
                  <a:path w="8458" h="3644" extrusionOk="0">
                    <a:moveTo>
                      <a:pt x="7088" y="1"/>
                    </a:moveTo>
                    <a:lnTo>
                      <a:pt x="6823" y="133"/>
                    </a:lnTo>
                    <a:lnTo>
                      <a:pt x="6691" y="199"/>
                    </a:lnTo>
                    <a:lnTo>
                      <a:pt x="6558" y="243"/>
                    </a:lnTo>
                    <a:lnTo>
                      <a:pt x="6470" y="221"/>
                    </a:lnTo>
                    <a:lnTo>
                      <a:pt x="6426" y="199"/>
                    </a:lnTo>
                    <a:lnTo>
                      <a:pt x="6404" y="155"/>
                    </a:lnTo>
                    <a:lnTo>
                      <a:pt x="6293" y="199"/>
                    </a:lnTo>
                    <a:lnTo>
                      <a:pt x="6205" y="243"/>
                    </a:lnTo>
                    <a:lnTo>
                      <a:pt x="6028" y="265"/>
                    </a:lnTo>
                    <a:lnTo>
                      <a:pt x="5852" y="243"/>
                    </a:lnTo>
                    <a:lnTo>
                      <a:pt x="5675" y="177"/>
                    </a:lnTo>
                    <a:lnTo>
                      <a:pt x="5609" y="177"/>
                    </a:lnTo>
                    <a:lnTo>
                      <a:pt x="5521" y="199"/>
                    </a:lnTo>
                    <a:lnTo>
                      <a:pt x="5300" y="288"/>
                    </a:lnTo>
                    <a:lnTo>
                      <a:pt x="4615" y="420"/>
                    </a:lnTo>
                    <a:lnTo>
                      <a:pt x="3909" y="575"/>
                    </a:lnTo>
                    <a:lnTo>
                      <a:pt x="3556" y="641"/>
                    </a:lnTo>
                    <a:lnTo>
                      <a:pt x="3202" y="685"/>
                    </a:lnTo>
                    <a:lnTo>
                      <a:pt x="2849" y="707"/>
                    </a:lnTo>
                    <a:lnTo>
                      <a:pt x="2496" y="685"/>
                    </a:lnTo>
                    <a:lnTo>
                      <a:pt x="2253" y="575"/>
                    </a:lnTo>
                    <a:lnTo>
                      <a:pt x="1900" y="575"/>
                    </a:lnTo>
                    <a:lnTo>
                      <a:pt x="1811" y="597"/>
                    </a:lnTo>
                    <a:lnTo>
                      <a:pt x="1745" y="597"/>
                    </a:lnTo>
                    <a:lnTo>
                      <a:pt x="1635" y="619"/>
                    </a:lnTo>
                    <a:lnTo>
                      <a:pt x="1458" y="641"/>
                    </a:lnTo>
                    <a:lnTo>
                      <a:pt x="1414" y="641"/>
                    </a:lnTo>
                    <a:lnTo>
                      <a:pt x="1392" y="663"/>
                    </a:lnTo>
                    <a:lnTo>
                      <a:pt x="1370" y="751"/>
                    </a:lnTo>
                    <a:lnTo>
                      <a:pt x="1282" y="884"/>
                    </a:lnTo>
                    <a:lnTo>
                      <a:pt x="1171" y="1060"/>
                    </a:lnTo>
                    <a:lnTo>
                      <a:pt x="1061" y="1149"/>
                    </a:lnTo>
                    <a:lnTo>
                      <a:pt x="1017" y="1215"/>
                    </a:lnTo>
                    <a:lnTo>
                      <a:pt x="995" y="1281"/>
                    </a:lnTo>
                    <a:lnTo>
                      <a:pt x="1039" y="1347"/>
                    </a:lnTo>
                    <a:lnTo>
                      <a:pt x="1083" y="1392"/>
                    </a:lnTo>
                    <a:lnTo>
                      <a:pt x="1127" y="1458"/>
                    </a:lnTo>
                    <a:lnTo>
                      <a:pt x="1127" y="1502"/>
                    </a:lnTo>
                    <a:lnTo>
                      <a:pt x="1127" y="1546"/>
                    </a:lnTo>
                    <a:lnTo>
                      <a:pt x="1105" y="1568"/>
                    </a:lnTo>
                    <a:lnTo>
                      <a:pt x="1083" y="1590"/>
                    </a:lnTo>
                    <a:lnTo>
                      <a:pt x="1039" y="1568"/>
                    </a:lnTo>
                    <a:lnTo>
                      <a:pt x="972" y="1679"/>
                    </a:lnTo>
                    <a:lnTo>
                      <a:pt x="884" y="1789"/>
                    </a:lnTo>
                    <a:lnTo>
                      <a:pt x="774" y="1877"/>
                    </a:lnTo>
                    <a:lnTo>
                      <a:pt x="685" y="1877"/>
                    </a:lnTo>
                    <a:lnTo>
                      <a:pt x="597" y="1899"/>
                    </a:lnTo>
                    <a:lnTo>
                      <a:pt x="420" y="1877"/>
                    </a:lnTo>
                    <a:lnTo>
                      <a:pt x="288" y="1833"/>
                    </a:lnTo>
                    <a:lnTo>
                      <a:pt x="178" y="1789"/>
                    </a:lnTo>
                    <a:lnTo>
                      <a:pt x="133" y="1789"/>
                    </a:lnTo>
                    <a:lnTo>
                      <a:pt x="111" y="1811"/>
                    </a:lnTo>
                    <a:lnTo>
                      <a:pt x="45" y="1899"/>
                    </a:lnTo>
                    <a:lnTo>
                      <a:pt x="23" y="2032"/>
                    </a:lnTo>
                    <a:lnTo>
                      <a:pt x="1" y="2230"/>
                    </a:lnTo>
                    <a:lnTo>
                      <a:pt x="23" y="2451"/>
                    </a:lnTo>
                    <a:lnTo>
                      <a:pt x="89" y="2650"/>
                    </a:lnTo>
                    <a:lnTo>
                      <a:pt x="178" y="2827"/>
                    </a:lnTo>
                    <a:lnTo>
                      <a:pt x="288" y="2959"/>
                    </a:lnTo>
                    <a:lnTo>
                      <a:pt x="332" y="3025"/>
                    </a:lnTo>
                    <a:lnTo>
                      <a:pt x="354" y="3069"/>
                    </a:lnTo>
                    <a:lnTo>
                      <a:pt x="332" y="3092"/>
                    </a:lnTo>
                    <a:lnTo>
                      <a:pt x="310" y="3114"/>
                    </a:lnTo>
                    <a:lnTo>
                      <a:pt x="222" y="3180"/>
                    </a:lnTo>
                    <a:lnTo>
                      <a:pt x="178" y="3246"/>
                    </a:lnTo>
                    <a:lnTo>
                      <a:pt x="310" y="3290"/>
                    </a:lnTo>
                    <a:lnTo>
                      <a:pt x="398" y="3357"/>
                    </a:lnTo>
                    <a:lnTo>
                      <a:pt x="509" y="3423"/>
                    </a:lnTo>
                    <a:lnTo>
                      <a:pt x="663" y="3467"/>
                    </a:lnTo>
                    <a:lnTo>
                      <a:pt x="685" y="3489"/>
                    </a:lnTo>
                    <a:lnTo>
                      <a:pt x="752" y="3511"/>
                    </a:lnTo>
                    <a:lnTo>
                      <a:pt x="995" y="3577"/>
                    </a:lnTo>
                    <a:lnTo>
                      <a:pt x="1282" y="3621"/>
                    </a:lnTo>
                    <a:lnTo>
                      <a:pt x="1524" y="3644"/>
                    </a:lnTo>
                    <a:lnTo>
                      <a:pt x="1591" y="3621"/>
                    </a:lnTo>
                    <a:lnTo>
                      <a:pt x="1856" y="3599"/>
                    </a:lnTo>
                    <a:lnTo>
                      <a:pt x="1922" y="3577"/>
                    </a:lnTo>
                    <a:lnTo>
                      <a:pt x="1944" y="3555"/>
                    </a:lnTo>
                    <a:lnTo>
                      <a:pt x="1944" y="3577"/>
                    </a:lnTo>
                    <a:lnTo>
                      <a:pt x="2032" y="3533"/>
                    </a:lnTo>
                    <a:lnTo>
                      <a:pt x="2209" y="3533"/>
                    </a:lnTo>
                    <a:lnTo>
                      <a:pt x="2253" y="3511"/>
                    </a:lnTo>
                    <a:lnTo>
                      <a:pt x="2275" y="3577"/>
                    </a:lnTo>
                    <a:lnTo>
                      <a:pt x="2363" y="3533"/>
                    </a:lnTo>
                    <a:lnTo>
                      <a:pt x="2452" y="3511"/>
                    </a:lnTo>
                    <a:lnTo>
                      <a:pt x="2562" y="3511"/>
                    </a:lnTo>
                    <a:lnTo>
                      <a:pt x="2650" y="3489"/>
                    </a:lnTo>
                    <a:lnTo>
                      <a:pt x="2650" y="3555"/>
                    </a:lnTo>
                    <a:lnTo>
                      <a:pt x="2739" y="3533"/>
                    </a:lnTo>
                    <a:lnTo>
                      <a:pt x="2783" y="3555"/>
                    </a:lnTo>
                    <a:lnTo>
                      <a:pt x="2783" y="3577"/>
                    </a:lnTo>
                    <a:lnTo>
                      <a:pt x="2805" y="3644"/>
                    </a:lnTo>
                    <a:lnTo>
                      <a:pt x="2871" y="3644"/>
                    </a:lnTo>
                    <a:lnTo>
                      <a:pt x="2915" y="3621"/>
                    </a:lnTo>
                    <a:lnTo>
                      <a:pt x="2996" y="3621"/>
                    </a:lnTo>
                    <a:lnTo>
                      <a:pt x="2982" y="3577"/>
                    </a:lnTo>
                    <a:lnTo>
                      <a:pt x="3335" y="3533"/>
                    </a:lnTo>
                    <a:lnTo>
                      <a:pt x="3644" y="3511"/>
                    </a:lnTo>
                    <a:lnTo>
                      <a:pt x="3843" y="3511"/>
                    </a:lnTo>
                    <a:lnTo>
                      <a:pt x="4063" y="3489"/>
                    </a:lnTo>
                    <a:lnTo>
                      <a:pt x="4284" y="3445"/>
                    </a:lnTo>
                    <a:lnTo>
                      <a:pt x="4483" y="3379"/>
                    </a:lnTo>
                    <a:lnTo>
                      <a:pt x="4925" y="3224"/>
                    </a:lnTo>
                    <a:lnTo>
                      <a:pt x="5344" y="3047"/>
                    </a:lnTo>
                    <a:lnTo>
                      <a:pt x="5388" y="3025"/>
                    </a:lnTo>
                    <a:lnTo>
                      <a:pt x="5410" y="2981"/>
                    </a:lnTo>
                    <a:lnTo>
                      <a:pt x="5388" y="2937"/>
                    </a:lnTo>
                    <a:lnTo>
                      <a:pt x="5344" y="2893"/>
                    </a:lnTo>
                    <a:lnTo>
                      <a:pt x="5543" y="2827"/>
                    </a:lnTo>
                    <a:lnTo>
                      <a:pt x="5587" y="2782"/>
                    </a:lnTo>
                    <a:lnTo>
                      <a:pt x="5609" y="2738"/>
                    </a:lnTo>
                    <a:lnTo>
                      <a:pt x="5631" y="2694"/>
                    </a:lnTo>
                    <a:lnTo>
                      <a:pt x="5675" y="2650"/>
                    </a:lnTo>
                    <a:lnTo>
                      <a:pt x="6028" y="2473"/>
                    </a:lnTo>
                    <a:lnTo>
                      <a:pt x="6382" y="2319"/>
                    </a:lnTo>
                    <a:lnTo>
                      <a:pt x="7088" y="2032"/>
                    </a:lnTo>
                    <a:lnTo>
                      <a:pt x="7442" y="1877"/>
                    </a:lnTo>
                    <a:lnTo>
                      <a:pt x="7795" y="1701"/>
                    </a:lnTo>
                    <a:lnTo>
                      <a:pt x="8126" y="1524"/>
                    </a:lnTo>
                    <a:lnTo>
                      <a:pt x="8457" y="1325"/>
                    </a:lnTo>
                    <a:lnTo>
                      <a:pt x="8126" y="1436"/>
                    </a:lnTo>
                    <a:lnTo>
                      <a:pt x="7949" y="1502"/>
                    </a:lnTo>
                    <a:lnTo>
                      <a:pt x="7795" y="1590"/>
                    </a:lnTo>
                    <a:lnTo>
                      <a:pt x="7751" y="1524"/>
                    </a:lnTo>
                    <a:lnTo>
                      <a:pt x="7729" y="1502"/>
                    </a:lnTo>
                    <a:lnTo>
                      <a:pt x="7684" y="1502"/>
                    </a:lnTo>
                    <a:lnTo>
                      <a:pt x="7419" y="1634"/>
                    </a:lnTo>
                    <a:lnTo>
                      <a:pt x="7155" y="1745"/>
                    </a:lnTo>
                    <a:lnTo>
                      <a:pt x="6934" y="1833"/>
                    </a:lnTo>
                    <a:lnTo>
                      <a:pt x="6735" y="1833"/>
                    </a:lnTo>
                    <a:lnTo>
                      <a:pt x="6603" y="1789"/>
                    </a:lnTo>
                    <a:lnTo>
                      <a:pt x="6492" y="1789"/>
                    </a:lnTo>
                    <a:lnTo>
                      <a:pt x="6382" y="1811"/>
                    </a:lnTo>
                    <a:lnTo>
                      <a:pt x="6382" y="1811"/>
                    </a:lnTo>
                    <a:lnTo>
                      <a:pt x="6558" y="1745"/>
                    </a:lnTo>
                    <a:lnTo>
                      <a:pt x="6514" y="1634"/>
                    </a:lnTo>
                    <a:lnTo>
                      <a:pt x="6117" y="1745"/>
                    </a:lnTo>
                    <a:lnTo>
                      <a:pt x="5719" y="1833"/>
                    </a:lnTo>
                    <a:lnTo>
                      <a:pt x="5675" y="1723"/>
                    </a:lnTo>
                    <a:lnTo>
                      <a:pt x="5565" y="1767"/>
                    </a:lnTo>
                    <a:lnTo>
                      <a:pt x="5543" y="1723"/>
                    </a:lnTo>
                    <a:lnTo>
                      <a:pt x="5543" y="1679"/>
                    </a:lnTo>
                    <a:lnTo>
                      <a:pt x="5543" y="1656"/>
                    </a:lnTo>
                    <a:lnTo>
                      <a:pt x="5565" y="1612"/>
                    </a:lnTo>
                    <a:lnTo>
                      <a:pt x="5631" y="1546"/>
                    </a:lnTo>
                    <a:lnTo>
                      <a:pt x="5741" y="1480"/>
                    </a:lnTo>
                    <a:lnTo>
                      <a:pt x="6028" y="1347"/>
                    </a:lnTo>
                    <a:lnTo>
                      <a:pt x="6271" y="1215"/>
                    </a:lnTo>
                    <a:lnTo>
                      <a:pt x="6227" y="1082"/>
                    </a:lnTo>
                    <a:lnTo>
                      <a:pt x="6117" y="1127"/>
                    </a:lnTo>
                    <a:lnTo>
                      <a:pt x="6073" y="1060"/>
                    </a:lnTo>
                    <a:lnTo>
                      <a:pt x="6801" y="751"/>
                    </a:lnTo>
                    <a:lnTo>
                      <a:pt x="6757" y="707"/>
                    </a:lnTo>
                    <a:lnTo>
                      <a:pt x="6713" y="707"/>
                    </a:lnTo>
                    <a:lnTo>
                      <a:pt x="7066" y="553"/>
                    </a:lnTo>
                    <a:lnTo>
                      <a:pt x="7243" y="464"/>
                    </a:lnTo>
                    <a:lnTo>
                      <a:pt x="7397" y="332"/>
                    </a:lnTo>
                    <a:lnTo>
                      <a:pt x="7397" y="288"/>
                    </a:lnTo>
                    <a:lnTo>
                      <a:pt x="7353" y="265"/>
                    </a:lnTo>
                    <a:lnTo>
                      <a:pt x="7265" y="243"/>
                    </a:lnTo>
                    <a:lnTo>
                      <a:pt x="7155" y="243"/>
                    </a:lnTo>
                    <a:lnTo>
                      <a:pt x="6713" y="464"/>
                    </a:lnTo>
                    <a:lnTo>
                      <a:pt x="6691" y="398"/>
                    </a:lnTo>
                    <a:lnTo>
                      <a:pt x="6890" y="310"/>
                    </a:lnTo>
                    <a:lnTo>
                      <a:pt x="6978" y="265"/>
                    </a:lnTo>
                    <a:lnTo>
                      <a:pt x="7066" y="221"/>
                    </a:lnTo>
                    <a:lnTo>
                      <a:pt x="7066" y="199"/>
                    </a:lnTo>
                    <a:lnTo>
                      <a:pt x="7044" y="177"/>
                    </a:lnTo>
                    <a:lnTo>
                      <a:pt x="7000" y="155"/>
                    </a:lnTo>
                    <a:lnTo>
                      <a:pt x="6956" y="133"/>
                    </a:lnTo>
                    <a:lnTo>
                      <a:pt x="6934" y="133"/>
                    </a:lnTo>
                    <a:lnTo>
                      <a:pt x="6956" y="111"/>
                    </a:lnTo>
                    <a:lnTo>
                      <a:pt x="7022" y="67"/>
                    </a:lnTo>
                    <a:lnTo>
                      <a:pt x="7088" y="1"/>
                    </a:lnTo>
                    <a:close/>
                    <a:moveTo>
                      <a:pt x="2996" y="3621"/>
                    </a:moveTo>
                    <a:lnTo>
                      <a:pt x="3004" y="3644"/>
                    </a:lnTo>
                    <a:lnTo>
                      <a:pt x="3004" y="362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3212475" y="1625775"/>
                <a:ext cx="1125" cy="575"/>
              </a:xfrm>
              <a:custGeom>
                <a:avLst/>
                <a:gdLst/>
                <a:ahLst/>
                <a:cxnLst/>
                <a:rect l="l" t="t" r="r" b="b"/>
                <a:pathLst>
                  <a:path w="45" h="23" extrusionOk="0">
                    <a:moveTo>
                      <a:pt x="44" y="0"/>
                    </a:moveTo>
                    <a:lnTo>
                      <a:pt x="44" y="0"/>
                    </a:lnTo>
                    <a:lnTo>
                      <a:pt x="0" y="22"/>
                    </a:lnTo>
                    <a:lnTo>
                      <a:pt x="0" y="22"/>
                    </a:lnTo>
                    <a:lnTo>
                      <a:pt x="0" y="22"/>
                    </a:lnTo>
                    <a:lnTo>
                      <a:pt x="44" y="0"/>
                    </a:lnTo>
                    <a:lnTo>
                      <a:pt x="44"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2137225" y="1491625"/>
                <a:ext cx="1065325" cy="414025"/>
              </a:xfrm>
              <a:custGeom>
                <a:avLst/>
                <a:gdLst/>
                <a:ahLst/>
                <a:cxnLst/>
                <a:rect l="l" t="t" r="r" b="b"/>
                <a:pathLst>
                  <a:path w="42613" h="16561" extrusionOk="0">
                    <a:moveTo>
                      <a:pt x="8899" y="1"/>
                    </a:moveTo>
                    <a:lnTo>
                      <a:pt x="7949" y="23"/>
                    </a:lnTo>
                    <a:lnTo>
                      <a:pt x="7662" y="23"/>
                    </a:lnTo>
                    <a:lnTo>
                      <a:pt x="7419" y="45"/>
                    </a:lnTo>
                    <a:lnTo>
                      <a:pt x="6249" y="133"/>
                    </a:lnTo>
                    <a:lnTo>
                      <a:pt x="5211" y="244"/>
                    </a:lnTo>
                    <a:lnTo>
                      <a:pt x="4991" y="288"/>
                    </a:lnTo>
                    <a:lnTo>
                      <a:pt x="4770" y="376"/>
                    </a:lnTo>
                    <a:lnTo>
                      <a:pt x="4571" y="509"/>
                    </a:lnTo>
                    <a:lnTo>
                      <a:pt x="4372" y="641"/>
                    </a:lnTo>
                    <a:lnTo>
                      <a:pt x="4196" y="818"/>
                    </a:lnTo>
                    <a:lnTo>
                      <a:pt x="4107" y="906"/>
                    </a:lnTo>
                    <a:lnTo>
                      <a:pt x="4063" y="995"/>
                    </a:lnTo>
                    <a:lnTo>
                      <a:pt x="4041" y="1061"/>
                    </a:lnTo>
                    <a:lnTo>
                      <a:pt x="3931" y="1326"/>
                    </a:lnTo>
                    <a:lnTo>
                      <a:pt x="3909" y="1392"/>
                    </a:lnTo>
                    <a:lnTo>
                      <a:pt x="3798" y="1789"/>
                    </a:lnTo>
                    <a:lnTo>
                      <a:pt x="3732" y="2121"/>
                    </a:lnTo>
                    <a:lnTo>
                      <a:pt x="3666" y="2363"/>
                    </a:lnTo>
                    <a:lnTo>
                      <a:pt x="3644" y="2452"/>
                    </a:lnTo>
                    <a:lnTo>
                      <a:pt x="3511" y="2827"/>
                    </a:lnTo>
                    <a:lnTo>
                      <a:pt x="3489" y="2849"/>
                    </a:lnTo>
                    <a:lnTo>
                      <a:pt x="3401" y="3114"/>
                    </a:lnTo>
                    <a:lnTo>
                      <a:pt x="3379" y="3180"/>
                    </a:lnTo>
                    <a:lnTo>
                      <a:pt x="3335" y="3379"/>
                    </a:lnTo>
                    <a:lnTo>
                      <a:pt x="3291" y="3578"/>
                    </a:lnTo>
                    <a:lnTo>
                      <a:pt x="3268" y="3754"/>
                    </a:lnTo>
                    <a:lnTo>
                      <a:pt x="3291" y="3931"/>
                    </a:lnTo>
                    <a:lnTo>
                      <a:pt x="3401" y="4019"/>
                    </a:lnTo>
                    <a:lnTo>
                      <a:pt x="3533" y="4086"/>
                    </a:lnTo>
                    <a:lnTo>
                      <a:pt x="3953" y="4262"/>
                    </a:lnTo>
                    <a:lnTo>
                      <a:pt x="4019" y="4284"/>
                    </a:lnTo>
                    <a:lnTo>
                      <a:pt x="4107" y="4306"/>
                    </a:lnTo>
                    <a:lnTo>
                      <a:pt x="4240" y="4373"/>
                    </a:lnTo>
                    <a:lnTo>
                      <a:pt x="4395" y="4439"/>
                    </a:lnTo>
                    <a:lnTo>
                      <a:pt x="4505" y="4527"/>
                    </a:lnTo>
                    <a:lnTo>
                      <a:pt x="4593" y="4615"/>
                    </a:lnTo>
                    <a:lnTo>
                      <a:pt x="4659" y="4726"/>
                    </a:lnTo>
                    <a:lnTo>
                      <a:pt x="4704" y="4836"/>
                    </a:lnTo>
                    <a:lnTo>
                      <a:pt x="4726" y="4991"/>
                    </a:lnTo>
                    <a:lnTo>
                      <a:pt x="4704" y="5035"/>
                    </a:lnTo>
                    <a:lnTo>
                      <a:pt x="4682" y="5079"/>
                    </a:lnTo>
                    <a:lnTo>
                      <a:pt x="4637" y="5101"/>
                    </a:lnTo>
                    <a:lnTo>
                      <a:pt x="4571" y="5123"/>
                    </a:lnTo>
                    <a:lnTo>
                      <a:pt x="4483" y="5145"/>
                    </a:lnTo>
                    <a:lnTo>
                      <a:pt x="4130" y="5145"/>
                    </a:lnTo>
                    <a:lnTo>
                      <a:pt x="4107" y="5300"/>
                    </a:lnTo>
                    <a:lnTo>
                      <a:pt x="4063" y="5477"/>
                    </a:lnTo>
                    <a:lnTo>
                      <a:pt x="4019" y="5675"/>
                    </a:lnTo>
                    <a:lnTo>
                      <a:pt x="3953" y="5808"/>
                    </a:lnTo>
                    <a:lnTo>
                      <a:pt x="3887" y="5984"/>
                    </a:lnTo>
                    <a:lnTo>
                      <a:pt x="3865" y="6051"/>
                    </a:lnTo>
                    <a:lnTo>
                      <a:pt x="3798" y="6183"/>
                    </a:lnTo>
                    <a:lnTo>
                      <a:pt x="3622" y="6558"/>
                    </a:lnTo>
                    <a:lnTo>
                      <a:pt x="3423" y="6890"/>
                    </a:lnTo>
                    <a:lnTo>
                      <a:pt x="3335" y="7022"/>
                    </a:lnTo>
                    <a:lnTo>
                      <a:pt x="3224" y="7155"/>
                    </a:lnTo>
                    <a:lnTo>
                      <a:pt x="3114" y="7265"/>
                    </a:lnTo>
                    <a:lnTo>
                      <a:pt x="3026" y="7331"/>
                    </a:lnTo>
                    <a:lnTo>
                      <a:pt x="2937" y="7331"/>
                    </a:lnTo>
                    <a:lnTo>
                      <a:pt x="2761" y="7486"/>
                    </a:lnTo>
                    <a:lnTo>
                      <a:pt x="2474" y="7662"/>
                    </a:lnTo>
                    <a:lnTo>
                      <a:pt x="2098" y="7839"/>
                    </a:lnTo>
                    <a:lnTo>
                      <a:pt x="1878" y="7905"/>
                    </a:lnTo>
                    <a:lnTo>
                      <a:pt x="1657" y="7949"/>
                    </a:lnTo>
                    <a:lnTo>
                      <a:pt x="1458" y="8016"/>
                    </a:lnTo>
                    <a:lnTo>
                      <a:pt x="1237" y="8038"/>
                    </a:lnTo>
                    <a:lnTo>
                      <a:pt x="862" y="8060"/>
                    </a:lnTo>
                    <a:lnTo>
                      <a:pt x="487" y="8060"/>
                    </a:lnTo>
                    <a:lnTo>
                      <a:pt x="398" y="8082"/>
                    </a:lnTo>
                    <a:lnTo>
                      <a:pt x="288" y="8126"/>
                    </a:lnTo>
                    <a:lnTo>
                      <a:pt x="200" y="8192"/>
                    </a:lnTo>
                    <a:lnTo>
                      <a:pt x="133" y="8303"/>
                    </a:lnTo>
                    <a:lnTo>
                      <a:pt x="67" y="8435"/>
                    </a:lnTo>
                    <a:lnTo>
                      <a:pt x="23" y="8612"/>
                    </a:lnTo>
                    <a:lnTo>
                      <a:pt x="1" y="8788"/>
                    </a:lnTo>
                    <a:lnTo>
                      <a:pt x="1" y="9142"/>
                    </a:lnTo>
                    <a:lnTo>
                      <a:pt x="1" y="9340"/>
                    </a:lnTo>
                    <a:lnTo>
                      <a:pt x="23" y="9561"/>
                    </a:lnTo>
                    <a:lnTo>
                      <a:pt x="67" y="9804"/>
                    </a:lnTo>
                    <a:lnTo>
                      <a:pt x="111" y="10047"/>
                    </a:lnTo>
                    <a:lnTo>
                      <a:pt x="177" y="10268"/>
                    </a:lnTo>
                    <a:lnTo>
                      <a:pt x="266" y="10510"/>
                    </a:lnTo>
                    <a:lnTo>
                      <a:pt x="420" y="10864"/>
                    </a:lnTo>
                    <a:lnTo>
                      <a:pt x="619" y="11195"/>
                    </a:lnTo>
                    <a:lnTo>
                      <a:pt x="840" y="11526"/>
                    </a:lnTo>
                    <a:lnTo>
                      <a:pt x="1083" y="11835"/>
                    </a:lnTo>
                    <a:lnTo>
                      <a:pt x="1281" y="12056"/>
                    </a:lnTo>
                    <a:lnTo>
                      <a:pt x="1502" y="12277"/>
                    </a:lnTo>
                    <a:lnTo>
                      <a:pt x="1878" y="12608"/>
                    </a:lnTo>
                    <a:lnTo>
                      <a:pt x="2297" y="12895"/>
                    </a:lnTo>
                    <a:lnTo>
                      <a:pt x="2496" y="13005"/>
                    </a:lnTo>
                    <a:lnTo>
                      <a:pt x="2694" y="13116"/>
                    </a:lnTo>
                    <a:lnTo>
                      <a:pt x="3048" y="13270"/>
                    </a:lnTo>
                    <a:lnTo>
                      <a:pt x="3180" y="13359"/>
                    </a:lnTo>
                    <a:lnTo>
                      <a:pt x="3268" y="13447"/>
                    </a:lnTo>
                    <a:lnTo>
                      <a:pt x="3335" y="13535"/>
                    </a:lnTo>
                    <a:lnTo>
                      <a:pt x="3379" y="13624"/>
                    </a:lnTo>
                    <a:lnTo>
                      <a:pt x="3401" y="13712"/>
                    </a:lnTo>
                    <a:lnTo>
                      <a:pt x="3379" y="13800"/>
                    </a:lnTo>
                    <a:lnTo>
                      <a:pt x="3313" y="13977"/>
                    </a:lnTo>
                    <a:lnTo>
                      <a:pt x="3224" y="14176"/>
                    </a:lnTo>
                    <a:lnTo>
                      <a:pt x="3092" y="14374"/>
                    </a:lnTo>
                    <a:lnTo>
                      <a:pt x="2981" y="14595"/>
                    </a:lnTo>
                    <a:lnTo>
                      <a:pt x="2959" y="14683"/>
                    </a:lnTo>
                    <a:lnTo>
                      <a:pt x="2937" y="14794"/>
                    </a:lnTo>
                    <a:lnTo>
                      <a:pt x="3114" y="14772"/>
                    </a:lnTo>
                    <a:lnTo>
                      <a:pt x="3268" y="14772"/>
                    </a:lnTo>
                    <a:lnTo>
                      <a:pt x="3533" y="14816"/>
                    </a:lnTo>
                    <a:lnTo>
                      <a:pt x="3710" y="14860"/>
                    </a:lnTo>
                    <a:lnTo>
                      <a:pt x="3865" y="14948"/>
                    </a:lnTo>
                    <a:lnTo>
                      <a:pt x="4041" y="15015"/>
                    </a:lnTo>
                    <a:lnTo>
                      <a:pt x="4218" y="15081"/>
                    </a:lnTo>
                    <a:lnTo>
                      <a:pt x="4395" y="15103"/>
                    </a:lnTo>
                    <a:lnTo>
                      <a:pt x="4505" y="15081"/>
                    </a:lnTo>
                    <a:lnTo>
                      <a:pt x="4615" y="15059"/>
                    </a:lnTo>
                    <a:lnTo>
                      <a:pt x="4637" y="15103"/>
                    </a:lnTo>
                    <a:lnTo>
                      <a:pt x="4682" y="15147"/>
                    </a:lnTo>
                    <a:lnTo>
                      <a:pt x="4902" y="15213"/>
                    </a:lnTo>
                    <a:lnTo>
                      <a:pt x="5233" y="15302"/>
                    </a:lnTo>
                    <a:lnTo>
                      <a:pt x="5631" y="15368"/>
                    </a:lnTo>
                    <a:lnTo>
                      <a:pt x="6514" y="15478"/>
                    </a:lnTo>
                    <a:lnTo>
                      <a:pt x="6956" y="15522"/>
                    </a:lnTo>
                    <a:lnTo>
                      <a:pt x="7331" y="15544"/>
                    </a:lnTo>
                    <a:lnTo>
                      <a:pt x="7397" y="15522"/>
                    </a:lnTo>
                    <a:lnTo>
                      <a:pt x="7596" y="15456"/>
                    </a:lnTo>
                    <a:lnTo>
                      <a:pt x="7773" y="15412"/>
                    </a:lnTo>
                    <a:lnTo>
                      <a:pt x="7993" y="15390"/>
                    </a:lnTo>
                    <a:lnTo>
                      <a:pt x="8567" y="15390"/>
                    </a:lnTo>
                    <a:lnTo>
                      <a:pt x="8678" y="15368"/>
                    </a:lnTo>
                    <a:lnTo>
                      <a:pt x="8744" y="15346"/>
                    </a:lnTo>
                    <a:lnTo>
                      <a:pt x="8810" y="15324"/>
                    </a:lnTo>
                    <a:lnTo>
                      <a:pt x="8832" y="15280"/>
                    </a:lnTo>
                    <a:lnTo>
                      <a:pt x="8854" y="15235"/>
                    </a:lnTo>
                    <a:lnTo>
                      <a:pt x="8876" y="15169"/>
                    </a:lnTo>
                    <a:lnTo>
                      <a:pt x="8899" y="15037"/>
                    </a:lnTo>
                    <a:lnTo>
                      <a:pt x="8876" y="15390"/>
                    </a:lnTo>
                    <a:lnTo>
                      <a:pt x="8876" y="15390"/>
                    </a:lnTo>
                    <a:lnTo>
                      <a:pt x="8943" y="15324"/>
                    </a:lnTo>
                    <a:lnTo>
                      <a:pt x="9009" y="15280"/>
                    </a:lnTo>
                    <a:lnTo>
                      <a:pt x="9097" y="15257"/>
                    </a:lnTo>
                    <a:lnTo>
                      <a:pt x="9164" y="15235"/>
                    </a:lnTo>
                    <a:lnTo>
                      <a:pt x="9340" y="15213"/>
                    </a:lnTo>
                    <a:lnTo>
                      <a:pt x="9517" y="15235"/>
                    </a:lnTo>
                    <a:lnTo>
                      <a:pt x="9848" y="15280"/>
                    </a:lnTo>
                    <a:lnTo>
                      <a:pt x="10003" y="15257"/>
                    </a:lnTo>
                    <a:lnTo>
                      <a:pt x="10069" y="15235"/>
                    </a:lnTo>
                    <a:lnTo>
                      <a:pt x="10135" y="15213"/>
                    </a:lnTo>
                    <a:lnTo>
                      <a:pt x="10135" y="15589"/>
                    </a:lnTo>
                    <a:lnTo>
                      <a:pt x="10245" y="15544"/>
                    </a:lnTo>
                    <a:lnTo>
                      <a:pt x="10378" y="15500"/>
                    </a:lnTo>
                    <a:lnTo>
                      <a:pt x="10599" y="15434"/>
                    </a:lnTo>
                    <a:lnTo>
                      <a:pt x="11084" y="15434"/>
                    </a:lnTo>
                    <a:lnTo>
                      <a:pt x="11548" y="15478"/>
                    </a:lnTo>
                    <a:lnTo>
                      <a:pt x="11791" y="15456"/>
                    </a:lnTo>
                    <a:lnTo>
                      <a:pt x="12034" y="15412"/>
                    </a:lnTo>
                    <a:lnTo>
                      <a:pt x="12034" y="15787"/>
                    </a:lnTo>
                    <a:lnTo>
                      <a:pt x="12277" y="15787"/>
                    </a:lnTo>
                    <a:lnTo>
                      <a:pt x="12475" y="15809"/>
                    </a:lnTo>
                    <a:lnTo>
                      <a:pt x="12564" y="15831"/>
                    </a:lnTo>
                    <a:lnTo>
                      <a:pt x="12630" y="15854"/>
                    </a:lnTo>
                    <a:lnTo>
                      <a:pt x="12652" y="15920"/>
                    </a:lnTo>
                    <a:lnTo>
                      <a:pt x="12674" y="15964"/>
                    </a:lnTo>
                    <a:lnTo>
                      <a:pt x="12674" y="16361"/>
                    </a:lnTo>
                    <a:lnTo>
                      <a:pt x="12740" y="16383"/>
                    </a:lnTo>
                    <a:lnTo>
                      <a:pt x="12807" y="16406"/>
                    </a:lnTo>
                    <a:lnTo>
                      <a:pt x="12961" y="16406"/>
                    </a:lnTo>
                    <a:lnTo>
                      <a:pt x="13292" y="16361"/>
                    </a:lnTo>
                    <a:lnTo>
                      <a:pt x="13535" y="16361"/>
                    </a:lnTo>
                    <a:lnTo>
                      <a:pt x="13579" y="16383"/>
                    </a:lnTo>
                    <a:lnTo>
                      <a:pt x="13623" y="16406"/>
                    </a:lnTo>
                    <a:lnTo>
                      <a:pt x="13646" y="16450"/>
                    </a:lnTo>
                    <a:lnTo>
                      <a:pt x="13668" y="16516"/>
                    </a:lnTo>
                    <a:lnTo>
                      <a:pt x="13646" y="16141"/>
                    </a:lnTo>
                    <a:lnTo>
                      <a:pt x="14507" y="16141"/>
                    </a:lnTo>
                    <a:lnTo>
                      <a:pt x="15279" y="16185"/>
                    </a:lnTo>
                    <a:lnTo>
                      <a:pt x="16008" y="16251"/>
                    </a:lnTo>
                    <a:lnTo>
                      <a:pt x="16714" y="16339"/>
                    </a:lnTo>
                    <a:lnTo>
                      <a:pt x="16979" y="16361"/>
                    </a:lnTo>
                    <a:lnTo>
                      <a:pt x="17487" y="16450"/>
                    </a:lnTo>
                    <a:lnTo>
                      <a:pt x="18039" y="16516"/>
                    </a:lnTo>
                    <a:lnTo>
                      <a:pt x="18591" y="16560"/>
                    </a:lnTo>
                    <a:lnTo>
                      <a:pt x="19143" y="16560"/>
                    </a:lnTo>
                    <a:lnTo>
                      <a:pt x="19717" y="16538"/>
                    </a:lnTo>
                    <a:lnTo>
                      <a:pt x="20313" y="16494"/>
                    </a:lnTo>
                    <a:lnTo>
                      <a:pt x="20887" y="16406"/>
                    </a:lnTo>
                    <a:lnTo>
                      <a:pt x="21483" y="16317"/>
                    </a:lnTo>
                    <a:lnTo>
                      <a:pt x="22102" y="16207"/>
                    </a:lnTo>
                    <a:lnTo>
                      <a:pt x="22698" y="16074"/>
                    </a:lnTo>
                    <a:lnTo>
                      <a:pt x="22808" y="16052"/>
                    </a:lnTo>
                    <a:lnTo>
                      <a:pt x="23117" y="15964"/>
                    </a:lnTo>
                    <a:lnTo>
                      <a:pt x="23868" y="15743"/>
                    </a:lnTo>
                    <a:lnTo>
                      <a:pt x="24773" y="15478"/>
                    </a:lnTo>
                    <a:lnTo>
                      <a:pt x="25016" y="15390"/>
                    </a:lnTo>
                    <a:lnTo>
                      <a:pt x="26076" y="15015"/>
                    </a:lnTo>
                    <a:lnTo>
                      <a:pt x="26186" y="14970"/>
                    </a:lnTo>
                    <a:lnTo>
                      <a:pt x="26275" y="14904"/>
                    </a:lnTo>
                    <a:lnTo>
                      <a:pt x="26363" y="14816"/>
                    </a:lnTo>
                    <a:lnTo>
                      <a:pt x="26407" y="14705"/>
                    </a:lnTo>
                    <a:lnTo>
                      <a:pt x="26429" y="14573"/>
                    </a:lnTo>
                    <a:lnTo>
                      <a:pt x="26407" y="14441"/>
                    </a:lnTo>
                    <a:lnTo>
                      <a:pt x="26341" y="14330"/>
                    </a:lnTo>
                    <a:lnTo>
                      <a:pt x="26208" y="14198"/>
                    </a:lnTo>
                    <a:lnTo>
                      <a:pt x="27136" y="13999"/>
                    </a:lnTo>
                    <a:lnTo>
                      <a:pt x="27224" y="13955"/>
                    </a:lnTo>
                    <a:lnTo>
                      <a:pt x="27312" y="13933"/>
                    </a:lnTo>
                    <a:lnTo>
                      <a:pt x="27378" y="13889"/>
                    </a:lnTo>
                    <a:lnTo>
                      <a:pt x="27423" y="13822"/>
                    </a:lnTo>
                    <a:lnTo>
                      <a:pt x="27467" y="13712"/>
                    </a:lnTo>
                    <a:lnTo>
                      <a:pt x="27511" y="13602"/>
                    </a:lnTo>
                    <a:lnTo>
                      <a:pt x="27555" y="13491"/>
                    </a:lnTo>
                    <a:lnTo>
                      <a:pt x="27599" y="13381"/>
                    </a:lnTo>
                    <a:lnTo>
                      <a:pt x="27643" y="13337"/>
                    </a:lnTo>
                    <a:lnTo>
                      <a:pt x="27710" y="13292"/>
                    </a:lnTo>
                    <a:lnTo>
                      <a:pt x="27798" y="13248"/>
                    </a:lnTo>
                    <a:lnTo>
                      <a:pt x="27886" y="13226"/>
                    </a:lnTo>
                    <a:lnTo>
                      <a:pt x="27997" y="13160"/>
                    </a:lnTo>
                    <a:lnTo>
                      <a:pt x="28527" y="12939"/>
                    </a:lnTo>
                    <a:lnTo>
                      <a:pt x="29056" y="12718"/>
                    </a:lnTo>
                    <a:lnTo>
                      <a:pt x="29255" y="12652"/>
                    </a:lnTo>
                    <a:lnTo>
                      <a:pt x="29321" y="12630"/>
                    </a:lnTo>
                    <a:lnTo>
                      <a:pt x="30116" y="12343"/>
                    </a:lnTo>
                    <a:lnTo>
                      <a:pt x="30889" y="12100"/>
                    </a:lnTo>
                    <a:lnTo>
                      <a:pt x="31154" y="12012"/>
                    </a:lnTo>
                    <a:lnTo>
                      <a:pt x="32103" y="11769"/>
                    </a:lnTo>
                    <a:lnTo>
                      <a:pt x="33031" y="11592"/>
                    </a:lnTo>
                    <a:lnTo>
                      <a:pt x="33870" y="11438"/>
                    </a:lnTo>
                    <a:lnTo>
                      <a:pt x="34223" y="11394"/>
                    </a:lnTo>
                    <a:lnTo>
                      <a:pt x="34245" y="11394"/>
                    </a:lnTo>
                    <a:lnTo>
                      <a:pt x="34974" y="11305"/>
                    </a:lnTo>
                    <a:lnTo>
                      <a:pt x="35216" y="11283"/>
                    </a:lnTo>
                    <a:lnTo>
                      <a:pt x="35680" y="11239"/>
                    </a:lnTo>
                    <a:lnTo>
                      <a:pt x="36365" y="11173"/>
                    </a:lnTo>
                    <a:lnTo>
                      <a:pt x="37049" y="11151"/>
                    </a:lnTo>
                    <a:lnTo>
                      <a:pt x="37204" y="11129"/>
                    </a:lnTo>
                    <a:lnTo>
                      <a:pt x="37402" y="11129"/>
                    </a:lnTo>
                    <a:lnTo>
                      <a:pt x="37844" y="11107"/>
                    </a:lnTo>
                    <a:lnTo>
                      <a:pt x="38396" y="11062"/>
                    </a:lnTo>
                    <a:lnTo>
                      <a:pt x="39036" y="11018"/>
                    </a:lnTo>
                    <a:lnTo>
                      <a:pt x="39787" y="10908"/>
                    </a:lnTo>
                    <a:lnTo>
                      <a:pt x="40206" y="10842"/>
                    </a:lnTo>
                    <a:lnTo>
                      <a:pt x="40648" y="10731"/>
                    </a:lnTo>
                    <a:lnTo>
                      <a:pt x="41111" y="10621"/>
                    </a:lnTo>
                    <a:lnTo>
                      <a:pt x="41575" y="10466"/>
                    </a:lnTo>
                    <a:lnTo>
                      <a:pt x="42039" y="10290"/>
                    </a:lnTo>
                    <a:lnTo>
                      <a:pt x="42525" y="10091"/>
                    </a:lnTo>
                    <a:lnTo>
                      <a:pt x="42613" y="10047"/>
                    </a:lnTo>
                    <a:lnTo>
                      <a:pt x="42525" y="10069"/>
                    </a:lnTo>
                    <a:lnTo>
                      <a:pt x="42039" y="10223"/>
                    </a:lnTo>
                    <a:lnTo>
                      <a:pt x="41553" y="10334"/>
                    </a:lnTo>
                    <a:lnTo>
                      <a:pt x="41111" y="10422"/>
                    </a:lnTo>
                    <a:lnTo>
                      <a:pt x="40692" y="10466"/>
                    </a:lnTo>
                    <a:lnTo>
                      <a:pt x="40295" y="10488"/>
                    </a:lnTo>
                    <a:lnTo>
                      <a:pt x="39919" y="10510"/>
                    </a:lnTo>
                    <a:lnTo>
                      <a:pt x="39235" y="10510"/>
                    </a:lnTo>
                    <a:lnTo>
                      <a:pt x="38109" y="10488"/>
                    </a:lnTo>
                    <a:lnTo>
                      <a:pt x="37645" y="10510"/>
                    </a:lnTo>
                    <a:lnTo>
                      <a:pt x="37446" y="10533"/>
                    </a:lnTo>
                    <a:lnTo>
                      <a:pt x="37248" y="10555"/>
                    </a:lnTo>
                    <a:lnTo>
                      <a:pt x="37248" y="10400"/>
                    </a:lnTo>
                    <a:lnTo>
                      <a:pt x="37226" y="10223"/>
                    </a:lnTo>
                    <a:lnTo>
                      <a:pt x="37181" y="10157"/>
                    </a:lnTo>
                    <a:lnTo>
                      <a:pt x="37159" y="10091"/>
                    </a:lnTo>
                    <a:lnTo>
                      <a:pt x="37115" y="10025"/>
                    </a:lnTo>
                    <a:lnTo>
                      <a:pt x="37049" y="10003"/>
                    </a:lnTo>
                    <a:lnTo>
                      <a:pt x="37005" y="10003"/>
                    </a:lnTo>
                    <a:lnTo>
                      <a:pt x="36806" y="9981"/>
                    </a:lnTo>
                    <a:lnTo>
                      <a:pt x="36298" y="9981"/>
                    </a:lnTo>
                    <a:lnTo>
                      <a:pt x="35901" y="10025"/>
                    </a:lnTo>
                    <a:lnTo>
                      <a:pt x="35614" y="10047"/>
                    </a:lnTo>
                    <a:lnTo>
                      <a:pt x="35327" y="10069"/>
                    </a:lnTo>
                    <a:lnTo>
                      <a:pt x="34775" y="10135"/>
                    </a:lnTo>
                    <a:lnTo>
                      <a:pt x="34245" y="10179"/>
                    </a:lnTo>
                    <a:lnTo>
                      <a:pt x="33759" y="10179"/>
                    </a:lnTo>
                    <a:lnTo>
                      <a:pt x="33538" y="10135"/>
                    </a:lnTo>
                    <a:lnTo>
                      <a:pt x="33318" y="10091"/>
                    </a:lnTo>
                    <a:lnTo>
                      <a:pt x="33119" y="10025"/>
                    </a:lnTo>
                    <a:lnTo>
                      <a:pt x="32942" y="9936"/>
                    </a:lnTo>
                    <a:lnTo>
                      <a:pt x="32810" y="9870"/>
                    </a:lnTo>
                    <a:lnTo>
                      <a:pt x="32699" y="9782"/>
                    </a:lnTo>
                    <a:lnTo>
                      <a:pt x="32545" y="9672"/>
                    </a:lnTo>
                    <a:lnTo>
                      <a:pt x="32390" y="9583"/>
                    </a:lnTo>
                    <a:lnTo>
                      <a:pt x="32258" y="9517"/>
                    </a:lnTo>
                    <a:lnTo>
                      <a:pt x="32125" y="9473"/>
                    </a:lnTo>
                    <a:lnTo>
                      <a:pt x="31993" y="9429"/>
                    </a:lnTo>
                    <a:lnTo>
                      <a:pt x="31640" y="9429"/>
                    </a:lnTo>
                    <a:lnTo>
                      <a:pt x="31441" y="9451"/>
                    </a:lnTo>
                    <a:lnTo>
                      <a:pt x="31441" y="9451"/>
                    </a:lnTo>
                    <a:lnTo>
                      <a:pt x="32258" y="9296"/>
                    </a:lnTo>
                    <a:lnTo>
                      <a:pt x="32214" y="9031"/>
                    </a:lnTo>
                    <a:lnTo>
                      <a:pt x="32148" y="8722"/>
                    </a:lnTo>
                    <a:lnTo>
                      <a:pt x="31242" y="8766"/>
                    </a:lnTo>
                    <a:lnTo>
                      <a:pt x="30293" y="8833"/>
                    </a:lnTo>
                    <a:lnTo>
                      <a:pt x="28394" y="8987"/>
                    </a:lnTo>
                    <a:lnTo>
                      <a:pt x="28262" y="8435"/>
                    </a:lnTo>
                    <a:lnTo>
                      <a:pt x="27688" y="8568"/>
                    </a:lnTo>
                    <a:lnTo>
                      <a:pt x="27599" y="8435"/>
                    </a:lnTo>
                    <a:lnTo>
                      <a:pt x="27555" y="8303"/>
                    </a:lnTo>
                    <a:lnTo>
                      <a:pt x="27533" y="8170"/>
                    </a:lnTo>
                    <a:lnTo>
                      <a:pt x="27555" y="8038"/>
                    </a:lnTo>
                    <a:lnTo>
                      <a:pt x="27621" y="7905"/>
                    </a:lnTo>
                    <a:lnTo>
                      <a:pt x="27732" y="7751"/>
                    </a:lnTo>
                    <a:lnTo>
                      <a:pt x="27908" y="7618"/>
                    </a:lnTo>
                    <a:lnTo>
                      <a:pt x="28107" y="7486"/>
                    </a:lnTo>
                    <a:lnTo>
                      <a:pt x="28306" y="7375"/>
                    </a:lnTo>
                    <a:lnTo>
                      <a:pt x="28372" y="7331"/>
                    </a:lnTo>
                    <a:lnTo>
                      <a:pt x="28681" y="7199"/>
                    </a:lnTo>
                    <a:lnTo>
                      <a:pt x="28769" y="7177"/>
                    </a:lnTo>
                    <a:lnTo>
                      <a:pt x="29454" y="6934"/>
                    </a:lnTo>
                    <a:lnTo>
                      <a:pt x="30138" y="6735"/>
                    </a:lnTo>
                    <a:lnTo>
                      <a:pt x="30801" y="6536"/>
                    </a:lnTo>
                    <a:lnTo>
                      <a:pt x="31375" y="6360"/>
                    </a:lnTo>
                    <a:lnTo>
                      <a:pt x="31220" y="5609"/>
                    </a:lnTo>
                    <a:lnTo>
                      <a:pt x="30933" y="5675"/>
                    </a:lnTo>
                    <a:lnTo>
                      <a:pt x="30646" y="5741"/>
                    </a:lnTo>
                    <a:lnTo>
                      <a:pt x="30558" y="5366"/>
                    </a:lnTo>
                    <a:lnTo>
                      <a:pt x="31507" y="5167"/>
                    </a:lnTo>
                    <a:lnTo>
                      <a:pt x="32412" y="4991"/>
                    </a:lnTo>
                    <a:lnTo>
                      <a:pt x="33318" y="4836"/>
                    </a:lnTo>
                    <a:lnTo>
                      <a:pt x="34223" y="4726"/>
                    </a:lnTo>
                    <a:lnTo>
                      <a:pt x="34377" y="4704"/>
                    </a:lnTo>
                    <a:lnTo>
                      <a:pt x="34377" y="4682"/>
                    </a:lnTo>
                    <a:lnTo>
                      <a:pt x="34355" y="4615"/>
                    </a:lnTo>
                    <a:lnTo>
                      <a:pt x="34333" y="4505"/>
                    </a:lnTo>
                    <a:lnTo>
                      <a:pt x="34289" y="4417"/>
                    </a:lnTo>
                    <a:lnTo>
                      <a:pt x="34245" y="4373"/>
                    </a:lnTo>
                    <a:lnTo>
                      <a:pt x="34179" y="4351"/>
                    </a:lnTo>
                    <a:lnTo>
                      <a:pt x="34024" y="4351"/>
                    </a:lnTo>
                    <a:lnTo>
                      <a:pt x="34797" y="4284"/>
                    </a:lnTo>
                    <a:lnTo>
                      <a:pt x="34974" y="4262"/>
                    </a:lnTo>
                    <a:lnTo>
                      <a:pt x="35724" y="4218"/>
                    </a:lnTo>
                    <a:lnTo>
                      <a:pt x="35989" y="4196"/>
                    </a:lnTo>
                    <a:lnTo>
                      <a:pt x="36497" y="4152"/>
                    </a:lnTo>
                    <a:lnTo>
                      <a:pt x="37005" y="4108"/>
                    </a:lnTo>
                    <a:lnTo>
                      <a:pt x="37491" y="4019"/>
                    </a:lnTo>
                    <a:lnTo>
                      <a:pt x="37711" y="3953"/>
                    </a:lnTo>
                    <a:lnTo>
                      <a:pt x="37932" y="3887"/>
                    </a:lnTo>
                    <a:lnTo>
                      <a:pt x="37976" y="3843"/>
                    </a:lnTo>
                    <a:lnTo>
                      <a:pt x="37998" y="3799"/>
                    </a:lnTo>
                    <a:lnTo>
                      <a:pt x="38020" y="3732"/>
                    </a:lnTo>
                    <a:lnTo>
                      <a:pt x="38020" y="3666"/>
                    </a:lnTo>
                    <a:lnTo>
                      <a:pt x="37998" y="3556"/>
                    </a:lnTo>
                    <a:lnTo>
                      <a:pt x="37910" y="3401"/>
                    </a:lnTo>
                    <a:lnTo>
                      <a:pt x="37778" y="3269"/>
                    </a:lnTo>
                    <a:lnTo>
                      <a:pt x="37579" y="3136"/>
                    </a:lnTo>
                    <a:lnTo>
                      <a:pt x="37336" y="3026"/>
                    </a:lnTo>
                    <a:lnTo>
                      <a:pt x="37005" y="2960"/>
                    </a:lnTo>
                    <a:lnTo>
                      <a:pt x="36541" y="2982"/>
                    </a:lnTo>
                    <a:lnTo>
                      <a:pt x="35746" y="3026"/>
                    </a:lnTo>
                    <a:lnTo>
                      <a:pt x="35150" y="3070"/>
                    </a:lnTo>
                    <a:lnTo>
                      <a:pt x="34841" y="3114"/>
                    </a:lnTo>
                    <a:lnTo>
                      <a:pt x="34620" y="3136"/>
                    </a:lnTo>
                    <a:lnTo>
                      <a:pt x="34488" y="3158"/>
                    </a:lnTo>
                    <a:lnTo>
                      <a:pt x="34466" y="2805"/>
                    </a:lnTo>
                    <a:lnTo>
                      <a:pt x="34444" y="2783"/>
                    </a:lnTo>
                    <a:lnTo>
                      <a:pt x="34576" y="2761"/>
                    </a:lnTo>
                    <a:lnTo>
                      <a:pt x="35084" y="2739"/>
                    </a:lnTo>
                    <a:lnTo>
                      <a:pt x="35636" y="2739"/>
                    </a:lnTo>
                    <a:lnTo>
                      <a:pt x="35923" y="2717"/>
                    </a:lnTo>
                    <a:lnTo>
                      <a:pt x="36188" y="2695"/>
                    </a:lnTo>
                    <a:lnTo>
                      <a:pt x="36453" y="2650"/>
                    </a:lnTo>
                    <a:lnTo>
                      <a:pt x="36674" y="2584"/>
                    </a:lnTo>
                    <a:lnTo>
                      <a:pt x="36740" y="2540"/>
                    </a:lnTo>
                    <a:lnTo>
                      <a:pt x="36740" y="2474"/>
                    </a:lnTo>
                    <a:lnTo>
                      <a:pt x="36696" y="2408"/>
                    </a:lnTo>
                    <a:lnTo>
                      <a:pt x="36629" y="2341"/>
                    </a:lnTo>
                    <a:lnTo>
                      <a:pt x="36629" y="2319"/>
                    </a:lnTo>
                    <a:lnTo>
                      <a:pt x="36497" y="2209"/>
                    </a:lnTo>
                    <a:lnTo>
                      <a:pt x="36320" y="2076"/>
                    </a:lnTo>
                    <a:lnTo>
                      <a:pt x="36276" y="2010"/>
                    </a:lnTo>
                    <a:lnTo>
                      <a:pt x="36254" y="1944"/>
                    </a:lnTo>
                    <a:lnTo>
                      <a:pt x="36276" y="1900"/>
                    </a:lnTo>
                    <a:lnTo>
                      <a:pt x="36320" y="1856"/>
                    </a:lnTo>
                    <a:lnTo>
                      <a:pt x="36563" y="1834"/>
                    </a:lnTo>
                    <a:lnTo>
                      <a:pt x="36806" y="1789"/>
                    </a:lnTo>
                    <a:lnTo>
                      <a:pt x="37049" y="1723"/>
                    </a:lnTo>
                    <a:lnTo>
                      <a:pt x="37159" y="1679"/>
                    </a:lnTo>
                    <a:lnTo>
                      <a:pt x="37292" y="1613"/>
                    </a:lnTo>
                    <a:lnTo>
                      <a:pt x="37226" y="1613"/>
                    </a:lnTo>
                    <a:lnTo>
                      <a:pt x="36894" y="1635"/>
                    </a:lnTo>
                    <a:lnTo>
                      <a:pt x="36497" y="1679"/>
                    </a:lnTo>
                    <a:lnTo>
                      <a:pt x="35989" y="1723"/>
                    </a:lnTo>
                    <a:lnTo>
                      <a:pt x="35658" y="1767"/>
                    </a:lnTo>
                    <a:lnTo>
                      <a:pt x="35216" y="1811"/>
                    </a:lnTo>
                    <a:lnTo>
                      <a:pt x="34797" y="1856"/>
                    </a:lnTo>
                    <a:lnTo>
                      <a:pt x="34400" y="1878"/>
                    </a:lnTo>
                    <a:lnTo>
                      <a:pt x="34024" y="1856"/>
                    </a:lnTo>
                    <a:lnTo>
                      <a:pt x="33759" y="1745"/>
                    </a:lnTo>
                    <a:lnTo>
                      <a:pt x="33538" y="1613"/>
                    </a:lnTo>
                    <a:lnTo>
                      <a:pt x="33472" y="1569"/>
                    </a:lnTo>
                    <a:lnTo>
                      <a:pt x="33406" y="1480"/>
                    </a:lnTo>
                    <a:lnTo>
                      <a:pt x="33340" y="1414"/>
                    </a:lnTo>
                    <a:lnTo>
                      <a:pt x="33296" y="1304"/>
                    </a:lnTo>
                    <a:lnTo>
                      <a:pt x="33274" y="1193"/>
                    </a:lnTo>
                    <a:lnTo>
                      <a:pt x="32766" y="1304"/>
                    </a:lnTo>
                    <a:lnTo>
                      <a:pt x="32258" y="1370"/>
                    </a:lnTo>
                    <a:lnTo>
                      <a:pt x="31772" y="1392"/>
                    </a:lnTo>
                    <a:lnTo>
                      <a:pt x="31309" y="1370"/>
                    </a:lnTo>
                    <a:lnTo>
                      <a:pt x="31066" y="1326"/>
                    </a:lnTo>
                    <a:lnTo>
                      <a:pt x="30801" y="1282"/>
                    </a:lnTo>
                    <a:lnTo>
                      <a:pt x="30536" y="1215"/>
                    </a:lnTo>
                    <a:lnTo>
                      <a:pt x="30293" y="1127"/>
                    </a:lnTo>
                    <a:lnTo>
                      <a:pt x="30094" y="1061"/>
                    </a:lnTo>
                    <a:lnTo>
                      <a:pt x="30072" y="1039"/>
                    </a:lnTo>
                    <a:lnTo>
                      <a:pt x="29807" y="928"/>
                    </a:lnTo>
                    <a:lnTo>
                      <a:pt x="29498" y="774"/>
                    </a:lnTo>
                    <a:lnTo>
                      <a:pt x="29211" y="597"/>
                    </a:lnTo>
                    <a:lnTo>
                      <a:pt x="29145" y="553"/>
                    </a:lnTo>
                    <a:lnTo>
                      <a:pt x="29056" y="531"/>
                    </a:lnTo>
                    <a:lnTo>
                      <a:pt x="28836" y="509"/>
                    </a:lnTo>
                    <a:lnTo>
                      <a:pt x="28637" y="509"/>
                    </a:lnTo>
                    <a:lnTo>
                      <a:pt x="28460" y="531"/>
                    </a:lnTo>
                    <a:lnTo>
                      <a:pt x="28019" y="619"/>
                    </a:lnTo>
                    <a:lnTo>
                      <a:pt x="27688" y="708"/>
                    </a:lnTo>
                    <a:lnTo>
                      <a:pt x="27202" y="840"/>
                    </a:lnTo>
                    <a:lnTo>
                      <a:pt x="26473" y="884"/>
                    </a:lnTo>
                    <a:lnTo>
                      <a:pt x="25745" y="950"/>
                    </a:lnTo>
                    <a:lnTo>
                      <a:pt x="24332" y="1105"/>
                    </a:lnTo>
                    <a:lnTo>
                      <a:pt x="24000" y="1149"/>
                    </a:lnTo>
                    <a:lnTo>
                      <a:pt x="23559" y="1215"/>
                    </a:lnTo>
                    <a:lnTo>
                      <a:pt x="22698" y="1326"/>
                    </a:lnTo>
                    <a:lnTo>
                      <a:pt x="21395" y="1502"/>
                    </a:lnTo>
                    <a:lnTo>
                      <a:pt x="20115" y="1613"/>
                    </a:lnTo>
                    <a:lnTo>
                      <a:pt x="19254" y="1679"/>
                    </a:lnTo>
                    <a:lnTo>
                      <a:pt x="18392" y="1701"/>
                    </a:lnTo>
                    <a:lnTo>
                      <a:pt x="17333" y="1679"/>
                    </a:lnTo>
                    <a:lnTo>
                      <a:pt x="16692" y="1657"/>
                    </a:lnTo>
                    <a:lnTo>
                      <a:pt x="16030" y="1591"/>
                    </a:lnTo>
                    <a:lnTo>
                      <a:pt x="15125" y="1458"/>
                    </a:lnTo>
                    <a:lnTo>
                      <a:pt x="14661" y="1392"/>
                    </a:lnTo>
                    <a:lnTo>
                      <a:pt x="14220" y="1282"/>
                    </a:lnTo>
                    <a:lnTo>
                      <a:pt x="13535" y="1127"/>
                    </a:lnTo>
                    <a:lnTo>
                      <a:pt x="13094" y="818"/>
                    </a:lnTo>
                    <a:lnTo>
                      <a:pt x="12961" y="730"/>
                    </a:lnTo>
                    <a:lnTo>
                      <a:pt x="12829" y="641"/>
                    </a:lnTo>
                    <a:lnTo>
                      <a:pt x="12475" y="398"/>
                    </a:lnTo>
                    <a:lnTo>
                      <a:pt x="12453" y="376"/>
                    </a:lnTo>
                    <a:lnTo>
                      <a:pt x="12078" y="288"/>
                    </a:lnTo>
                    <a:lnTo>
                      <a:pt x="11990" y="288"/>
                    </a:lnTo>
                    <a:lnTo>
                      <a:pt x="11526" y="200"/>
                    </a:lnTo>
                    <a:lnTo>
                      <a:pt x="11018" y="133"/>
                    </a:lnTo>
                    <a:lnTo>
                      <a:pt x="10532" y="67"/>
                    </a:lnTo>
                    <a:lnTo>
                      <a:pt x="10003" y="45"/>
                    </a:lnTo>
                    <a:lnTo>
                      <a:pt x="9473" y="23"/>
                    </a:lnTo>
                    <a:lnTo>
                      <a:pt x="8899"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15"/>
            <p:cNvGrpSpPr/>
            <p:nvPr/>
          </p:nvGrpSpPr>
          <p:grpSpPr>
            <a:xfrm flipH="1">
              <a:off x="7485158" y="4620772"/>
              <a:ext cx="2213920" cy="820887"/>
              <a:chOff x="2137225" y="1491625"/>
              <a:chExt cx="1116675" cy="414025"/>
            </a:xfrm>
          </p:grpSpPr>
          <p:sp>
            <p:nvSpPr>
              <p:cNvPr id="1167" name="Google Shape;1167;p15"/>
              <p:cNvSpPr/>
              <p:nvPr/>
            </p:nvSpPr>
            <p:spPr>
              <a:xfrm>
                <a:off x="3213575" y="1623550"/>
                <a:ext cx="3875" cy="2250"/>
              </a:xfrm>
              <a:custGeom>
                <a:avLst/>
                <a:gdLst/>
                <a:ahLst/>
                <a:cxnLst/>
                <a:rect l="l" t="t" r="r" b="b"/>
                <a:pathLst>
                  <a:path w="155" h="90" extrusionOk="0">
                    <a:moveTo>
                      <a:pt x="0" y="89"/>
                    </a:moveTo>
                    <a:lnTo>
                      <a:pt x="0" y="89"/>
                    </a:lnTo>
                    <a:lnTo>
                      <a:pt x="155" y="1"/>
                    </a:lnTo>
                    <a:lnTo>
                      <a:pt x="155" y="1"/>
                    </a:lnTo>
                    <a:lnTo>
                      <a:pt x="0" y="89"/>
                    </a:lnTo>
                    <a:lnTo>
                      <a:pt x="0" y="89"/>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3042450" y="1607550"/>
                <a:ext cx="211450" cy="91100"/>
              </a:xfrm>
              <a:custGeom>
                <a:avLst/>
                <a:gdLst/>
                <a:ahLst/>
                <a:cxnLst/>
                <a:rect l="l" t="t" r="r" b="b"/>
                <a:pathLst>
                  <a:path w="8458" h="3644" extrusionOk="0">
                    <a:moveTo>
                      <a:pt x="7088" y="1"/>
                    </a:moveTo>
                    <a:lnTo>
                      <a:pt x="6823" y="133"/>
                    </a:lnTo>
                    <a:lnTo>
                      <a:pt x="6691" y="199"/>
                    </a:lnTo>
                    <a:lnTo>
                      <a:pt x="6558" y="243"/>
                    </a:lnTo>
                    <a:lnTo>
                      <a:pt x="6470" y="221"/>
                    </a:lnTo>
                    <a:lnTo>
                      <a:pt x="6426" y="199"/>
                    </a:lnTo>
                    <a:lnTo>
                      <a:pt x="6404" y="155"/>
                    </a:lnTo>
                    <a:lnTo>
                      <a:pt x="6293" y="199"/>
                    </a:lnTo>
                    <a:lnTo>
                      <a:pt x="6205" y="243"/>
                    </a:lnTo>
                    <a:lnTo>
                      <a:pt x="6028" y="265"/>
                    </a:lnTo>
                    <a:lnTo>
                      <a:pt x="5852" y="243"/>
                    </a:lnTo>
                    <a:lnTo>
                      <a:pt x="5675" y="177"/>
                    </a:lnTo>
                    <a:lnTo>
                      <a:pt x="5609" y="177"/>
                    </a:lnTo>
                    <a:lnTo>
                      <a:pt x="5521" y="199"/>
                    </a:lnTo>
                    <a:lnTo>
                      <a:pt x="5300" y="288"/>
                    </a:lnTo>
                    <a:lnTo>
                      <a:pt x="4615" y="420"/>
                    </a:lnTo>
                    <a:lnTo>
                      <a:pt x="3909" y="575"/>
                    </a:lnTo>
                    <a:lnTo>
                      <a:pt x="3556" y="641"/>
                    </a:lnTo>
                    <a:lnTo>
                      <a:pt x="3202" y="685"/>
                    </a:lnTo>
                    <a:lnTo>
                      <a:pt x="2849" y="707"/>
                    </a:lnTo>
                    <a:lnTo>
                      <a:pt x="2496" y="685"/>
                    </a:lnTo>
                    <a:lnTo>
                      <a:pt x="2253" y="575"/>
                    </a:lnTo>
                    <a:lnTo>
                      <a:pt x="1900" y="575"/>
                    </a:lnTo>
                    <a:lnTo>
                      <a:pt x="1811" y="597"/>
                    </a:lnTo>
                    <a:lnTo>
                      <a:pt x="1745" y="597"/>
                    </a:lnTo>
                    <a:lnTo>
                      <a:pt x="1635" y="619"/>
                    </a:lnTo>
                    <a:lnTo>
                      <a:pt x="1458" y="641"/>
                    </a:lnTo>
                    <a:lnTo>
                      <a:pt x="1414" y="641"/>
                    </a:lnTo>
                    <a:lnTo>
                      <a:pt x="1392" y="663"/>
                    </a:lnTo>
                    <a:lnTo>
                      <a:pt x="1370" y="751"/>
                    </a:lnTo>
                    <a:lnTo>
                      <a:pt x="1282" y="884"/>
                    </a:lnTo>
                    <a:lnTo>
                      <a:pt x="1171" y="1060"/>
                    </a:lnTo>
                    <a:lnTo>
                      <a:pt x="1061" y="1149"/>
                    </a:lnTo>
                    <a:lnTo>
                      <a:pt x="1017" y="1215"/>
                    </a:lnTo>
                    <a:lnTo>
                      <a:pt x="995" y="1281"/>
                    </a:lnTo>
                    <a:lnTo>
                      <a:pt x="1039" y="1347"/>
                    </a:lnTo>
                    <a:lnTo>
                      <a:pt x="1083" y="1392"/>
                    </a:lnTo>
                    <a:lnTo>
                      <a:pt x="1127" y="1458"/>
                    </a:lnTo>
                    <a:lnTo>
                      <a:pt x="1127" y="1502"/>
                    </a:lnTo>
                    <a:lnTo>
                      <a:pt x="1127" y="1546"/>
                    </a:lnTo>
                    <a:lnTo>
                      <a:pt x="1105" y="1568"/>
                    </a:lnTo>
                    <a:lnTo>
                      <a:pt x="1083" y="1590"/>
                    </a:lnTo>
                    <a:lnTo>
                      <a:pt x="1039" y="1568"/>
                    </a:lnTo>
                    <a:lnTo>
                      <a:pt x="972" y="1679"/>
                    </a:lnTo>
                    <a:lnTo>
                      <a:pt x="884" y="1789"/>
                    </a:lnTo>
                    <a:lnTo>
                      <a:pt x="774" y="1877"/>
                    </a:lnTo>
                    <a:lnTo>
                      <a:pt x="685" y="1877"/>
                    </a:lnTo>
                    <a:lnTo>
                      <a:pt x="597" y="1899"/>
                    </a:lnTo>
                    <a:lnTo>
                      <a:pt x="420" y="1877"/>
                    </a:lnTo>
                    <a:lnTo>
                      <a:pt x="288" y="1833"/>
                    </a:lnTo>
                    <a:lnTo>
                      <a:pt x="178" y="1789"/>
                    </a:lnTo>
                    <a:lnTo>
                      <a:pt x="133" y="1789"/>
                    </a:lnTo>
                    <a:lnTo>
                      <a:pt x="111" y="1811"/>
                    </a:lnTo>
                    <a:lnTo>
                      <a:pt x="45" y="1899"/>
                    </a:lnTo>
                    <a:lnTo>
                      <a:pt x="23" y="2032"/>
                    </a:lnTo>
                    <a:lnTo>
                      <a:pt x="1" y="2230"/>
                    </a:lnTo>
                    <a:lnTo>
                      <a:pt x="23" y="2451"/>
                    </a:lnTo>
                    <a:lnTo>
                      <a:pt x="89" y="2650"/>
                    </a:lnTo>
                    <a:lnTo>
                      <a:pt x="178" y="2827"/>
                    </a:lnTo>
                    <a:lnTo>
                      <a:pt x="288" y="2959"/>
                    </a:lnTo>
                    <a:lnTo>
                      <a:pt x="332" y="3025"/>
                    </a:lnTo>
                    <a:lnTo>
                      <a:pt x="354" y="3069"/>
                    </a:lnTo>
                    <a:lnTo>
                      <a:pt x="332" y="3092"/>
                    </a:lnTo>
                    <a:lnTo>
                      <a:pt x="310" y="3114"/>
                    </a:lnTo>
                    <a:lnTo>
                      <a:pt x="222" y="3180"/>
                    </a:lnTo>
                    <a:lnTo>
                      <a:pt x="178" y="3246"/>
                    </a:lnTo>
                    <a:lnTo>
                      <a:pt x="310" y="3290"/>
                    </a:lnTo>
                    <a:lnTo>
                      <a:pt x="398" y="3357"/>
                    </a:lnTo>
                    <a:lnTo>
                      <a:pt x="509" y="3423"/>
                    </a:lnTo>
                    <a:lnTo>
                      <a:pt x="663" y="3467"/>
                    </a:lnTo>
                    <a:lnTo>
                      <a:pt x="685" y="3489"/>
                    </a:lnTo>
                    <a:lnTo>
                      <a:pt x="752" y="3511"/>
                    </a:lnTo>
                    <a:lnTo>
                      <a:pt x="995" y="3577"/>
                    </a:lnTo>
                    <a:lnTo>
                      <a:pt x="1282" y="3621"/>
                    </a:lnTo>
                    <a:lnTo>
                      <a:pt x="1524" y="3644"/>
                    </a:lnTo>
                    <a:lnTo>
                      <a:pt x="1591" y="3621"/>
                    </a:lnTo>
                    <a:lnTo>
                      <a:pt x="1856" y="3599"/>
                    </a:lnTo>
                    <a:lnTo>
                      <a:pt x="1922" y="3577"/>
                    </a:lnTo>
                    <a:lnTo>
                      <a:pt x="1944" y="3555"/>
                    </a:lnTo>
                    <a:lnTo>
                      <a:pt x="1944" y="3577"/>
                    </a:lnTo>
                    <a:lnTo>
                      <a:pt x="2032" y="3533"/>
                    </a:lnTo>
                    <a:lnTo>
                      <a:pt x="2209" y="3533"/>
                    </a:lnTo>
                    <a:lnTo>
                      <a:pt x="2253" y="3511"/>
                    </a:lnTo>
                    <a:lnTo>
                      <a:pt x="2275" y="3577"/>
                    </a:lnTo>
                    <a:lnTo>
                      <a:pt x="2363" y="3533"/>
                    </a:lnTo>
                    <a:lnTo>
                      <a:pt x="2452" y="3511"/>
                    </a:lnTo>
                    <a:lnTo>
                      <a:pt x="2562" y="3511"/>
                    </a:lnTo>
                    <a:lnTo>
                      <a:pt x="2650" y="3489"/>
                    </a:lnTo>
                    <a:lnTo>
                      <a:pt x="2650" y="3555"/>
                    </a:lnTo>
                    <a:lnTo>
                      <a:pt x="2739" y="3533"/>
                    </a:lnTo>
                    <a:lnTo>
                      <a:pt x="2783" y="3555"/>
                    </a:lnTo>
                    <a:lnTo>
                      <a:pt x="2783" y="3577"/>
                    </a:lnTo>
                    <a:lnTo>
                      <a:pt x="2805" y="3644"/>
                    </a:lnTo>
                    <a:lnTo>
                      <a:pt x="2871" y="3644"/>
                    </a:lnTo>
                    <a:lnTo>
                      <a:pt x="2915" y="3621"/>
                    </a:lnTo>
                    <a:lnTo>
                      <a:pt x="2996" y="3621"/>
                    </a:lnTo>
                    <a:lnTo>
                      <a:pt x="2982" y="3577"/>
                    </a:lnTo>
                    <a:lnTo>
                      <a:pt x="3335" y="3533"/>
                    </a:lnTo>
                    <a:lnTo>
                      <a:pt x="3644" y="3511"/>
                    </a:lnTo>
                    <a:lnTo>
                      <a:pt x="3843" y="3511"/>
                    </a:lnTo>
                    <a:lnTo>
                      <a:pt x="4063" y="3489"/>
                    </a:lnTo>
                    <a:lnTo>
                      <a:pt x="4284" y="3445"/>
                    </a:lnTo>
                    <a:lnTo>
                      <a:pt x="4483" y="3379"/>
                    </a:lnTo>
                    <a:lnTo>
                      <a:pt x="4925" y="3224"/>
                    </a:lnTo>
                    <a:lnTo>
                      <a:pt x="5344" y="3047"/>
                    </a:lnTo>
                    <a:lnTo>
                      <a:pt x="5388" y="3025"/>
                    </a:lnTo>
                    <a:lnTo>
                      <a:pt x="5410" y="2981"/>
                    </a:lnTo>
                    <a:lnTo>
                      <a:pt x="5388" y="2937"/>
                    </a:lnTo>
                    <a:lnTo>
                      <a:pt x="5344" y="2893"/>
                    </a:lnTo>
                    <a:lnTo>
                      <a:pt x="5543" y="2827"/>
                    </a:lnTo>
                    <a:lnTo>
                      <a:pt x="5587" y="2782"/>
                    </a:lnTo>
                    <a:lnTo>
                      <a:pt x="5609" y="2738"/>
                    </a:lnTo>
                    <a:lnTo>
                      <a:pt x="5631" y="2694"/>
                    </a:lnTo>
                    <a:lnTo>
                      <a:pt x="5675" y="2650"/>
                    </a:lnTo>
                    <a:lnTo>
                      <a:pt x="6028" y="2473"/>
                    </a:lnTo>
                    <a:lnTo>
                      <a:pt x="6382" y="2319"/>
                    </a:lnTo>
                    <a:lnTo>
                      <a:pt x="7088" y="2032"/>
                    </a:lnTo>
                    <a:lnTo>
                      <a:pt x="7442" y="1877"/>
                    </a:lnTo>
                    <a:lnTo>
                      <a:pt x="7795" y="1701"/>
                    </a:lnTo>
                    <a:lnTo>
                      <a:pt x="8126" y="1524"/>
                    </a:lnTo>
                    <a:lnTo>
                      <a:pt x="8457" y="1325"/>
                    </a:lnTo>
                    <a:lnTo>
                      <a:pt x="8126" y="1436"/>
                    </a:lnTo>
                    <a:lnTo>
                      <a:pt x="7949" y="1502"/>
                    </a:lnTo>
                    <a:lnTo>
                      <a:pt x="7795" y="1590"/>
                    </a:lnTo>
                    <a:lnTo>
                      <a:pt x="7751" y="1524"/>
                    </a:lnTo>
                    <a:lnTo>
                      <a:pt x="7729" y="1502"/>
                    </a:lnTo>
                    <a:lnTo>
                      <a:pt x="7684" y="1502"/>
                    </a:lnTo>
                    <a:lnTo>
                      <a:pt x="7419" y="1634"/>
                    </a:lnTo>
                    <a:lnTo>
                      <a:pt x="7155" y="1745"/>
                    </a:lnTo>
                    <a:lnTo>
                      <a:pt x="6934" y="1833"/>
                    </a:lnTo>
                    <a:lnTo>
                      <a:pt x="6735" y="1833"/>
                    </a:lnTo>
                    <a:lnTo>
                      <a:pt x="6603" y="1789"/>
                    </a:lnTo>
                    <a:lnTo>
                      <a:pt x="6492" y="1789"/>
                    </a:lnTo>
                    <a:lnTo>
                      <a:pt x="6382" y="1811"/>
                    </a:lnTo>
                    <a:lnTo>
                      <a:pt x="6382" y="1811"/>
                    </a:lnTo>
                    <a:lnTo>
                      <a:pt x="6558" y="1745"/>
                    </a:lnTo>
                    <a:lnTo>
                      <a:pt x="6514" y="1634"/>
                    </a:lnTo>
                    <a:lnTo>
                      <a:pt x="6117" y="1745"/>
                    </a:lnTo>
                    <a:lnTo>
                      <a:pt x="5719" y="1833"/>
                    </a:lnTo>
                    <a:lnTo>
                      <a:pt x="5675" y="1723"/>
                    </a:lnTo>
                    <a:lnTo>
                      <a:pt x="5565" y="1767"/>
                    </a:lnTo>
                    <a:lnTo>
                      <a:pt x="5543" y="1723"/>
                    </a:lnTo>
                    <a:lnTo>
                      <a:pt x="5543" y="1679"/>
                    </a:lnTo>
                    <a:lnTo>
                      <a:pt x="5543" y="1656"/>
                    </a:lnTo>
                    <a:lnTo>
                      <a:pt x="5565" y="1612"/>
                    </a:lnTo>
                    <a:lnTo>
                      <a:pt x="5631" y="1546"/>
                    </a:lnTo>
                    <a:lnTo>
                      <a:pt x="5741" y="1480"/>
                    </a:lnTo>
                    <a:lnTo>
                      <a:pt x="6028" y="1347"/>
                    </a:lnTo>
                    <a:lnTo>
                      <a:pt x="6271" y="1215"/>
                    </a:lnTo>
                    <a:lnTo>
                      <a:pt x="6227" y="1082"/>
                    </a:lnTo>
                    <a:lnTo>
                      <a:pt x="6117" y="1127"/>
                    </a:lnTo>
                    <a:lnTo>
                      <a:pt x="6073" y="1060"/>
                    </a:lnTo>
                    <a:lnTo>
                      <a:pt x="6801" y="751"/>
                    </a:lnTo>
                    <a:lnTo>
                      <a:pt x="6757" y="707"/>
                    </a:lnTo>
                    <a:lnTo>
                      <a:pt x="6713" y="707"/>
                    </a:lnTo>
                    <a:lnTo>
                      <a:pt x="7066" y="553"/>
                    </a:lnTo>
                    <a:lnTo>
                      <a:pt x="7243" y="464"/>
                    </a:lnTo>
                    <a:lnTo>
                      <a:pt x="7397" y="332"/>
                    </a:lnTo>
                    <a:lnTo>
                      <a:pt x="7397" y="288"/>
                    </a:lnTo>
                    <a:lnTo>
                      <a:pt x="7353" y="265"/>
                    </a:lnTo>
                    <a:lnTo>
                      <a:pt x="7265" y="243"/>
                    </a:lnTo>
                    <a:lnTo>
                      <a:pt x="7155" y="243"/>
                    </a:lnTo>
                    <a:lnTo>
                      <a:pt x="6713" y="464"/>
                    </a:lnTo>
                    <a:lnTo>
                      <a:pt x="6691" y="398"/>
                    </a:lnTo>
                    <a:lnTo>
                      <a:pt x="6890" y="310"/>
                    </a:lnTo>
                    <a:lnTo>
                      <a:pt x="6978" y="265"/>
                    </a:lnTo>
                    <a:lnTo>
                      <a:pt x="7066" y="221"/>
                    </a:lnTo>
                    <a:lnTo>
                      <a:pt x="7066" y="199"/>
                    </a:lnTo>
                    <a:lnTo>
                      <a:pt x="7044" y="177"/>
                    </a:lnTo>
                    <a:lnTo>
                      <a:pt x="7000" y="155"/>
                    </a:lnTo>
                    <a:lnTo>
                      <a:pt x="6956" y="133"/>
                    </a:lnTo>
                    <a:lnTo>
                      <a:pt x="6934" y="133"/>
                    </a:lnTo>
                    <a:lnTo>
                      <a:pt x="6956" y="111"/>
                    </a:lnTo>
                    <a:lnTo>
                      <a:pt x="7022" y="67"/>
                    </a:lnTo>
                    <a:lnTo>
                      <a:pt x="7088" y="1"/>
                    </a:lnTo>
                    <a:close/>
                    <a:moveTo>
                      <a:pt x="2996" y="3621"/>
                    </a:moveTo>
                    <a:lnTo>
                      <a:pt x="3004" y="3644"/>
                    </a:lnTo>
                    <a:lnTo>
                      <a:pt x="3004" y="362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3212475" y="1625775"/>
                <a:ext cx="1125" cy="575"/>
              </a:xfrm>
              <a:custGeom>
                <a:avLst/>
                <a:gdLst/>
                <a:ahLst/>
                <a:cxnLst/>
                <a:rect l="l" t="t" r="r" b="b"/>
                <a:pathLst>
                  <a:path w="45" h="23" extrusionOk="0">
                    <a:moveTo>
                      <a:pt x="44" y="0"/>
                    </a:moveTo>
                    <a:lnTo>
                      <a:pt x="44" y="0"/>
                    </a:lnTo>
                    <a:lnTo>
                      <a:pt x="0" y="22"/>
                    </a:lnTo>
                    <a:lnTo>
                      <a:pt x="0" y="22"/>
                    </a:lnTo>
                    <a:lnTo>
                      <a:pt x="0" y="22"/>
                    </a:lnTo>
                    <a:lnTo>
                      <a:pt x="44" y="0"/>
                    </a:lnTo>
                    <a:lnTo>
                      <a:pt x="44"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2137225" y="1491625"/>
                <a:ext cx="1065325" cy="414025"/>
              </a:xfrm>
              <a:custGeom>
                <a:avLst/>
                <a:gdLst/>
                <a:ahLst/>
                <a:cxnLst/>
                <a:rect l="l" t="t" r="r" b="b"/>
                <a:pathLst>
                  <a:path w="42613" h="16561" extrusionOk="0">
                    <a:moveTo>
                      <a:pt x="8899" y="1"/>
                    </a:moveTo>
                    <a:lnTo>
                      <a:pt x="7949" y="23"/>
                    </a:lnTo>
                    <a:lnTo>
                      <a:pt x="7662" y="23"/>
                    </a:lnTo>
                    <a:lnTo>
                      <a:pt x="7419" y="45"/>
                    </a:lnTo>
                    <a:lnTo>
                      <a:pt x="6249" y="133"/>
                    </a:lnTo>
                    <a:lnTo>
                      <a:pt x="5211" y="244"/>
                    </a:lnTo>
                    <a:lnTo>
                      <a:pt x="4991" y="288"/>
                    </a:lnTo>
                    <a:lnTo>
                      <a:pt x="4770" y="376"/>
                    </a:lnTo>
                    <a:lnTo>
                      <a:pt x="4571" y="509"/>
                    </a:lnTo>
                    <a:lnTo>
                      <a:pt x="4372" y="641"/>
                    </a:lnTo>
                    <a:lnTo>
                      <a:pt x="4196" y="818"/>
                    </a:lnTo>
                    <a:lnTo>
                      <a:pt x="4107" y="906"/>
                    </a:lnTo>
                    <a:lnTo>
                      <a:pt x="4063" y="995"/>
                    </a:lnTo>
                    <a:lnTo>
                      <a:pt x="4041" y="1061"/>
                    </a:lnTo>
                    <a:lnTo>
                      <a:pt x="3931" y="1326"/>
                    </a:lnTo>
                    <a:lnTo>
                      <a:pt x="3909" y="1392"/>
                    </a:lnTo>
                    <a:lnTo>
                      <a:pt x="3798" y="1789"/>
                    </a:lnTo>
                    <a:lnTo>
                      <a:pt x="3732" y="2121"/>
                    </a:lnTo>
                    <a:lnTo>
                      <a:pt x="3666" y="2363"/>
                    </a:lnTo>
                    <a:lnTo>
                      <a:pt x="3644" y="2452"/>
                    </a:lnTo>
                    <a:lnTo>
                      <a:pt x="3511" y="2827"/>
                    </a:lnTo>
                    <a:lnTo>
                      <a:pt x="3489" y="2849"/>
                    </a:lnTo>
                    <a:lnTo>
                      <a:pt x="3401" y="3114"/>
                    </a:lnTo>
                    <a:lnTo>
                      <a:pt x="3379" y="3180"/>
                    </a:lnTo>
                    <a:lnTo>
                      <a:pt x="3335" y="3379"/>
                    </a:lnTo>
                    <a:lnTo>
                      <a:pt x="3291" y="3578"/>
                    </a:lnTo>
                    <a:lnTo>
                      <a:pt x="3268" y="3754"/>
                    </a:lnTo>
                    <a:lnTo>
                      <a:pt x="3291" y="3931"/>
                    </a:lnTo>
                    <a:lnTo>
                      <a:pt x="3401" y="4019"/>
                    </a:lnTo>
                    <a:lnTo>
                      <a:pt x="3533" y="4086"/>
                    </a:lnTo>
                    <a:lnTo>
                      <a:pt x="3953" y="4262"/>
                    </a:lnTo>
                    <a:lnTo>
                      <a:pt x="4019" y="4284"/>
                    </a:lnTo>
                    <a:lnTo>
                      <a:pt x="4107" y="4306"/>
                    </a:lnTo>
                    <a:lnTo>
                      <a:pt x="4240" y="4373"/>
                    </a:lnTo>
                    <a:lnTo>
                      <a:pt x="4395" y="4439"/>
                    </a:lnTo>
                    <a:lnTo>
                      <a:pt x="4505" y="4527"/>
                    </a:lnTo>
                    <a:lnTo>
                      <a:pt x="4593" y="4615"/>
                    </a:lnTo>
                    <a:lnTo>
                      <a:pt x="4659" y="4726"/>
                    </a:lnTo>
                    <a:lnTo>
                      <a:pt x="4704" y="4836"/>
                    </a:lnTo>
                    <a:lnTo>
                      <a:pt x="4726" y="4991"/>
                    </a:lnTo>
                    <a:lnTo>
                      <a:pt x="4704" y="5035"/>
                    </a:lnTo>
                    <a:lnTo>
                      <a:pt x="4682" y="5079"/>
                    </a:lnTo>
                    <a:lnTo>
                      <a:pt x="4637" y="5101"/>
                    </a:lnTo>
                    <a:lnTo>
                      <a:pt x="4571" y="5123"/>
                    </a:lnTo>
                    <a:lnTo>
                      <a:pt x="4483" y="5145"/>
                    </a:lnTo>
                    <a:lnTo>
                      <a:pt x="4130" y="5145"/>
                    </a:lnTo>
                    <a:lnTo>
                      <a:pt x="4107" y="5300"/>
                    </a:lnTo>
                    <a:lnTo>
                      <a:pt x="4063" y="5477"/>
                    </a:lnTo>
                    <a:lnTo>
                      <a:pt x="4019" y="5675"/>
                    </a:lnTo>
                    <a:lnTo>
                      <a:pt x="3953" y="5808"/>
                    </a:lnTo>
                    <a:lnTo>
                      <a:pt x="3887" y="5984"/>
                    </a:lnTo>
                    <a:lnTo>
                      <a:pt x="3865" y="6051"/>
                    </a:lnTo>
                    <a:lnTo>
                      <a:pt x="3798" y="6183"/>
                    </a:lnTo>
                    <a:lnTo>
                      <a:pt x="3622" y="6558"/>
                    </a:lnTo>
                    <a:lnTo>
                      <a:pt x="3423" y="6890"/>
                    </a:lnTo>
                    <a:lnTo>
                      <a:pt x="3335" y="7022"/>
                    </a:lnTo>
                    <a:lnTo>
                      <a:pt x="3224" y="7155"/>
                    </a:lnTo>
                    <a:lnTo>
                      <a:pt x="3114" y="7265"/>
                    </a:lnTo>
                    <a:lnTo>
                      <a:pt x="3026" y="7331"/>
                    </a:lnTo>
                    <a:lnTo>
                      <a:pt x="2937" y="7331"/>
                    </a:lnTo>
                    <a:lnTo>
                      <a:pt x="2761" y="7486"/>
                    </a:lnTo>
                    <a:lnTo>
                      <a:pt x="2474" y="7662"/>
                    </a:lnTo>
                    <a:lnTo>
                      <a:pt x="2098" y="7839"/>
                    </a:lnTo>
                    <a:lnTo>
                      <a:pt x="1878" y="7905"/>
                    </a:lnTo>
                    <a:lnTo>
                      <a:pt x="1657" y="7949"/>
                    </a:lnTo>
                    <a:lnTo>
                      <a:pt x="1458" y="8016"/>
                    </a:lnTo>
                    <a:lnTo>
                      <a:pt x="1237" y="8038"/>
                    </a:lnTo>
                    <a:lnTo>
                      <a:pt x="862" y="8060"/>
                    </a:lnTo>
                    <a:lnTo>
                      <a:pt x="487" y="8060"/>
                    </a:lnTo>
                    <a:lnTo>
                      <a:pt x="398" y="8082"/>
                    </a:lnTo>
                    <a:lnTo>
                      <a:pt x="288" y="8126"/>
                    </a:lnTo>
                    <a:lnTo>
                      <a:pt x="200" y="8192"/>
                    </a:lnTo>
                    <a:lnTo>
                      <a:pt x="133" y="8303"/>
                    </a:lnTo>
                    <a:lnTo>
                      <a:pt x="67" y="8435"/>
                    </a:lnTo>
                    <a:lnTo>
                      <a:pt x="23" y="8612"/>
                    </a:lnTo>
                    <a:lnTo>
                      <a:pt x="1" y="8788"/>
                    </a:lnTo>
                    <a:lnTo>
                      <a:pt x="1" y="9142"/>
                    </a:lnTo>
                    <a:lnTo>
                      <a:pt x="1" y="9340"/>
                    </a:lnTo>
                    <a:lnTo>
                      <a:pt x="23" y="9561"/>
                    </a:lnTo>
                    <a:lnTo>
                      <a:pt x="67" y="9804"/>
                    </a:lnTo>
                    <a:lnTo>
                      <a:pt x="111" y="10047"/>
                    </a:lnTo>
                    <a:lnTo>
                      <a:pt x="177" y="10268"/>
                    </a:lnTo>
                    <a:lnTo>
                      <a:pt x="266" y="10510"/>
                    </a:lnTo>
                    <a:lnTo>
                      <a:pt x="420" y="10864"/>
                    </a:lnTo>
                    <a:lnTo>
                      <a:pt x="619" y="11195"/>
                    </a:lnTo>
                    <a:lnTo>
                      <a:pt x="840" y="11526"/>
                    </a:lnTo>
                    <a:lnTo>
                      <a:pt x="1083" y="11835"/>
                    </a:lnTo>
                    <a:lnTo>
                      <a:pt x="1281" y="12056"/>
                    </a:lnTo>
                    <a:lnTo>
                      <a:pt x="1502" y="12277"/>
                    </a:lnTo>
                    <a:lnTo>
                      <a:pt x="1878" y="12608"/>
                    </a:lnTo>
                    <a:lnTo>
                      <a:pt x="2297" y="12895"/>
                    </a:lnTo>
                    <a:lnTo>
                      <a:pt x="2496" y="13005"/>
                    </a:lnTo>
                    <a:lnTo>
                      <a:pt x="2694" y="13116"/>
                    </a:lnTo>
                    <a:lnTo>
                      <a:pt x="3048" y="13270"/>
                    </a:lnTo>
                    <a:lnTo>
                      <a:pt x="3180" y="13359"/>
                    </a:lnTo>
                    <a:lnTo>
                      <a:pt x="3268" y="13447"/>
                    </a:lnTo>
                    <a:lnTo>
                      <a:pt x="3335" y="13535"/>
                    </a:lnTo>
                    <a:lnTo>
                      <a:pt x="3379" y="13624"/>
                    </a:lnTo>
                    <a:lnTo>
                      <a:pt x="3401" y="13712"/>
                    </a:lnTo>
                    <a:lnTo>
                      <a:pt x="3379" y="13800"/>
                    </a:lnTo>
                    <a:lnTo>
                      <a:pt x="3313" y="13977"/>
                    </a:lnTo>
                    <a:lnTo>
                      <a:pt x="3224" y="14176"/>
                    </a:lnTo>
                    <a:lnTo>
                      <a:pt x="3092" y="14374"/>
                    </a:lnTo>
                    <a:lnTo>
                      <a:pt x="2981" y="14595"/>
                    </a:lnTo>
                    <a:lnTo>
                      <a:pt x="2959" y="14683"/>
                    </a:lnTo>
                    <a:lnTo>
                      <a:pt x="2937" y="14794"/>
                    </a:lnTo>
                    <a:lnTo>
                      <a:pt x="3114" y="14772"/>
                    </a:lnTo>
                    <a:lnTo>
                      <a:pt x="3268" y="14772"/>
                    </a:lnTo>
                    <a:lnTo>
                      <a:pt x="3533" y="14816"/>
                    </a:lnTo>
                    <a:lnTo>
                      <a:pt x="3710" y="14860"/>
                    </a:lnTo>
                    <a:lnTo>
                      <a:pt x="3865" y="14948"/>
                    </a:lnTo>
                    <a:lnTo>
                      <a:pt x="4041" y="15015"/>
                    </a:lnTo>
                    <a:lnTo>
                      <a:pt x="4218" y="15081"/>
                    </a:lnTo>
                    <a:lnTo>
                      <a:pt x="4395" y="15103"/>
                    </a:lnTo>
                    <a:lnTo>
                      <a:pt x="4505" y="15081"/>
                    </a:lnTo>
                    <a:lnTo>
                      <a:pt x="4615" y="15059"/>
                    </a:lnTo>
                    <a:lnTo>
                      <a:pt x="4637" y="15103"/>
                    </a:lnTo>
                    <a:lnTo>
                      <a:pt x="4682" y="15147"/>
                    </a:lnTo>
                    <a:lnTo>
                      <a:pt x="4902" y="15213"/>
                    </a:lnTo>
                    <a:lnTo>
                      <a:pt x="5233" y="15302"/>
                    </a:lnTo>
                    <a:lnTo>
                      <a:pt x="5631" y="15368"/>
                    </a:lnTo>
                    <a:lnTo>
                      <a:pt x="6514" y="15478"/>
                    </a:lnTo>
                    <a:lnTo>
                      <a:pt x="6956" y="15522"/>
                    </a:lnTo>
                    <a:lnTo>
                      <a:pt x="7331" y="15544"/>
                    </a:lnTo>
                    <a:lnTo>
                      <a:pt x="7397" y="15522"/>
                    </a:lnTo>
                    <a:lnTo>
                      <a:pt x="7596" y="15456"/>
                    </a:lnTo>
                    <a:lnTo>
                      <a:pt x="7773" y="15412"/>
                    </a:lnTo>
                    <a:lnTo>
                      <a:pt x="7993" y="15390"/>
                    </a:lnTo>
                    <a:lnTo>
                      <a:pt x="8567" y="15390"/>
                    </a:lnTo>
                    <a:lnTo>
                      <a:pt x="8678" y="15368"/>
                    </a:lnTo>
                    <a:lnTo>
                      <a:pt x="8744" y="15346"/>
                    </a:lnTo>
                    <a:lnTo>
                      <a:pt x="8810" y="15324"/>
                    </a:lnTo>
                    <a:lnTo>
                      <a:pt x="8832" y="15280"/>
                    </a:lnTo>
                    <a:lnTo>
                      <a:pt x="8854" y="15235"/>
                    </a:lnTo>
                    <a:lnTo>
                      <a:pt x="8876" y="15169"/>
                    </a:lnTo>
                    <a:lnTo>
                      <a:pt x="8899" y="15037"/>
                    </a:lnTo>
                    <a:lnTo>
                      <a:pt x="8876" y="15390"/>
                    </a:lnTo>
                    <a:lnTo>
                      <a:pt x="8876" y="15390"/>
                    </a:lnTo>
                    <a:lnTo>
                      <a:pt x="8943" y="15324"/>
                    </a:lnTo>
                    <a:lnTo>
                      <a:pt x="9009" y="15280"/>
                    </a:lnTo>
                    <a:lnTo>
                      <a:pt x="9097" y="15257"/>
                    </a:lnTo>
                    <a:lnTo>
                      <a:pt x="9164" y="15235"/>
                    </a:lnTo>
                    <a:lnTo>
                      <a:pt x="9340" y="15213"/>
                    </a:lnTo>
                    <a:lnTo>
                      <a:pt x="9517" y="15235"/>
                    </a:lnTo>
                    <a:lnTo>
                      <a:pt x="9848" y="15280"/>
                    </a:lnTo>
                    <a:lnTo>
                      <a:pt x="10003" y="15257"/>
                    </a:lnTo>
                    <a:lnTo>
                      <a:pt x="10069" y="15235"/>
                    </a:lnTo>
                    <a:lnTo>
                      <a:pt x="10135" y="15213"/>
                    </a:lnTo>
                    <a:lnTo>
                      <a:pt x="10135" y="15589"/>
                    </a:lnTo>
                    <a:lnTo>
                      <a:pt x="10245" y="15544"/>
                    </a:lnTo>
                    <a:lnTo>
                      <a:pt x="10378" y="15500"/>
                    </a:lnTo>
                    <a:lnTo>
                      <a:pt x="10599" y="15434"/>
                    </a:lnTo>
                    <a:lnTo>
                      <a:pt x="11084" y="15434"/>
                    </a:lnTo>
                    <a:lnTo>
                      <a:pt x="11548" y="15478"/>
                    </a:lnTo>
                    <a:lnTo>
                      <a:pt x="11791" y="15456"/>
                    </a:lnTo>
                    <a:lnTo>
                      <a:pt x="12034" y="15412"/>
                    </a:lnTo>
                    <a:lnTo>
                      <a:pt x="12034" y="15787"/>
                    </a:lnTo>
                    <a:lnTo>
                      <a:pt x="12277" y="15787"/>
                    </a:lnTo>
                    <a:lnTo>
                      <a:pt x="12475" y="15809"/>
                    </a:lnTo>
                    <a:lnTo>
                      <a:pt x="12564" y="15831"/>
                    </a:lnTo>
                    <a:lnTo>
                      <a:pt x="12630" y="15854"/>
                    </a:lnTo>
                    <a:lnTo>
                      <a:pt x="12652" y="15920"/>
                    </a:lnTo>
                    <a:lnTo>
                      <a:pt x="12674" y="15964"/>
                    </a:lnTo>
                    <a:lnTo>
                      <a:pt x="12674" y="16361"/>
                    </a:lnTo>
                    <a:lnTo>
                      <a:pt x="12740" y="16383"/>
                    </a:lnTo>
                    <a:lnTo>
                      <a:pt x="12807" y="16406"/>
                    </a:lnTo>
                    <a:lnTo>
                      <a:pt x="12961" y="16406"/>
                    </a:lnTo>
                    <a:lnTo>
                      <a:pt x="13292" y="16361"/>
                    </a:lnTo>
                    <a:lnTo>
                      <a:pt x="13535" y="16361"/>
                    </a:lnTo>
                    <a:lnTo>
                      <a:pt x="13579" y="16383"/>
                    </a:lnTo>
                    <a:lnTo>
                      <a:pt x="13623" y="16406"/>
                    </a:lnTo>
                    <a:lnTo>
                      <a:pt x="13646" y="16450"/>
                    </a:lnTo>
                    <a:lnTo>
                      <a:pt x="13668" y="16516"/>
                    </a:lnTo>
                    <a:lnTo>
                      <a:pt x="13646" y="16141"/>
                    </a:lnTo>
                    <a:lnTo>
                      <a:pt x="14507" y="16141"/>
                    </a:lnTo>
                    <a:lnTo>
                      <a:pt x="15279" y="16185"/>
                    </a:lnTo>
                    <a:lnTo>
                      <a:pt x="16008" y="16251"/>
                    </a:lnTo>
                    <a:lnTo>
                      <a:pt x="16714" y="16339"/>
                    </a:lnTo>
                    <a:lnTo>
                      <a:pt x="16979" y="16361"/>
                    </a:lnTo>
                    <a:lnTo>
                      <a:pt x="17487" y="16450"/>
                    </a:lnTo>
                    <a:lnTo>
                      <a:pt x="18039" y="16516"/>
                    </a:lnTo>
                    <a:lnTo>
                      <a:pt x="18591" y="16560"/>
                    </a:lnTo>
                    <a:lnTo>
                      <a:pt x="19143" y="16560"/>
                    </a:lnTo>
                    <a:lnTo>
                      <a:pt x="19717" y="16538"/>
                    </a:lnTo>
                    <a:lnTo>
                      <a:pt x="20313" y="16494"/>
                    </a:lnTo>
                    <a:lnTo>
                      <a:pt x="20887" y="16406"/>
                    </a:lnTo>
                    <a:lnTo>
                      <a:pt x="21483" y="16317"/>
                    </a:lnTo>
                    <a:lnTo>
                      <a:pt x="22102" y="16207"/>
                    </a:lnTo>
                    <a:lnTo>
                      <a:pt x="22698" y="16074"/>
                    </a:lnTo>
                    <a:lnTo>
                      <a:pt x="22808" y="16052"/>
                    </a:lnTo>
                    <a:lnTo>
                      <a:pt x="23117" y="15964"/>
                    </a:lnTo>
                    <a:lnTo>
                      <a:pt x="23868" y="15743"/>
                    </a:lnTo>
                    <a:lnTo>
                      <a:pt x="24773" y="15478"/>
                    </a:lnTo>
                    <a:lnTo>
                      <a:pt x="25016" y="15390"/>
                    </a:lnTo>
                    <a:lnTo>
                      <a:pt x="26076" y="15015"/>
                    </a:lnTo>
                    <a:lnTo>
                      <a:pt x="26186" y="14970"/>
                    </a:lnTo>
                    <a:lnTo>
                      <a:pt x="26275" y="14904"/>
                    </a:lnTo>
                    <a:lnTo>
                      <a:pt x="26363" y="14816"/>
                    </a:lnTo>
                    <a:lnTo>
                      <a:pt x="26407" y="14705"/>
                    </a:lnTo>
                    <a:lnTo>
                      <a:pt x="26429" y="14573"/>
                    </a:lnTo>
                    <a:lnTo>
                      <a:pt x="26407" y="14441"/>
                    </a:lnTo>
                    <a:lnTo>
                      <a:pt x="26341" y="14330"/>
                    </a:lnTo>
                    <a:lnTo>
                      <a:pt x="26208" y="14198"/>
                    </a:lnTo>
                    <a:lnTo>
                      <a:pt x="27136" y="13999"/>
                    </a:lnTo>
                    <a:lnTo>
                      <a:pt x="27224" y="13955"/>
                    </a:lnTo>
                    <a:lnTo>
                      <a:pt x="27312" y="13933"/>
                    </a:lnTo>
                    <a:lnTo>
                      <a:pt x="27378" y="13889"/>
                    </a:lnTo>
                    <a:lnTo>
                      <a:pt x="27423" y="13822"/>
                    </a:lnTo>
                    <a:lnTo>
                      <a:pt x="27467" y="13712"/>
                    </a:lnTo>
                    <a:lnTo>
                      <a:pt x="27511" y="13602"/>
                    </a:lnTo>
                    <a:lnTo>
                      <a:pt x="27555" y="13491"/>
                    </a:lnTo>
                    <a:lnTo>
                      <a:pt x="27599" y="13381"/>
                    </a:lnTo>
                    <a:lnTo>
                      <a:pt x="27643" y="13337"/>
                    </a:lnTo>
                    <a:lnTo>
                      <a:pt x="27710" y="13292"/>
                    </a:lnTo>
                    <a:lnTo>
                      <a:pt x="27798" y="13248"/>
                    </a:lnTo>
                    <a:lnTo>
                      <a:pt x="27886" y="13226"/>
                    </a:lnTo>
                    <a:lnTo>
                      <a:pt x="27997" y="13160"/>
                    </a:lnTo>
                    <a:lnTo>
                      <a:pt x="28527" y="12939"/>
                    </a:lnTo>
                    <a:lnTo>
                      <a:pt x="29056" y="12718"/>
                    </a:lnTo>
                    <a:lnTo>
                      <a:pt x="29255" y="12652"/>
                    </a:lnTo>
                    <a:lnTo>
                      <a:pt x="29321" y="12630"/>
                    </a:lnTo>
                    <a:lnTo>
                      <a:pt x="30116" y="12343"/>
                    </a:lnTo>
                    <a:lnTo>
                      <a:pt x="30889" y="12100"/>
                    </a:lnTo>
                    <a:lnTo>
                      <a:pt x="31154" y="12012"/>
                    </a:lnTo>
                    <a:lnTo>
                      <a:pt x="32103" y="11769"/>
                    </a:lnTo>
                    <a:lnTo>
                      <a:pt x="33031" y="11592"/>
                    </a:lnTo>
                    <a:lnTo>
                      <a:pt x="33870" y="11438"/>
                    </a:lnTo>
                    <a:lnTo>
                      <a:pt x="34223" y="11394"/>
                    </a:lnTo>
                    <a:lnTo>
                      <a:pt x="34245" y="11394"/>
                    </a:lnTo>
                    <a:lnTo>
                      <a:pt x="34974" y="11305"/>
                    </a:lnTo>
                    <a:lnTo>
                      <a:pt x="35216" y="11283"/>
                    </a:lnTo>
                    <a:lnTo>
                      <a:pt x="35680" y="11239"/>
                    </a:lnTo>
                    <a:lnTo>
                      <a:pt x="36365" y="11173"/>
                    </a:lnTo>
                    <a:lnTo>
                      <a:pt x="37049" y="11151"/>
                    </a:lnTo>
                    <a:lnTo>
                      <a:pt x="37204" y="11129"/>
                    </a:lnTo>
                    <a:lnTo>
                      <a:pt x="37402" y="11129"/>
                    </a:lnTo>
                    <a:lnTo>
                      <a:pt x="37844" y="11107"/>
                    </a:lnTo>
                    <a:lnTo>
                      <a:pt x="38396" y="11062"/>
                    </a:lnTo>
                    <a:lnTo>
                      <a:pt x="39036" y="11018"/>
                    </a:lnTo>
                    <a:lnTo>
                      <a:pt x="39787" y="10908"/>
                    </a:lnTo>
                    <a:lnTo>
                      <a:pt x="40206" y="10842"/>
                    </a:lnTo>
                    <a:lnTo>
                      <a:pt x="40648" y="10731"/>
                    </a:lnTo>
                    <a:lnTo>
                      <a:pt x="41111" y="10621"/>
                    </a:lnTo>
                    <a:lnTo>
                      <a:pt x="41575" y="10466"/>
                    </a:lnTo>
                    <a:lnTo>
                      <a:pt x="42039" y="10290"/>
                    </a:lnTo>
                    <a:lnTo>
                      <a:pt x="42525" y="10091"/>
                    </a:lnTo>
                    <a:lnTo>
                      <a:pt x="42613" y="10047"/>
                    </a:lnTo>
                    <a:lnTo>
                      <a:pt x="42525" y="10069"/>
                    </a:lnTo>
                    <a:lnTo>
                      <a:pt x="42039" y="10223"/>
                    </a:lnTo>
                    <a:lnTo>
                      <a:pt x="41553" y="10334"/>
                    </a:lnTo>
                    <a:lnTo>
                      <a:pt x="41111" y="10422"/>
                    </a:lnTo>
                    <a:lnTo>
                      <a:pt x="40692" y="10466"/>
                    </a:lnTo>
                    <a:lnTo>
                      <a:pt x="40295" y="10488"/>
                    </a:lnTo>
                    <a:lnTo>
                      <a:pt x="39919" y="10510"/>
                    </a:lnTo>
                    <a:lnTo>
                      <a:pt x="39235" y="10510"/>
                    </a:lnTo>
                    <a:lnTo>
                      <a:pt x="38109" y="10488"/>
                    </a:lnTo>
                    <a:lnTo>
                      <a:pt x="37645" y="10510"/>
                    </a:lnTo>
                    <a:lnTo>
                      <a:pt x="37446" y="10533"/>
                    </a:lnTo>
                    <a:lnTo>
                      <a:pt x="37248" y="10555"/>
                    </a:lnTo>
                    <a:lnTo>
                      <a:pt x="37248" y="10400"/>
                    </a:lnTo>
                    <a:lnTo>
                      <a:pt x="37226" y="10223"/>
                    </a:lnTo>
                    <a:lnTo>
                      <a:pt x="37181" y="10157"/>
                    </a:lnTo>
                    <a:lnTo>
                      <a:pt x="37159" y="10091"/>
                    </a:lnTo>
                    <a:lnTo>
                      <a:pt x="37115" y="10025"/>
                    </a:lnTo>
                    <a:lnTo>
                      <a:pt x="37049" y="10003"/>
                    </a:lnTo>
                    <a:lnTo>
                      <a:pt x="37005" y="10003"/>
                    </a:lnTo>
                    <a:lnTo>
                      <a:pt x="36806" y="9981"/>
                    </a:lnTo>
                    <a:lnTo>
                      <a:pt x="36298" y="9981"/>
                    </a:lnTo>
                    <a:lnTo>
                      <a:pt x="35901" y="10025"/>
                    </a:lnTo>
                    <a:lnTo>
                      <a:pt x="35614" y="10047"/>
                    </a:lnTo>
                    <a:lnTo>
                      <a:pt x="35327" y="10069"/>
                    </a:lnTo>
                    <a:lnTo>
                      <a:pt x="34775" y="10135"/>
                    </a:lnTo>
                    <a:lnTo>
                      <a:pt x="34245" y="10179"/>
                    </a:lnTo>
                    <a:lnTo>
                      <a:pt x="33759" y="10179"/>
                    </a:lnTo>
                    <a:lnTo>
                      <a:pt x="33538" y="10135"/>
                    </a:lnTo>
                    <a:lnTo>
                      <a:pt x="33318" y="10091"/>
                    </a:lnTo>
                    <a:lnTo>
                      <a:pt x="33119" y="10025"/>
                    </a:lnTo>
                    <a:lnTo>
                      <a:pt x="32942" y="9936"/>
                    </a:lnTo>
                    <a:lnTo>
                      <a:pt x="32810" y="9870"/>
                    </a:lnTo>
                    <a:lnTo>
                      <a:pt x="32699" y="9782"/>
                    </a:lnTo>
                    <a:lnTo>
                      <a:pt x="32545" y="9672"/>
                    </a:lnTo>
                    <a:lnTo>
                      <a:pt x="32390" y="9583"/>
                    </a:lnTo>
                    <a:lnTo>
                      <a:pt x="32258" y="9517"/>
                    </a:lnTo>
                    <a:lnTo>
                      <a:pt x="32125" y="9473"/>
                    </a:lnTo>
                    <a:lnTo>
                      <a:pt x="31993" y="9429"/>
                    </a:lnTo>
                    <a:lnTo>
                      <a:pt x="31640" y="9429"/>
                    </a:lnTo>
                    <a:lnTo>
                      <a:pt x="31441" y="9451"/>
                    </a:lnTo>
                    <a:lnTo>
                      <a:pt x="31441" y="9451"/>
                    </a:lnTo>
                    <a:lnTo>
                      <a:pt x="32258" y="9296"/>
                    </a:lnTo>
                    <a:lnTo>
                      <a:pt x="32214" y="9031"/>
                    </a:lnTo>
                    <a:lnTo>
                      <a:pt x="32148" y="8722"/>
                    </a:lnTo>
                    <a:lnTo>
                      <a:pt x="31242" y="8766"/>
                    </a:lnTo>
                    <a:lnTo>
                      <a:pt x="30293" y="8833"/>
                    </a:lnTo>
                    <a:lnTo>
                      <a:pt x="28394" y="8987"/>
                    </a:lnTo>
                    <a:lnTo>
                      <a:pt x="28262" y="8435"/>
                    </a:lnTo>
                    <a:lnTo>
                      <a:pt x="27688" y="8568"/>
                    </a:lnTo>
                    <a:lnTo>
                      <a:pt x="27599" y="8435"/>
                    </a:lnTo>
                    <a:lnTo>
                      <a:pt x="27555" y="8303"/>
                    </a:lnTo>
                    <a:lnTo>
                      <a:pt x="27533" y="8170"/>
                    </a:lnTo>
                    <a:lnTo>
                      <a:pt x="27555" y="8038"/>
                    </a:lnTo>
                    <a:lnTo>
                      <a:pt x="27621" y="7905"/>
                    </a:lnTo>
                    <a:lnTo>
                      <a:pt x="27732" y="7751"/>
                    </a:lnTo>
                    <a:lnTo>
                      <a:pt x="27908" y="7618"/>
                    </a:lnTo>
                    <a:lnTo>
                      <a:pt x="28107" y="7486"/>
                    </a:lnTo>
                    <a:lnTo>
                      <a:pt x="28306" y="7375"/>
                    </a:lnTo>
                    <a:lnTo>
                      <a:pt x="28372" y="7331"/>
                    </a:lnTo>
                    <a:lnTo>
                      <a:pt x="28681" y="7199"/>
                    </a:lnTo>
                    <a:lnTo>
                      <a:pt x="28769" y="7177"/>
                    </a:lnTo>
                    <a:lnTo>
                      <a:pt x="29454" y="6934"/>
                    </a:lnTo>
                    <a:lnTo>
                      <a:pt x="30138" y="6735"/>
                    </a:lnTo>
                    <a:lnTo>
                      <a:pt x="30801" y="6536"/>
                    </a:lnTo>
                    <a:lnTo>
                      <a:pt x="31375" y="6360"/>
                    </a:lnTo>
                    <a:lnTo>
                      <a:pt x="31220" y="5609"/>
                    </a:lnTo>
                    <a:lnTo>
                      <a:pt x="30933" y="5675"/>
                    </a:lnTo>
                    <a:lnTo>
                      <a:pt x="30646" y="5741"/>
                    </a:lnTo>
                    <a:lnTo>
                      <a:pt x="30558" y="5366"/>
                    </a:lnTo>
                    <a:lnTo>
                      <a:pt x="31507" y="5167"/>
                    </a:lnTo>
                    <a:lnTo>
                      <a:pt x="32412" y="4991"/>
                    </a:lnTo>
                    <a:lnTo>
                      <a:pt x="33318" y="4836"/>
                    </a:lnTo>
                    <a:lnTo>
                      <a:pt x="34223" y="4726"/>
                    </a:lnTo>
                    <a:lnTo>
                      <a:pt x="34377" y="4704"/>
                    </a:lnTo>
                    <a:lnTo>
                      <a:pt x="34377" y="4682"/>
                    </a:lnTo>
                    <a:lnTo>
                      <a:pt x="34355" y="4615"/>
                    </a:lnTo>
                    <a:lnTo>
                      <a:pt x="34333" y="4505"/>
                    </a:lnTo>
                    <a:lnTo>
                      <a:pt x="34289" y="4417"/>
                    </a:lnTo>
                    <a:lnTo>
                      <a:pt x="34245" y="4373"/>
                    </a:lnTo>
                    <a:lnTo>
                      <a:pt x="34179" y="4351"/>
                    </a:lnTo>
                    <a:lnTo>
                      <a:pt x="34024" y="4351"/>
                    </a:lnTo>
                    <a:lnTo>
                      <a:pt x="34797" y="4284"/>
                    </a:lnTo>
                    <a:lnTo>
                      <a:pt x="34974" y="4262"/>
                    </a:lnTo>
                    <a:lnTo>
                      <a:pt x="35724" y="4218"/>
                    </a:lnTo>
                    <a:lnTo>
                      <a:pt x="35989" y="4196"/>
                    </a:lnTo>
                    <a:lnTo>
                      <a:pt x="36497" y="4152"/>
                    </a:lnTo>
                    <a:lnTo>
                      <a:pt x="37005" y="4108"/>
                    </a:lnTo>
                    <a:lnTo>
                      <a:pt x="37491" y="4019"/>
                    </a:lnTo>
                    <a:lnTo>
                      <a:pt x="37711" y="3953"/>
                    </a:lnTo>
                    <a:lnTo>
                      <a:pt x="37932" y="3887"/>
                    </a:lnTo>
                    <a:lnTo>
                      <a:pt x="37976" y="3843"/>
                    </a:lnTo>
                    <a:lnTo>
                      <a:pt x="37998" y="3799"/>
                    </a:lnTo>
                    <a:lnTo>
                      <a:pt x="38020" y="3732"/>
                    </a:lnTo>
                    <a:lnTo>
                      <a:pt x="38020" y="3666"/>
                    </a:lnTo>
                    <a:lnTo>
                      <a:pt x="37998" y="3556"/>
                    </a:lnTo>
                    <a:lnTo>
                      <a:pt x="37910" y="3401"/>
                    </a:lnTo>
                    <a:lnTo>
                      <a:pt x="37778" y="3269"/>
                    </a:lnTo>
                    <a:lnTo>
                      <a:pt x="37579" y="3136"/>
                    </a:lnTo>
                    <a:lnTo>
                      <a:pt x="37336" y="3026"/>
                    </a:lnTo>
                    <a:lnTo>
                      <a:pt x="37005" y="2960"/>
                    </a:lnTo>
                    <a:lnTo>
                      <a:pt x="36541" y="2982"/>
                    </a:lnTo>
                    <a:lnTo>
                      <a:pt x="35746" y="3026"/>
                    </a:lnTo>
                    <a:lnTo>
                      <a:pt x="35150" y="3070"/>
                    </a:lnTo>
                    <a:lnTo>
                      <a:pt x="34841" y="3114"/>
                    </a:lnTo>
                    <a:lnTo>
                      <a:pt x="34620" y="3136"/>
                    </a:lnTo>
                    <a:lnTo>
                      <a:pt x="34488" y="3158"/>
                    </a:lnTo>
                    <a:lnTo>
                      <a:pt x="34466" y="2805"/>
                    </a:lnTo>
                    <a:lnTo>
                      <a:pt x="34444" y="2783"/>
                    </a:lnTo>
                    <a:lnTo>
                      <a:pt x="34576" y="2761"/>
                    </a:lnTo>
                    <a:lnTo>
                      <a:pt x="35084" y="2739"/>
                    </a:lnTo>
                    <a:lnTo>
                      <a:pt x="35636" y="2739"/>
                    </a:lnTo>
                    <a:lnTo>
                      <a:pt x="35923" y="2717"/>
                    </a:lnTo>
                    <a:lnTo>
                      <a:pt x="36188" y="2695"/>
                    </a:lnTo>
                    <a:lnTo>
                      <a:pt x="36453" y="2650"/>
                    </a:lnTo>
                    <a:lnTo>
                      <a:pt x="36674" y="2584"/>
                    </a:lnTo>
                    <a:lnTo>
                      <a:pt x="36740" y="2540"/>
                    </a:lnTo>
                    <a:lnTo>
                      <a:pt x="36740" y="2474"/>
                    </a:lnTo>
                    <a:lnTo>
                      <a:pt x="36696" y="2408"/>
                    </a:lnTo>
                    <a:lnTo>
                      <a:pt x="36629" y="2341"/>
                    </a:lnTo>
                    <a:lnTo>
                      <a:pt x="36629" y="2319"/>
                    </a:lnTo>
                    <a:lnTo>
                      <a:pt x="36497" y="2209"/>
                    </a:lnTo>
                    <a:lnTo>
                      <a:pt x="36320" y="2076"/>
                    </a:lnTo>
                    <a:lnTo>
                      <a:pt x="36276" y="2010"/>
                    </a:lnTo>
                    <a:lnTo>
                      <a:pt x="36254" y="1944"/>
                    </a:lnTo>
                    <a:lnTo>
                      <a:pt x="36276" y="1900"/>
                    </a:lnTo>
                    <a:lnTo>
                      <a:pt x="36320" y="1856"/>
                    </a:lnTo>
                    <a:lnTo>
                      <a:pt x="36563" y="1834"/>
                    </a:lnTo>
                    <a:lnTo>
                      <a:pt x="36806" y="1789"/>
                    </a:lnTo>
                    <a:lnTo>
                      <a:pt x="37049" y="1723"/>
                    </a:lnTo>
                    <a:lnTo>
                      <a:pt x="37159" y="1679"/>
                    </a:lnTo>
                    <a:lnTo>
                      <a:pt x="37292" y="1613"/>
                    </a:lnTo>
                    <a:lnTo>
                      <a:pt x="37226" y="1613"/>
                    </a:lnTo>
                    <a:lnTo>
                      <a:pt x="36894" y="1635"/>
                    </a:lnTo>
                    <a:lnTo>
                      <a:pt x="36497" y="1679"/>
                    </a:lnTo>
                    <a:lnTo>
                      <a:pt x="35989" y="1723"/>
                    </a:lnTo>
                    <a:lnTo>
                      <a:pt x="35658" y="1767"/>
                    </a:lnTo>
                    <a:lnTo>
                      <a:pt x="35216" y="1811"/>
                    </a:lnTo>
                    <a:lnTo>
                      <a:pt x="34797" y="1856"/>
                    </a:lnTo>
                    <a:lnTo>
                      <a:pt x="34400" y="1878"/>
                    </a:lnTo>
                    <a:lnTo>
                      <a:pt x="34024" y="1856"/>
                    </a:lnTo>
                    <a:lnTo>
                      <a:pt x="33759" y="1745"/>
                    </a:lnTo>
                    <a:lnTo>
                      <a:pt x="33538" y="1613"/>
                    </a:lnTo>
                    <a:lnTo>
                      <a:pt x="33472" y="1569"/>
                    </a:lnTo>
                    <a:lnTo>
                      <a:pt x="33406" y="1480"/>
                    </a:lnTo>
                    <a:lnTo>
                      <a:pt x="33340" y="1414"/>
                    </a:lnTo>
                    <a:lnTo>
                      <a:pt x="33296" y="1304"/>
                    </a:lnTo>
                    <a:lnTo>
                      <a:pt x="33274" y="1193"/>
                    </a:lnTo>
                    <a:lnTo>
                      <a:pt x="32766" y="1304"/>
                    </a:lnTo>
                    <a:lnTo>
                      <a:pt x="32258" y="1370"/>
                    </a:lnTo>
                    <a:lnTo>
                      <a:pt x="31772" y="1392"/>
                    </a:lnTo>
                    <a:lnTo>
                      <a:pt x="31309" y="1370"/>
                    </a:lnTo>
                    <a:lnTo>
                      <a:pt x="31066" y="1326"/>
                    </a:lnTo>
                    <a:lnTo>
                      <a:pt x="30801" y="1282"/>
                    </a:lnTo>
                    <a:lnTo>
                      <a:pt x="30536" y="1215"/>
                    </a:lnTo>
                    <a:lnTo>
                      <a:pt x="30293" y="1127"/>
                    </a:lnTo>
                    <a:lnTo>
                      <a:pt x="30094" y="1061"/>
                    </a:lnTo>
                    <a:lnTo>
                      <a:pt x="30072" y="1039"/>
                    </a:lnTo>
                    <a:lnTo>
                      <a:pt x="29807" y="928"/>
                    </a:lnTo>
                    <a:lnTo>
                      <a:pt x="29498" y="774"/>
                    </a:lnTo>
                    <a:lnTo>
                      <a:pt x="29211" y="597"/>
                    </a:lnTo>
                    <a:lnTo>
                      <a:pt x="29145" y="553"/>
                    </a:lnTo>
                    <a:lnTo>
                      <a:pt x="29056" y="531"/>
                    </a:lnTo>
                    <a:lnTo>
                      <a:pt x="28836" y="509"/>
                    </a:lnTo>
                    <a:lnTo>
                      <a:pt x="28637" y="509"/>
                    </a:lnTo>
                    <a:lnTo>
                      <a:pt x="28460" y="531"/>
                    </a:lnTo>
                    <a:lnTo>
                      <a:pt x="28019" y="619"/>
                    </a:lnTo>
                    <a:lnTo>
                      <a:pt x="27688" y="708"/>
                    </a:lnTo>
                    <a:lnTo>
                      <a:pt x="27202" y="840"/>
                    </a:lnTo>
                    <a:lnTo>
                      <a:pt x="26473" y="884"/>
                    </a:lnTo>
                    <a:lnTo>
                      <a:pt x="25745" y="950"/>
                    </a:lnTo>
                    <a:lnTo>
                      <a:pt x="24332" y="1105"/>
                    </a:lnTo>
                    <a:lnTo>
                      <a:pt x="24000" y="1149"/>
                    </a:lnTo>
                    <a:lnTo>
                      <a:pt x="23559" y="1215"/>
                    </a:lnTo>
                    <a:lnTo>
                      <a:pt x="22698" y="1326"/>
                    </a:lnTo>
                    <a:lnTo>
                      <a:pt x="21395" y="1502"/>
                    </a:lnTo>
                    <a:lnTo>
                      <a:pt x="20115" y="1613"/>
                    </a:lnTo>
                    <a:lnTo>
                      <a:pt x="19254" y="1679"/>
                    </a:lnTo>
                    <a:lnTo>
                      <a:pt x="18392" y="1701"/>
                    </a:lnTo>
                    <a:lnTo>
                      <a:pt x="17333" y="1679"/>
                    </a:lnTo>
                    <a:lnTo>
                      <a:pt x="16692" y="1657"/>
                    </a:lnTo>
                    <a:lnTo>
                      <a:pt x="16030" y="1591"/>
                    </a:lnTo>
                    <a:lnTo>
                      <a:pt x="15125" y="1458"/>
                    </a:lnTo>
                    <a:lnTo>
                      <a:pt x="14661" y="1392"/>
                    </a:lnTo>
                    <a:lnTo>
                      <a:pt x="14220" y="1282"/>
                    </a:lnTo>
                    <a:lnTo>
                      <a:pt x="13535" y="1127"/>
                    </a:lnTo>
                    <a:lnTo>
                      <a:pt x="13094" y="818"/>
                    </a:lnTo>
                    <a:lnTo>
                      <a:pt x="12961" y="730"/>
                    </a:lnTo>
                    <a:lnTo>
                      <a:pt x="12829" y="641"/>
                    </a:lnTo>
                    <a:lnTo>
                      <a:pt x="12475" y="398"/>
                    </a:lnTo>
                    <a:lnTo>
                      <a:pt x="12453" y="376"/>
                    </a:lnTo>
                    <a:lnTo>
                      <a:pt x="12078" y="288"/>
                    </a:lnTo>
                    <a:lnTo>
                      <a:pt x="11990" y="288"/>
                    </a:lnTo>
                    <a:lnTo>
                      <a:pt x="11526" y="200"/>
                    </a:lnTo>
                    <a:lnTo>
                      <a:pt x="11018" y="133"/>
                    </a:lnTo>
                    <a:lnTo>
                      <a:pt x="10532" y="67"/>
                    </a:lnTo>
                    <a:lnTo>
                      <a:pt x="10003" y="45"/>
                    </a:lnTo>
                    <a:lnTo>
                      <a:pt x="9473" y="23"/>
                    </a:lnTo>
                    <a:lnTo>
                      <a:pt x="8899"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1" name="Google Shape;1171;p15"/>
          <p:cNvGrpSpPr/>
          <p:nvPr/>
        </p:nvGrpSpPr>
        <p:grpSpPr>
          <a:xfrm rot="5400000" flipH="1">
            <a:off x="-1211042" y="212522"/>
            <a:ext cx="2518720" cy="897087"/>
            <a:chOff x="7180358" y="4544572"/>
            <a:chExt cx="2518720" cy="897087"/>
          </a:xfrm>
        </p:grpSpPr>
        <p:grpSp>
          <p:nvGrpSpPr>
            <p:cNvPr id="1172" name="Google Shape;1172;p15"/>
            <p:cNvGrpSpPr/>
            <p:nvPr/>
          </p:nvGrpSpPr>
          <p:grpSpPr>
            <a:xfrm flipH="1">
              <a:off x="7180358" y="4544572"/>
              <a:ext cx="2213920" cy="820887"/>
              <a:chOff x="2137225" y="1491625"/>
              <a:chExt cx="1116675" cy="414025"/>
            </a:xfrm>
          </p:grpSpPr>
          <p:sp>
            <p:nvSpPr>
              <p:cNvPr id="1173" name="Google Shape;1173;p15"/>
              <p:cNvSpPr/>
              <p:nvPr/>
            </p:nvSpPr>
            <p:spPr>
              <a:xfrm>
                <a:off x="3213575" y="1623550"/>
                <a:ext cx="3875" cy="2250"/>
              </a:xfrm>
              <a:custGeom>
                <a:avLst/>
                <a:gdLst/>
                <a:ahLst/>
                <a:cxnLst/>
                <a:rect l="l" t="t" r="r" b="b"/>
                <a:pathLst>
                  <a:path w="155" h="90" extrusionOk="0">
                    <a:moveTo>
                      <a:pt x="0" y="89"/>
                    </a:moveTo>
                    <a:lnTo>
                      <a:pt x="0" y="89"/>
                    </a:lnTo>
                    <a:lnTo>
                      <a:pt x="155" y="1"/>
                    </a:lnTo>
                    <a:lnTo>
                      <a:pt x="155" y="1"/>
                    </a:lnTo>
                    <a:lnTo>
                      <a:pt x="0" y="89"/>
                    </a:lnTo>
                    <a:lnTo>
                      <a:pt x="0" y="89"/>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3042450" y="1607550"/>
                <a:ext cx="211450" cy="91100"/>
              </a:xfrm>
              <a:custGeom>
                <a:avLst/>
                <a:gdLst/>
                <a:ahLst/>
                <a:cxnLst/>
                <a:rect l="l" t="t" r="r" b="b"/>
                <a:pathLst>
                  <a:path w="8458" h="3644" extrusionOk="0">
                    <a:moveTo>
                      <a:pt x="7088" y="1"/>
                    </a:moveTo>
                    <a:lnTo>
                      <a:pt x="6823" y="133"/>
                    </a:lnTo>
                    <a:lnTo>
                      <a:pt x="6691" y="199"/>
                    </a:lnTo>
                    <a:lnTo>
                      <a:pt x="6558" y="243"/>
                    </a:lnTo>
                    <a:lnTo>
                      <a:pt x="6470" y="221"/>
                    </a:lnTo>
                    <a:lnTo>
                      <a:pt x="6426" y="199"/>
                    </a:lnTo>
                    <a:lnTo>
                      <a:pt x="6404" y="155"/>
                    </a:lnTo>
                    <a:lnTo>
                      <a:pt x="6293" y="199"/>
                    </a:lnTo>
                    <a:lnTo>
                      <a:pt x="6205" y="243"/>
                    </a:lnTo>
                    <a:lnTo>
                      <a:pt x="6028" y="265"/>
                    </a:lnTo>
                    <a:lnTo>
                      <a:pt x="5852" y="243"/>
                    </a:lnTo>
                    <a:lnTo>
                      <a:pt x="5675" y="177"/>
                    </a:lnTo>
                    <a:lnTo>
                      <a:pt x="5609" y="177"/>
                    </a:lnTo>
                    <a:lnTo>
                      <a:pt x="5521" y="199"/>
                    </a:lnTo>
                    <a:lnTo>
                      <a:pt x="5300" y="288"/>
                    </a:lnTo>
                    <a:lnTo>
                      <a:pt x="4615" y="420"/>
                    </a:lnTo>
                    <a:lnTo>
                      <a:pt x="3909" y="575"/>
                    </a:lnTo>
                    <a:lnTo>
                      <a:pt x="3556" y="641"/>
                    </a:lnTo>
                    <a:lnTo>
                      <a:pt x="3202" y="685"/>
                    </a:lnTo>
                    <a:lnTo>
                      <a:pt x="2849" y="707"/>
                    </a:lnTo>
                    <a:lnTo>
                      <a:pt x="2496" y="685"/>
                    </a:lnTo>
                    <a:lnTo>
                      <a:pt x="2253" y="575"/>
                    </a:lnTo>
                    <a:lnTo>
                      <a:pt x="1900" y="575"/>
                    </a:lnTo>
                    <a:lnTo>
                      <a:pt x="1811" y="597"/>
                    </a:lnTo>
                    <a:lnTo>
                      <a:pt x="1745" y="597"/>
                    </a:lnTo>
                    <a:lnTo>
                      <a:pt x="1635" y="619"/>
                    </a:lnTo>
                    <a:lnTo>
                      <a:pt x="1458" y="641"/>
                    </a:lnTo>
                    <a:lnTo>
                      <a:pt x="1414" y="641"/>
                    </a:lnTo>
                    <a:lnTo>
                      <a:pt x="1392" y="663"/>
                    </a:lnTo>
                    <a:lnTo>
                      <a:pt x="1370" y="751"/>
                    </a:lnTo>
                    <a:lnTo>
                      <a:pt x="1282" y="884"/>
                    </a:lnTo>
                    <a:lnTo>
                      <a:pt x="1171" y="1060"/>
                    </a:lnTo>
                    <a:lnTo>
                      <a:pt x="1061" y="1149"/>
                    </a:lnTo>
                    <a:lnTo>
                      <a:pt x="1017" y="1215"/>
                    </a:lnTo>
                    <a:lnTo>
                      <a:pt x="995" y="1281"/>
                    </a:lnTo>
                    <a:lnTo>
                      <a:pt x="1039" y="1347"/>
                    </a:lnTo>
                    <a:lnTo>
                      <a:pt x="1083" y="1392"/>
                    </a:lnTo>
                    <a:lnTo>
                      <a:pt x="1127" y="1458"/>
                    </a:lnTo>
                    <a:lnTo>
                      <a:pt x="1127" y="1502"/>
                    </a:lnTo>
                    <a:lnTo>
                      <a:pt x="1127" y="1546"/>
                    </a:lnTo>
                    <a:lnTo>
                      <a:pt x="1105" y="1568"/>
                    </a:lnTo>
                    <a:lnTo>
                      <a:pt x="1083" y="1590"/>
                    </a:lnTo>
                    <a:lnTo>
                      <a:pt x="1039" y="1568"/>
                    </a:lnTo>
                    <a:lnTo>
                      <a:pt x="972" y="1679"/>
                    </a:lnTo>
                    <a:lnTo>
                      <a:pt x="884" y="1789"/>
                    </a:lnTo>
                    <a:lnTo>
                      <a:pt x="774" y="1877"/>
                    </a:lnTo>
                    <a:lnTo>
                      <a:pt x="685" y="1877"/>
                    </a:lnTo>
                    <a:lnTo>
                      <a:pt x="597" y="1899"/>
                    </a:lnTo>
                    <a:lnTo>
                      <a:pt x="420" y="1877"/>
                    </a:lnTo>
                    <a:lnTo>
                      <a:pt x="288" y="1833"/>
                    </a:lnTo>
                    <a:lnTo>
                      <a:pt x="178" y="1789"/>
                    </a:lnTo>
                    <a:lnTo>
                      <a:pt x="133" y="1789"/>
                    </a:lnTo>
                    <a:lnTo>
                      <a:pt x="111" y="1811"/>
                    </a:lnTo>
                    <a:lnTo>
                      <a:pt x="45" y="1899"/>
                    </a:lnTo>
                    <a:lnTo>
                      <a:pt x="23" y="2032"/>
                    </a:lnTo>
                    <a:lnTo>
                      <a:pt x="1" y="2230"/>
                    </a:lnTo>
                    <a:lnTo>
                      <a:pt x="23" y="2451"/>
                    </a:lnTo>
                    <a:lnTo>
                      <a:pt x="89" y="2650"/>
                    </a:lnTo>
                    <a:lnTo>
                      <a:pt x="178" y="2827"/>
                    </a:lnTo>
                    <a:lnTo>
                      <a:pt x="288" y="2959"/>
                    </a:lnTo>
                    <a:lnTo>
                      <a:pt x="332" y="3025"/>
                    </a:lnTo>
                    <a:lnTo>
                      <a:pt x="354" y="3069"/>
                    </a:lnTo>
                    <a:lnTo>
                      <a:pt x="332" y="3092"/>
                    </a:lnTo>
                    <a:lnTo>
                      <a:pt x="310" y="3114"/>
                    </a:lnTo>
                    <a:lnTo>
                      <a:pt x="222" y="3180"/>
                    </a:lnTo>
                    <a:lnTo>
                      <a:pt x="178" y="3246"/>
                    </a:lnTo>
                    <a:lnTo>
                      <a:pt x="310" y="3290"/>
                    </a:lnTo>
                    <a:lnTo>
                      <a:pt x="398" y="3357"/>
                    </a:lnTo>
                    <a:lnTo>
                      <a:pt x="509" y="3423"/>
                    </a:lnTo>
                    <a:lnTo>
                      <a:pt x="663" y="3467"/>
                    </a:lnTo>
                    <a:lnTo>
                      <a:pt x="685" y="3489"/>
                    </a:lnTo>
                    <a:lnTo>
                      <a:pt x="752" y="3511"/>
                    </a:lnTo>
                    <a:lnTo>
                      <a:pt x="995" y="3577"/>
                    </a:lnTo>
                    <a:lnTo>
                      <a:pt x="1282" y="3621"/>
                    </a:lnTo>
                    <a:lnTo>
                      <a:pt x="1524" y="3644"/>
                    </a:lnTo>
                    <a:lnTo>
                      <a:pt x="1591" y="3621"/>
                    </a:lnTo>
                    <a:lnTo>
                      <a:pt x="1856" y="3599"/>
                    </a:lnTo>
                    <a:lnTo>
                      <a:pt x="1922" y="3577"/>
                    </a:lnTo>
                    <a:lnTo>
                      <a:pt x="1944" y="3555"/>
                    </a:lnTo>
                    <a:lnTo>
                      <a:pt x="1944" y="3577"/>
                    </a:lnTo>
                    <a:lnTo>
                      <a:pt x="2032" y="3533"/>
                    </a:lnTo>
                    <a:lnTo>
                      <a:pt x="2209" y="3533"/>
                    </a:lnTo>
                    <a:lnTo>
                      <a:pt x="2253" y="3511"/>
                    </a:lnTo>
                    <a:lnTo>
                      <a:pt x="2275" y="3577"/>
                    </a:lnTo>
                    <a:lnTo>
                      <a:pt x="2363" y="3533"/>
                    </a:lnTo>
                    <a:lnTo>
                      <a:pt x="2452" y="3511"/>
                    </a:lnTo>
                    <a:lnTo>
                      <a:pt x="2562" y="3511"/>
                    </a:lnTo>
                    <a:lnTo>
                      <a:pt x="2650" y="3489"/>
                    </a:lnTo>
                    <a:lnTo>
                      <a:pt x="2650" y="3555"/>
                    </a:lnTo>
                    <a:lnTo>
                      <a:pt x="2739" y="3533"/>
                    </a:lnTo>
                    <a:lnTo>
                      <a:pt x="2783" y="3555"/>
                    </a:lnTo>
                    <a:lnTo>
                      <a:pt x="2783" y="3577"/>
                    </a:lnTo>
                    <a:lnTo>
                      <a:pt x="2805" y="3644"/>
                    </a:lnTo>
                    <a:lnTo>
                      <a:pt x="2871" y="3644"/>
                    </a:lnTo>
                    <a:lnTo>
                      <a:pt x="2915" y="3621"/>
                    </a:lnTo>
                    <a:lnTo>
                      <a:pt x="2996" y="3621"/>
                    </a:lnTo>
                    <a:lnTo>
                      <a:pt x="2982" y="3577"/>
                    </a:lnTo>
                    <a:lnTo>
                      <a:pt x="3335" y="3533"/>
                    </a:lnTo>
                    <a:lnTo>
                      <a:pt x="3644" y="3511"/>
                    </a:lnTo>
                    <a:lnTo>
                      <a:pt x="3843" y="3511"/>
                    </a:lnTo>
                    <a:lnTo>
                      <a:pt x="4063" y="3489"/>
                    </a:lnTo>
                    <a:lnTo>
                      <a:pt x="4284" y="3445"/>
                    </a:lnTo>
                    <a:lnTo>
                      <a:pt x="4483" y="3379"/>
                    </a:lnTo>
                    <a:lnTo>
                      <a:pt x="4925" y="3224"/>
                    </a:lnTo>
                    <a:lnTo>
                      <a:pt x="5344" y="3047"/>
                    </a:lnTo>
                    <a:lnTo>
                      <a:pt x="5388" y="3025"/>
                    </a:lnTo>
                    <a:lnTo>
                      <a:pt x="5410" y="2981"/>
                    </a:lnTo>
                    <a:lnTo>
                      <a:pt x="5388" y="2937"/>
                    </a:lnTo>
                    <a:lnTo>
                      <a:pt x="5344" y="2893"/>
                    </a:lnTo>
                    <a:lnTo>
                      <a:pt x="5543" y="2827"/>
                    </a:lnTo>
                    <a:lnTo>
                      <a:pt x="5587" y="2782"/>
                    </a:lnTo>
                    <a:lnTo>
                      <a:pt x="5609" y="2738"/>
                    </a:lnTo>
                    <a:lnTo>
                      <a:pt x="5631" y="2694"/>
                    </a:lnTo>
                    <a:lnTo>
                      <a:pt x="5675" y="2650"/>
                    </a:lnTo>
                    <a:lnTo>
                      <a:pt x="6028" y="2473"/>
                    </a:lnTo>
                    <a:lnTo>
                      <a:pt x="6382" y="2319"/>
                    </a:lnTo>
                    <a:lnTo>
                      <a:pt x="7088" y="2032"/>
                    </a:lnTo>
                    <a:lnTo>
                      <a:pt x="7442" y="1877"/>
                    </a:lnTo>
                    <a:lnTo>
                      <a:pt x="7795" y="1701"/>
                    </a:lnTo>
                    <a:lnTo>
                      <a:pt x="8126" y="1524"/>
                    </a:lnTo>
                    <a:lnTo>
                      <a:pt x="8457" y="1325"/>
                    </a:lnTo>
                    <a:lnTo>
                      <a:pt x="8126" y="1436"/>
                    </a:lnTo>
                    <a:lnTo>
                      <a:pt x="7949" y="1502"/>
                    </a:lnTo>
                    <a:lnTo>
                      <a:pt x="7795" y="1590"/>
                    </a:lnTo>
                    <a:lnTo>
                      <a:pt x="7751" y="1524"/>
                    </a:lnTo>
                    <a:lnTo>
                      <a:pt x="7729" y="1502"/>
                    </a:lnTo>
                    <a:lnTo>
                      <a:pt x="7684" y="1502"/>
                    </a:lnTo>
                    <a:lnTo>
                      <a:pt x="7419" y="1634"/>
                    </a:lnTo>
                    <a:lnTo>
                      <a:pt x="7155" y="1745"/>
                    </a:lnTo>
                    <a:lnTo>
                      <a:pt x="6934" y="1833"/>
                    </a:lnTo>
                    <a:lnTo>
                      <a:pt x="6735" y="1833"/>
                    </a:lnTo>
                    <a:lnTo>
                      <a:pt x="6603" y="1789"/>
                    </a:lnTo>
                    <a:lnTo>
                      <a:pt x="6492" y="1789"/>
                    </a:lnTo>
                    <a:lnTo>
                      <a:pt x="6382" y="1811"/>
                    </a:lnTo>
                    <a:lnTo>
                      <a:pt x="6382" y="1811"/>
                    </a:lnTo>
                    <a:lnTo>
                      <a:pt x="6558" y="1745"/>
                    </a:lnTo>
                    <a:lnTo>
                      <a:pt x="6514" y="1634"/>
                    </a:lnTo>
                    <a:lnTo>
                      <a:pt x="6117" y="1745"/>
                    </a:lnTo>
                    <a:lnTo>
                      <a:pt x="5719" y="1833"/>
                    </a:lnTo>
                    <a:lnTo>
                      <a:pt x="5675" y="1723"/>
                    </a:lnTo>
                    <a:lnTo>
                      <a:pt x="5565" y="1767"/>
                    </a:lnTo>
                    <a:lnTo>
                      <a:pt x="5543" y="1723"/>
                    </a:lnTo>
                    <a:lnTo>
                      <a:pt x="5543" y="1679"/>
                    </a:lnTo>
                    <a:lnTo>
                      <a:pt x="5543" y="1656"/>
                    </a:lnTo>
                    <a:lnTo>
                      <a:pt x="5565" y="1612"/>
                    </a:lnTo>
                    <a:lnTo>
                      <a:pt x="5631" y="1546"/>
                    </a:lnTo>
                    <a:lnTo>
                      <a:pt x="5741" y="1480"/>
                    </a:lnTo>
                    <a:lnTo>
                      <a:pt x="6028" y="1347"/>
                    </a:lnTo>
                    <a:lnTo>
                      <a:pt x="6271" y="1215"/>
                    </a:lnTo>
                    <a:lnTo>
                      <a:pt x="6227" y="1082"/>
                    </a:lnTo>
                    <a:lnTo>
                      <a:pt x="6117" y="1127"/>
                    </a:lnTo>
                    <a:lnTo>
                      <a:pt x="6073" y="1060"/>
                    </a:lnTo>
                    <a:lnTo>
                      <a:pt x="6801" y="751"/>
                    </a:lnTo>
                    <a:lnTo>
                      <a:pt x="6757" y="707"/>
                    </a:lnTo>
                    <a:lnTo>
                      <a:pt x="6713" y="707"/>
                    </a:lnTo>
                    <a:lnTo>
                      <a:pt x="7066" y="553"/>
                    </a:lnTo>
                    <a:lnTo>
                      <a:pt x="7243" y="464"/>
                    </a:lnTo>
                    <a:lnTo>
                      <a:pt x="7397" y="332"/>
                    </a:lnTo>
                    <a:lnTo>
                      <a:pt x="7397" y="288"/>
                    </a:lnTo>
                    <a:lnTo>
                      <a:pt x="7353" y="265"/>
                    </a:lnTo>
                    <a:lnTo>
                      <a:pt x="7265" y="243"/>
                    </a:lnTo>
                    <a:lnTo>
                      <a:pt x="7155" y="243"/>
                    </a:lnTo>
                    <a:lnTo>
                      <a:pt x="6713" y="464"/>
                    </a:lnTo>
                    <a:lnTo>
                      <a:pt x="6691" y="398"/>
                    </a:lnTo>
                    <a:lnTo>
                      <a:pt x="6890" y="310"/>
                    </a:lnTo>
                    <a:lnTo>
                      <a:pt x="6978" y="265"/>
                    </a:lnTo>
                    <a:lnTo>
                      <a:pt x="7066" y="221"/>
                    </a:lnTo>
                    <a:lnTo>
                      <a:pt x="7066" y="199"/>
                    </a:lnTo>
                    <a:lnTo>
                      <a:pt x="7044" y="177"/>
                    </a:lnTo>
                    <a:lnTo>
                      <a:pt x="7000" y="155"/>
                    </a:lnTo>
                    <a:lnTo>
                      <a:pt x="6956" y="133"/>
                    </a:lnTo>
                    <a:lnTo>
                      <a:pt x="6934" y="133"/>
                    </a:lnTo>
                    <a:lnTo>
                      <a:pt x="6956" y="111"/>
                    </a:lnTo>
                    <a:lnTo>
                      <a:pt x="7022" y="67"/>
                    </a:lnTo>
                    <a:lnTo>
                      <a:pt x="7088" y="1"/>
                    </a:lnTo>
                    <a:close/>
                    <a:moveTo>
                      <a:pt x="2996" y="3621"/>
                    </a:moveTo>
                    <a:lnTo>
                      <a:pt x="3004" y="3644"/>
                    </a:lnTo>
                    <a:lnTo>
                      <a:pt x="3004" y="362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3212475" y="1625775"/>
                <a:ext cx="1125" cy="575"/>
              </a:xfrm>
              <a:custGeom>
                <a:avLst/>
                <a:gdLst/>
                <a:ahLst/>
                <a:cxnLst/>
                <a:rect l="l" t="t" r="r" b="b"/>
                <a:pathLst>
                  <a:path w="45" h="23" extrusionOk="0">
                    <a:moveTo>
                      <a:pt x="44" y="0"/>
                    </a:moveTo>
                    <a:lnTo>
                      <a:pt x="44" y="0"/>
                    </a:lnTo>
                    <a:lnTo>
                      <a:pt x="0" y="22"/>
                    </a:lnTo>
                    <a:lnTo>
                      <a:pt x="0" y="22"/>
                    </a:lnTo>
                    <a:lnTo>
                      <a:pt x="0" y="22"/>
                    </a:lnTo>
                    <a:lnTo>
                      <a:pt x="44" y="0"/>
                    </a:lnTo>
                    <a:lnTo>
                      <a:pt x="44"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2137225" y="1491625"/>
                <a:ext cx="1065325" cy="414025"/>
              </a:xfrm>
              <a:custGeom>
                <a:avLst/>
                <a:gdLst/>
                <a:ahLst/>
                <a:cxnLst/>
                <a:rect l="l" t="t" r="r" b="b"/>
                <a:pathLst>
                  <a:path w="42613" h="16561" extrusionOk="0">
                    <a:moveTo>
                      <a:pt x="8899" y="1"/>
                    </a:moveTo>
                    <a:lnTo>
                      <a:pt x="7949" y="23"/>
                    </a:lnTo>
                    <a:lnTo>
                      <a:pt x="7662" y="23"/>
                    </a:lnTo>
                    <a:lnTo>
                      <a:pt x="7419" y="45"/>
                    </a:lnTo>
                    <a:lnTo>
                      <a:pt x="6249" y="133"/>
                    </a:lnTo>
                    <a:lnTo>
                      <a:pt x="5211" y="244"/>
                    </a:lnTo>
                    <a:lnTo>
                      <a:pt x="4991" y="288"/>
                    </a:lnTo>
                    <a:lnTo>
                      <a:pt x="4770" y="376"/>
                    </a:lnTo>
                    <a:lnTo>
                      <a:pt x="4571" y="509"/>
                    </a:lnTo>
                    <a:lnTo>
                      <a:pt x="4372" y="641"/>
                    </a:lnTo>
                    <a:lnTo>
                      <a:pt x="4196" y="818"/>
                    </a:lnTo>
                    <a:lnTo>
                      <a:pt x="4107" y="906"/>
                    </a:lnTo>
                    <a:lnTo>
                      <a:pt x="4063" y="995"/>
                    </a:lnTo>
                    <a:lnTo>
                      <a:pt x="4041" y="1061"/>
                    </a:lnTo>
                    <a:lnTo>
                      <a:pt x="3931" y="1326"/>
                    </a:lnTo>
                    <a:lnTo>
                      <a:pt x="3909" y="1392"/>
                    </a:lnTo>
                    <a:lnTo>
                      <a:pt x="3798" y="1789"/>
                    </a:lnTo>
                    <a:lnTo>
                      <a:pt x="3732" y="2121"/>
                    </a:lnTo>
                    <a:lnTo>
                      <a:pt x="3666" y="2363"/>
                    </a:lnTo>
                    <a:lnTo>
                      <a:pt x="3644" y="2452"/>
                    </a:lnTo>
                    <a:lnTo>
                      <a:pt x="3511" y="2827"/>
                    </a:lnTo>
                    <a:lnTo>
                      <a:pt x="3489" y="2849"/>
                    </a:lnTo>
                    <a:lnTo>
                      <a:pt x="3401" y="3114"/>
                    </a:lnTo>
                    <a:lnTo>
                      <a:pt x="3379" y="3180"/>
                    </a:lnTo>
                    <a:lnTo>
                      <a:pt x="3335" y="3379"/>
                    </a:lnTo>
                    <a:lnTo>
                      <a:pt x="3291" y="3578"/>
                    </a:lnTo>
                    <a:lnTo>
                      <a:pt x="3268" y="3754"/>
                    </a:lnTo>
                    <a:lnTo>
                      <a:pt x="3291" y="3931"/>
                    </a:lnTo>
                    <a:lnTo>
                      <a:pt x="3401" y="4019"/>
                    </a:lnTo>
                    <a:lnTo>
                      <a:pt x="3533" y="4086"/>
                    </a:lnTo>
                    <a:lnTo>
                      <a:pt x="3953" y="4262"/>
                    </a:lnTo>
                    <a:lnTo>
                      <a:pt x="4019" y="4284"/>
                    </a:lnTo>
                    <a:lnTo>
                      <a:pt x="4107" y="4306"/>
                    </a:lnTo>
                    <a:lnTo>
                      <a:pt x="4240" y="4373"/>
                    </a:lnTo>
                    <a:lnTo>
                      <a:pt x="4395" y="4439"/>
                    </a:lnTo>
                    <a:lnTo>
                      <a:pt x="4505" y="4527"/>
                    </a:lnTo>
                    <a:lnTo>
                      <a:pt x="4593" y="4615"/>
                    </a:lnTo>
                    <a:lnTo>
                      <a:pt x="4659" y="4726"/>
                    </a:lnTo>
                    <a:lnTo>
                      <a:pt x="4704" y="4836"/>
                    </a:lnTo>
                    <a:lnTo>
                      <a:pt x="4726" y="4991"/>
                    </a:lnTo>
                    <a:lnTo>
                      <a:pt x="4704" y="5035"/>
                    </a:lnTo>
                    <a:lnTo>
                      <a:pt x="4682" y="5079"/>
                    </a:lnTo>
                    <a:lnTo>
                      <a:pt x="4637" y="5101"/>
                    </a:lnTo>
                    <a:lnTo>
                      <a:pt x="4571" y="5123"/>
                    </a:lnTo>
                    <a:lnTo>
                      <a:pt x="4483" y="5145"/>
                    </a:lnTo>
                    <a:lnTo>
                      <a:pt x="4130" y="5145"/>
                    </a:lnTo>
                    <a:lnTo>
                      <a:pt x="4107" y="5300"/>
                    </a:lnTo>
                    <a:lnTo>
                      <a:pt x="4063" y="5477"/>
                    </a:lnTo>
                    <a:lnTo>
                      <a:pt x="4019" y="5675"/>
                    </a:lnTo>
                    <a:lnTo>
                      <a:pt x="3953" y="5808"/>
                    </a:lnTo>
                    <a:lnTo>
                      <a:pt x="3887" y="5984"/>
                    </a:lnTo>
                    <a:lnTo>
                      <a:pt x="3865" y="6051"/>
                    </a:lnTo>
                    <a:lnTo>
                      <a:pt x="3798" y="6183"/>
                    </a:lnTo>
                    <a:lnTo>
                      <a:pt x="3622" y="6558"/>
                    </a:lnTo>
                    <a:lnTo>
                      <a:pt x="3423" y="6890"/>
                    </a:lnTo>
                    <a:lnTo>
                      <a:pt x="3335" y="7022"/>
                    </a:lnTo>
                    <a:lnTo>
                      <a:pt x="3224" y="7155"/>
                    </a:lnTo>
                    <a:lnTo>
                      <a:pt x="3114" y="7265"/>
                    </a:lnTo>
                    <a:lnTo>
                      <a:pt x="3026" y="7331"/>
                    </a:lnTo>
                    <a:lnTo>
                      <a:pt x="2937" y="7331"/>
                    </a:lnTo>
                    <a:lnTo>
                      <a:pt x="2761" y="7486"/>
                    </a:lnTo>
                    <a:lnTo>
                      <a:pt x="2474" y="7662"/>
                    </a:lnTo>
                    <a:lnTo>
                      <a:pt x="2098" y="7839"/>
                    </a:lnTo>
                    <a:lnTo>
                      <a:pt x="1878" y="7905"/>
                    </a:lnTo>
                    <a:lnTo>
                      <a:pt x="1657" y="7949"/>
                    </a:lnTo>
                    <a:lnTo>
                      <a:pt x="1458" y="8016"/>
                    </a:lnTo>
                    <a:lnTo>
                      <a:pt x="1237" y="8038"/>
                    </a:lnTo>
                    <a:lnTo>
                      <a:pt x="862" y="8060"/>
                    </a:lnTo>
                    <a:lnTo>
                      <a:pt x="487" y="8060"/>
                    </a:lnTo>
                    <a:lnTo>
                      <a:pt x="398" y="8082"/>
                    </a:lnTo>
                    <a:lnTo>
                      <a:pt x="288" y="8126"/>
                    </a:lnTo>
                    <a:lnTo>
                      <a:pt x="200" y="8192"/>
                    </a:lnTo>
                    <a:lnTo>
                      <a:pt x="133" y="8303"/>
                    </a:lnTo>
                    <a:lnTo>
                      <a:pt x="67" y="8435"/>
                    </a:lnTo>
                    <a:lnTo>
                      <a:pt x="23" y="8612"/>
                    </a:lnTo>
                    <a:lnTo>
                      <a:pt x="1" y="8788"/>
                    </a:lnTo>
                    <a:lnTo>
                      <a:pt x="1" y="9142"/>
                    </a:lnTo>
                    <a:lnTo>
                      <a:pt x="1" y="9340"/>
                    </a:lnTo>
                    <a:lnTo>
                      <a:pt x="23" y="9561"/>
                    </a:lnTo>
                    <a:lnTo>
                      <a:pt x="67" y="9804"/>
                    </a:lnTo>
                    <a:lnTo>
                      <a:pt x="111" y="10047"/>
                    </a:lnTo>
                    <a:lnTo>
                      <a:pt x="177" y="10268"/>
                    </a:lnTo>
                    <a:lnTo>
                      <a:pt x="266" y="10510"/>
                    </a:lnTo>
                    <a:lnTo>
                      <a:pt x="420" y="10864"/>
                    </a:lnTo>
                    <a:lnTo>
                      <a:pt x="619" y="11195"/>
                    </a:lnTo>
                    <a:lnTo>
                      <a:pt x="840" y="11526"/>
                    </a:lnTo>
                    <a:lnTo>
                      <a:pt x="1083" y="11835"/>
                    </a:lnTo>
                    <a:lnTo>
                      <a:pt x="1281" y="12056"/>
                    </a:lnTo>
                    <a:lnTo>
                      <a:pt x="1502" y="12277"/>
                    </a:lnTo>
                    <a:lnTo>
                      <a:pt x="1878" y="12608"/>
                    </a:lnTo>
                    <a:lnTo>
                      <a:pt x="2297" y="12895"/>
                    </a:lnTo>
                    <a:lnTo>
                      <a:pt x="2496" y="13005"/>
                    </a:lnTo>
                    <a:lnTo>
                      <a:pt x="2694" y="13116"/>
                    </a:lnTo>
                    <a:lnTo>
                      <a:pt x="3048" y="13270"/>
                    </a:lnTo>
                    <a:lnTo>
                      <a:pt x="3180" y="13359"/>
                    </a:lnTo>
                    <a:lnTo>
                      <a:pt x="3268" y="13447"/>
                    </a:lnTo>
                    <a:lnTo>
                      <a:pt x="3335" y="13535"/>
                    </a:lnTo>
                    <a:lnTo>
                      <a:pt x="3379" y="13624"/>
                    </a:lnTo>
                    <a:lnTo>
                      <a:pt x="3401" y="13712"/>
                    </a:lnTo>
                    <a:lnTo>
                      <a:pt x="3379" y="13800"/>
                    </a:lnTo>
                    <a:lnTo>
                      <a:pt x="3313" y="13977"/>
                    </a:lnTo>
                    <a:lnTo>
                      <a:pt x="3224" y="14176"/>
                    </a:lnTo>
                    <a:lnTo>
                      <a:pt x="3092" y="14374"/>
                    </a:lnTo>
                    <a:lnTo>
                      <a:pt x="2981" y="14595"/>
                    </a:lnTo>
                    <a:lnTo>
                      <a:pt x="2959" y="14683"/>
                    </a:lnTo>
                    <a:lnTo>
                      <a:pt x="2937" y="14794"/>
                    </a:lnTo>
                    <a:lnTo>
                      <a:pt x="3114" y="14772"/>
                    </a:lnTo>
                    <a:lnTo>
                      <a:pt x="3268" y="14772"/>
                    </a:lnTo>
                    <a:lnTo>
                      <a:pt x="3533" y="14816"/>
                    </a:lnTo>
                    <a:lnTo>
                      <a:pt x="3710" y="14860"/>
                    </a:lnTo>
                    <a:lnTo>
                      <a:pt x="3865" y="14948"/>
                    </a:lnTo>
                    <a:lnTo>
                      <a:pt x="4041" y="15015"/>
                    </a:lnTo>
                    <a:lnTo>
                      <a:pt x="4218" y="15081"/>
                    </a:lnTo>
                    <a:lnTo>
                      <a:pt x="4395" y="15103"/>
                    </a:lnTo>
                    <a:lnTo>
                      <a:pt x="4505" y="15081"/>
                    </a:lnTo>
                    <a:lnTo>
                      <a:pt x="4615" y="15059"/>
                    </a:lnTo>
                    <a:lnTo>
                      <a:pt x="4637" y="15103"/>
                    </a:lnTo>
                    <a:lnTo>
                      <a:pt x="4682" y="15147"/>
                    </a:lnTo>
                    <a:lnTo>
                      <a:pt x="4902" y="15213"/>
                    </a:lnTo>
                    <a:lnTo>
                      <a:pt x="5233" y="15302"/>
                    </a:lnTo>
                    <a:lnTo>
                      <a:pt x="5631" y="15368"/>
                    </a:lnTo>
                    <a:lnTo>
                      <a:pt x="6514" y="15478"/>
                    </a:lnTo>
                    <a:lnTo>
                      <a:pt x="6956" y="15522"/>
                    </a:lnTo>
                    <a:lnTo>
                      <a:pt x="7331" y="15544"/>
                    </a:lnTo>
                    <a:lnTo>
                      <a:pt x="7397" y="15522"/>
                    </a:lnTo>
                    <a:lnTo>
                      <a:pt x="7596" y="15456"/>
                    </a:lnTo>
                    <a:lnTo>
                      <a:pt x="7773" y="15412"/>
                    </a:lnTo>
                    <a:lnTo>
                      <a:pt x="7993" y="15390"/>
                    </a:lnTo>
                    <a:lnTo>
                      <a:pt x="8567" y="15390"/>
                    </a:lnTo>
                    <a:lnTo>
                      <a:pt x="8678" y="15368"/>
                    </a:lnTo>
                    <a:lnTo>
                      <a:pt x="8744" y="15346"/>
                    </a:lnTo>
                    <a:lnTo>
                      <a:pt x="8810" y="15324"/>
                    </a:lnTo>
                    <a:lnTo>
                      <a:pt x="8832" y="15280"/>
                    </a:lnTo>
                    <a:lnTo>
                      <a:pt x="8854" y="15235"/>
                    </a:lnTo>
                    <a:lnTo>
                      <a:pt x="8876" y="15169"/>
                    </a:lnTo>
                    <a:lnTo>
                      <a:pt x="8899" y="15037"/>
                    </a:lnTo>
                    <a:lnTo>
                      <a:pt x="8876" y="15390"/>
                    </a:lnTo>
                    <a:lnTo>
                      <a:pt x="8876" y="15390"/>
                    </a:lnTo>
                    <a:lnTo>
                      <a:pt x="8943" y="15324"/>
                    </a:lnTo>
                    <a:lnTo>
                      <a:pt x="9009" y="15280"/>
                    </a:lnTo>
                    <a:lnTo>
                      <a:pt x="9097" y="15257"/>
                    </a:lnTo>
                    <a:lnTo>
                      <a:pt x="9164" y="15235"/>
                    </a:lnTo>
                    <a:lnTo>
                      <a:pt x="9340" y="15213"/>
                    </a:lnTo>
                    <a:lnTo>
                      <a:pt x="9517" y="15235"/>
                    </a:lnTo>
                    <a:lnTo>
                      <a:pt x="9848" y="15280"/>
                    </a:lnTo>
                    <a:lnTo>
                      <a:pt x="10003" y="15257"/>
                    </a:lnTo>
                    <a:lnTo>
                      <a:pt x="10069" y="15235"/>
                    </a:lnTo>
                    <a:lnTo>
                      <a:pt x="10135" y="15213"/>
                    </a:lnTo>
                    <a:lnTo>
                      <a:pt x="10135" y="15589"/>
                    </a:lnTo>
                    <a:lnTo>
                      <a:pt x="10245" y="15544"/>
                    </a:lnTo>
                    <a:lnTo>
                      <a:pt x="10378" y="15500"/>
                    </a:lnTo>
                    <a:lnTo>
                      <a:pt x="10599" y="15434"/>
                    </a:lnTo>
                    <a:lnTo>
                      <a:pt x="11084" y="15434"/>
                    </a:lnTo>
                    <a:lnTo>
                      <a:pt x="11548" y="15478"/>
                    </a:lnTo>
                    <a:lnTo>
                      <a:pt x="11791" y="15456"/>
                    </a:lnTo>
                    <a:lnTo>
                      <a:pt x="12034" y="15412"/>
                    </a:lnTo>
                    <a:lnTo>
                      <a:pt x="12034" y="15787"/>
                    </a:lnTo>
                    <a:lnTo>
                      <a:pt x="12277" y="15787"/>
                    </a:lnTo>
                    <a:lnTo>
                      <a:pt x="12475" y="15809"/>
                    </a:lnTo>
                    <a:lnTo>
                      <a:pt x="12564" y="15831"/>
                    </a:lnTo>
                    <a:lnTo>
                      <a:pt x="12630" y="15854"/>
                    </a:lnTo>
                    <a:lnTo>
                      <a:pt x="12652" y="15920"/>
                    </a:lnTo>
                    <a:lnTo>
                      <a:pt x="12674" y="15964"/>
                    </a:lnTo>
                    <a:lnTo>
                      <a:pt x="12674" y="16361"/>
                    </a:lnTo>
                    <a:lnTo>
                      <a:pt x="12740" y="16383"/>
                    </a:lnTo>
                    <a:lnTo>
                      <a:pt x="12807" y="16406"/>
                    </a:lnTo>
                    <a:lnTo>
                      <a:pt x="12961" y="16406"/>
                    </a:lnTo>
                    <a:lnTo>
                      <a:pt x="13292" y="16361"/>
                    </a:lnTo>
                    <a:lnTo>
                      <a:pt x="13535" y="16361"/>
                    </a:lnTo>
                    <a:lnTo>
                      <a:pt x="13579" y="16383"/>
                    </a:lnTo>
                    <a:lnTo>
                      <a:pt x="13623" y="16406"/>
                    </a:lnTo>
                    <a:lnTo>
                      <a:pt x="13646" y="16450"/>
                    </a:lnTo>
                    <a:lnTo>
                      <a:pt x="13668" y="16516"/>
                    </a:lnTo>
                    <a:lnTo>
                      <a:pt x="13646" y="16141"/>
                    </a:lnTo>
                    <a:lnTo>
                      <a:pt x="14507" y="16141"/>
                    </a:lnTo>
                    <a:lnTo>
                      <a:pt x="15279" y="16185"/>
                    </a:lnTo>
                    <a:lnTo>
                      <a:pt x="16008" y="16251"/>
                    </a:lnTo>
                    <a:lnTo>
                      <a:pt x="16714" y="16339"/>
                    </a:lnTo>
                    <a:lnTo>
                      <a:pt x="16979" y="16361"/>
                    </a:lnTo>
                    <a:lnTo>
                      <a:pt x="17487" y="16450"/>
                    </a:lnTo>
                    <a:lnTo>
                      <a:pt x="18039" y="16516"/>
                    </a:lnTo>
                    <a:lnTo>
                      <a:pt x="18591" y="16560"/>
                    </a:lnTo>
                    <a:lnTo>
                      <a:pt x="19143" y="16560"/>
                    </a:lnTo>
                    <a:lnTo>
                      <a:pt x="19717" y="16538"/>
                    </a:lnTo>
                    <a:lnTo>
                      <a:pt x="20313" y="16494"/>
                    </a:lnTo>
                    <a:lnTo>
                      <a:pt x="20887" y="16406"/>
                    </a:lnTo>
                    <a:lnTo>
                      <a:pt x="21483" y="16317"/>
                    </a:lnTo>
                    <a:lnTo>
                      <a:pt x="22102" y="16207"/>
                    </a:lnTo>
                    <a:lnTo>
                      <a:pt x="22698" y="16074"/>
                    </a:lnTo>
                    <a:lnTo>
                      <a:pt x="22808" y="16052"/>
                    </a:lnTo>
                    <a:lnTo>
                      <a:pt x="23117" y="15964"/>
                    </a:lnTo>
                    <a:lnTo>
                      <a:pt x="23868" y="15743"/>
                    </a:lnTo>
                    <a:lnTo>
                      <a:pt x="24773" y="15478"/>
                    </a:lnTo>
                    <a:lnTo>
                      <a:pt x="25016" y="15390"/>
                    </a:lnTo>
                    <a:lnTo>
                      <a:pt x="26076" y="15015"/>
                    </a:lnTo>
                    <a:lnTo>
                      <a:pt x="26186" y="14970"/>
                    </a:lnTo>
                    <a:lnTo>
                      <a:pt x="26275" y="14904"/>
                    </a:lnTo>
                    <a:lnTo>
                      <a:pt x="26363" y="14816"/>
                    </a:lnTo>
                    <a:lnTo>
                      <a:pt x="26407" y="14705"/>
                    </a:lnTo>
                    <a:lnTo>
                      <a:pt x="26429" y="14573"/>
                    </a:lnTo>
                    <a:lnTo>
                      <a:pt x="26407" y="14441"/>
                    </a:lnTo>
                    <a:lnTo>
                      <a:pt x="26341" y="14330"/>
                    </a:lnTo>
                    <a:lnTo>
                      <a:pt x="26208" y="14198"/>
                    </a:lnTo>
                    <a:lnTo>
                      <a:pt x="27136" y="13999"/>
                    </a:lnTo>
                    <a:lnTo>
                      <a:pt x="27224" y="13955"/>
                    </a:lnTo>
                    <a:lnTo>
                      <a:pt x="27312" y="13933"/>
                    </a:lnTo>
                    <a:lnTo>
                      <a:pt x="27378" y="13889"/>
                    </a:lnTo>
                    <a:lnTo>
                      <a:pt x="27423" y="13822"/>
                    </a:lnTo>
                    <a:lnTo>
                      <a:pt x="27467" y="13712"/>
                    </a:lnTo>
                    <a:lnTo>
                      <a:pt x="27511" y="13602"/>
                    </a:lnTo>
                    <a:lnTo>
                      <a:pt x="27555" y="13491"/>
                    </a:lnTo>
                    <a:lnTo>
                      <a:pt x="27599" y="13381"/>
                    </a:lnTo>
                    <a:lnTo>
                      <a:pt x="27643" y="13337"/>
                    </a:lnTo>
                    <a:lnTo>
                      <a:pt x="27710" y="13292"/>
                    </a:lnTo>
                    <a:lnTo>
                      <a:pt x="27798" y="13248"/>
                    </a:lnTo>
                    <a:lnTo>
                      <a:pt x="27886" y="13226"/>
                    </a:lnTo>
                    <a:lnTo>
                      <a:pt x="27997" y="13160"/>
                    </a:lnTo>
                    <a:lnTo>
                      <a:pt x="28527" y="12939"/>
                    </a:lnTo>
                    <a:lnTo>
                      <a:pt x="29056" y="12718"/>
                    </a:lnTo>
                    <a:lnTo>
                      <a:pt x="29255" y="12652"/>
                    </a:lnTo>
                    <a:lnTo>
                      <a:pt x="29321" y="12630"/>
                    </a:lnTo>
                    <a:lnTo>
                      <a:pt x="30116" y="12343"/>
                    </a:lnTo>
                    <a:lnTo>
                      <a:pt x="30889" y="12100"/>
                    </a:lnTo>
                    <a:lnTo>
                      <a:pt x="31154" y="12012"/>
                    </a:lnTo>
                    <a:lnTo>
                      <a:pt x="32103" y="11769"/>
                    </a:lnTo>
                    <a:lnTo>
                      <a:pt x="33031" y="11592"/>
                    </a:lnTo>
                    <a:lnTo>
                      <a:pt x="33870" y="11438"/>
                    </a:lnTo>
                    <a:lnTo>
                      <a:pt x="34223" y="11394"/>
                    </a:lnTo>
                    <a:lnTo>
                      <a:pt x="34245" y="11394"/>
                    </a:lnTo>
                    <a:lnTo>
                      <a:pt x="34974" y="11305"/>
                    </a:lnTo>
                    <a:lnTo>
                      <a:pt x="35216" y="11283"/>
                    </a:lnTo>
                    <a:lnTo>
                      <a:pt x="35680" y="11239"/>
                    </a:lnTo>
                    <a:lnTo>
                      <a:pt x="36365" y="11173"/>
                    </a:lnTo>
                    <a:lnTo>
                      <a:pt x="37049" y="11151"/>
                    </a:lnTo>
                    <a:lnTo>
                      <a:pt x="37204" y="11129"/>
                    </a:lnTo>
                    <a:lnTo>
                      <a:pt x="37402" y="11129"/>
                    </a:lnTo>
                    <a:lnTo>
                      <a:pt x="37844" y="11107"/>
                    </a:lnTo>
                    <a:lnTo>
                      <a:pt x="38396" y="11062"/>
                    </a:lnTo>
                    <a:lnTo>
                      <a:pt x="39036" y="11018"/>
                    </a:lnTo>
                    <a:lnTo>
                      <a:pt x="39787" y="10908"/>
                    </a:lnTo>
                    <a:lnTo>
                      <a:pt x="40206" y="10842"/>
                    </a:lnTo>
                    <a:lnTo>
                      <a:pt x="40648" y="10731"/>
                    </a:lnTo>
                    <a:lnTo>
                      <a:pt x="41111" y="10621"/>
                    </a:lnTo>
                    <a:lnTo>
                      <a:pt x="41575" y="10466"/>
                    </a:lnTo>
                    <a:lnTo>
                      <a:pt x="42039" y="10290"/>
                    </a:lnTo>
                    <a:lnTo>
                      <a:pt x="42525" y="10091"/>
                    </a:lnTo>
                    <a:lnTo>
                      <a:pt x="42613" y="10047"/>
                    </a:lnTo>
                    <a:lnTo>
                      <a:pt x="42525" y="10069"/>
                    </a:lnTo>
                    <a:lnTo>
                      <a:pt x="42039" y="10223"/>
                    </a:lnTo>
                    <a:lnTo>
                      <a:pt x="41553" y="10334"/>
                    </a:lnTo>
                    <a:lnTo>
                      <a:pt x="41111" y="10422"/>
                    </a:lnTo>
                    <a:lnTo>
                      <a:pt x="40692" y="10466"/>
                    </a:lnTo>
                    <a:lnTo>
                      <a:pt x="40295" y="10488"/>
                    </a:lnTo>
                    <a:lnTo>
                      <a:pt x="39919" y="10510"/>
                    </a:lnTo>
                    <a:lnTo>
                      <a:pt x="39235" y="10510"/>
                    </a:lnTo>
                    <a:lnTo>
                      <a:pt x="38109" y="10488"/>
                    </a:lnTo>
                    <a:lnTo>
                      <a:pt x="37645" y="10510"/>
                    </a:lnTo>
                    <a:lnTo>
                      <a:pt x="37446" y="10533"/>
                    </a:lnTo>
                    <a:lnTo>
                      <a:pt x="37248" y="10555"/>
                    </a:lnTo>
                    <a:lnTo>
                      <a:pt x="37248" y="10400"/>
                    </a:lnTo>
                    <a:lnTo>
                      <a:pt x="37226" y="10223"/>
                    </a:lnTo>
                    <a:lnTo>
                      <a:pt x="37181" y="10157"/>
                    </a:lnTo>
                    <a:lnTo>
                      <a:pt x="37159" y="10091"/>
                    </a:lnTo>
                    <a:lnTo>
                      <a:pt x="37115" y="10025"/>
                    </a:lnTo>
                    <a:lnTo>
                      <a:pt x="37049" y="10003"/>
                    </a:lnTo>
                    <a:lnTo>
                      <a:pt x="37005" y="10003"/>
                    </a:lnTo>
                    <a:lnTo>
                      <a:pt x="36806" y="9981"/>
                    </a:lnTo>
                    <a:lnTo>
                      <a:pt x="36298" y="9981"/>
                    </a:lnTo>
                    <a:lnTo>
                      <a:pt x="35901" y="10025"/>
                    </a:lnTo>
                    <a:lnTo>
                      <a:pt x="35614" y="10047"/>
                    </a:lnTo>
                    <a:lnTo>
                      <a:pt x="35327" y="10069"/>
                    </a:lnTo>
                    <a:lnTo>
                      <a:pt x="34775" y="10135"/>
                    </a:lnTo>
                    <a:lnTo>
                      <a:pt x="34245" y="10179"/>
                    </a:lnTo>
                    <a:lnTo>
                      <a:pt x="33759" y="10179"/>
                    </a:lnTo>
                    <a:lnTo>
                      <a:pt x="33538" y="10135"/>
                    </a:lnTo>
                    <a:lnTo>
                      <a:pt x="33318" y="10091"/>
                    </a:lnTo>
                    <a:lnTo>
                      <a:pt x="33119" y="10025"/>
                    </a:lnTo>
                    <a:lnTo>
                      <a:pt x="32942" y="9936"/>
                    </a:lnTo>
                    <a:lnTo>
                      <a:pt x="32810" y="9870"/>
                    </a:lnTo>
                    <a:lnTo>
                      <a:pt x="32699" y="9782"/>
                    </a:lnTo>
                    <a:lnTo>
                      <a:pt x="32545" y="9672"/>
                    </a:lnTo>
                    <a:lnTo>
                      <a:pt x="32390" y="9583"/>
                    </a:lnTo>
                    <a:lnTo>
                      <a:pt x="32258" y="9517"/>
                    </a:lnTo>
                    <a:lnTo>
                      <a:pt x="32125" y="9473"/>
                    </a:lnTo>
                    <a:lnTo>
                      <a:pt x="31993" y="9429"/>
                    </a:lnTo>
                    <a:lnTo>
                      <a:pt x="31640" y="9429"/>
                    </a:lnTo>
                    <a:lnTo>
                      <a:pt x="31441" y="9451"/>
                    </a:lnTo>
                    <a:lnTo>
                      <a:pt x="31441" y="9451"/>
                    </a:lnTo>
                    <a:lnTo>
                      <a:pt x="32258" y="9296"/>
                    </a:lnTo>
                    <a:lnTo>
                      <a:pt x="32214" y="9031"/>
                    </a:lnTo>
                    <a:lnTo>
                      <a:pt x="32148" y="8722"/>
                    </a:lnTo>
                    <a:lnTo>
                      <a:pt x="31242" y="8766"/>
                    </a:lnTo>
                    <a:lnTo>
                      <a:pt x="30293" y="8833"/>
                    </a:lnTo>
                    <a:lnTo>
                      <a:pt x="28394" y="8987"/>
                    </a:lnTo>
                    <a:lnTo>
                      <a:pt x="28262" y="8435"/>
                    </a:lnTo>
                    <a:lnTo>
                      <a:pt x="27688" y="8568"/>
                    </a:lnTo>
                    <a:lnTo>
                      <a:pt x="27599" y="8435"/>
                    </a:lnTo>
                    <a:lnTo>
                      <a:pt x="27555" y="8303"/>
                    </a:lnTo>
                    <a:lnTo>
                      <a:pt x="27533" y="8170"/>
                    </a:lnTo>
                    <a:lnTo>
                      <a:pt x="27555" y="8038"/>
                    </a:lnTo>
                    <a:lnTo>
                      <a:pt x="27621" y="7905"/>
                    </a:lnTo>
                    <a:lnTo>
                      <a:pt x="27732" y="7751"/>
                    </a:lnTo>
                    <a:lnTo>
                      <a:pt x="27908" y="7618"/>
                    </a:lnTo>
                    <a:lnTo>
                      <a:pt x="28107" y="7486"/>
                    </a:lnTo>
                    <a:lnTo>
                      <a:pt x="28306" y="7375"/>
                    </a:lnTo>
                    <a:lnTo>
                      <a:pt x="28372" y="7331"/>
                    </a:lnTo>
                    <a:lnTo>
                      <a:pt x="28681" y="7199"/>
                    </a:lnTo>
                    <a:lnTo>
                      <a:pt x="28769" y="7177"/>
                    </a:lnTo>
                    <a:lnTo>
                      <a:pt x="29454" y="6934"/>
                    </a:lnTo>
                    <a:lnTo>
                      <a:pt x="30138" y="6735"/>
                    </a:lnTo>
                    <a:lnTo>
                      <a:pt x="30801" y="6536"/>
                    </a:lnTo>
                    <a:lnTo>
                      <a:pt x="31375" y="6360"/>
                    </a:lnTo>
                    <a:lnTo>
                      <a:pt x="31220" y="5609"/>
                    </a:lnTo>
                    <a:lnTo>
                      <a:pt x="30933" y="5675"/>
                    </a:lnTo>
                    <a:lnTo>
                      <a:pt x="30646" y="5741"/>
                    </a:lnTo>
                    <a:lnTo>
                      <a:pt x="30558" y="5366"/>
                    </a:lnTo>
                    <a:lnTo>
                      <a:pt x="31507" y="5167"/>
                    </a:lnTo>
                    <a:lnTo>
                      <a:pt x="32412" y="4991"/>
                    </a:lnTo>
                    <a:lnTo>
                      <a:pt x="33318" y="4836"/>
                    </a:lnTo>
                    <a:lnTo>
                      <a:pt x="34223" y="4726"/>
                    </a:lnTo>
                    <a:lnTo>
                      <a:pt x="34377" y="4704"/>
                    </a:lnTo>
                    <a:lnTo>
                      <a:pt x="34377" y="4682"/>
                    </a:lnTo>
                    <a:lnTo>
                      <a:pt x="34355" y="4615"/>
                    </a:lnTo>
                    <a:lnTo>
                      <a:pt x="34333" y="4505"/>
                    </a:lnTo>
                    <a:lnTo>
                      <a:pt x="34289" y="4417"/>
                    </a:lnTo>
                    <a:lnTo>
                      <a:pt x="34245" y="4373"/>
                    </a:lnTo>
                    <a:lnTo>
                      <a:pt x="34179" y="4351"/>
                    </a:lnTo>
                    <a:lnTo>
                      <a:pt x="34024" y="4351"/>
                    </a:lnTo>
                    <a:lnTo>
                      <a:pt x="34797" y="4284"/>
                    </a:lnTo>
                    <a:lnTo>
                      <a:pt x="34974" y="4262"/>
                    </a:lnTo>
                    <a:lnTo>
                      <a:pt x="35724" y="4218"/>
                    </a:lnTo>
                    <a:lnTo>
                      <a:pt x="35989" y="4196"/>
                    </a:lnTo>
                    <a:lnTo>
                      <a:pt x="36497" y="4152"/>
                    </a:lnTo>
                    <a:lnTo>
                      <a:pt x="37005" y="4108"/>
                    </a:lnTo>
                    <a:lnTo>
                      <a:pt x="37491" y="4019"/>
                    </a:lnTo>
                    <a:lnTo>
                      <a:pt x="37711" y="3953"/>
                    </a:lnTo>
                    <a:lnTo>
                      <a:pt x="37932" y="3887"/>
                    </a:lnTo>
                    <a:lnTo>
                      <a:pt x="37976" y="3843"/>
                    </a:lnTo>
                    <a:lnTo>
                      <a:pt x="37998" y="3799"/>
                    </a:lnTo>
                    <a:lnTo>
                      <a:pt x="38020" y="3732"/>
                    </a:lnTo>
                    <a:lnTo>
                      <a:pt x="38020" y="3666"/>
                    </a:lnTo>
                    <a:lnTo>
                      <a:pt x="37998" y="3556"/>
                    </a:lnTo>
                    <a:lnTo>
                      <a:pt x="37910" y="3401"/>
                    </a:lnTo>
                    <a:lnTo>
                      <a:pt x="37778" y="3269"/>
                    </a:lnTo>
                    <a:lnTo>
                      <a:pt x="37579" y="3136"/>
                    </a:lnTo>
                    <a:lnTo>
                      <a:pt x="37336" y="3026"/>
                    </a:lnTo>
                    <a:lnTo>
                      <a:pt x="37005" y="2960"/>
                    </a:lnTo>
                    <a:lnTo>
                      <a:pt x="36541" y="2982"/>
                    </a:lnTo>
                    <a:lnTo>
                      <a:pt x="35746" y="3026"/>
                    </a:lnTo>
                    <a:lnTo>
                      <a:pt x="35150" y="3070"/>
                    </a:lnTo>
                    <a:lnTo>
                      <a:pt x="34841" y="3114"/>
                    </a:lnTo>
                    <a:lnTo>
                      <a:pt x="34620" y="3136"/>
                    </a:lnTo>
                    <a:lnTo>
                      <a:pt x="34488" y="3158"/>
                    </a:lnTo>
                    <a:lnTo>
                      <a:pt x="34466" y="2805"/>
                    </a:lnTo>
                    <a:lnTo>
                      <a:pt x="34444" y="2783"/>
                    </a:lnTo>
                    <a:lnTo>
                      <a:pt x="34576" y="2761"/>
                    </a:lnTo>
                    <a:lnTo>
                      <a:pt x="35084" y="2739"/>
                    </a:lnTo>
                    <a:lnTo>
                      <a:pt x="35636" y="2739"/>
                    </a:lnTo>
                    <a:lnTo>
                      <a:pt x="35923" y="2717"/>
                    </a:lnTo>
                    <a:lnTo>
                      <a:pt x="36188" y="2695"/>
                    </a:lnTo>
                    <a:lnTo>
                      <a:pt x="36453" y="2650"/>
                    </a:lnTo>
                    <a:lnTo>
                      <a:pt x="36674" y="2584"/>
                    </a:lnTo>
                    <a:lnTo>
                      <a:pt x="36740" y="2540"/>
                    </a:lnTo>
                    <a:lnTo>
                      <a:pt x="36740" y="2474"/>
                    </a:lnTo>
                    <a:lnTo>
                      <a:pt x="36696" y="2408"/>
                    </a:lnTo>
                    <a:lnTo>
                      <a:pt x="36629" y="2341"/>
                    </a:lnTo>
                    <a:lnTo>
                      <a:pt x="36629" y="2319"/>
                    </a:lnTo>
                    <a:lnTo>
                      <a:pt x="36497" y="2209"/>
                    </a:lnTo>
                    <a:lnTo>
                      <a:pt x="36320" y="2076"/>
                    </a:lnTo>
                    <a:lnTo>
                      <a:pt x="36276" y="2010"/>
                    </a:lnTo>
                    <a:lnTo>
                      <a:pt x="36254" y="1944"/>
                    </a:lnTo>
                    <a:lnTo>
                      <a:pt x="36276" y="1900"/>
                    </a:lnTo>
                    <a:lnTo>
                      <a:pt x="36320" y="1856"/>
                    </a:lnTo>
                    <a:lnTo>
                      <a:pt x="36563" y="1834"/>
                    </a:lnTo>
                    <a:lnTo>
                      <a:pt x="36806" y="1789"/>
                    </a:lnTo>
                    <a:lnTo>
                      <a:pt x="37049" y="1723"/>
                    </a:lnTo>
                    <a:lnTo>
                      <a:pt x="37159" y="1679"/>
                    </a:lnTo>
                    <a:lnTo>
                      <a:pt x="37292" y="1613"/>
                    </a:lnTo>
                    <a:lnTo>
                      <a:pt x="37226" y="1613"/>
                    </a:lnTo>
                    <a:lnTo>
                      <a:pt x="36894" y="1635"/>
                    </a:lnTo>
                    <a:lnTo>
                      <a:pt x="36497" y="1679"/>
                    </a:lnTo>
                    <a:lnTo>
                      <a:pt x="35989" y="1723"/>
                    </a:lnTo>
                    <a:lnTo>
                      <a:pt x="35658" y="1767"/>
                    </a:lnTo>
                    <a:lnTo>
                      <a:pt x="35216" y="1811"/>
                    </a:lnTo>
                    <a:lnTo>
                      <a:pt x="34797" y="1856"/>
                    </a:lnTo>
                    <a:lnTo>
                      <a:pt x="34400" y="1878"/>
                    </a:lnTo>
                    <a:lnTo>
                      <a:pt x="34024" y="1856"/>
                    </a:lnTo>
                    <a:lnTo>
                      <a:pt x="33759" y="1745"/>
                    </a:lnTo>
                    <a:lnTo>
                      <a:pt x="33538" y="1613"/>
                    </a:lnTo>
                    <a:lnTo>
                      <a:pt x="33472" y="1569"/>
                    </a:lnTo>
                    <a:lnTo>
                      <a:pt x="33406" y="1480"/>
                    </a:lnTo>
                    <a:lnTo>
                      <a:pt x="33340" y="1414"/>
                    </a:lnTo>
                    <a:lnTo>
                      <a:pt x="33296" y="1304"/>
                    </a:lnTo>
                    <a:lnTo>
                      <a:pt x="33274" y="1193"/>
                    </a:lnTo>
                    <a:lnTo>
                      <a:pt x="32766" y="1304"/>
                    </a:lnTo>
                    <a:lnTo>
                      <a:pt x="32258" y="1370"/>
                    </a:lnTo>
                    <a:lnTo>
                      <a:pt x="31772" y="1392"/>
                    </a:lnTo>
                    <a:lnTo>
                      <a:pt x="31309" y="1370"/>
                    </a:lnTo>
                    <a:lnTo>
                      <a:pt x="31066" y="1326"/>
                    </a:lnTo>
                    <a:lnTo>
                      <a:pt x="30801" y="1282"/>
                    </a:lnTo>
                    <a:lnTo>
                      <a:pt x="30536" y="1215"/>
                    </a:lnTo>
                    <a:lnTo>
                      <a:pt x="30293" y="1127"/>
                    </a:lnTo>
                    <a:lnTo>
                      <a:pt x="30094" y="1061"/>
                    </a:lnTo>
                    <a:lnTo>
                      <a:pt x="30072" y="1039"/>
                    </a:lnTo>
                    <a:lnTo>
                      <a:pt x="29807" y="928"/>
                    </a:lnTo>
                    <a:lnTo>
                      <a:pt x="29498" y="774"/>
                    </a:lnTo>
                    <a:lnTo>
                      <a:pt x="29211" y="597"/>
                    </a:lnTo>
                    <a:lnTo>
                      <a:pt x="29145" y="553"/>
                    </a:lnTo>
                    <a:lnTo>
                      <a:pt x="29056" y="531"/>
                    </a:lnTo>
                    <a:lnTo>
                      <a:pt x="28836" y="509"/>
                    </a:lnTo>
                    <a:lnTo>
                      <a:pt x="28637" y="509"/>
                    </a:lnTo>
                    <a:lnTo>
                      <a:pt x="28460" y="531"/>
                    </a:lnTo>
                    <a:lnTo>
                      <a:pt x="28019" y="619"/>
                    </a:lnTo>
                    <a:lnTo>
                      <a:pt x="27688" y="708"/>
                    </a:lnTo>
                    <a:lnTo>
                      <a:pt x="27202" y="840"/>
                    </a:lnTo>
                    <a:lnTo>
                      <a:pt x="26473" y="884"/>
                    </a:lnTo>
                    <a:lnTo>
                      <a:pt x="25745" y="950"/>
                    </a:lnTo>
                    <a:lnTo>
                      <a:pt x="24332" y="1105"/>
                    </a:lnTo>
                    <a:lnTo>
                      <a:pt x="24000" y="1149"/>
                    </a:lnTo>
                    <a:lnTo>
                      <a:pt x="23559" y="1215"/>
                    </a:lnTo>
                    <a:lnTo>
                      <a:pt x="22698" y="1326"/>
                    </a:lnTo>
                    <a:lnTo>
                      <a:pt x="21395" y="1502"/>
                    </a:lnTo>
                    <a:lnTo>
                      <a:pt x="20115" y="1613"/>
                    </a:lnTo>
                    <a:lnTo>
                      <a:pt x="19254" y="1679"/>
                    </a:lnTo>
                    <a:lnTo>
                      <a:pt x="18392" y="1701"/>
                    </a:lnTo>
                    <a:lnTo>
                      <a:pt x="17333" y="1679"/>
                    </a:lnTo>
                    <a:lnTo>
                      <a:pt x="16692" y="1657"/>
                    </a:lnTo>
                    <a:lnTo>
                      <a:pt x="16030" y="1591"/>
                    </a:lnTo>
                    <a:lnTo>
                      <a:pt x="15125" y="1458"/>
                    </a:lnTo>
                    <a:lnTo>
                      <a:pt x="14661" y="1392"/>
                    </a:lnTo>
                    <a:lnTo>
                      <a:pt x="14220" y="1282"/>
                    </a:lnTo>
                    <a:lnTo>
                      <a:pt x="13535" y="1127"/>
                    </a:lnTo>
                    <a:lnTo>
                      <a:pt x="13094" y="818"/>
                    </a:lnTo>
                    <a:lnTo>
                      <a:pt x="12961" y="730"/>
                    </a:lnTo>
                    <a:lnTo>
                      <a:pt x="12829" y="641"/>
                    </a:lnTo>
                    <a:lnTo>
                      <a:pt x="12475" y="398"/>
                    </a:lnTo>
                    <a:lnTo>
                      <a:pt x="12453" y="376"/>
                    </a:lnTo>
                    <a:lnTo>
                      <a:pt x="12078" y="288"/>
                    </a:lnTo>
                    <a:lnTo>
                      <a:pt x="11990" y="288"/>
                    </a:lnTo>
                    <a:lnTo>
                      <a:pt x="11526" y="200"/>
                    </a:lnTo>
                    <a:lnTo>
                      <a:pt x="11018" y="133"/>
                    </a:lnTo>
                    <a:lnTo>
                      <a:pt x="10532" y="67"/>
                    </a:lnTo>
                    <a:lnTo>
                      <a:pt x="10003" y="45"/>
                    </a:lnTo>
                    <a:lnTo>
                      <a:pt x="9473" y="23"/>
                    </a:lnTo>
                    <a:lnTo>
                      <a:pt x="8899"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15"/>
            <p:cNvGrpSpPr/>
            <p:nvPr/>
          </p:nvGrpSpPr>
          <p:grpSpPr>
            <a:xfrm flipH="1">
              <a:off x="7485158" y="4620772"/>
              <a:ext cx="2213920" cy="820887"/>
              <a:chOff x="2137225" y="1491625"/>
              <a:chExt cx="1116675" cy="414025"/>
            </a:xfrm>
          </p:grpSpPr>
          <p:sp>
            <p:nvSpPr>
              <p:cNvPr id="1178" name="Google Shape;1178;p15"/>
              <p:cNvSpPr/>
              <p:nvPr/>
            </p:nvSpPr>
            <p:spPr>
              <a:xfrm>
                <a:off x="3213575" y="1623550"/>
                <a:ext cx="3875" cy="2250"/>
              </a:xfrm>
              <a:custGeom>
                <a:avLst/>
                <a:gdLst/>
                <a:ahLst/>
                <a:cxnLst/>
                <a:rect l="l" t="t" r="r" b="b"/>
                <a:pathLst>
                  <a:path w="155" h="90" extrusionOk="0">
                    <a:moveTo>
                      <a:pt x="0" y="89"/>
                    </a:moveTo>
                    <a:lnTo>
                      <a:pt x="0" y="89"/>
                    </a:lnTo>
                    <a:lnTo>
                      <a:pt x="155" y="1"/>
                    </a:lnTo>
                    <a:lnTo>
                      <a:pt x="155" y="1"/>
                    </a:lnTo>
                    <a:lnTo>
                      <a:pt x="0" y="89"/>
                    </a:lnTo>
                    <a:lnTo>
                      <a:pt x="0" y="89"/>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3042450" y="1607550"/>
                <a:ext cx="211450" cy="91100"/>
              </a:xfrm>
              <a:custGeom>
                <a:avLst/>
                <a:gdLst/>
                <a:ahLst/>
                <a:cxnLst/>
                <a:rect l="l" t="t" r="r" b="b"/>
                <a:pathLst>
                  <a:path w="8458" h="3644" extrusionOk="0">
                    <a:moveTo>
                      <a:pt x="7088" y="1"/>
                    </a:moveTo>
                    <a:lnTo>
                      <a:pt x="6823" y="133"/>
                    </a:lnTo>
                    <a:lnTo>
                      <a:pt x="6691" y="199"/>
                    </a:lnTo>
                    <a:lnTo>
                      <a:pt x="6558" y="243"/>
                    </a:lnTo>
                    <a:lnTo>
                      <a:pt x="6470" y="221"/>
                    </a:lnTo>
                    <a:lnTo>
                      <a:pt x="6426" y="199"/>
                    </a:lnTo>
                    <a:lnTo>
                      <a:pt x="6404" y="155"/>
                    </a:lnTo>
                    <a:lnTo>
                      <a:pt x="6293" y="199"/>
                    </a:lnTo>
                    <a:lnTo>
                      <a:pt x="6205" y="243"/>
                    </a:lnTo>
                    <a:lnTo>
                      <a:pt x="6028" y="265"/>
                    </a:lnTo>
                    <a:lnTo>
                      <a:pt x="5852" y="243"/>
                    </a:lnTo>
                    <a:lnTo>
                      <a:pt x="5675" y="177"/>
                    </a:lnTo>
                    <a:lnTo>
                      <a:pt x="5609" y="177"/>
                    </a:lnTo>
                    <a:lnTo>
                      <a:pt x="5521" y="199"/>
                    </a:lnTo>
                    <a:lnTo>
                      <a:pt x="5300" y="288"/>
                    </a:lnTo>
                    <a:lnTo>
                      <a:pt x="4615" y="420"/>
                    </a:lnTo>
                    <a:lnTo>
                      <a:pt x="3909" y="575"/>
                    </a:lnTo>
                    <a:lnTo>
                      <a:pt x="3556" y="641"/>
                    </a:lnTo>
                    <a:lnTo>
                      <a:pt x="3202" y="685"/>
                    </a:lnTo>
                    <a:lnTo>
                      <a:pt x="2849" y="707"/>
                    </a:lnTo>
                    <a:lnTo>
                      <a:pt x="2496" y="685"/>
                    </a:lnTo>
                    <a:lnTo>
                      <a:pt x="2253" y="575"/>
                    </a:lnTo>
                    <a:lnTo>
                      <a:pt x="1900" y="575"/>
                    </a:lnTo>
                    <a:lnTo>
                      <a:pt x="1811" y="597"/>
                    </a:lnTo>
                    <a:lnTo>
                      <a:pt x="1745" y="597"/>
                    </a:lnTo>
                    <a:lnTo>
                      <a:pt x="1635" y="619"/>
                    </a:lnTo>
                    <a:lnTo>
                      <a:pt x="1458" y="641"/>
                    </a:lnTo>
                    <a:lnTo>
                      <a:pt x="1414" y="641"/>
                    </a:lnTo>
                    <a:lnTo>
                      <a:pt x="1392" y="663"/>
                    </a:lnTo>
                    <a:lnTo>
                      <a:pt x="1370" y="751"/>
                    </a:lnTo>
                    <a:lnTo>
                      <a:pt x="1282" y="884"/>
                    </a:lnTo>
                    <a:lnTo>
                      <a:pt x="1171" y="1060"/>
                    </a:lnTo>
                    <a:lnTo>
                      <a:pt x="1061" y="1149"/>
                    </a:lnTo>
                    <a:lnTo>
                      <a:pt x="1017" y="1215"/>
                    </a:lnTo>
                    <a:lnTo>
                      <a:pt x="995" y="1281"/>
                    </a:lnTo>
                    <a:lnTo>
                      <a:pt x="1039" y="1347"/>
                    </a:lnTo>
                    <a:lnTo>
                      <a:pt x="1083" y="1392"/>
                    </a:lnTo>
                    <a:lnTo>
                      <a:pt x="1127" y="1458"/>
                    </a:lnTo>
                    <a:lnTo>
                      <a:pt x="1127" y="1502"/>
                    </a:lnTo>
                    <a:lnTo>
                      <a:pt x="1127" y="1546"/>
                    </a:lnTo>
                    <a:lnTo>
                      <a:pt x="1105" y="1568"/>
                    </a:lnTo>
                    <a:lnTo>
                      <a:pt x="1083" y="1590"/>
                    </a:lnTo>
                    <a:lnTo>
                      <a:pt x="1039" y="1568"/>
                    </a:lnTo>
                    <a:lnTo>
                      <a:pt x="972" y="1679"/>
                    </a:lnTo>
                    <a:lnTo>
                      <a:pt x="884" y="1789"/>
                    </a:lnTo>
                    <a:lnTo>
                      <a:pt x="774" y="1877"/>
                    </a:lnTo>
                    <a:lnTo>
                      <a:pt x="685" y="1877"/>
                    </a:lnTo>
                    <a:lnTo>
                      <a:pt x="597" y="1899"/>
                    </a:lnTo>
                    <a:lnTo>
                      <a:pt x="420" y="1877"/>
                    </a:lnTo>
                    <a:lnTo>
                      <a:pt x="288" y="1833"/>
                    </a:lnTo>
                    <a:lnTo>
                      <a:pt x="178" y="1789"/>
                    </a:lnTo>
                    <a:lnTo>
                      <a:pt x="133" y="1789"/>
                    </a:lnTo>
                    <a:lnTo>
                      <a:pt x="111" y="1811"/>
                    </a:lnTo>
                    <a:lnTo>
                      <a:pt x="45" y="1899"/>
                    </a:lnTo>
                    <a:lnTo>
                      <a:pt x="23" y="2032"/>
                    </a:lnTo>
                    <a:lnTo>
                      <a:pt x="1" y="2230"/>
                    </a:lnTo>
                    <a:lnTo>
                      <a:pt x="23" y="2451"/>
                    </a:lnTo>
                    <a:lnTo>
                      <a:pt x="89" y="2650"/>
                    </a:lnTo>
                    <a:lnTo>
                      <a:pt x="178" y="2827"/>
                    </a:lnTo>
                    <a:lnTo>
                      <a:pt x="288" y="2959"/>
                    </a:lnTo>
                    <a:lnTo>
                      <a:pt x="332" y="3025"/>
                    </a:lnTo>
                    <a:lnTo>
                      <a:pt x="354" y="3069"/>
                    </a:lnTo>
                    <a:lnTo>
                      <a:pt x="332" y="3092"/>
                    </a:lnTo>
                    <a:lnTo>
                      <a:pt x="310" y="3114"/>
                    </a:lnTo>
                    <a:lnTo>
                      <a:pt x="222" y="3180"/>
                    </a:lnTo>
                    <a:lnTo>
                      <a:pt x="178" y="3246"/>
                    </a:lnTo>
                    <a:lnTo>
                      <a:pt x="310" y="3290"/>
                    </a:lnTo>
                    <a:lnTo>
                      <a:pt x="398" y="3357"/>
                    </a:lnTo>
                    <a:lnTo>
                      <a:pt x="509" y="3423"/>
                    </a:lnTo>
                    <a:lnTo>
                      <a:pt x="663" y="3467"/>
                    </a:lnTo>
                    <a:lnTo>
                      <a:pt x="685" y="3489"/>
                    </a:lnTo>
                    <a:lnTo>
                      <a:pt x="752" y="3511"/>
                    </a:lnTo>
                    <a:lnTo>
                      <a:pt x="995" y="3577"/>
                    </a:lnTo>
                    <a:lnTo>
                      <a:pt x="1282" y="3621"/>
                    </a:lnTo>
                    <a:lnTo>
                      <a:pt x="1524" y="3644"/>
                    </a:lnTo>
                    <a:lnTo>
                      <a:pt x="1591" y="3621"/>
                    </a:lnTo>
                    <a:lnTo>
                      <a:pt x="1856" y="3599"/>
                    </a:lnTo>
                    <a:lnTo>
                      <a:pt x="1922" y="3577"/>
                    </a:lnTo>
                    <a:lnTo>
                      <a:pt x="1944" y="3555"/>
                    </a:lnTo>
                    <a:lnTo>
                      <a:pt x="1944" y="3577"/>
                    </a:lnTo>
                    <a:lnTo>
                      <a:pt x="2032" y="3533"/>
                    </a:lnTo>
                    <a:lnTo>
                      <a:pt x="2209" y="3533"/>
                    </a:lnTo>
                    <a:lnTo>
                      <a:pt x="2253" y="3511"/>
                    </a:lnTo>
                    <a:lnTo>
                      <a:pt x="2275" y="3577"/>
                    </a:lnTo>
                    <a:lnTo>
                      <a:pt x="2363" y="3533"/>
                    </a:lnTo>
                    <a:lnTo>
                      <a:pt x="2452" y="3511"/>
                    </a:lnTo>
                    <a:lnTo>
                      <a:pt x="2562" y="3511"/>
                    </a:lnTo>
                    <a:lnTo>
                      <a:pt x="2650" y="3489"/>
                    </a:lnTo>
                    <a:lnTo>
                      <a:pt x="2650" y="3555"/>
                    </a:lnTo>
                    <a:lnTo>
                      <a:pt x="2739" y="3533"/>
                    </a:lnTo>
                    <a:lnTo>
                      <a:pt x="2783" y="3555"/>
                    </a:lnTo>
                    <a:lnTo>
                      <a:pt x="2783" y="3577"/>
                    </a:lnTo>
                    <a:lnTo>
                      <a:pt x="2805" y="3644"/>
                    </a:lnTo>
                    <a:lnTo>
                      <a:pt x="2871" y="3644"/>
                    </a:lnTo>
                    <a:lnTo>
                      <a:pt x="2915" y="3621"/>
                    </a:lnTo>
                    <a:lnTo>
                      <a:pt x="2996" y="3621"/>
                    </a:lnTo>
                    <a:lnTo>
                      <a:pt x="2982" y="3577"/>
                    </a:lnTo>
                    <a:lnTo>
                      <a:pt x="3335" y="3533"/>
                    </a:lnTo>
                    <a:lnTo>
                      <a:pt x="3644" y="3511"/>
                    </a:lnTo>
                    <a:lnTo>
                      <a:pt x="3843" y="3511"/>
                    </a:lnTo>
                    <a:lnTo>
                      <a:pt x="4063" y="3489"/>
                    </a:lnTo>
                    <a:lnTo>
                      <a:pt x="4284" y="3445"/>
                    </a:lnTo>
                    <a:lnTo>
                      <a:pt x="4483" y="3379"/>
                    </a:lnTo>
                    <a:lnTo>
                      <a:pt x="4925" y="3224"/>
                    </a:lnTo>
                    <a:lnTo>
                      <a:pt x="5344" y="3047"/>
                    </a:lnTo>
                    <a:lnTo>
                      <a:pt x="5388" y="3025"/>
                    </a:lnTo>
                    <a:lnTo>
                      <a:pt x="5410" y="2981"/>
                    </a:lnTo>
                    <a:lnTo>
                      <a:pt x="5388" y="2937"/>
                    </a:lnTo>
                    <a:lnTo>
                      <a:pt x="5344" y="2893"/>
                    </a:lnTo>
                    <a:lnTo>
                      <a:pt x="5543" y="2827"/>
                    </a:lnTo>
                    <a:lnTo>
                      <a:pt x="5587" y="2782"/>
                    </a:lnTo>
                    <a:lnTo>
                      <a:pt x="5609" y="2738"/>
                    </a:lnTo>
                    <a:lnTo>
                      <a:pt x="5631" y="2694"/>
                    </a:lnTo>
                    <a:lnTo>
                      <a:pt x="5675" y="2650"/>
                    </a:lnTo>
                    <a:lnTo>
                      <a:pt x="6028" y="2473"/>
                    </a:lnTo>
                    <a:lnTo>
                      <a:pt x="6382" y="2319"/>
                    </a:lnTo>
                    <a:lnTo>
                      <a:pt x="7088" y="2032"/>
                    </a:lnTo>
                    <a:lnTo>
                      <a:pt x="7442" y="1877"/>
                    </a:lnTo>
                    <a:lnTo>
                      <a:pt x="7795" y="1701"/>
                    </a:lnTo>
                    <a:lnTo>
                      <a:pt x="8126" y="1524"/>
                    </a:lnTo>
                    <a:lnTo>
                      <a:pt x="8457" y="1325"/>
                    </a:lnTo>
                    <a:lnTo>
                      <a:pt x="8126" y="1436"/>
                    </a:lnTo>
                    <a:lnTo>
                      <a:pt x="7949" y="1502"/>
                    </a:lnTo>
                    <a:lnTo>
                      <a:pt x="7795" y="1590"/>
                    </a:lnTo>
                    <a:lnTo>
                      <a:pt x="7751" y="1524"/>
                    </a:lnTo>
                    <a:lnTo>
                      <a:pt x="7729" y="1502"/>
                    </a:lnTo>
                    <a:lnTo>
                      <a:pt x="7684" y="1502"/>
                    </a:lnTo>
                    <a:lnTo>
                      <a:pt x="7419" y="1634"/>
                    </a:lnTo>
                    <a:lnTo>
                      <a:pt x="7155" y="1745"/>
                    </a:lnTo>
                    <a:lnTo>
                      <a:pt x="6934" y="1833"/>
                    </a:lnTo>
                    <a:lnTo>
                      <a:pt x="6735" y="1833"/>
                    </a:lnTo>
                    <a:lnTo>
                      <a:pt x="6603" y="1789"/>
                    </a:lnTo>
                    <a:lnTo>
                      <a:pt x="6492" y="1789"/>
                    </a:lnTo>
                    <a:lnTo>
                      <a:pt x="6382" y="1811"/>
                    </a:lnTo>
                    <a:lnTo>
                      <a:pt x="6382" y="1811"/>
                    </a:lnTo>
                    <a:lnTo>
                      <a:pt x="6558" y="1745"/>
                    </a:lnTo>
                    <a:lnTo>
                      <a:pt x="6514" y="1634"/>
                    </a:lnTo>
                    <a:lnTo>
                      <a:pt x="6117" y="1745"/>
                    </a:lnTo>
                    <a:lnTo>
                      <a:pt x="5719" y="1833"/>
                    </a:lnTo>
                    <a:lnTo>
                      <a:pt x="5675" y="1723"/>
                    </a:lnTo>
                    <a:lnTo>
                      <a:pt x="5565" y="1767"/>
                    </a:lnTo>
                    <a:lnTo>
                      <a:pt x="5543" y="1723"/>
                    </a:lnTo>
                    <a:lnTo>
                      <a:pt x="5543" y="1679"/>
                    </a:lnTo>
                    <a:lnTo>
                      <a:pt x="5543" y="1656"/>
                    </a:lnTo>
                    <a:lnTo>
                      <a:pt x="5565" y="1612"/>
                    </a:lnTo>
                    <a:lnTo>
                      <a:pt x="5631" y="1546"/>
                    </a:lnTo>
                    <a:lnTo>
                      <a:pt x="5741" y="1480"/>
                    </a:lnTo>
                    <a:lnTo>
                      <a:pt x="6028" y="1347"/>
                    </a:lnTo>
                    <a:lnTo>
                      <a:pt x="6271" y="1215"/>
                    </a:lnTo>
                    <a:lnTo>
                      <a:pt x="6227" y="1082"/>
                    </a:lnTo>
                    <a:lnTo>
                      <a:pt x="6117" y="1127"/>
                    </a:lnTo>
                    <a:lnTo>
                      <a:pt x="6073" y="1060"/>
                    </a:lnTo>
                    <a:lnTo>
                      <a:pt x="6801" y="751"/>
                    </a:lnTo>
                    <a:lnTo>
                      <a:pt x="6757" y="707"/>
                    </a:lnTo>
                    <a:lnTo>
                      <a:pt x="6713" y="707"/>
                    </a:lnTo>
                    <a:lnTo>
                      <a:pt x="7066" y="553"/>
                    </a:lnTo>
                    <a:lnTo>
                      <a:pt x="7243" y="464"/>
                    </a:lnTo>
                    <a:lnTo>
                      <a:pt x="7397" y="332"/>
                    </a:lnTo>
                    <a:lnTo>
                      <a:pt x="7397" y="288"/>
                    </a:lnTo>
                    <a:lnTo>
                      <a:pt x="7353" y="265"/>
                    </a:lnTo>
                    <a:lnTo>
                      <a:pt x="7265" y="243"/>
                    </a:lnTo>
                    <a:lnTo>
                      <a:pt x="7155" y="243"/>
                    </a:lnTo>
                    <a:lnTo>
                      <a:pt x="6713" y="464"/>
                    </a:lnTo>
                    <a:lnTo>
                      <a:pt x="6691" y="398"/>
                    </a:lnTo>
                    <a:lnTo>
                      <a:pt x="6890" y="310"/>
                    </a:lnTo>
                    <a:lnTo>
                      <a:pt x="6978" y="265"/>
                    </a:lnTo>
                    <a:lnTo>
                      <a:pt x="7066" y="221"/>
                    </a:lnTo>
                    <a:lnTo>
                      <a:pt x="7066" y="199"/>
                    </a:lnTo>
                    <a:lnTo>
                      <a:pt x="7044" y="177"/>
                    </a:lnTo>
                    <a:lnTo>
                      <a:pt x="7000" y="155"/>
                    </a:lnTo>
                    <a:lnTo>
                      <a:pt x="6956" y="133"/>
                    </a:lnTo>
                    <a:lnTo>
                      <a:pt x="6934" y="133"/>
                    </a:lnTo>
                    <a:lnTo>
                      <a:pt x="6956" y="111"/>
                    </a:lnTo>
                    <a:lnTo>
                      <a:pt x="7022" y="67"/>
                    </a:lnTo>
                    <a:lnTo>
                      <a:pt x="7088" y="1"/>
                    </a:lnTo>
                    <a:close/>
                    <a:moveTo>
                      <a:pt x="2996" y="3621"/>
                    </a:moveTo>
                    <a:lnTo>
                      <a:pt x="3004" y="3644"/>
                    </a:lnTo>
                    <a:lnTo>
                      <a:pt x="3004" y="362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3212475" y="1625775"/>
                <a:ext cx="1125" cy="575"/>
              </a:xfrm>
              <a:custGeom>
                <a:avLst/>
                <a:gdLst/>
                <a:ahLst/>
                <a:cxnLst/>
                <a:rect l="l" t="t" r="r" b="b"/>
                <a:pathLst>
                  <a:path w="45" h="23" extrusionOk="0">
                    <a:moveTo>
                      <a:pt x="44" y="0"/>
                    </a:moveTo>
                    <a:lnTo>
                      <a:pt x="44" y="0"/>
                    </a:lnTo>
                    <a:lnTo>
                      <a:pt x="0" y="22"/>
                    </a:lnTo>
                    <a:lnTo>
                      <a:pt x="0" y="22"/>
                    </a:lnTo>
                    <a:lnTo>
                      <a:pt x="0" y="22"/>
                    </a:lnTo>
                    <a:lnTo>
                      <a:pt x="44" y="0"/>
                    </a:lnTo>
                    <a:lnTo>
                      <a:pt x="44"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2137225" y="1491625"/>
                <a:ext cx="1065325" cy="414025"/>
              </a:xfrm>
              <a:custGeom>
                <a:avLst/>
                <a:gdLst/>
                <a:ahLst/>
                <a:cxnLst/>
                <a:rect l="l" t="t" r="r" b="b"/>
                <a:pathLst>
                  <a:path w="42613" h="16561" extrusionOk="0">
                    <a:moveTo>
                      <a:pt x="8899" y="1"/>
                    </a:moveTo>
                    <a:lnTo>
                      <a:pt x="7949" y="23"/>
                    </a:lnTo>
                    <a:lnTo>
                      <a:pt x="7662" y="23"/>
                    </a:lnTo>
                    <a:lnTo>
                      <a:pt x="7419" y="45"/>
                    </a:lnTo>
                    <a:lnTo>
                      <a:pt x="6249" y="133"/>
                    </a:lnTo>
                    <a:lnTo>
                      <a:pt x="5211" y="244"/>
                    </a:lnTo>
                    <a:lnTo>
                      <a:pt x="4991" y="288"/>
                    </a:lnTo>
                    <a:lnTo>
                      <a:pt x="4770" y="376"/>
                    </a:lnTo>
                    <a:lnTo>
                      <a:pt x="4571" y="509"/>
                    </a:lnTo>
                    <a:lnTo>
                      <a:pt x="4372" y="641"/>
                    </a:lnTo>
                    <a:lnTo>
                      <a:pt x="4196" y="818"/>
                    </a:lnTo>
                    <a:lnTo>
                      <a:pt x="4107" y="906"/>
                    </a:lnTo>
                    <a:lnTo>
                      <a:pt x="4063" y="995"/>
                    </a:lnTo>
                    <a:lnTo>
                      <a:pt x="4041" y="1061"/>
                    </a:lnTo>
                    <a:lnTo>
                      <a:pt x="3931" y="1326"/>
                    </a:lnTo>
                    <a:lnTo>
                      <a:pt x="3909" y="1392"/>
                    </a:lnTo>
                    <a:lnTo>
                      <a:pt x="3798" y="1789"/>
                    </a:lnTo>
                    <a:lnTo>
                      <a:pt x="3732" y="2121"/>
                    </a:lnTo>
                    <a:lnTo>
                      <a:pt x="3666" y="2363"/>
                    </a:lnTo>
                    <a:lnTo>
                      <a:pt x="3644" y="2452"/>
                    </a:lnTo>
                    <a:lnTo>
                      <a:pt x="3511" y="2827"/>
                    </a:lnTo>
                    <a:lnTo>
                      <a:pt x="3489" y="2849"/>
                    </a:lnTo>
                    <a:lnTo>
                      <a:pt x="3401" y="3114"/>
                    </a:lnTo>
                    <a:lnTo>
                      <a:pt x="3379" y="3180"/>
                    </a:lnTo>
                    <a:lnTo>
                      <a:pt x="3335" y="3379"/>
                    </a:lnTo>
                    <a:lnTo>
                      <a:pt x="3291" y="3578"/>
                    </a:lnTo>
                    <a:lnTo>
                      <a:pt x="3268" y="3754"/>
                    </a:lnTo>
                    <a:lnTo>
                      <a:pt x="3291" y="3931"/>
                    </a:lnTo>
                    <a:lnTo>
                      <a:pt x="3401" y="4019"/>
                    </a:lnTo>
                    <a:lnTo>
                      <a:pt x="3533" y="4086"/>
                    </a:lnTo>
                    <a:lnTo>
                      <a:pt x="3953" y="4262"/>
                    </a:lnTo>
                    <a:lnTo>
                      <a:pt x="4019" y="4284"/>
                    </a:lnTo>
                    <a:lnTo>
                      <a:pt x="4107" y="4306"/>
                    </a:lnTo>
                    <a:lnTo>
                      <a:pt x="4240" y="4373"/>
                    </a:lnTo>
                    <a:lnTo>
                      <a:pt x="4395" y="4439"/>
                    </a:lnTo>
                    <a:lnTo>
                      <a:pt x="4505" y="4527"/>
                    </a:lnTo>
                    <a:lnTo>
                      <a:pt x="4593" y="4615"/>
                    </a:lnTo>
                    <a:lnTo>
                      <a:pt x="4659" y="4726"/>
                    </a:lnTo>
                    <a:lnTo>
                      <a:pt x="4704" y="4836"/>
                    </a:lnTo>
                    <a:lnTo>
                      <a:pt x="4726" y="4991"/>
                    </a:lnTo>
                    <a:lnTo>
                      <a:pt x="4704" y="5035"/>
                    </a:lnTo>
                    <a:lnTo>
                      <a:pt x="4682" y="5079"/>
                    </a:lnTo>
                    <a:lnTo>
                      <a:pt x="4637" y="5101"/>
                    </a:lnTo>
                    <a:lnTo>
                      <a:pt x="4571" y="5123"/>
                    </a:lnTo>
                    <a:lnTo>
                      <a:pt x="4483" y="5145"/>
                    </a:lnTo>
                    <a:lnTo>
                      <a:pt x="4130" y="5145"/>
                    </a:lnTo>
                    <a:lnTo>
                      <a:pt x="4107" y="5300"/>
                    </a:lnTo>
                    <a:lnTo>
                      <a:pt x="4063" y="5477"/>
                    </a:lnTo>
                    <a:lnTo>
                      <a:pt x="4019" y="5675"/>
                    </a:lnTo>
                    <a:lnTo>
                      <a:pt x="3953" y="5808"/>
                    </a:lnTo>
                    <a:lnTo>
                      <a:pt x="3887" y="5984"/>
                    </a:lnTo>
                    <a:lnTo>
                      <a:pt x="3865" y="6051"/>
                    </a:lnTo>
                    <a:lnTo>
                      <a:pt x="3798" y="6183"/>
                    </a:lnTo>
                    <a:lnTo>
                      <a:pt x="3622" y="6558"/>
                    </a:lnTo>
                    <a:lnTo>
                      <a:pt x="3423" y="6890"/>
                    </a:lnTo>
                    <a:lnTo>
                      <a:pt x="3335" y="7022"/>
                    </a:lnTo>
                    <a:lnTo>
                      <a:pt x="3224" y="7155"/>
                    </a:lnTo>
                    <a:lnTo>
                      <a:pt x="3114" y="7265"/>
                    </a:lnTo>
                    <a:lnTo>
                      <a:pt x="3026" y="7331"/>
                    </a:lnTo>
                    <a:lnTo>
                      <a:pt x="2937" y="7331"/>
                    </a:lnTo>
                    <a:lnTo>
                      <a:pt x="2761" y="7486"/>
                    </a:lnTo>
                    <a:lnTo>
                      <a:pt x="2474" y="7662"/>
                    </a:lnTo>
                    <a:lnTo>
                      <a:pt x="2098" y="7839"/>
                    </a:lnTo>
                    <a:lnTo>
                      <a:pt x="1878" y="7905"/>
                    </a:lnTo>
                    <a:lnTo>
                      <a:pt x="1657" y="7949"/>
                    </a:lnTo>
                    <a:lnTo>
                      <a:pt x="1458" y="8016"/>
                    </a:lnTo>
                    <a:lnTo>
                      <a:pt x="1237" y="8038"/>
                    </a:lnTo>
                    <a:lnTo>
                      <a:pt x="862" y="8060"/>
                    </a:lnTo>
                    <a:lnTo>
                      <a:pt x="487" y="8060"/>
                    </a:lnTo>
                    <a:lnTo>
                      <a:pt x="398" y="8082"/>
                    </a:lnTo>
                    <a:lnTo>
                      <a:pt x="288" y="8126"/>
                    </a:lnTo>
                    <a:lnTo>
                      <a:pt x="200" y="8192"/>
                    </a:lnTo>
                    <a:lnTo>
                      <a:pt x="133" y="8303"/>
                    </a:lnTo>
                    <a:lnTo>
                      <a:pt x="67" y="8435"/>
                    </a:lnTo>
                    <a:lnTo>
                      <a:pt x="23" y="8612"/>
                    </a:lnTo>
                    <a:lnTo>
                      <a:pt x="1" y="8788"/>
                    </a:lnTo>
                    <a:lnTo>
                      <a:pt x="1" y="9142"/>
                    </a:lnTo>
                    <a:lnTo>
                      <a:pt x="1" y="9340"/>
                    </a:lnTo>
                    <a:lnTo>
                      <a:pt x="23" y="9561"/>
                    </a:lnTo>
                    <a:lnTo>
                      <a:pt x="67" y="9804"/>
                    </a:lnTo>
                    <a:lnTo>
                      <a:pt x="111" y="10047"/>
                    </a:lnTo>
                    <a:lnTo>
                      <a:pt x="177" y="10268"/>
                    </a:lnTo>
                    <a:lnTo>
                      <a:pt x="266" y="10510"/>
                    </a:lnTo>
                    <a:lnTo>
                      <a:pt x="420" y="10864"/>
                    </a:lnTo>
                    <a:lnTo>
                      <a:pt x="619" y="11195"/>
                    </a:lnTo>
                    <a:lnTo>
                      <a:pt x="840" y="11526"/>
                    </a:lnTo>
                    <a:lnTo>
                      <a:pt x="1083" y="11835"/>
                    </a:lnTo>
                    <a:lnTo>
                      <a:pt x="1281" y="12056"/>
                    </a:lnTo>
                    <a:lnTo>
                      <a:pt x="1502" y="12277"/>
                    </a:lnTo>
                    <a:lnTo>
                      <a:pt x="1878" y="12608"/>
                    </a:lnTo>
                    <a:lnTo>
                      <a:pt x="2297" y="12895"/>
                    </a:lnTo>
                    <a:lnTo>
                      <a:pt x="2496" y="13005"/>
                    </a:lnTo>
                    <a:lnTo>
                      <a:pt x="2694" y="13116"/>
                    </a:lnTo>
                    <a:lnTo>
                      <a:pt x="3048" y="13270"/>
                    </a:lnTo>
                    <a:lnTo>
                      <a:pt x="3180" y="13359"/>
                    </a:lnTo>
                    <a:lnTo>
                      <a:pt x="3268" y="13447"/>
                    </a:lnTo>
                    <a:lnTo>
                      <a:pt x="3335" y="13535"/>
                    </a:lnTo>
                    <a:lnTo>
                      <a:pt x="3379" y="13624"/>
                    </a:lnTo>
                    <a:lnTo>
                      <a:pt x="3401" y="13712"/>
                    </a:lnTo>
                    <a:lnTo>
                      <a:pt x="3379" y="13800"/>
                    </a:lnTo>
                    <a:lnTo>
                      <a:pt x="3313" y="13977"/>
                    </a:lnTo>
                    <a:lnTo>
                      <a:pt x="3224" y="14176"/>
                    </a:lnTo>
                    <a:lnTo>
                      <a:pt x="3092" y="14374"/>
                    </a:lnTo>
                    <a:lnTo>
                      <a:pt x="2981" y="14595"/>
                    </a:lnTo>
                    <a:lnTo>
                      <a:pt x="2959" y="14683"/>
                    </a:lnTo>
                    <a:lnTo>
                      <a:pt x="2937" y="14794"/>
                    </a:lnTo>
                    <a:lnTo>
                      <a:pt x="3114" y="14772"/>
                    </a:lnTo>
                    <a:lnTo>
                      <a:pt x="3268" y="14772"/>
                    </a:lnTo>
                    <a:lnTo>
                      <a:pt x="3533" y="14816"/>
                    </a:lnTo>
                    <a:lnTo>
                      <a:pt x="3710" y="14860"/>
                    </a:lnTo>
                    <a:lnTo>
                      <a:pt x="3865" y="14948"/>
                    </a:lnTo>
                    <a:lnTo>
                      <a:pt x="4041" y="15015"/>
                    </a:lnTo>
                    <a:lnTo>
                      <a:pt x="4218" y="15081"/>
                    </a:lnTo>
                    <a:lnTo>
                      <a:pt x="4395" y="15103"/>
                    </a:lnTo>
                    <a:lnTo>
                      <a:pt x="4505" y="15081"/>
                    </a:lnTo>
                    <a:lnTo>
                      <a:pt x="4615" y="15059"/>
                    </a:lnTo>
                    <a:lnTo>
                      <a:pt x="4637" y="15103"/>
                    </a:lnTo>
                    <a:lnTo>
                      <a:pt x="4682" y="15147"/>
                    </a:lnTo>
                    <a:lnTo>
                      <a:pt x="4902" y="15213"/>
                    </a:lnTo>
                    <a:lnTo>
                      <a:pt x="5233" y="15302"/>
                    </a:lnTo>
                    <a:lnTo>
                      <a:pt x="5631" y="15368"/>
                    </a:lnTo>
                    <a:lnTo>
                      <a:pt x="6514" y="15478"/>
                    </a:lnTo>
                    <a:lnTo>
                      <a:pt x="6956" y="15522"/>
                    </a:lnTo>
                    <a:lnTo>
                      <a:pt x="7331" y="15544"/>
                    </a:lnTo>
                    <a:lnTo>
                      <a:pt x="7397" y="15522"/>
                    </a:lnTo>
                    <a:lnTo>
                      <a:pt x="7596" y="15456"/>
                    </a:lnTo>
                    <a:lnTo>
                      <a:pt x="7773" y="15412"/>
                    </a:lnTo>
                    <a:lnTo>
                      <a:pt x="7993" y="15390"/>
                    </a:lnTo>
                    <a:lnTo>
                      <a:pt x="8567" y="15390"/>
                    </a:lnTo>
                    <a:lnTo>
                      <a:pt x="8678" y="15368"/>
                    </a:lnTo>
                    <a:lnTo>
                      <a:pt x="8744" y="15346"/>
                    </a:lnTo>
                    <a:lnTo>
                      <a:pt x="8810" y="15324"/>
                    </a:lnTo>
                    <a:lnTo>
                      <a:pt x="8832" y="15280"/>
                    </a:lnTo>
                    <a:lnTo>
                      <a:pt x="8854" y="15235"/>
                    </a:lnTo>
                    <a:lnTo>
                      <a:pt x="8876" y="15169"/>
                    </a:lnTo>
                    <a:lnTo>
                      <a:pt x="8899" y="15037"/>
                    </a:lnTo>
                    <a:lnTo>
                      <a:pt x="8876" y="15390"/>
                    </a:lnTo>
                    <a:lnTo>
                      <a:pt x="8876" y="15390"/>
                    </a:lnTo>
                    <a:lnTo>
                      <a:pt x="8943" y="15324"/>
                    </a:lnTo>
                    <a:lnTo>
                      <a:pt x="9009" y="15280"/>
                    </a:lnTo>
                    <a:lnTo>
                      <a:pt x="9097" y="15257"/>
                    </a:lnTo>
                    <a:lnTo>
                      <a:pt x="9164" y="15235"/>
                    </a:lnTo>
                    <a:lnTo>
                      <a:pt x="9340" y="15213"/>
                    </a:lnTo>
                    <a:lnTo>
                      <a:pt x="9517" y="15235"/>
                    </a:lnTo>
                    <a:lnTo>
                      <a:pt x="9848" y="15280"/>
                    </a:lnTo>
                    <a:lnTo>
                      <a:pt x="10003" y="15257"/>
                    </a:lnTo>
                    <a:lnTo>
                      <a:pt x="10069" y="15235"/>
                    </a:lnTo>
                    <a:lnTo>
                      <a:pt x="10135" y="15213"/>
                    </a:lnTo>
                    <a:lnTo>
                      <a:pt x="10135" y="15589"/>
                    </a:lnTo>
                    <a:lnTo>
                      <a:pt x="10245" y="15544"/>
                    </a:lnTo>
                    <a:lnTo>
                      <a:pt x="10378" y="15500"/>
                    </a:lnTo>
                    <a:lnTo>
                      <a:pt x="10599" y="15434"/>
                    </a:lnTo>
                    <a:lnTo>
                      <a:pt x="11084" y="15434"/>
                    </a:lnTo>
                    <a:lnTo>
                      <a:pt x="11548" y="15478"/>
                    </a:lnTo>
                    <a:lnTo>
                      <a:pt x="11791" y="15456"/>
                    </a:lnTo>
                    <a:lnTo>
                      <a:pt x="12034" y="15412"/>
                    </a:lnTo>
                    <a:lnTo>
                      <a:pt x="12034" y="15787"/>
                    </a:lnTo>
                    <a:lnTo>
                      <a:pt x="12277" y="15787"/>
                    </a:lnTo>
                    <a:lnTo>
                      <a:pt x="12475" y="15809"/>
                    </a:lnTo>
                    <a:lnTo>
                      <a:pt x="12564" y="15831"/>
                    </a:lnTo>
                    <a:lnTo>
                      <a:pt x="12630" y="15854"/>
                    </a:lnTo>
                    <a:lnTo>
                      <a:pt x="12652" y="15920"/>
                    </a:lnTo>
                    <a:lnTo>
                      <a:pt x="12674" y="15964"/>
                    </a:lnTo>
                    <a:lnTo>
                      <a:pt x="12674" y="16361"/>
                    </a:lnTo>
                    <a:lnTo>
                      <a:pt x="12740" y="16383"/>
                    </a:lnTo>
                    <a:lnTo>
                      <a:pt x="12807" y="16406"/>
                    </a:lnTo>
                    <a:lnTo>
                      <a:pt x="12961" y="16406"/>
                    </a:lnTo>
                    <a:lnTo>
                      <a:pt x="13292" y="16361"/>
                    </a:lnTo>
                    <a:lnTo>
                      <a:pt x="13535" y="16361"/>
                    </a:lnTo>
                    <a:lnTo>
                      <a:pt x="13579" y="16383"/>
                    </a:lnTo>
                    <a:lnTo>
                      <a:pt x="13623" y="16406"/>
                    </a:lnTo>
                    <a:lnTo>
                      <a:pt x="13646" y="16450"/>
                    </a:lnTo>
                    <a:lnTo>
                      <a:pt x="13668" y="16516"/>
                    </a:lnTo>
                    <a:lnTo>
                      <a:pt x="13646" y="16141"/>
                    </a:lnTo>
                    <a:lnTo>
                      <a:pt x="14507" y="16141"/>
                    </a:lnTo>
                    <a:lnTo>
                      <a:pt x="15279" y="16185"/>
                    </a:lnTo>
                    <a:lnTo>
                      <a:pt x="16008" y="16251"/>
                    </a:lnTo>
                    <a:lnTo>
                      <a:pt x="16714" y="16339"/>
                    </a:lnTo>
                    <a:lnTo>
                      <a:pt x="16979" y="16361"/>
                    </a:lnTo>
                    <a:lnTo>
                      <a:pt x="17487" y="16450"/>
                    </a:lnTo>
                    <a:lnTo>
                      <a:pt x="18039" y="16516"/>
                    </a:lnTo>
                    <a:lnTo>
                      <a:pt x="18591" y="16560"/>
                    </a:lnTo>
                    <a:lnTo>
                      <a:pt x="19143" y="16560"/>
                    </a:lnTo>
                    <a:lnTo>
                      <a:pt x="19717" y="16538"/>
                    </a:lnTo>
                    <a:lnTo>
                      <a:pt x="20313" y="16494"/>
                    </a:lnTo>
                    <a:lnTo>
                      <a:pt x="20887" y="16406"/>
                    </a:lnTo>
                    <a:lnTo>
                      <a:pt x="21483" y="16317"/>
                    </a:lnTo>
                    <a:lnTo>
                      <a:pt x="22102" y="16207"/>
                    </a:lnTo>
                    <a:lnTo>
                      <a:pt x="22698" y="16074"/>
                    </a:lnTo>
                    <a:lnTo>
                      <a:pt x="22808" y="16052"/>
                    </a:lnTo>
                    <a:lnTo>
                      <a:pt x="23117" y="15964"/>
                    </a:lnTo>
                    <a:lnTo>
                      <a:pt x="23868" y="15743"/>
                    </a:lnTo>
                    <a:lnTo>
                      <a:pt x="24773" y="15478"/>
                    </a:lnTo>
                    <a:lnTo>
                      <a:pt x="25016" y="15390"/>
                    </a:lnTo>
                    <a:lnTo>
                      <a:pt x="26076" y="15015"/>
                    </a:lnTo>
                    <a:lnTo>
                      <a:pt x="26186" y="14970"/>
                    </a:lnTo>
                    <a:lnTo>
                      <a:pt x="26275" y="14904"/>
                    </a:lnTo>
                    <a:lnTo>
                      <a:pt x="26363" y="14816"/>
                    </a:lnTo>
                    <a:lnTo>
                      <a:pt x="26407" y="14705"/>
                    </a:lnTo>
                    <a:lnTo>
                      <a:pt x="26429" y="14573"/>
                    </a:lnTo>
                    <a:lnTo>
                      <a:pt x="26407" y="14441"/>
                    </a:lnTo>
                    <a:lnTo>
                      <a:pt x="26341" y="14330"/>
                    </a:lnTo>
                    <a:lnTo>
                      <a:pt x="26208" y="14198"/>
                    </a:lnTo>
                    <a:lnTo>
                      <a:pt x="27136" y="13999"/>
                    </a:lnTo>
                    <a:lnTo>
                      <a:pt x="27224" y="13955"/>
                    </a:lnTo>
                    <a:lnTo>
                      <a:pt x="27312" y="13933"/>
                    </a:lnTo>
                    <a:lnTo>
                      <a:pt x="27378" y="13889"/>
                    </a:lnTo>
                    <a:lnTo>
                      <a:pt x="27423" y="13822"/>
                    </a:lnTo>
                    <a:lnTo>
                      <a:pt x="27467" y="13712"/>
                    </a:lnTo>
                    <a:lnTo>
                      <a:pt x="27511" y="13602"/>
                    </a:lnTo>
                    <a:lnTo>
                      <a:pt x="27555" y="13491"/>
                    </a:lnTo>
                    <a:lnTo>
                      <a:pt x="27599" y="13381"/>
                    </a:lnTo>
                    <a:lnTo>
                      <a:pt x="27643" y="13337"/>
                    </a:lnTo>
                    <a:lnTo>
                      <a:pt x="27710" y="13292"/>
                    </a:lnTo>
                    <a:lnTo>
                      <a:pt x="27798" y="13248"/>
                    </a:lnTo>
                    <a:lnTo>
                      <a:pt x="27886" y="13226"/>
                    </a:lnTo>
                    <a:lnTo>
                      <a:pt x="27997" y="13160"/>
                    </a:lnTo>
                    <a:lnTo>
                      <a:pt x="28527" y="12939"/>
                    </a:lnTo>
                    <a:lnTo>
                      <a:pt x="29056" y="12718"/>
                    </a:lnTo>
                    <a:lnTo>
                      <a:pt x="29255" y="12652"/>
                    </a:lnTo>
                    <a:lnTo>
                      <a:pt x="29321" y="12630"/>
                    </a:lnTo>
                    <a:lnTo>
                      <a:pt x="30116" y="12343"/>
                    </a:lnTo>
                    <a:lnTo>
                      <a:pt x="30889" y="12100"/>
                    </a:lnTo>
                    <a:lnTo>
                      <a:pt x="31154" y="12012"/>
                    </a:lnTo>
                    <a:lnTo>
                      <a:pt x="32103" y="11769"/>
                    </a:lnTo>
                    <a:lnTo>
                      <a:pt x="33031" y="11592"/>
                    </a:lnTo>
                    <a:lnTo>
                      <a:pt x="33870" y="11438"/>
                    </a:lnTo>
                    <a:lnTo>
                      <a:pt x="34223" y="11394"/>
                    </a:lnTo>
                    <a:lnTo>
                      <a:pt x="34245" y="11394"/>
                    </a:lnTo>
                    <a:lnTo>
                      <a:pt x="34974" y="11305"/>
                    </a:lnTo>
                    <a:lnTo>
                      <a:pt x="35216" y="11283"/>
                    </a:lnTo>
                    <a:lnTo>
                      <a:pt x="35680" y="11239"/>
                    </a:lnTo>
                    <a:lnTo>
                      <a:pt x="36365" y="11173"/>
                    </a:lnTo>
                    <a:lnTo>
                      <a:pt x="37049" y="11151"/>
                    </a:lnTo>
                    <a:lnTo>
                      <a:pt x="37204" y="11129"/>
                    </a:lnTo>
                    <a:lnTo>
                      <a:pt x="37402" y="11129"/>
                    </a:lnTo>
                    <a:lnTo>
                      <a:pt x="37844" y="11107"/>
                    </a:lnTo>
                    <a:lnTo>
                      <a:pt x="38396" y="11062"/>
                    </a:lnTo>
                    <a:lnTo>
                      <a:pt x="39036" y="11018"/>
                    </a:lnTo>
                    <a:lnTo>
                      <a:pt x="39787" y="10908"/>
                    </a:lnTo>
                    <a:lnTo>
                      <a:pt x="40206" y="10842"/>
                    </a:lnTo>
                    <a:lnTo>
                      <a:pt x="40648" y="10731"/>
                    </a:lnTo>
                    <a:lnTo>
                      <a:pt x="41111" y="10621"/>
                    </a:lnTo>
                    <a:lnTo>
                      <a:pt x="41575" y="10466"/>
                    </a:lnTo>
                    <a:lnTo>
                      <a:pt x="42039" y="10290"/>
                    </a:lnTo>
                    <a:lnTo>
                      <a:pt x="42525" y="10091"/>
                    </a:lnTo>
                    <a:lnTo>
                      <a:pt x="42613" y="10047"/>
                    </a:lnTo>
                    <a:lnTo>
                      <a:pt x="42525" y="10069"/>
                    </a:lnTo>
                    <a:lnTo>
                      <a:pt x="42039" y="10223"/>
                    </a:lnTo>
                    <a:lnTo>
                      <a:pt x="41553" y="10334"/>
                    </a:lnTo>
                    <a:lnTo>
                      <a:pt x="41111" y="10422"/>
                    </a:lnTo>
                    <a:lnTo>
                      <a:pt x="40692" y="10466"/>
                    </a:lnTo>
                    <a:lnTo>
                      <a:pt x="40295" y="10488"/>
                    </a:lnTo>
                    <a:lnTo>
                      <a:pt x="39919" y="10510"/>
                    </a:lnTo>
                    <a:lnTo>
                      <a:pt x="39235" y="10510"/>
                    </a:lnTo>
                    <a:lnTo>
                      <a:pt x="38109" y="10488"/>
                    </a:lnTo>
                    <a:lnTo>
                      <a:pt x="37645" y="10510"/>
                    </a:lnTo>
                    <a:lnTo>
                      <a:pt x="37446" y="10533"/>
                    </a:lnTo>
                    <a:lnTo>
                      <a:pt x="37248" y="10555"/>
                    </a:lnTo>
                    <a:lnTo>
                      <a:pt x="37248" y="10400"/>
                    </a:lnTo>
                    <a:lnTo>
                      <a:pt x="37226" y="10223"/>
                    </a:lnTo>
                    <a:lnTo>
                      <a:pt x="37181" y="10157"/>
                    </a:lnTo>
                    <a:lnTo>
                      <a:pt x="37159" y="10091"/>
                    </a:lnTo>
                    <a:lnTo>
                      <a:pt x="37115" y="10025"/>
                    </a:lnTo>
                    <a:lnTo>
                      <a:pt x="37049" y="10003"/>
                    </a:lnTo>
                    <a:lnTo>
                      <a:pt x="37005" y="10003"/>
                    </a:lnTo>
                    <a:lnTo>
                      <a:pt x="36806" y="9981"/>
                    </a:lnTo>
                    <a:lnTo>
                      <a:pt x="36298" y="9981"/>
                    </a:lnTo>
                    <a:lnTo>
                      <a:pt x="35901" y="10025"/>
                    </a:lnTo>
                    <a:lnTo>
                      <a:pt x="35614" y="10047"/>
                    </a:lnTo>
                    <a:lnTo>
                      <a:pt x="35327" y="10069"/>
                    </a:lnTo>
                    <a:lnTo>
                      <a:pt x="34775" y="10135"/>
                    </a:lnTo>
                    <a:lnTo>
                      <a:pt x="34245" y="10179"/>
                    </a:lnTo>
                    <a:lnTo>
                      <a:pt x="33759" y="10179"/>
                    </a:lnTo>
                    <a:lnTo>
                      <a:pt x="33538" y="10135"/>
                    </a:lnTo>
                    <a:lnTo>
                      <a:pt x="33318" y="10091"/>
                    </a:lnTo>
                    <a:lnTo>
                      <a:pt x="33119" y="10025"/>
                    </a:lnTo>
                    <a:lnTo>
                      <a:pt x="32942" y="9936"/>
                    </a:lnTo>
                    <a:lnTo>
                      <a:pt x="32810" y="9870"/>
                    </a:lnTo>
                    <a:lnTo>
                      <a:pt x="32699" y="9782"/>
                    </a:lnTo>
                    <a:lnTo>
                      <a:pt x="32545" y="9672"/>
                    </a:lnTo>
                    <a:lnTo>
                      <a:pt x="32390" y="9583"/>
                    </a:lnTo>
                    <a:lnTo>
                      <a:pt x="32258" y="9517"/>
                    </a:lnTo>
                    <a:lnTo>
                      <a:pt x="32125" y="9473"/>
                    </a:lnTo>
                    <a:lnTo>
                      <a:pt x="31993" y="9429"/>
                    </a:lnTo>
                    <a:lnTo>
                      <a:pt x="31640" y="9429"/>
                    </a:lnTo>
                    <a:lnTo>
                      <a:pt x="31441" y="9451"/>
                    </a:lnTo>
                    <a:lnTo>
                      <a:pt x="31441" y="9451"/>
                    </a:lnTo>
                    <a:lnTo>
                      <a:pt x="32258" y="9296"/>
                    </a:lnTo>
                    <a:lnTo>
                      <a:pt x="32214" y="9031"/>
                    </a:lnTo>
                    <a:lnTo>
                      <a:pt x="32148" y="8722"/>
                    </a:lnTo>
                    <a:lnTo>
                      <a:pt x="31242" y="8766"/>
                    </a:lnTo>
                    <a:lnTo>
                      <a:pt x="30293" y="8833"/>
                    </a:lnTo>
                    <a:lnTo>
                      <a:pt x="28394" y="8987"/>
                    </a:lnTo>
                    <a:lnTo>
                      <a:pt x="28262" y="8435"/>
                    </a:lnTo>
                    <a:lnTo>
                      <a:pt x="27688" y="8568"/>
                    </a:lnTo>
                    <a:lnTo>
                      <a:pt x="27599" y="8435"/>
                    </a:lnTo>
                    <a:lnTo>
                      <a:pt x="27555" y="8303"/>
                    </a:lnTo>
                    <a:lnTo>
                      <a:pt x="27533" y="8170"/>
                    </a:lnTo>
                    <a:lnTo>
                      <a:pt x="27555" y="8038"/>
                    </a:lnTo>
                    <a:lnTo>
                      <a:pt x="27621" y="7905"/>
                    </a:lnTo>
                    <a:lnTo>
                      <a:pt x="27732" y="7751"/>
                    </a:lnTo>
                    <a:lnTo>
                      <a:pt x="27908" y="7618"/>
                    </a:lnTo>
                    <a:lnTo>
                      <a:pt x="28107" y="7486"/>
                    </a:lnTo>
                    <a:lnTo>
                      <a:pt x="28306" y="7375"/>
                    </a:lnTo>
                    <a:lnTo>
                      <a:pt x="28372" y="7331"/>
                    </a:lnTo>
                    <a:lnTo>
                      <a:pt x="28681" y="7199"/>
                    </a:lnTo>
                    <a:lnTo>
                      <a:pt x="28769" y="7177"/>
                    </a:lnTo>
                    <a:lnTo>
                      <a:pt x="29454" y="6934"/>
                    </a:lnTo>
                    <a:lnTo>
                      <a:pt x="30138" y="6735"/>
                    </a:lnTo>
                    <a:lnTo>
                      <a:pt x="30801" y="6536"/>
                    </a:lnTo>
                    <a:lnTo>
                      <a:pt x="31375" y="6360"/>
                    </a:lnTo>
                    <a:lnTo>
                      <a:pt x="31220" y="5609"/>
                    </a:lnTo>
                    <a:lnTo>
                      <a:pt x="30933" y="5675"/>
                    </a:lnTo>
                    <a:lnTo>
                      <a:pt x="30646" y="5741"/>
                    </a:lnTo>
                    <a:lnTo>
                      <a:pt x="30558" y="5366"/>
                    </a:lnTo>
                    <a:lnTo>
                      <a:pt x="31507" y="5167"/>
                    </a:lnTo>
                    <a:lnTo>
                      <a:pt x="32412" y="4991"/>
                    </a:lnTo>
                    <a:lnTo>
                      <a:pt x="33318" y="4836"/>
                    </a:lnTo>
                    <a:lnTo>
                      <a:pt x="34223" y="4726"/>
                    </a:lnTo>
                    <a:lnTo>
                      <a:pt x="34377" y="4704"/>
                    </a:lnTo>
                    <a:lnTo>
                      <a:pt x="34377" y="4682"/>
                    </a:lnTo>
                    <a:lnTo>
                      <a:pt x="34355" y="4615"/>
                    </a:lnTo>
                    <a:lnTo>
                      <a:pt x="34333" y="4505"/>
                    </a:lnTo>
                    <a:lnTo>
                      <a:pt x="34289" y="4417"/>
                    </a:lnTo>
                    <a:lnTo>
                      <a:pt x="34245" y="4373"/>
                    </a:lnTo>
                    <a:lnTo>
                      <a:pt x="34179" y="4351"/>
                    </a:lnTo>
                    <a:lnTo>
                      <a:pt x="34024" y="4351"/>
                    </a:lnTo>
                    <a:lnTo>
                      <a:pt x="34797" y="4284"/>
                    </a:lnTo>
                    <a:lnTo>
                      <a:pt x="34974" y="4262"/>
                    </a:lnTo>
                    <a:lnTo>
                      <a:pt x="35724" y="4218"/>
                    </a:lnTo>
                    <a:lnTo>
                      <a:pt x="35989" y="4196"/>
                    </a:lnTo>
                    <a:lnTo>
                      <a:pt x="36497" y="4152"/>
                    </a:lnTo>
                    <a:lnTo>
                      <a:pt x="37005" y="4108"/>
                    </a:lnTo>
                    <a:lnTo>
                      <a:pt x="37491" y="4019"/>
                    </a:lnTo>
                    <a:lnTo>
                      <a:pt x="37711" y="3953"/>
                    </a:lnTo>
                    <a:lnTo>
                      <a:pt x="37932" y="3887"/>
                    </a:lnTo>
                    <a:lnTo>
                      <a:pt x="37976" y="3843"/>
                    </a:lnTo>
                    <a:lnTo>
                      <a:pt x="37998" y="3799"/>
                    </a:lnTo>
                    <a:lnTo>
                      <a:pt x="38020" y="3732"/>
                    </a:lnTo>
                    <a:lnTo>
                      <a:pt x="38020" y="3666"/>
                    </a:lnTo>
                    <a:lnTo>
                      <a:pt x="37998" y="3556"/>
                    </a:lnTo>
                    <a:lnTo>
                      <a:pt x="37910" y="3401"/>
                    </a:lnTo>
                    <a:lnTo>
                      <a:pt x="37778" y="3269"/>
                    </a:lnTo>
                    <a:lnTo>
                      <a:pt x="37579" y="3136"/>
                    </a:lnTo>
                    <a:lnTo>
                      <a:pt x="37336" y="3026"/>
                    </a:lnTo>
                    <a:lnTo>
                      <a:pt x="37005" y="2960"/>
                    </a:lnTo>
                    <a:lnTo>
                      <a:pt x="36541" y="2982"/>
                    </a:lnTo>
                    <a:lnTo>
                      <a:pt x="35746" y="3026"/>
                    </a:lnTo>
                    <a:lnTo>
                      <a:pt x="35150" y="3070"/>
                    </a:lnTo>
                    <a:lnTo>
                      <a:pt x="34841" y="3114"/>
                    </a:lnTo>
                    <a:lnTo>
                      <a:pt x="34620" y="3136"/>
                    </a:lnTo>
                    <a:lnTo>
                      <a:pt x="34488" y="3158"/>
                    </a:lnTo>
                    <a:lnTo>
                      <a:pt x="34466" y="2805"/>
                    </a:lnTo>
                    <a:lnTo>
                      <a:pt x="34444" y="2783"/>
                    </a:lnTo>
                    <a:lnTo>
                      <a:pt x="34576" y="2761"/>
                    </a:lnTo>
                    <a:lnTo>
                      <a:pt x="35084" y="2739"/>
                    </a:lnTo>
                    <a:lnTo>
                      <a:pt x="35636" y="2739"/>
                    </a:lnTo>
                    <a:lnTo>
                      <a:pt x="35923" y="2717"/>
                    </a:lnTo>
                    <a:lnTo>
                      <a:pt x="36188" y="2695"/>
                    </a:lnTo>
                    <a:lnTo>
                      <a:pt x="36453" y="2650"/>
                    </a:lnTo>
                    <a:lnTo>
                      <a:pt x="36674" y="2584"/>
                    </a:lnTo>
                    <a:lnTo>
                      <a:pt x="36740" y="2540"/>
                    </a:lnTo>
                    <a:lnTo>
                      <a:pt x="36740" y="2474"/>
                    </a:lnTo>
                    <a:lnTo>
                      <a:pt x="36696" y="2408"/>
                    </a:lnTo>
                    <a:lnTo>
                      <a:pt x="36629" y="2341"/>
                    </a:lnTo>
                    <a:lnTo>
                      <a:pt x="36629" y="2319"/>
                    </a:lnTo>
                    <a:lnTo>
                      <a:pt x="36497" y="2209"/>
                    </a:lnTo>
                    <a:lnTo>
                      <a:pt x="36320" y="2076"/>
                    </a:lnTo>
                    <a:lnTo>
                      <a:pt x="36276" y="2010"/>
                    </a:lnTo>
                    <a:lnTo>
                      <a:pt x="36254" y="1944"/>
                    </a:lnTo>
                    <a:lnTo>
                      <a:pt x="36276" y="1900"/>
                    </a:lnTo>
                    <a:lnTo>
                      <a:pt x="36320" y="1856"/>
                    </a:lnTo>
                    <a:lnTo>
                      <a:pt x="36563" y="1834"/>
                    </a:lnTo>
                    <a:lnTo>
                      <a:pt x="36806" y="1789"/>
                    </a:lnTo>
                    <a:lnTo>
                      <a:pt x="37049" y="1723"/>
                    </a:lnTo>
                    <a:lnTo>
                      <a:pt x="37159" y="1679"/>
                    </a:lnTo>
                    <a:lnTo>
                      <a:pt x="37292" y="1613"/>
                    </a:lnTo>
                    <a:lnTo>
                      <a:pt x="37226" y="1613"/>
                    </a:lnTo>
                    <a:lnTo>
                      <a:pt x="36894" y="1635"/>
                    </a:lnTo>
                    <a:lnTo>
                      <a:pt x="36497" y="1679"/>
                    </a:lnTo>
                    <a:lnTo>
                      <a:pt x="35989" y="1723"/>
                    </a:lnTo>
                    <a:lnTo>
                      <a:pt x="35658" y="1767"/>
                    </a:lnTo>
                    <a:lnTo>
                      <a:pt x="35216" y="1811"/>
                    </a:lnTo>
                    <a:lnTo>
                      <a:pt x="34797" y="1856"/>
                    </a:lnTo>
                    <a:lnTo>
                      <a:pt x="34400" y="1878"/>
                    </a:lnTo>
                    <a:lnTo>
                      <a:pt x="34024" y="1856"/>
                    </a:lnTo>
                    <a:lnTo>
                      <a:pt x="33759" y="1745"/>
                    </a:lnTo>
                    <a:lnTo>
                      <a:pt x="33538" y="1613"/>
                    </a:lnTo>
                    <a:lnTo>
                      <a:pt x="33472" y="1569"/>
                    </a:lnTo>
                    <a:lnTo>
                      <a:pt x="33406" y="1480"/>
                    </a:lnTo>
                    <a:lnTo>
                      <a:pt x="33340" y="1414"/>
                    </a:lnTo>
                    <a:lnTo>
                      <a:pt x="33296" y="1304"/>
                    </a:lnTo>
                    <a:lnTo>
                      <a:pt x="33274" y="1193"/>
                    </a:lnTo>
                    <a:lnTo>
                      <a:pt x="32766" y="1304"/>
                    </a:lnTo>
                    <a:lnTo>
                      <a:pt x="32258" y="1370"/>
                    </a:lnTo>
                    <a:lnTo>
                      <a:pt x="31772" y="1392"/>
                    </a:lnTo>
                    <a:lnTo>
                      <a:pt x="31309" y="1370"/>
                    </a:lnTo>
                    <a:lnTo>
                      <a:pt x="31066" y="1326"/>
                    </a:lnTo>
                    <a:lnTo>
                      <a:pt x="30801" y="1282"/>
                    </a:lnTo>
                    <a:lnTo>
                      <a:pt x="30536" y="1215"/>
                    </a:lnTo>
                    <a:lnTo>
                      <a:pt x="30293" y="1127"/>
                    </a:lnTo>
                    <a:lnTo>
                      <a:pt x="30094" y="1061"/>
                    </a:lnTo>
                    <a:lnTo>
                      <a:pt x="30072" y="1039"/>
                    </a:lnTo>
                    <a:lnTo>
                      <a:pt x="29807" y="928"/>
                    </a:lnTo>
                    <a:lnTo>
                      <a:pt x="29498" y="774"/>
                    </a:lnTo>
                    <a:lnTo>
                      <a:pt x="29211" y="597"/>
                    </a:lnTo>
                    <a:lnTo>
                      <a:pt x="29145" y="553"/>
                    </a:lnTo>
                    <a:lnTo>
                      <a:pt x="29056" y="531"/>
                    </a:lnTo>
                    <a:lnTo>
                      <a:pt x="28836" y="509"/>
                    </a:lnTo>
                    <a:lnTo>
                      <a:pt x="28637" y="509"/>
                    </a:lnTo>
                    <a:lnTo>
                      <a:pt x="28460" y="531"/>
                    </a:lnTo>
                    <a:lnTo>
                      <a:pt x="28019" y="619"/>
                    </a:lnTo>
                    <a:lnTo>
                      <a:pt x="27688" y="708"/>
                    </a:lnTo>
                    <a:lnTo>
                      <a:pt x="27202" y="840"/>
                    </a:lnTo>
                    <a:lnTo>
                      <a:pt x="26473" y="884"/>
                    </a:lnTo>
                    <a:lnTo>
                      <a:pt x="25745" y="950"/>
                    </a:lnTo>
                    <a:lnTo>
                      <a:pt x="24332" y="1105"/>
                    </a:lnTo>
                    <a:lnTo>
                      <a:pt x="24000" y="1149"/>
                    </a:lnTo>
                    <a:lnTo>
                      <a:pt x="23559" y="1215"/>
                    </a:lnTo>
                    <a:lnTo>
                      <a:pt x="22698" y="1326"/>
                    </a:lnTo>
                    <a:lnTo>
                      <a:pt x="21395" y="1502"/>
                    </a:lnTo>
                    <a:lnTo>
                      <a:pt x="20115" y="1613"/>
                    </a:lnTo>
                    <a:lnTo>
                      <a:pt x="19254" y="1679"/>
                    </a:lnTo>
                    <a:lnTo>
                      <a:pt x="18392" y="1701"/>
                    </a:lnTo>
                    <a:lnTo>
                      <a:pt x="17333" y="1679"/>
                    </a:lnTo>
                    <a:lnTo>
                      <a:pt x="16692" y="1657"/>
                    </a:lnTo>
                    <a:lnTo>
                      <a:pt x="16030" y="1591"/>
                    </a:lnTo>
                    <a:lnTo>
                      <a:pt x="15125" y="1458"/>
                    </a:lnTo>
                    <a:lnTo>
                      <a:pt x="14661" y="1392"/>
                    </a:lnTo>
                    <a:lnTo>
                      <a:pt x="14220" y="1282"/>
                    </a:lnTo>
                    <a:lnTo>
                      <a:pt x="13535" y="1127"/>
                    </a:lnTo>
                    <a:lnTo>
                      <a:pt x="13094" y="818"/>
                    </a:lnTo>
                    <a:lnTo>
                      <a:pt x="12961" y="730"/>
                    </a:lnTo>
                    <a:lnTo>
                      <a:pt x="12829" y="641"/>
                    </a:lnTo>
                    <a:lnTo>
                      <a:pt x="12475" y="398"/>
                    </a:lnTo>
                    <a:lnTo>
                      <a:pt x="12453" y="376"/>
                    </a:lnTo>
                    <a:lnTo>
                      <a:pt x="12078" y="288"/>
                    </a:lnTo>
                    <a:lnTo>
                      <a:pt x="11990" y="288"/>
                    </a:lnTo>
                    <a:lnTo>
                      <a:pt x="11526" y="200"/>
                    </a:lnTo>
                    <a:lnTo>
                      <a:pt x="11018" y="133"/>
                    </a:lnTo>
                    <a:lnTo>
                      <a:pt x="10532" y="67"/>
                    </a:lnTo>
                    <a:lnTo>
                      <a:pt x="10003" y="45"/>
                    </a:lnTo>
                    <a:lnTo>
                      <a:pt x="9473" y="23"/>
                    </a:lnTo>
                    <a:lnTo>
                      <a:pt x="8899"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1224"/>
        <p:cNvGrpSpPr/>
        <p:nvPr/>
      </p:nvGrpSpPr>
      <p:grpSpPr>
        <a:xfrm>
          <a:off x="0" y="0"/>
          <a:ext cx="0" cy="0"/>
          <a:chOff x="0" y="0"/>
          <a:chExt cx="0" cy="0"/>
        </a:xfrm>
      </p:grpSpPr>
      <p:pic>
        <p:nvPicPr>
          <p:cNvPr id="1225" name="Google Shape;1225;p17"/>
          <p:cNvPicPr preferRelativeResize="0"/>
          <p:nvPr/>
        </p:nvPicPr>
        <p:blipFill>
          <a:blip r:embed="rId2">
            <a:alphaModFix amt="40000"/>
          </a:blip>
          <a:stretch>
            <a:fillRect/>
          </a:stretch>
        </p:blipFill>
        <p:spPr>
          <a:xfrm flipH="1">
            <a:off x="0" y="0"/>
            <a:ext cx="9144000" cy="5143500"/>
          </a:xfrm>
          <a:prstGeom prst="rect">
            <a:avLst/>
          </a:prstGeom>
          <a:noFill/>
          <a:ln>
            <a:noFill/>
          </a:ln>
        </p:spPr>
      </p:pic>
      <p:sp>
        <p:nvSpPr>
          <p:cNvPr id="1226" name="Google Shape;1226;p17"/>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227" name="Google Shape;1227;p17"/>
          <p:cNvGrpSpPr/>
          <p:nvPr/>
        </p:nvGrpSpPr>
        <p:grpSpPr>
          <a:xfrm flipH="1">
            <a:off x="7638001" y="4186025"/>
            <a:ext cx="2568790" cy="2529961"/>
            <a:chOff x="-1194636" y="-1466050"/>
            <a:chExt cx="2568790" cy="2529961"/>
          </a:xfrm>
        </p:grpSpPr>
        <p:sp>
          <p:nvSpPr>
            <p:cNvPr id="1228" name="Google Shape;1228;p17"/>
            <p:cNvSpPr/>
            <p:nvPr/>
          </p:nvSpPr>
          <p:spPr>
            <a:xfrm>
              <a:off x="-1012236" y="-1164150"/>
              <a:ext cx="2386390" cy="2228061"/>
            </a:xfrm>
            <a:custGeom>
              <a:avLst/>
              <a:gdLst/>
              <a:ahLst/>
              <a:cxnLst/>
              <a:rect l="l" t="t" r="r" b="b"/>
              <a:pathLst>
                <a:path w="45594" h="42569" extrusionOk="0">
                  <a:moveTo>
                    <a:pt x="41001" y="31065"/>
                  </a:moveTo>
                  <a:lnTo>
                    <a:pt x="41155" y="31109"/>
                  </a:lnTo>
                  <a:lnTo>
                    <a:pt x="40979" y="31131"/>
                  </a:lnTo>
                  <a:lnTo>
                    <a:pt x="40979" y="31065"/>
                  </a:lnTo>
                  <a:close/>
                  <a:moveTo>
                    <a:pt x="40957" y="32544"/>
                  </a:moveTo>
                  <a:lnTo>
                    <a:pt x="41177" y="32743"/>
                  </a:lnTo>
                  <a:lnTo>
                    <a:pt x="41045" y="32765"/>
                  </a:lnTo>
                  <a:lnTo>
                    <a:pt x="40073" y="32964"/>
                  </a:lnTo>
                  <a:lnTo>
                    <a:pt x="39809" y="32964"/>
                  </a:lnTo>
                  <a:lnTo>
                    <a:pt x="40493" y="32677"/>
                  </a:lnTo>
                  <a:lnTo>
                    <a:pt x="40957" y="32544"/>
                  </a:lnTo>
                  <a:close/>
                  <a:moveTo>
                    <a:pt x="34664" y="37291"/>
                  </a:moveTo>
                  <a:lnTo>
                    <a:pt x="34598" y="37335"/>
                  </a:lnTo>
                  <a:lnTo>
                    <a:pt x="34510" y="37358"/>
                  </a:lnTo>
                  <a:lnTo>
                    <a:pt x="34333" y="37424"/>
                  </a:lnTo>
                  <a:lnTo>
                    <a:pt x="34377" y="37335"/>
                  </a:lnTo>
                  <a:lnTo>
                    <a:pt x="34664" y="37291"/>
                  </a:lnTo>
                  <a:close/>
                  <a:moveTo>
                    <a:pt x="14109" y="38395"/>
                  </a:moveTo>
                  <a:lnTo>
                    <a:pt x="14241" y="38417"/>
                  </a:lnTo>
                  <a:lnTo>
                    <a:pt x="14330" y="38704"/>
                  </a:lnTo>
                  <a:lnTo>
                    <a:pt x="14109" y="38704"/>
                  </a:lnTo>
                  <a:lnTo>
                    <a:pt x="14043" y="38395"/>
                  </a:lnTo>
                  <a:close/>
                  <a:moveTo>
                    <a:pt x="34929" y="0"/>
                  </a:moveTo>
                  <a:lnTo>
                    <a:pt x="34863" y="22"/>
                  </a:lnTo>
                  <a:lnTo>
                    <a:pt x="34554" y="111"/>
                  </a:lnTo>
                  <a:lnTo>
                    <a:pt x="34156" y="265"/>
                  </a:lnTo>
                  <a:lnTo>
                    <a:pt x="33693" y="486"/>
                  </a:lnTo>
                  <a:lnTo>
                    <a:pt x="33185" y="729"/>
                  </a:lnTo>
                  <a:lnTo>
                    <a:pt x="32721" y="972"/>
                  </a:lnTo>
                  <a:lnTo>
                    <a:pt x="32324" y="1192"/>
                  </a:lnTo>
                  <a:lnTo>
                    <a:pt x="32169" y="1259"/>
                  </a:lnTo>
                  <a:lnTo>
                    <a:pt x="32103" y="1281"/>
                  </a:lnTo>
                  <a:lnTo>
                    <a:pt x="32081" y="1259"/>
                  </a:lnTo>
                  <a:lnTo>
                    <a:pt x="32081" y="1215"/>
                  </a:lnTo>
                  <a:lnTo>
                    <a:pt x="32147" y="1082"/>
                  </a:lnTo>
                  <a:lnTo>
                    <a:pt x="32169" y="1016"/>
                  </a:lnTo>
                  <a:lnTo>
                    <a:pt x="32147" y="972"/>
                  </a:lnTo>
                  <a:lnTo>
                    <a:pt x="31882" y="1170"/>
                  </a:lnTo>
                  <a:lnTo>
                    <a:pt x="31617" y="1325"/>
                  </a:lnTo>
                  <a:lnTo>
                    <a:pt x="31352" y="1502"/>
                  </a:lnTo>
                  <a:lnTo>
                    <a:pt x="31065" y="1700"/>
                  </a:lnTo>
                  <a:lnTo>
                    <a:pt x="30822" y="1811"/>
                  </a:lnTo>
                  <a:lnTo>
                    <a:pt x="30293" y="2142"/>
                  </a:lnTo>
                  <a:lnTo>
                    <a:pt x="29630" y="2539"/>
                  </a:lnTo>
                  <a:lnTo>
                    <a:pt x="29034" y="2915"/>
                  </a:lnTo>
                  <a:lnTo>
                    <a:pt x="28835" y="3047"/>
                  </a:lnTo>
                  <a:lnTo>
                    <a:pt x="28570" y="3224"/>
                  </a:lnTo>
                  <a:lnTo>
                    <a:pt x="28151" y="3489"/>
                  </a:lnTo>
                  <a:lnTo>
                    <a:pt x="28018" y="3555"/>
                  </a:lnTo>
                  <a:lnTo>
                    <a:pt x="27952" y="3621"/>
                  </a:lnTo>
                  <a:lnTo>
                    <a:pt x="27930" y="3643"/>
                  </a:lnTo>
                  <a:lnTo>
                    <a:pt x="27908" y="3621"/>
                  </a:lnTo>
                  <a:lnTo>
                    <a:pt x="27820" y="3687"/>
                  </a:lnTo>
                  <a:lnTo>
                    <a:pt x="27731" y="3754"/>
                  </a:lnTo>
                  <a:lnTo>
                    <a:pt x="27466" y="3886"/>
                  </a:lnTo>
                  <a:lnTo>
                    <a:pt x="27224" y="4041"/>
                  </a:lnTo>
                  <a:lnTo>
                    <a:pt x="27003" y="4151"/>
                  </a:lnTo>
                  <a:lnTo>
                    <a:pt x="26981" y="4107"/>
                  </a:lnTo>
                  <a:lnTo>
                    <a:pt x="26650" y="4328"/>
                  </a:lnTo>
                  <a:lnTo>
                    <a:pt x="26296" y="4504"/>
                  </a:lnTo>
                  <a:lnTo>
                    <a:pt x="25943" y="4681"/>
                  </a:lnTo>
                  <a:lnTo>
                    <a:pt x="25612" y="4858"/>
                  </a:lnTo>
                  <a:lnTo>
                    <a:pt x="25568" y="4813"/>
                  </a:lnTo>
                  <a:lnTo>
                    <a:pt x="25524" y="4835"/>
                  </a:lnTo>
                  <a:lnTo>
                    <a:pt x="25501" y="4813"/>
                  </a:lnTo>
                  <a:lnTo>
                    <a:pt x="25391" y="4813"/>
                  </a:lnTo>
                  <a:lnTo>
                    <a:pt x="25281" y="4858"/>
                  </a:lnTo>
                  <a:lnTo>
                    <a:pt x="25082" y="4990"/>
                  </a:lnTo>
                  <a:lnTo>
                    <a:pt x="25060" y="4946"/>
                  </a:lnTo>
                  <a:lnTo>
                    <a:pt x="24729" y="5100"/>
                  </a:lnTo>
                  <a:lnTo>
                    <a:pt x="24662" y="5034"/>
                  </a:lnTo>
                  <a:lnTo>
                    <a:pt x="24662" y="5034"/>
                  </a:lnTo>
                  <a:lnTo>
                    <a:pt x="24707" y="5123"/>
                  </a:lnTo>
                  <a:lnTo>
                    <a:pt x="24574" y="5189"/>
                  </a:lnTo>
                  <a:lnTo>
                    <a:pt x="24574" y="5145"/>
                  </a:lnTo>
                  <a:lnTo>
                    <a:pt x="24464" y="5211"/>
                  </a:lnTo>
                  <a:lnTo>
                    <a:pt x="24442" y="5123"/>
                  </a:lnTo>
                  <a:lnTo>
                    <a:pt x="24662" y="5034"/>
                  </a:lnTo>
                  <a:lnTo>
                    <a:pt x="25148" y="4835"/>
                  </a:lnTo>
                  <a:lnTo>
                    <a:pt x="25126" y="4791"/>
                  </a:lnTo>
                  <a:lnTo>
                    <a:pt x="25106" y="4771"/>
                  </a:lnTo>
                  <a:lnTo>
                    <a:pt x="25106" y="4771"/>
                  </a:lnTo>
                  <a:lnTo>
                    <a:pt x="25413" y="4637"/>
                  </a:lnTo>
                  <a:lnTo>
                    <a:pt x="25590" y="4526"/>
                  </a:lnTo>
                  <a:lnTo>
                    <a:pt x="25744" y="4416"/>
                  </a:lnTo>
                  <a:lnTo>
                    <a:pt x="25744" y="4372"/>
                  </a:lnTo>
                  <a:lnTo>
                    <a:pt x="25700" y="4328"/>
                  </a:lnTo>
                  <a:lnTo>
                    <a:pt x="25501" y="4328"/>
                  </a:lnTo>
                  <a:lnTo>
                    <a:pt x="25082" y="4526"/>
                  </a:lnTo>
                  <a:lnTo>
                    <a:pt x="25038" y="4460"/>
                  </a:lnTo>
                  <a:lnTo>
                    <a:pt x="25237" y="4394"/>
                  </a:lnTo>
                  <a:lnTo>
                    <a:pt x="25325" y="4350"/>
                  </a:lnTo>
                  <a:lnTo>
                    <a:pt x="25413" y="4284"/>
                  </a:lnTo>
                  <a:lnTo>
                    <a:pt x="25413" y="4261"/>
                  </a:lnTo>
                  <a:lnTo>
                    <a:pt x="25347" y="4239"/>
                  </a:lnTo>
                  <a:lnTo>
                    <a:pt x="25303" y="4217"/>
                  </a:lnTo>
                  <a:lnTo>
                    <a:pt x="25303" y="4195"/>
                  </a:lnTo>
                  <a:lnTo>
                    <a:pt x="25303" y="4173"/>
                  </a:lnTo>
                  <a:lnTo>
                    <a:pt x="25369" y="4151"/>
                  </a:lnTo>
                  <a:lnTo>
                    <a:pt x="25435" y="4063"/>
                  </a:lnTo>
                  <a:lnTo>
                    <a:pt x="25192" y="4217"/>
                  </a:lnTo>
                  <a:lnTo>
                    <a:pt x="25060" y="4284"/>
                  </a:lnTo>
                  <a:lnTo>
                    <a:pt x="24905" y="4328"/>
                  </a:lnTo>
                  <a:lnTo>
                    <a:pt x="24817" y="4306"/>
                  </a:lnTo>
                  <a:lnTo>
                    <a:pt x="24773" y="4284"/>
                  </a:lnTo>
                  <a:lnTo>
                    <a:pt x="24751" y="4239"/>
                  </a:lnTo>
                  <a:lnTo>
                    <a:pt x="24662" y="4284"/>
                  </a:lnTo>
                  <a:lnTo>
                    <a:pt x="24574" y="4328"/>
                  </a:lnTo>
                  <a:lnTo>
                    <a:pt x="24375" y="4350"/>
                  </a:lnTo>
                  <a:lnTo>
                    <a:pt x="24199" y="4328"/>
                  </a:lnTo>
                  <a:lnTo>
                    <a:pt x="24022" y="4261"/>
                  </a:lnTo>
                  <a:lnTo>
                    <a:pt x="23868" y="4261"/>
                  </a:lnTo>
                  <a:lnTo>
                    <a:pt x="23669" y="4350"/>
                  </a:lnTo>
                  <a:lnTo>
                    <a:pt x="22962" y="4504"/>
                  </a:lnTo>
                  <a:lnTo>
                    <a:pt x="22256" y="4659"/>
                  </a:lnTo>
                  <a:lnTo>
                    <a:pt x="21770" y="4747"/>
                  </a:lnTo>
                  <a:lnTo>
                    <a:pt x="21770" y="4659"/>
                  </a:lnTo>
                  <a:lnTo>
                    <a:pt x="21748" y="4593"/>
                  </a:lnTo>
                  <a:lnTo>
                    <a:pt x="21726" y="4548"/>
                  </a:lnTo>
                  <a:lnTo>
                    <a:pt x="21682" y="4482"/>
                  </a:lnTo>
                  <a:lnTo>
                    <a:pt x="21549" y="4394"/>
                  </a:lnTo>
                  <a:lnTo>
                    <a:pt x="21395" y="4306"/>
                  </a:lnTo>
                  <a:lnTo>
                    <a:pt x="21284" y="4261"/>
                  </a:lnTo>
                  <a:lnTo>
                    <a:pt x="21152" y="4239"/>
                  </a:lnTo>
                  <a:lnTo>
                    <a:pt x="20843" y="4217"/>
                  </a:lnTo>
                  <a:lnTo>
                    <a:pt x="20490" y="4239"/>
                  </a:lnTo>
                  <a:lnTo>
                    <a:pt x="20092" y="4306"/>
                  </a:lnTo>
                  <a:lnTo>
                    <a:pt x="19695" y="4394"/>
                  </a:lnTo>
                  <a:lnTo>
                    <a:pt x="19606" y="4438"/>
                  </a:lnTo>
                  <a:lnTo>
                    <a:pt x="19761" y="4173"/>
                  </a:lnTo>
                  <a:lnTo>
                    <a:pt x="19761" y="4173"/>
                  </a:lnTo>
                  <a:lnTo>
                    <a:pt x="19629" y="4284"/>
                  </a:lnTo>
                  <a:lnTo>
                    <a:pt x="19540" y="4328"/>
                  </a:lnTo>
                  <a:lnTo>
                    <a:pt x="19474" y="4416"/>
                  </a:lnTo>
                  <a:lnTo>
                    <a:pt x="19386" y="4526"/>
                  </a:lnTo>
                  <a:lnTo>
                    <a:pt x="19275" y="4548"/>
                  </a:lnTo>
                  <a:lnTo>
                    <a:pt x="18878" y="4747"/>
                  </a:lnTo>
                  <a:lnTo>
                    <a:pt x="18503" y="4946"/>
                  </a:lnTo>
                  <a:lnTo>
                    <a:pt x="18149" y="5167"/>
                  </a:lnTo>
                  <a:lnTo>
                    <a:pt x="17818" y="5387"/>
                  </a:lnTo>
                  <a:lnTo>
                    <a:pt x="17553" y="5586"/>
                  </a:lnTo>
                  <a:lnTo>
                    <a:pt x="17354" y="5785"/>
                  </a:lnTo>
                  <a:lnTo>
                    <a:pt x="17244" y="5851"/>
                  </a:lnTo>
                  <a:lnTo>
                    <a:pt x="17156" y="5895"/>
                  </a:lnTo>
                  <a:lnTo>
                    <a:pt x="17089" y="5917"/>
                  </a:lnTo>
                  <a:lnTo>
                    <a:pt x="16935" y="5917"/>
                  </a:lnTo>
                  <a:lnTo>
                    <a:pt x="16869" y="5873"/>
                  </a:lnTo>
                  <a:lnTo>
                    <a:pt x="16758" y="5785"/>
                  </a:lnTo>
                  <a:lnTo>
                    <a:pt x="16648" y="5652"/>
                  </a:lnTo>
                  <a:lnTo>
                    <a:pt x="16560" y="5498"/>
                  </a:lnTo>
                  <a:lnTo>
                    <a:pt x="16427" y="5365"/>
                  </a:lnTo>
                  <a:lnTo>
                    <a:pt x="16383" y="5299"/>
                  </a:lnTo>
                  <a:lnTo>
                    <a:pt x="16295" y="5277"/>
                  </a:lnTo>
                  <a:lnTo>
                    <a:pt x="16228" y="5498"/>
                  </a:lnTo>
                  <a:lnTo>
                    <a:pt x="16118" y="5697"/>
                  </a:lnTo>
                  <a:lnTo>
                    <a:pt x="16008" y="5851"/>
                  </a:lnTo>
                  <a:lnTo>
                    <a:pt x="15875" y="5984"/>
                  </a:lnTo>
                  <a:lnTo>
                    <a:pt x="15787" y="6094"/>
                  </a:lnTo>
                  <a:lnTo>
                    <a:pt x="15676" y="6226"/>
                  </a:lnTo>
                  <a:lnTo>
                    <a:pt x="15610" y="6359"/>
                  </a:lnTo>
                  <a:lnTo>
                    <a:pt x="15544" y="6536"/>
                  </a:lnTo>
                  <a:lnTo>
                    <a:pt x="15500" y="6469"/>
                  </a:lnTo>
                  <a:lnTo>
                    <a:pt x="15434" y="6425"/>
                  </a:lnTo>
                  <a:lnTo>
                    <a:pt x="15367" y="6381"/>
                  </a:lnTo>
                  <a:lnTo>
                    <a:pt x="15279" y="6337"/>
                  </a:lnTo>
                  <a:lnTo>
                    <a:pt x="15456" y="5807"/>
                  </a:lnTo>
                  <a:lnTo>
                    <a:pt x="15500" y="5652"/>
                  </a:lnTo>
                  <a:lnTo>
                    <a:pt x="15500" y="5498"/>
                  </a:lnTo>
                  <a:lnTo>
                    <a:pt x="15500" y="5365"/>
                  </a:lnTo>
                  <a:lnTo>
                    <a:pt x="15478" y="5233"/>
                  </a:lnTo>
                  <a:lnTo>
                    <a:pt x="15434" y="5034"/>
                  </a:lnTo>
                  <a:lnTo>
                    <a:pt x="15411" y="4968"/>
                  </a:lnTo>
                  <a:lnTo>
                    <a:pt x="15389" y="4880"/>
                  </a:lnTo>
                  <a:lnTo>
                    <a:pt x="15345" y="4791"/>
                  </a:lnTo>
                  <a:lnTo>
                    <a:pt x="15301" y="4747"/>
                  </a:lnTo>
                  <a:lnTo>
                    <a:pt x="15257" y="4747"/>
                  </a:lnTo>
                  <a:lnTo>
                    <a:pt x="15235" y="4769"/>
                  </a:lnTo>
                  <a:lnTo>
                    <a:pt x="15036" y="5189"/>
                  </a:lnTo>
                  <a:lnTo>
                    <a:pt x="14904" y="5387"/>
                  </a:lnTo>
                  <a:lnTo>
                    <a:pt x="14860" y="5432"/>
                  </a:lnTo>
                  <a:lnTo>
                    <a:pt x="14815" y="5432"/>
                  </a:lnTo>
                  <a:lnTo>
                    <a:pt x="14815" y="5410"/>
                  </a:lnTo>
                  <a:lnTo>
                    <a:pt x="14815" y="5365"/>
                  </a:lnTo>
                  <a:lnTo>
                    <a:pt x="14882" y="5233"/>
                  </a:lnTo>
                  <a:lnTo>
                    <a:pt x="14837" y="5189"/>
                  </a:lnTo>
                  <a:lnTo>
                    <a:pt x="14793" y="5145"/>
                  </a:lnTo>
                  <a:lnTo>
                    <a:pt x="14727" y="4990"/>
                  </a:lnTo>
                  <a:lnTo>
                    <a:pt x="14705" y="4813"/>
                  </a:lnTo>
                  <a:lnTo>
                    <a:pt x="14705" y="4703"/>
                  </a:lnTo>
                  <a:lnTo>
                    <a:pt x="14705" y="4526"/>
                  </a:lnTo>
                  <a:lnTo>
                    <a:pt x="14705" y="4239"/>
                  </a:lnTo>
                  <a:lnTo>
                    <a:pt x="14727" y="3952"/>
                  </a:lnTo>
                  <a:lnTo>
                    <a:pt x="14727" y="3798"/>
                  </a:lnTo>
                  <a:lnTo>
                    <a:pt x="14727" y="3732"/>
                  </a:lnTo>
                  <a:lnTo>
                    <a:pt x="14705" y="3709"/>
                  </a:lnTo>
                  <a:lnTo>
                    <a:pt x="14661" y="3709"/>
                  </a:lnTo>
                  <a:lnTo>
                    <a:pt x="14617" y="3732"/>
                  </a:lnTo>
                  <a:lnTo>
                    <a:pt x="14506" y="3798"/>
                  </a:lnTo>
                  <a:lnTo>
                    <a:pt x="14352" y="3930"/>
                  </a:lnTo>
                  <a:lnTo>
                    <a:pt x="14021" y="4239"/>
                  </a:lnTo>
                  <a:lnTo>
                    <a:pt x="13888" y="4416"/>
                  </a:lnTo>
                  <a:lnTo>
                    <a:pt x="13778" y="4571"/>
                  </a:lnTo>
                  <a:lnTo>
                    <a:pt x="13734" y="4615"/>
                  </a:lnTo>
                  <a:lnTo>
                    <a:pt x="13711" y="4637"/>
                  </a:lnTo>
                  <a:lnTo>
                    <a:pt x="13667" y="4637"/>
                  </a:lnTo>
                  <a:lnTo>
                    <a:pt x="13645" y="4615"/>
                  </a:lnTo>
                  <a:lnTo>
                    <a:pt x="13623" y="4526"/>
                  </a:lnTo>
                  <a:lnTo>
                    <a:pt x="13601" y="4504"/>
                  </a:lnTo>
                  <a:lnTo>
                    <a:pt x="13557" y="4482"/>
                  </a:lnTo>
                  <a:lnTo>
                    <a:pt x="13513" y="4615"/>
                  </a:lnTo>
                  <a:lnTo>
                    <a:pt x="13446" y="4725"/>
                  </a:lnTo>
                  <a:lnTo>
                    <a:pt x="13402" y="4835"/>
                  </a:lnTo>
                  <a:lnTo>
                    <a:pt x="13336" y="4968"/>
                  </a:lnTo>
                  <a:lnTo>
                    <a:pt x="13292" y="5056"/>
                  </a:lnTo>
                  <a:lnTo>
                    <a:pt x="13182" y="5277"/>
                  </a:lnTo>
                  <a:lnTo>
                    <a:pt x="12939" y="5829"/>
                  </a:lnTo>
                  <a:lnTo>
                    <a:pt x="12917" y="5917"/>
                  </a:lnTo>
                  <a:lnTo>
                    <a:pt x="12784" y="6226"/>
                  </a:lnTo>
                  <a:lnTo>
                    <a:pt x="12762" y="6293"/>
                  </a:lnTo>
                  <a:lnTo>
                    <a:pt x="12762" y="6315"/>
                  </a:lnTo>
                  <a:lnTo>
                    <a:pt x="12784" y="6337"/>
                  </a:lnTo>
                  <a:lnTo>
                    <a:pt x="12806" y="6359"/>
                  </a:lnTo>
                  <a:lnTo>
                    <a:pt x="12806" y="6359"/>
                  </a:lnTo>
                  <a:lnTo>
                    <a:pt x="12740" y="6337"/>
                  </a:lnTo>
                  <a:lnTo>
                    <a:pt x="12740" y="6425"/>
                  </a:lnTo>
                  <a:lnTo>
                    <a:pt x="12696" y="6536"/>
                  </a:lnTo>
                  <a:lnTo>
                    <a:pt x="12652" y="6646"/>
                  </a:lnTo>
                  <a:lnTo>
                    <a:pt x="12607" y="6734"/>
                  </a:lnTo>
                  <a:lnTo>
                    <a:pt x="12563" y="6712"/>
                  </a:lnTo>
                  <a:lnTo>
                    <a:pt x="12519" y="6845"/>
                  </a:lnTo>
                  <a:lnTo>
                    <a:pt x="12475" y="6955"/>
                  </a:lnTo>
                  <a:lnTo>
                    <a:pt x="12365" y="7198"/>
                  </a:lnTo>
                  <a:lnTo>
                    <a:pt x="12188" y="7375"/>
                  </a:lnTo>
                  <a:lnTo>
                    <a:pt x="12011" y="7551"/>
                  </a:lnTo>
                  <a:lnTo>
                    <a:pt x="11989" y="7551"/>
                  </a:lnTo>
                  <a:lnTo>
                    <a:pt x="11194" y="7419"/>
                  </a:lnTo>
                  <a:lnTo>
                    <a:pt x="10400" y="7308"/>
                  </a:lnTo>
                  <a:lnTo>
                    <a:pt x="9605" y="7220"/>
                  </a:lnTo>
                  <a:lnTo>
                    <a:pt x="8832" y="7176"/>
                  </a:lnTo>
                  <a:lnTo>
                    <a:pt x="8589" y="7176"/>
                  </a:lnTo>
                  <a:lnTo>
                    <a:pt x="8368" y="7220"/>
                  </a:lnTo>
                  <a:lnTo>
                    <a:pt x="8148" y="7308"/>
                  </a:lnTo>
                  <a:lnTo>
                    <a:pt x="7905" y="7419"/>
                  </a:lnTo>
                  <a:lnTo>
                    <a:pt x="7684" y="7551"/>
                  </a:lnTo>
                  <a:lnTo>
                    <a:pt x="7485" y="7706"/>
                  </a:lnTo>
                  <a:lnTo>
                    <a:pt x="7287" y="7860"/>
                  </a:lnTo>
                  <a:lnTo>
                    <a:pt x="7088" y="8037"/>
                  </a:lnTo>
                  <a:lnTo>
                    <a:pt x="6757" y="8368"/>
                  </a:lnTo>
                  <a:lnTo>
                    <a:pt x="6492" y="8677"/>
                  </a:lnTo>
                  <a:lnTo>
                    <a:pt x="6271" y="8964"/>
                  </a:lnTo>
                  <a:lnTo>
                    <a:pt x="6138" y="9097"/>
                  </a:lnTo>
                  <a:lnTo>
                    <a:pt x="6006" y="9251"/>
                  </a:lnTo>
                  <a:lnTo>
                    <a:pt x="5873" y="9428"/>
                  </a:lnTo>
                  <a:lnTo>
                    <a:pt x="5763" y="9627"/>
                  </a:lnTo>
                  <a:lnTo>
                    <a:pt x="5675" y="9825"/>
                  </a:lnTo>
                  <a:lnTo>
                    <a:pt x="5631" y="10024"/>
                  </a:lnTo>
                  <a:lnTo>
                    <a:pt x="5631" y="10223"/>
                  </a:lnTo>
                  <a:lnTo>
                    <a:pt x="5653" y="10311"/>
                  </a:lnTo>
                  <a:lnTo>
                    <a:pt x="5675" y="10399"/>
                  </a:lnTo>
                  <a:lnTo>
                    <a:pt x="5873" y="10488"/>
                  </a:lnTo>
                  <a:lnTo>
                    <a:pt x="6116" y="10576"/>
                  </a:lnTo>
                  <a:lnTo>
                    <a:pt x="4858" y="10664"/>
                  </a:lnTo>
                  <a:lnTo>
                    <a:pt x="3599" y="10708"/>
                  </a:lnTo>
                  <a:lnTo>
                    <a:pt x="2341" y="10686"/>
                  </a:lnTo>
                  <a:lnTo>
                    <a:pt x="1082" y="10642"/>
                  </a:lnTo>
                  <a:lnTo>
                    <a:pt x="1811" y="10708"/>
                  </a:lnTo>
                  <a:lnTo>
                    <a:pt x="2495" y="10775"/>
                  </a:lnTo>
                  <a:lnTo>
                    <a:pt x="3180" y="10819"/>
                  </a:lnTo>
                  <a:lnTo>
                    <a:pt x="3931" y="10797"/>
                  </a:lnTo>
                  <a:lnTo>
                    <a:pt x="3931" y="10819"/>
                  </a:lnTo>
                  <a:lnTo>
                    <a:pt x="3953" y="10863"/>
                  </a:lnTo>
                  <a:lnTo>
                    <a:pt x="4041" y="10885"/>
                  </a:lnTo>
                  <a:lnTo>
                    <a:pt x="4792" y="10885"/>
                  </a:lnTo>
                  <a:lnTo>
                    <a:pt x="5388" y="10863"/>
                  </a:lnTo>
                  <a:lnTo>
                    <a:pt x="6558" y="10753"/>
                  </a:lnTo>
                  <a:lnTo>
                    <a:pt x="6933" y="10929"/>
                  </a:lnTo>
                  <a:lnTo>
                    <a:pt x="7088" y="11040"/>
                  </a:lnTo>
                  <a:lnTo>
                    <a:pt x="7242" y="11128"/>
                  </a:lnTo>
                  <a:lnTo>
                    <a:pt x="7353" y="11238"/>
                  </a:lnTo>
                  <a:lnTo>
                    <a:pt x="7463" y="11371"/>
                  </a:lnTo>
                  <a:lnTo>
                    <a:pt x="7507" y="11503"/>
                  </a:lnTo>
                  <a:lnTo>
                    <a:pt x="7529" y="11658"/>
                  </a:lnTo>
                  <a:lnTo>
                    <a:pt x="6183" y="11768"/>
                  </a:lnTo>
                  <a:lnTo>
                    <a:pt x="6381" y="11768"/>
                  </a:lnTo>
                  <a:lnTo>
                    <a:pt x="6381" y="11790"/>
                  </a:lnTo>
                  <a:lnTo>
                    <a:pt x="6403" y="11812"/>
                  </a:lnTo>
                  <a:lnTo>
                    <a:pt x="6646" y="11812"/>
                  </a:lnTo>
                  <a:lnTo>
                    <a:pt x="5807" y="11879"/>
                  </a:lnTo>
                  <a:lnTo>
                    <a:pt x="4902" y="11923"/>
                  </a:lnTo>
                  <a:lnTo>
                    <a:pt x="3136" y="11989"/>
                  </a:lnTo>
                  <a:lnTo>
                    <a:pt x="3069" y="12011"/>
                  </a:lnTo>
                  <a:lnTo>
                    <a:pt x="3047" y="12033"/>
                  </a:lnTo>
                  <a:lnTo>
                    <a:pt x="3069" y="12055"/>
                  </a:lnTo>
                  <a:lnTo>
                    <a:pt x="3136" y="12077"/>
                  </a:lnTo>
                  <a:lnTo>
                    <a:pt x="3445" y="12144"/>
                  </a:lnTo>
                  <a:lnTo>
                    <a:pt x="3953" y="12166"/>
                  </a:lnTo>
                  <a:lnTo>
                    <a:pt x="5034" y="12121"/>
                  </a:lnTo>
                  <a:lnTo>
                    <a:pt x="6116" y="12055"/>
                  </a:lnTo>
                  <a:lnTo>
                    <a:pt x="6138" y="12121"/>
                  </a:lnTo>
                  <a:lnTo>
                    <a:pt x="5189" y="12166"/>
                  </a:lnTo>
                  <a:lnTo>
                    <a:pt x="4218" y="12232"/>
                  </a:lnTo>
                  <a:lnTo>
                    <a:pt x="4173" y="12254"/>
                  </a:lnTo>
                  <a:lnTo>
                    <a:pt x="4195" y="12254"/>
                  </a:lnTo>
                  <a:lnTo>
                    <a:pt x="4372" y="12298"/>
                  </a:lnTo>
                  <a:lnTo>
                    <a:pt x="4549" y="12320"/>
                  </a:lnTo>
                  <a:lnTo>
                    <a:pt x="4571" y="12342"/>
                  </a:lnTo>
                  <a:lnTo>
                    <a:pt x="4505" y="12364"/>
                  </a:lnTo>
                  <a:lnTo>
                    <a:pt x="4085" y="12364"/>
                  </a:lnTo>
                  <a:lnTo>
                    <a:pt x="3688" y="12409"/>
                  </a:lnTo>
                  <a:lnTo>
                    <a:pt x="3688" y="12409"/>
                  </a:lnTo>
                  <a:lnTo>
                    <a:pt x="4350" y="12386"/>
                  </a:lnTo>
                  <a:lnTo>
                    <a:pt x="5057" y="12364"/>
                  </a:lnTo>
                  <a:lnTo>
                    <a:pt x="6425" y="12276"/>
                  </a:lnTo>
                  <a:lnTo>
                    <a:pt x="6712" y="12298"/>
                  </a:lnTo>
                  <a:lnTo>
                    <a:pt x="6536" y="12563"/>
                  </a:lnTo>
                  <a:lnTo>
                    <a:pt x="6359" y="12828"/>
                  </a:lnTo>
                  <a:lnTo>
                    <a:pt x="6160" y="13093"/>
                  </a:lnTo>
                  <a:lnTo>
                    <a:pt x="5940" y="13336"/>
                  </a:lnTo>
                  <a:lnTo>
                    <a:pt x="5741" y="13535"/>
                  </a:lnTo>
                  <a:lnTo>
                    <a:pt x="5564" y="13689"/>
                  </a:lnTo>
                  <a:lnTo>
                    <a:pt x="5410" y="13777"/>
                  </a:lnTo>
                  <a:lnTo>
                    <a:pt x="5344" y="13799"/>
                  </a:lnTo>
                  <a:lnTo>
                    <a:pt x="5299" y="13799"/>
                  </a:lnTo>
                  <a:lnTo>
                    <a:pt x="5189" y="13888"/>
                  </a:lnTo>
                  <a:lnTo>
                    <a:pt x="5057" y="13976"/>
                  </a:lnTo>
                  <a:lnTo>
                    <a:pt x="4681" y="14175"/>
                  </a:lnTo>
                  <a:lnTo>
                    <a:pt x="4681" y="14131"/>
                  </a:lnTo>
                  <a:lnTo>
                    <a:pt x="4284" y="14153"/>
                  </a:lnTo>
                  <a:lnTo>
                    <a:pt x="4085" y="14175"/>
                  </a:lnTo>
                  <a:lnTo>
                    <a:pt x="3997" y="14197"/>
                  </a:lnTo>
                  <a:lnTo>
                    <a:pt x="3931" y="14241"/>
                  </a:lnTo>
                  <a:lnTo>
                    <a:pt x="4129" y="14440"/>
                  </a:lnTo>
                  <a:lnTo>
                    <a:pt x="3975" y="14506"/>
                  </a:lnTo>
                  <a:lnTo>
                    <a:pt x="3379" y="14815"/>
                  </a:lnTo>
                  <a:lnTo>
                    <a:pt x="3489" y="14705"/>
                  </a:lnTo>
                  <a:lnTo>
                    <a:pt x="3577" y="14550"/>
                  </a:lnTo>
                  <a:lnTo>
                    <a:pt x="3644" y="14329"/>
                  </a:lnTo>
                  <a:lnTo>
                    <a:pt x="3732" y="14020"/>
                  </a:lnTo>
                  <a:lnTo>
                    <a:pt x="3445" y="14131"/>
                  </a:lnTo>
                  <a:lnTo>
                    <a:pt x="3180" y="14241"/>
                  </a:lnTo>
                  <a:lnTo>
                    <a:pt x="2871" y="14307"/>
                  </a:lnTo>
                  <a:lnTo>
                    <a:pt x="2738" y="14329"/>
                  </a:lnTo>
                  <a:lnTo>
                    <a:pt x="2584" y="14329"/>
                  </a:lnTo>
                  <a:lnTo>
                    <a:pt x="2429" y="13777"/>
                  </a:lnTo>
                  <a:lnTo>
                    <a:pt x="2341" y="13755"/>
                  </a:lnTo>
                  <a:lnTo>
                    <a:pt x="2275" y="13755"/>
                  </a:lnTo>
                  <a:lnTo>
                    <a:pt x="2186" y="13777"/>
                  </a:lnTo>
                  <a:lnTo>
                    <a:pt x="2098" y="13799"/>
                  </a:lnTo>
                  <a:lnTo>
                    <a:pt x="1966" y="13866"/>
                  </a:lnTo>
                  <a:lnTo>
                    <a:pt x="1811" y="13932"/>
                  </a:lnTo>
                  <a:lnTo>
                    <a:pt x="1767" y="13822"/>
                  </a:lnTo>
                  <a:lnTo>
                    <a:pt x="1745" y="13733"/>
                  </a:lnTo>
                  <a:lnTo>
                    <a:pt x="1701" y="13667"/>
                  </a:lnTo>
                  <a:lnTo>
                    <a:pt x="1524" y="13667"/>
                  </a:lnTo>
                  <a:lnTo>
                    <a:pt x="1436" y="13689"/>
                  </a:lnTo>
                  <a:lnTo>
                    <a:pt x="1347" y="13711"/>
                  </a:lnTo>
                  <a:lnTo>
                    <a:pt x="1281" y="13755"/>
                  </a:lnTo>
                  <a:lnTo>
                    <a:pt x="1237" y="13844"/>
                  </a:lnTo>
                  <a:lnTo>
                    <a:pt x="1215" y="13910"/>
                  </a:lnTo>
                  <a:lnTo>
                    <a:pt x="1193" y="14020"/>
                  </a:lnTo>
                  <a:lnTo>
                    <a:pt x="1193" y="14131"/>
                  </a:lnTo>
                  <a:lnTo>
                    <a:pt x="1436" y="14197"/>
                  </a:lnTo>
                  <a:lnTo>
                    <a:pt x="1656" y="14307"/>
                  </a:lnTo>
                  <a:lnTo>
                    <a:pt x="2098" y="14528"/>
                  </a:lnTo>
                  <a:lnTo>
                    <a:pt x="2473" y="14727"/>
                  </a:lnTo>
                  <a:lnTo>
                    <a:pt x="2650" y="14815"/>
                  </a:lnTo>
                  <a:lnTo>
                    <a:pt x="2827" y="14881"/>
                  </a:lnTo>
                  <a:lnTo>
                    <a:pt x="3025" y="14926"/>
                  </a:lnTo>
                  <a:lnTo>
                    <a:pt x="3202" y="14926"/>
                  </a:lnTo>
                  <a:lnTo>
                    <a:pt x="2893" y="15102"/>
                  </a:lnTo>
                  <a:lnTo>
                    <a:pt x="2694" y="15235"/>
                  </a:lnTo>
                  <a:lnTo>
                    <a:pt x="2606" y="15301"/>
                  </a:lnTo>
                  <a:lnTo>
                    <a:pt x="2540" y="15367"/>
                  </a:lnTo>
                  <a:lnTo>
                    <a:pt x="2363" y="15301"/>
                  </a:lnTo>
                  <a:lnTo>
                    <a:pt x="2164" y="15257"/>
                  </a:lnTo>
                  <a:lnTo>
                    <a:pt x="2186" y="15389"/>
                  </a:lnTo>
                  <a:lnTo>
                    <a:pt x="2208" y="15500"/>
                  </a:lnTo>
                  <a:lnTo>
                    <a:pt x="2253" y="15632"/>
                  </a:lnTo>
                  <a:lnTo>
                    <a:pt x="2319" y="15764"/>
                  </a:lnTo>
                  <a:lnTo>
                    <a:pt x="2010" y="15875"/>
                  </a:lnTo>
                  <a:lnTo>
                    <a:pt x="2098" y="16361"/>
                  </a:lnTo>
                  <a:lnTo>
                    <a:pt x="2142" y="16824"/>
                  </a:lnTo>
                  <a:lnTo>
                    <a:pt x="2186" y="17266"/>
                  </a:lnTo>
                  <a:lnTo>
                    <a:pt x="2208" y="17707"/>
                  </a:lnTo>
                  <a:lnTo>
                    <a:pt x="2230" y="18591"/>
                  </a:lnTo>
                  <a:lnTo>
                    <a:pt x="2253" y="19076"/>
                  </a:lnTo>
                  <a:lnTo>
                    <a:pt x="2253" y="19341"/>
                  </a:lnTo>
                  <a:lnTo>
                    <a:pt x="2275" y="19540"/>
                  </a:lnTo>
                  <a:lnTo>
                    <a:pt x="2275" y="19650"/>
                  </a:lnTo>
                  <a:lnTo>
                    <a:pt x="2230" y="19761"/>
                  </a:lnTo>
                  <a:lnTo>
                    <a:pt x="2142" y="19959"/>
                  </a:lnTo>
                  <a:lnTo>
                    <a:pt x="2098" y="20070"/>
                  </a:lnTo>
                  <a:lnTo>
                    <a:pt x="2076" y="20202"/>
                  </a:lnTo>
                  <a:lnTo>
                    <a:pt x="2098" y="20335"/>
                  </a:lnTo>
                  <a:lnTo>
                    <a:pt x="2142" y="20467"/>
                  </a:lnTo>
                  <a:lnTo>
                    <a:pt x="2341" y="20821"/>
                  </a:lnTo>
                  <a:lnTo>
                    <a:pt x="2540" y="21174"/>
                  </a:lnTo>
                  <a:lnTo>
                    <a:pt x="2805" y="21660"/>
                  </a:lnTo>
                  <a:lnTo>
                    <a:pt x="3114" y="22145"/>
                  </a:lnTo>
                  <a:lnTo>
                    <a:pt x="3423" y="22609"/>
                  </a:lnTo>
                  <a:lnTo>
                    <a:pt x="3754" y="23073"/>
                  </a:lnTo>
                  <a:lnTo>
                    <a:pt x="4063" y="23470"/>
                  </a:lnTo>
                  <a:lnTo>
                    <a:pt x="4129" y="23536"/>
                  </a:lnTo>
                  <a:lnTo>
                    <a:pt x="4527" y="23934"/>
                  </a:lnTo>
                  <a:lnTo>
                    <a:pt x="4372" y="23956"/>
                  </a:lnTo>
                  <a:lnTo>
                    <a:pt x="4262" y="23956"/>
                  </a:lnTo>
                  <a:lnTo>
                    <a:pt x="4041" y="24000"/>
                  </a:lnTo>
                  <a:lnTo>
                    <a:pt x="3710" y="24044"/>
                  </a:lnTo>
                  <a:lnTo>
                    <a:pt x="2805" y="24044"/>
                  </a:lnTo>
                  <a:lnTo>
                    <a:pt x="2319" y="23978"/>
                  </a:lnTo>
                  <a:lnTo>
                    <a:pt x="1877" y="23912"/>
                  </a:lnTo>
                  <a:lnTo>
                    <a:pt x="1524" y="23845"/>
                  </a:lnTo>
                  <a:lnTo>
                    <a:pt x="1259" y="23801"/>
                  </a:lnTo>
                  <a:lnTo>
                    <a:pt x="1171" y="23779"/>
                  </a:lnTo>
                  <a:lnTo>
                    <a:pt x="1082" y="23779"/>
                  </a:lnTo>
                  <a:lnTo>
                    <a:pt x="1016" y="23823"/>
                  </a:lnTo>
                  <a:lnTo>
                    <a:pt x="928" y="23867"/>
                  </a:lnTo>
                  <a:lnTo>
                    <a:pt x="862" y="23934"/>
                  </a:lnTo>
                  <a:lnTo>
                    <a:pt x="795" y="24022"/>
                  </a:lnTo>
                  <a:lnTo>
                    <a:pt x="707" y="24243"/>
                  </a:lnTo>
                  <a:lnTo>
                    <a:pt x="663" y="24353"/>
                  </a:lnTo>
                  <a:lnTo>
                    <a:pt x="619" y="24508"/>
                  </a:lnTo>
                  <a:lnTo>
                    <a:pt x="597" y="24883"/>
                  </a:lnTo>
                  <a:lnTo>
                    <a:pt x="619" y="25303"/>
                  </a:lnTo>
                  <a:lnTo>
                    <a:pt x="685" y="25744"/>
                  </a:lnTo>
                  <a:lnTo>
                    <a:pt x="817" y="26208"/>
                  </a:lnTo>
                  <a:lnTo>
                    <a:pt x="862" y="26318"/>
                  </a:lnTo>
                  <a:lnTo>
                    <a:pt x="552" y="26142"/>
                  </a:lnTo>
                  <a:lnTo>
                    <a:pt x="663" y="26296"/>
                  </a:lnTo>
                  <a:lnTo>
                    <a:pt x="729" y="26384"/>
                  </a:lnTo>
                  <a:lnTo>
                    <a:pt x="840" y="26495"/>
                  </a:lnTo>
                  <a:lnTo>
                    <a:pt x="950" y="26583"/>
                  </a:lnTo>
                  <a:lnTo>
                    <a:pt x="994" y="26694"/>
                  </a:lnTo>
                  <a:lnTo>
                    <a:pt x="1215" y="27179"/>
                  </a:lnTo>
                  <a:lnTo>
                    <a:pt x="1458" y="27621"/>
                  </a:lnTo>
                  <a:lnTo>
                    <a:pt x="1701" y="28040"/>
                  </a:lnTo>
                  <a:lnTo>
                    <a:pt x="1966" y="28416"/>
                  </a:lnTo>
                  <a:lnTo>
                    <a:pt x="2208" y="28725"/>
                  </a:lnTo>
                  <a:lnTo>
                    <a:pt x="2429" y="28968"/>
                  </a:lnTo>
                  <a:lnTo>
                    <a:pt x="2517" y="29078"/>
                  </a:lnTo>
                  <a:lnTo>
                    <a:pt x="2584" y="29188"/>
                  </a:lnTo>
                  <a:lnTo>
                    <a:pt x="2606" y="29277"/>
                  </a:lnTo>
                  <a:lnTo>
                    <a:pt x="2606" y="29365"/>
                  </a:lnTo>
                  <a:lnTo>
                    <a:pt x="2584" y="29453"/>
                  </a:lnTo>
                  <a:lnTo>
                    <a:pt x="2540" y="29520"/>
                  </a:lnTo>
                  <a:lnTo>
                    <a:pt x="2429" y="29652"/>
                  </a:lnTo>
                  <a:lnTo>
                    <a:pt x="2275" y="29785"/>
                  </a:lnTo>
                  <a:lnTo>
                    <a:pt x="2098" y="29895"/>
                  </a:lnTo>
                  <a:lnTo>
                    <a:pt x="1943" y="30027"/>
                  </a:lnTo>
                  <a:lnTo>
                    <a:pt x="1877" y="30116"/>
                  </a:lnTo>
                  <a:lnTo>
                    <a:pt x="1833" y="30204"/>
                  </a:lnTo>
                  <a:lnTo>
                    <a:pt x="2098" y="30292"/>
                  </a:lnTo>
                  <a:lnTo>
                    <a:pt x="2319" y="30403"/>
                  </a:lnTo>
                  <a:lnTo>
                    <a:pt x="2517" y="30535"/>
                  </a:lnTo>
                  <a:lnTo>
                    <a:pt x="2672" y="30690"/>
                  </a:lnTo>
                  <a:lnTo>
                    <a:pt x="2805" y="30800"/>
                  </a:lnTo>
                  <a:lnTo>
                    <a:pt x="2959" y="30911"/>
                  </a:lnTo>
                  <a:lnTo>
                    <a:pt x="3114" y="31021"/>
                  </a:lnTo>
                  <a:lnTo>
                    <a:pt x="3312" y="31087"/>
                  </a:lnTo>
                  <a:lnTo>
                    <a:pt x="3246" y="31131"/>
                  </a:lnTo>
                  <a:lnTo>
                    <a:pt x="3180" y="31220"/>
                  </a:lnTo>
                  <a:lnTo>
                    <a:pt x="3136" y="31308"/>
                  </a:lnTo>
                  <a:lnTo>
                    <a:pt x="3092" y="31396"/>
                  </a:lnTo>
                  <a:lnTo>
                    <a:pt x="2473" y="31198"/>
                  </a:lnTo>
                  <a:lnTo>
                    <a:pt x="2275" y="31153"/>
                  </a:lnTo>
                  <a:lnTo>
                    <a:pt x="2098" y="31131"/>
                  </a:lnTo>
                  <a:lnTo>
                    <a:pt x="1943" y="31131"/>
                  </a:lnTo>
                  <a:lnTo>
                    <a:pt x="1789" y="31153"/>
                  </a:lnTo>
                  <a:lnTo>
                    <a:pt x="1568" y="31220"/>
                  </a:lnTo>
                  <a:lnTo>
                    <a:pt x="1480" y="31242"/>
                  </a:lnTo>
                  <a:lnTo>
                    <a:pt x="1369" y="31264"/>
                  </a:lnTo>
                  <a:lnTo>
                    <a:pt x="1281" y="31308"/>
                  </a:lnTo>
                  <a:lnTo>
                    <a:pt x="1259" y="31352"/>
                  </a:lnTo>
                  <a:lnTo>
                    <a:pt x="1237" y="31374"/>
                  </a:lnTo>
                  <a:lnTo>
                    <a:pt x="1237" y="31418"/>
                  </a:lnTo>
                  <a:lnTo>
                    <a:pt x="1259" y="31463"/>
                  </a:lnTo>
                  <a:lnTo>
                    <a:pt x="1745" y="31683"/>
                  </a:lnTo>
                  <a:lnTo>
                    <a:pt x="1966" y="31816"/>
                  </a:lnTo>
                  <a:lnTo>
                    <a:pt x="2032" y="31882"/>
                  </a:lnTo>
                  <a:lnTo>
                    <a:pt x="2032" y="31904"/>
                  </a:lnTo>
                  <a:lnTo>
                    <a:pt x="2032" y="31926"/>
                  </a:lnTo>
                  <a:lnTo>
                    <a:pt x="2010" y="31948"/>
                  </a:lnTo>
                  <a:lnTo>
                    <a:pt x="1943" y="31926"/>
                  </a:lnTo>
                  <a:lnTo>
                    <a:pt x="1789" y="31882"/>
                  </a:lnTo>
                  <a:lnTo>
                    <a:pt x="1745" y="31926"/>
                  </a:lnTo>
                  <a:lnTo>
                    <a:pt x="1679" y="31970"/>
                  </a:lnTo>
                  <a:lnTo>
                    <a:pt x="1502" y="32037"/>
                  </a:lnTo>
                  <a:lnTo>
                    <a:pt x="1303" y="32081"/>
                  </a:lnTo>
                  <a:lnTo>
                    <a:pt x="950" y="32081"/>
                  </a:lnTo>
                  <a:lnTo>
                    <a:pt x="619" y="32059"/>
                  </a:lnTo>
                  <a:lnTo>
                    <a:pt x="310" y="32037"/>
                  </a:lnTo>
                  <a:lnTo>
                    <a:pt x="89" y="32037"/>
                  </a:lnTo>
                  <a:lnTo>
                    <a:pt x="45" y="32059"/>
                  </a:lnTo>
                  <a:lnTo>
                    <a:pt x="1" y="32081"/>
                  </a:lnTo>
                  <a:lnTo>
                    <a:pt x="1" y="32125"/>
                  </a:lnTo>
                  <a:lnTo>
                    <a:pt x="23" y="32169"/>
                  </a:lnTo>
                  <a:lnTo>
                    <a:pt x="111" y="32302"/>
                  </a:lnTo>
                  <a:lnTo>
                    <a:pt x="265" y="32478"/>
                  </a:lnTo>
                  <a:lnTo>
                    <a:pt x="641" y="32853"/>
                  </a:lnTo>
                  <a:lnTo>
                    <a:pt x="840" y="33030"/>
                  </a:lnTo>
                  <a:lnTo>
                    <a:pt x="1016" y="33163"/>
                  </a:lnTo>
                  <a:lnTo>
                    <a:pt x="1060" y="33207"/>
                  </a:lnTo>
                  <a:lnTo>
                    <a:pt x="1082" y="33251"/>
                  </a:lnTo>
                  <a:lnTo>
                    <a:pt x="1082" y="33273"/>
                  </a:lnTo>
                  <a:lnTo>
                    <a:pt x="1060" y="33295"/>
                  </a:lnTo>
                  <a:lnTo>
                    <a:pt x="972" y="33339"/>
                  </a:lnTo>
                  <a:lnTo>
                    <a:pt x="950" y="33383"/>
                  </a:lnTo>
                  <a:lnTo>
                    <a:pt x="906" y="33405"/>
                  </a:lnTo>
                  <a:lnTo>
                    <a:pt x="1082" y="33472"/>
                  </a:lnTo>
                  <a:lnTo>
                    <a:pt x="1193" y="33538"/>
                  </a:lnTo>
                  <a:lnTo>
                    <a:pt x="1325" y="33604"/>
                  </a:lnTo>
                  <a:lnTo>
                    <a:pt x="1480" y="33670"/>
                  </a:lnTo>
                  <a:lnTo>
                    <a:pt x="1590" y="33737"/>
                  </a:lnTo>
                  <a:lnTo>
                    <a:pt x="1855" y="33869"/>
                  </a:lnTo>
                  <a:lnTo>
                    <a:pt x="2495" y="34156"/>
                  </a:lnTo>
                  <a:lnTo>
                    <a:pt x="2584" y="34178"/>
                  </a:lnTo>
                  <a:lnTo>
                    <a:pt x="2959" y="34311"/>
                  </a:lnTo>
                  <a:lnTo>
                    <a:pt x="3025" y="34333"/>
                  </a:lnTo>
                  <a:lnTo>
                    <a:pt x="3069" y="34333"/>
                  </a:lnTo>
                  <a:lnTo>
                    <a:pt x="3081" y="34322"/>
                  </a:lnTo>
                  <a:lnTo>
                    <a:pt x="3069" y="34355"/>
                  </a:lnTo>
                  <a:lnTo>
                    <a:pt x="3202" y="34377"/>
                  </a:lnTo>
                  <a:lnTo>
                    <a:pt x="3312" y="34421"/>
                  </a:lnTo>
                  <a:lnTo>
                    <a:pt x="3445" y="34487"/>
                  </a:lnTo>
                  <a:lnTo>
                    <a:pt x="3555" y="34531"/>
                  </a:lnTo>
                  <a:lnTo>
                    <a:pt x="3533" y="34598"/>
                  </a:lnTo>
                  <a:lnTo>
                    <a:pt x="3688" y="34620"/>
                  </a:lnTo>
                  <a:lnTo>
                    <a:pt x="3820" y="34686"/>
                  </a:lnTo>
                  <a:lnTo>
                    <a:pt x="4107" y="34796"/>
                  </a:lnTo>
                  <a:lnTo>
                    <a:pt x="4306" y="35017"/>
                  </a:lnTo>
                  <a:lnTo>
                    <a:pt x="4505" y="35238"/>
                  </a:lnTo>
                  <a:lnTo>
                    <a:pt x="4902" y="35569"/>
                  </a:lnTo>
                  <a:lnTo>
                    <a:pt x="5321" y="35856"/>
                  </a:lnTo>
                  <a:lnTo>
                    <a:pt x="5520" y="35967"/>
                  </a:lnTo>
                  <a:lnTo>
                    <a:pt x="5719" y="36077"/>
                  </a:lnTo>
                  <a:lnTo>
                    <a:pt x="6072" y="36254"/>
                  </a:lnTo>
                  <a:lnTo>
                    <a:pt x="6205" y="36320"/>
                  </a:lnTo>
                  <a:lnTo>
                    <a:pt x="6293" y="36408"/>
                  </a:lnTo>
                  <a:lnTo>
                    <a:pt x="6359" y="36497"/>
                  </a:lnTo>
                  <a:lnTo>
                    <a:pt x="6403" y="36585"/>
                  </a:lnTo>
                  <a:lnTo>
                    <a:pt x="6425" y="36673"/>
                  </a:lnTo>
                  <a:lnTo>
                    <a:pt x="6403" y="36761"/>
                  </a:lnTo>
                  <a:lnTo>
                    <a:pt x="6381" y="36850"/>
                  </a:lnTo>
                  <a:lnTo>
                    <a:pt x="6337" y="36960"/>
                  </a:lnTo>
                  <a:lnTo>
                    <a:pt x="6249" y="37137"/>
                  </a:lnTo>
                  <a:lnTo>
                    <a:pt x="6116" y="37358"/>
                  </a:lnTo>
                  <a:lnTo>
                    <a:pt x="6006" y="37556"/>
                  </a:lnTo>
                  <a:lnTo>
                    <a:pt x="5984" y="37667"/>
                  </a:lnTo>
                  <a:lnTo>
                    <a:pt x="5962" y="37755"/>
                  </a:lnTo>
                  <a:lnTo>
                    <a:pt x="6293" y="37755"/>
                  </a:lnTo>
                  <a:lnTo>
                    <a:pt x="6558" y="37777"/>
                  </a:lnTo>
                  <a:lnTo>
                    <a:pt x="6735" y="37821"/>
                  </a:lnTo>
                  <a:lnTo>
                    <a:pt x="6889" y="37910"/>
                  </a:lnTo>
                  <a:lnTo>
                    <a:pt x="7066" y="37976"/>
                  </a:lnTo>
                  <a:lnTo>
                    <a:pt x="7242" y="38042"/>
                  </a:lnTo>
                  <a:lnTo>
                    <a:pt x="7419" y="38064"/>
                  </a:lnTo>
                  <a:lnTo>
                    <a:pt x="7529" y="38042"/>
                  </a:lnTo>
                  <a:lnTo>
                    <a:pt x="7640" y="38020"/>
                  </a:lnTo>
                  <a:lnTo>
                    <a:pt x="7662" y="38064"/>
                  </a:lnTo>
                  <a:lnTo>
                    <a:pt x="7706" y="38108"/>
                  </a:lnTo>
                  <a:lnTo>
                    <a:pt x="7927" y="38174"/>
                  </a:lnTo>
                  <a:lnTo>
                    <a:pt x="8258" y="38263"/>
                  </a:lnTo>
                  <a:lnTo>
                    <a:pt x="8655" y="38329"/>
                  </a:lnTo>
                  <a:lnTo>
                    <a:pt x="9539" y="38439"/>
                  </a:lnTo>
                  <a:lnTo>
                    <a:pt x="9980" y="38484"/>
                  </a:lnTo>
                  <a:lnTo>
                    <a:pt x="10355" y="38506"/>
                  </a:lnTo>
                  <a:lnTo>
                    <a:pt x="10422" y="38484"/>
                  </a:lnTo>
                  <a:lnTo>
                    <a:pt x="10620" y="38417"/>
                  </a:lnTo>
                  <a:lnTo>
                    <a:pt x="10797" y="38395"/>
                  </a:lnTo>
                  <a:lnTo>
                    <a:pt x="11018" y="38373"/>
                  </a:lnTo>
                  <a:lnTo>
                    <a:pt x="11283" y="38351"/>
                  </a:lnTo>
                  <a:lnTo>
                    <a:pt x="11702" y="38351"/>
                  </a:lnTo>
                  <a:lnTo>
                    <a:pt x="11768" y="38329"/>
                  </a:lnTo>
                  <a:lnTo>
                    <a:pt x="11813" y="38285"/>
                  </a:lnTo>
                  <a:lnTo>
                    <a:pt x="11857" y="38241"/>
                  </a:lnTo>
                  <a:lnTo>
                    <a:pt x="11901" y="38130"/>
                  </a:lnTo>
                  <a:lnTo>
                    <a:pt x="11923" y="37998"/>
                  </a:lnTo>
                  <a:lnTo>
                    <a:pt x="11901" y="38351"/>
                  </a:lnTo>
                  <a:lnTo>
                    <a:pt x="12011" y="38263"/>
                  </a:lnTo>
                  <a:lnTo>
                    <a:pt x="12122" y="38219"/>
                  </a:lnTo>
                  <a:lnTo>
                    <a:pt x="12254" y="38197"/>
                  </a:lnTo>
                  <a:lnTo>
                    <a:pt x="12387" y="38197"/>
                  </a:lnTo>
                  <a:lnTo>
                    <a:pt x="12453" y="38638"/>
                  </a:lnTo>
                  <a:lnTo>
                    <a:pt x="11989" y="38594"/>
                  </a:lnTo>
                  <a:lnTo>
                    <a:pt x="11989" y="38594"/>
                  </a:lnTo>
                  <a:lnTo>
                    <a:pt x="12144" y="38616"/>
                  </a:lnTo>
                  <a:lnTo>
                    <a:pt x="12166" y="38660"/>
                  </a:lnTo>
                  <a:lnTo>
                    <a:pt x="12166" y="38704"/>
                  </a:lnTo>
                  <a:lnTo>
                    <a:pt x="12232" y="38749"/>
                  </a:lnTo>
                  <a:lnTo>
                    <a:pt x="12365" y="38771"/>
                  </a:lnTo>
                  <a:lnTo>
                    <a:pt x="11393" y="38682"/>
                  </a:lnTo>
                  <a:lnTo>
                    <a:pt x="10996" y="38660"/>
                  </a:lnTo>
                  <a:lnTo>
                    <a:pt x="10289" y="38638"/>
                  </a:lnTo>
                  <a:lnTo>
                    <a:pt x="9936" y="38616"/>
                  </a:lnTo>
                  <a:lnTo>
                    <a:pt x="9605" y="38638"/>
                  </a:lnTo>
                  <a:lnTo>
                    <a:pt x="9561" y="38660"/>
                  </a:lnTo>
                  <a:lnTo>
                    <a:pt x="9539" y="38704"/>
                  </a:lnTo>
                  <a:lnTo>
                    <a:pt x="9539" y="38749"/>
                  </a:lnTo>
                  <a:lnTo>
                    <a:pt x="9605" y="38815"/>
                  </a:lnTo>
                  <a:lnTo>
                    <a:pt x="9693" y="38881"/>
                  </a:lnTo>
                  <a:lnTo>
                    <a:pt x="9826" y="38925"/>
                  </a:lnTo>
                  <a:lnTo>
                    <a:pt x="10002" y="38991"/>
                  </a:lnTo>
                  <a:lnTo>
                    <a:pt x="10223" y="39036"/>
                  </a:lnTo>
                  <a:lnTo>
                    <a:pt x="11062" y="39102"/>
                  </a:lnTo>
                  <a:lnTo>
                    <a:pt x="11923" y="39146"/>
                  </a:lnTo>
                  <a:lnTo>
                    <a:pt x="11901" y="39278"/>
                  </a:lnTo>
                  <a:lnTo>
                    <a:pt x="11172" y="39212"/>
                  </a:lnTo>
                  <a:lnTo>
                    <a:pt x="10775" y="39190"/>
                  </a:lnTo>
                  <a:lnTo>
                    <a:pt x="10422" y="39190"/>
                  </a:lnTo>
                  <a:lnTo>
                    <a:pt x="10378" y="39212"/>
                  </a:lnTo>
                  <a:lnTo>
                    <a:pt x="10400" y="39256"/>
                  </a:lnTo>
                  <a:lnTo>
                    <a:pt x="10510" y="39323"/>
                  </a:lnTo>
                  <a:lnTo>
                    <a:pt x="10642" y="39411"/>
                  </a:lnTo>
                  <a:lnTo>
                    <a:pt x="10665" y="39455"/>
                  </a:lnTo>
                  <a:lnTo>
                    <a:pt x="10620" y="39477"/>
                  </a:lnTo>
                  <a:lnTo>
                    <a:pt x="10289" y="39455"/>
                  </a:lnTo>
                  <a:lnTo>
                    <a:pt x="10135" y="39477"/>
                  </a:lnTo>
                  <a:lnTo>
                    <a:pt x="9980" y="39499"/>
                  </a:lnTo>
                  <a:lnTo>
                    <a:pt x="11040" y="39543"/>
                  </a:lnTo>
                  <a:lnTo>
                    <a:pt x="11592" y="39588"/>
                  </a:lnTo>
                  <a:lnTo>
                    <a:pt x="12100" y="39632"/>
                  </a:lnTo>
                  <a:lnTo>
                    <a:pt x="12254" y="39698"/>
                  </a:lnTo>
                  <a:lnTo>
                    <a:pt x="12387" y="39764"/>
                  </a:lnTo>
                  <a:lnTo>
                    <a:pt x="12475" y="39852"/>
                  </a:lnTo>
                  <a:lnTo>
                    <a:pt x="12497" y="39897"/>
                  </a:lnTo>
                  <a:lnTo>
                    <a:pt x="12519" y="39941"/>
                  </a:lnTo>
                  <a:lnTo>
                    <a:pt x="12630" y="39941"/>
                  </a:lnTo>
                  <a:lnTo>
                    <a:pt x="12718" y="40404"/>
                  </a:lnTo>
                  <a:lnTo>
                    <a:pt x="12806" y="40868"/>
                  </a:lnTo>
                  <a:lnTo>
                    <a:pt x="12939" y="41354"/>
                  </a:lnTo>
                  <a:lnTo>
                    <a:pt x="13115" y="41817"/>
                  </a:lnTo>
                  <a:lnTo>
                    <a:pt x="13226" y="42038"/>
                  </a:lnTo>
                  <a:lnTo>
                    <a:pt x="13336" y="42215"/>
                  </a:lnTo>
                  <a:lnTo>
                    <a:pt x="13469" y="42392"/>
                  </a:lnTo>
                  <a:lnTo>
                    <a:pt x="13535" y="42458"/>
                  </a:lnTo>
                  <a:lnTo>
                    <a:pt x="13623" y="42502"/>
                  </a:lnTo>
                  <a:lnTo>
                    <a:pt x="13866" y="42546"/>
                  </a:lnTo>
                  <a:lnTo>
                    <a:pt x="14153" y="42568"/>
                  </a:lnTo>
                  <a:lnTo>
                    <a:pt x="14440" y="42568"/>
                  </a:lnTo>
                  <a:lnTo>
                    <a:pt x="14153" y="42127"/>
                  </a:lnTo>
                  <a:lnTo>
                    <a:pt x="13844" y="41663"/>
                  </a:lnTo>
                  <a:lnTo>
                    <a:pt x="13844" y="41663"/>
                  </a:lnTo>
                  <a:lnTo>
                    <a:pt x="13888" y="41685"/>
                  </a:lnTo>
                  <a:lnTo>
                    <a:pt x="13932" y="41685"/>
                  </a:lnTo>
                  <a:lnTo>
                    <a:pt x="14021" y="41663"/>
                  </a:lnTo>
                  <a:lnTo>
                    <a:pt x="13888" y="41332"/>
                  </a:lnTo>
                  <a:lnTo>
                    <a:pt x="13756" y="41023"/>
                  </a:lnTo>
                  <a:lnTo>
                    <a:pt x="13645" y="40691"/>
                  </a:lnTo>
                  <a:lnTo>
                    <a:pt x="13601" y="40515"/>
                  </a:lnTo>
                  <a:lnTo>
                    <a:pt x="13557" y="40316"/>
                  </a:lnTo>
                  <a:lnTo>
                    <a:pt x="13557" y="40316"/>
                  </a:lnTo>
                  <a:lnTo>
                    <a:pt x="13778" y="40581"/>
                  </a:lnTo>
                  <a:lnTo>
                    <a:pt x="13932" y="40868"/>
                  </a:lnTo>
                  <a:lnTo>
                    <a:pt x="14087" y="41155"/>
                  </a:lnTo>
                  <a:lnTo>
                    <a:pt x="14219" y="41442"/>
                  </a:lnTo>
                  <a:lnTo>
                    <a:pt x="14484" y="42016"/>
                  </a:lnTo>
                  <a:lnTo>
                    <a:pt x="14617" y="42281"/>
                  </a:lnTo>
                  <a:lnTo>
                    <a:pt x="14771" y="42568"/>
                  </a:lnTo>
                  <a:lnTo>
                    <a:pt x="15124" y="42502"/>
                  </a:lnTo>
                  <a:lnTo>
                    <a:pt x="14904" y="41950"/>
                  </a:lnTo>
                  <a:lnTo>
                    <a:pt x="14705" y="41354"/>
                  </a:lnTo>
                  <a:lnTo>
                    <a:pt x="14550" y="40802"/>
                  </a:lnTo>
                  <a:lnTo>
                    <a:pt x="14418" y="40206"/>
                  </a:lnTo>
                  <a:lnTo>
                    <a:pt x="14683" y="40316"/>
                  </a:lnTo>
                  <a:lnTo>
                    <a:pt x="14727" y="40493"/>
                  </a:lnTo>
                  <a:lnTo>
                    <a:pt x="14860" y="41023"/>
                  </a:lnTo>
                  <a:lnTo>
                    <a:pt x="14948" y="41288"/>
                  </a:lnTo>
                  <a:lnTo>
                    <a:pt x="15036" y="41530"/>
                  </a:lnTo>
                  <a:lnTo>
                    <a:pt x="15124" y="41751"/>
                  </a:lnTo>
                  <a:lnTo>
                    <a:pt x="15235" y="41994"/>
                  </a:lnTo>
                  <a:lnTo>
                    <a:pt x="15367" y="42193"/>
                  </a:lnTo>
                  <a:lnTo>
                    <a:pt x="15522" y="42369"/>
                  </a:lnTo>
                  <a:lnTo>
                    <a:pt x="15699" y="42281"/>
                  </a:lnTo>
                  <a:lnTo>
                    <a:pt x="15875" y="42193"/>
                  </a:lnTo>
                  <a:lnTo>
                    <a:pt x="16250" y="41950"/>
                  </a:lnTo>
                  <a:lnTo>
                    <a:pt x="16140" y="41553"/>
                  </a:lnTo>
                  <a:lnTo>
                    <a:pt x="16008" y="41155"/>
                  </a:lnTo>
                  <a:lnTo>
                    <a:pt x="15853" y="40603"/>
                  </a:lnTo>
                  <a:lnTo>
                    <a:pt x="16471" y="40581"/>
                  </a:lnTo>
                  <a:lnTo>
                    <a:pt x="17134" y="40647"/>
                  </a:lnTo>
                  <a:lnTo>
                    <a:pt x="17818" y="40691"/>
                  </a:lnTo>
                  <a:lnTo>
                    <a:pt x="19187" y="40736"/>
                  </a:lnTo>
                  <a:lnTo>
                    <a:pt x="20578" y="40736"/>
                  </a:lnTo>
                  <a:lnTo>
                    <a:pt x="21947" y="40714"/>
                  </a:lnTo>
                  <a:lnTo>
                    <a:pt x="22146" y="40691"/>
                  </a:lnTo>
                  <a:lnTo>
                    <a:pt x="22278" y="40802"/>
                  </a:lnTo>
                  <a:lnTo>
                    <a:pt x="22543" y="41023"/>
                  </a:lnTo>
                  <a:lnTo>
                    <a:pt x="23029" y="41354"/>
                  </a:lnTo>
                  <a:lnTo>
                    <a:pt x="23492" y="41641"/>
                  </a:lnTo>
                  <a:lnTo>
                    <a:pt x="24022" y="41950"/>
                  </a:lnTo>
                  <a:lnTo>
                    <a:pt x="24618" y="42259"/>
                  </a:lnTo>
                  <a:lnTo>
                    <a:pt x="24795" y="42325"/>
                  </a:lnTo>
                  <a:lnTo>
                    <a:pt x="24950" y="42369"/>
                  </a:lnTo>
                  <a:lnTo>
                    <a:pt x="25148" y="42392"/>
                  </a:lnTo>
                  <a:lnTo>
                    <a:pt x="25325" y="42392"/>
                  </a:lnTo>
                  <a:lnTo>
                    <a:pt x="25501" y="42369"/>
                  </a:lnTo>
                  <a:lnTo>
                    <a:pt x="25678" y="42347"/>
                  </a:lnTo>
                  <a:lnTo>
                    <a:pt x="25943" y="42281"/>
                  </a:lnTo>
                  <a:lnTo>
                    <a:pt x="26009" y="42237"/>
                  </a:lnTo>
                  <a:lnTo>
                    <a:pt x="26142" y="42193"/>
                  </a:lnTo>
                  <a:lnTo>
                    <a:pt x="26363" y="42105"/>
                  </a:lnTo>
                  <a:lnTo>
                    <a:pt x="26517" y="42016"/>
                  </a:lnTo>
                  <a:lnTo>
                    <a:pt x="26716" y="41884"/>
                  </a:lnTo>
                  <a:lnTo>
                    <a:pt x="26848" y="41840"/>
                  </a:lnTo>
                  <a:lnTo>
                    <a:pt x="26959" y="41751"/>
                  </a:lnTo>
                  <a:lnTo>
                    <a:pt x="27069" y="41685"/>
                  </a:lnTo>
                  <a:lnTo>
                    <a:pt x="27157" y="41575"/>
                  </a:lnTo>
                  <a:lnTo>
                    <a:pt x="27246" y="41442"/>
                  </a:lnTo>
                  <a:lnTo>
                    <a:pt x="27290" y="41310"/>
                  </a:lnTo>
                  <a:lnTo>
                    <a:pt x="27533" y="41354"/>
                  </a:lnTo>
                  <a:lnTo>
                    <a:pt x="27709" y="41398"/>
                  </a:lnTo>
                  <a:lnTo>
                    <a:pt x="27930" y="41442"/>
                  </a:lnTo>
                  <a:lnTo>
                    <a:pt x="28350" y="41530"/>
                  </a:lnTo>
                  <a:lnTo>
                    <a:pt x="28637" y="41530"/>
                  </a:lnTo>
                  <a:lnTo>
                    <a:pt x="28946" y="41508"/>
                  </a:lnTo>
                  <a:lnTo>
                    <a:pt x="29542" y="41420"/>
                  </a:lnTo>
                  <a:lnTo>
                    <a:pt x="30116" y="41310"/>
                  </a:lnTo>
                  <a:lnTo>
                    <a:pt x="30690" y="41155"/>
                  </a:lnTo>
                  <a:lnTo>
                    <a:pt x="31264" y="40979"/>
                  </a:lnTo>
                  <a:lnTo>
                    <a:pt x="31816" y="40758"/>
                  </a:lnTo>
                  <a:lnTo>
                    <a:pt x="32346" y="40493"/>
                  </a:lnTo>
                  <a:lnTo>
                    <a:pt x="32854" y="40228"/>
                  </a:lnTo>
                  <a:lnTo>
                    <a:pt x="33030" y="40117"/>
                  </a:lnTo>
                  <a:lnTo>
                    <a:pt x="33163" y="39985"/>
                  </a:lnTo>
                  <a:lnTo>
                    <a:pt x="33450" y="39897"/>
                  </a:lnTo>
                  <a:lnTo>
                    <a:pt x="33980" y="39742"/>
                  </a:lnTo>
                  <a:lnTo>
                    <a:pt x="34134" y="39676"/>
                  </a:lnTo>
                  <a:lnTo>
                    <a:pt x="34311" y="39610"/>
                  </a:lnTo>
                  <a:lnTo>
                    <a:pt x="34465" y="39521"/>
                  </a:lnTo>
                  <a:lnTo>
                    <a:pt x="34620" y="39411"/>
                  </a:lnTo>
                  <a:lnTo>
                    <a:pt x="34885" y="39190"/>
                  </a:lnTo>
                  <a:lnTo>
                    <a:pt x="35084" y="38969"/>
                  </a:lnTo>
                  <a:lnTo>
                    <a:pt x="35260" y="38771"/>
                  </a:lnTo>
                  <a:lnTo>
                    <a:pt x="35371" y="38594"/>
                  </a:lnTo>
                  <a:lnTo>
                    <a:pt x="35459" y="38439"/>
                  </a:lnTo>
                  <a:lnTo>
                    <a:pt x="35525" y="38351"/>
                  </a:lnTo>
                  <a:lnTo>
                    <a:pt x="35591" y="38241"/>
                  </a:lnTo>
                  <a:lnTo>
                    <a:pt x="35636" y="38152"/>
                  </a:lnTo>
                  <a:lnTo>
                    <a:pt x="35658" y="38042"/>
                  </a:lnTo>
                  <a:lnTo>
                    <a:pt x="35658" y="37976"/>
                  </a:lnTo>
                  <a:lnTo>
                    <a:pt x="35636" y="37910"/>
                  </a:lnTo>
                  <a:lnTo>
                    <a:pt x="35591" y="37843"/>
                  </a:lnTo>
                  <a:lnTo>
                    <a:pt x="35503" y="37821"/>
                  </a:lnTo>
                  <a:lnTo>
                    <a:pt x="35062" y="37954"/>
                  </a:lnTo>
                  <a:lnTo>
                    <a:pt x="34223" y="38130"/>
                  </a:lnTo>
                  <a:lnTo>
                    <a:pt x="33936" y="38130"/>
                  </a:lnTo>
                  <a:lnTo>
                    <a:pt x="33847" y="38086"/>
                  </a:lnTo>
                  <a:lnTo>
                    <a:pt x="33803" y="38064"/>
                  </a:lnTo>
                  <a:lnTo>
                    <a:pt x="33803" y="38020"/>
                  </a:lnTo>
                  <a:lnTo>
                    <a:pt x="33803" y="37998"/>
                  </a:lnTo>
                  <a:lnTo>
                    <a:pt x="33825" y="37976"/>
                  </a:lnTo>
                  <a:lnTo>
                    <a:pt x="33913" y="37932"/>
                  </a:lnTo>
                  <a:lnTo>
                    <a:pt x="34223" y="37843"/>
                  </a:lnTo>
                  <a:lnTo>
                    <a:pt x="34223" y="37755"/>
                  </a:lnTo>
                  <a:lnTo>
                    <a:pt x="35437" y="37424"/>
                  </a:lnTo>
                  <a:lnTo>
                    <a:pt x="36673" y="37093"/>
                  </a:lnTo>
                  <a:lnTo>
                    <a:pt x="37027" y="36982"/>
                  </a:lnTo>
                  <a:lnTo>
                    <a:pt x="36651" y="37026"/>
                  </a:lnTo>
                  <a:lnTo>
                    <a:pt x="35878" y="37159"/>
                  </a:lnTo>
                  <a:lnTo>
                    <a:pt x="35106" y="37291"/>
                  </a:lnTo>
                  <a:lnTo>
                    <a:pt x="35106" y="37291"/>
                  </a:lnTo>
                  <a:lnTo>
                    <a:pt x="35304" y="37247"/>
                  </a:lnTo>
                  <a:lnTo>
                    <a:pt x="35503" y="37181"/>
                  </a:lnTo>
                  <a:lnTo>
                    <a:pt x="35503" y="37181"/>
                  </a:lnTo>
                  <a:lnTo>
                    <a:pt x="34885" y="37313"/>
                  </a:lnTo>
                  <a:lnTo>
                    <a:pt x="34620" y="37382"/>
                  </a:lnTo>
                  <a:lnTo>
                    <a:pt x="34620" y="37382"/>
                  </a:lnTo>
                  <a:lnTo>
                    <a:pt x="35106" y="37247"/>
                  </a:lnTo>
                  <a:lnTo>
                    <a:pt x="35901" y="36960"/>
                  </a:lnTo>
                  <a:lnTo>
                    <a:pt x="36099" y="36894"/>
                  </a:lnTo>
                  <a:lnTo>
                    <a:pt x="36210" y="36828"/>
                  </a:lnTo>
                  <a:lnTo>
                    <a:pt x="36254" y="36761"/>
                  </a:lnTo>
                  <a:lnTo>
                    <a:pt x="36254" y="36739"/>
                  </a:lnTo>
                  <a:lnTo>
                    <a:pt x="36232" y="36717"/>
                  </a:lnTo>
                  <a:lnTo>
                    <a:pt x="36166" y="36673"/>
                  </a:lnTo>
                  <a:lnTo>
                    <a:pt x="36077" y="36651"/>
                  </a:lnTo>
                  <a:lnTo>
                    <a:pt x="35967" y="36651"/>
                  </a:lnTo>
                  <a:lnTo>
                    <a:pt x="35856" y="36673"/>
                  </a:lnTo>
                  <a:lnTo>
                    <a:pt x="34620" y="36960"/>
                  </a:lnTo>
                  <a:lnTo>
                    <a:pt x="34730" y="36850"/>
                  </a:lnTo>
                  <a:lnTo>
                    <a:pt x="34819" y="36784"/>
                  </a:lnTo>
                  <a:lnTo>
                    <a:pt x="34995" y="36585"/>
                  </a:lnTo>
                  <a:lnTo>
                    <a:pt x="35282" y="36298"/>
                  </a:lnTo>
                  <a:lnTo>
                    <a:pt x="36276" y="36209"/>
                  </a:lnTo>
                  <a:lnTo>
                    <a:pt x="36497" y="36254"/>
                  </a:lnTo>
                  <a:lnTo>
                    <a:pt x="36651" y="36254"/>
                  </a:lnTo>
                  <a:lnTo>
                    <a:pt x="36762" y="36276"/>
                  </a:lnTo>
                  <a:lnTo>
                    <a:pt x="36850" y="36254"/>
                  </a:lnTo>
                  <a:lnTo>
                    <a:pt x="36960" y="36209"/>
                  </a:lnTo>
                  <a:lnTo>
                    <a:pt x="37049" y="36121"/>
                  </a:lnTo>
                  <a:lnTo>
                    <a:pt x="37579" y="36033"/>
                  </a:lnTo>
                  <a:lnTo>
                    <a:pt x="38131" y="35945"/>
                  </a:lnTo>
                  <a:lnTo>
                    <a:pt x="38660" y="35834"/>
                  </a:lnTo>
                  <a:lnTo>
                    <a:pt x="39168" y="35724"/>
                  </a:lnTo>
                  <a:lnTo>
                    <a:pt x="39897" y="35569"/>
                  </a:lnTo>
                  <a:lnTo>
                    <a:pt x="38705" y="35525"/>
                  </a:lnTo>
                  <a:lnTo>
                    <a:pt x="37512" y="35437"/>
                  </a:lnTo>
                  <a:lnTo>
                    <a:pt x="37821" y="34929"/>
                  </a:lnTo>
                  <a:lnTo>
                    <a:pt x="37954" y="34708"/>
                  </a:lnTo>
                  <a:lnTo>
                    <a:pt x="39102" y="34774"/>
                  </a:lnTo>
                  <a:lnTo>
                    <a:pt x="40272" y="34819"/>
                  </a:lnTo>
                  <a:lnTo>
                    <a:pt x="40824" y="34730"/>
                  </a:lnTo>
                  <a:lnTo>
                    <a:pt x="41376" y="34664"/>
                  </a:lnTo>
                  <a:lnTo>
                    <a:pt x="42480" y="34509"/>
                  </a:lnTo>
                  <a:lnTo>
                    <a:pt x="43032" y="34421"/>
                  </a:lnTo>
                  <a:lnTo>
                    <a:pt x="43606" y="34289"/>
                  </a:lnTo>
                  <a:lnTo>
                    <a:pt x="44158" y="34134"/>
                  </a:lnTo>
                  <a:lnTo>
                    <a:pt x="44710" y="33935"/>
                  </a:lnTo>
                  <a:lnTo>
                    <a:pt x="44953" y="33803"/>
                  </a:lnTo>
                  <a:lnTo>
                    <a:pt x="45174" y="33670"/>
                  </a:lnTo>
                  <a:lnTo>
                    <a:pt x="45372" y="33516"/>
                  </a:lnTo>
                  <a:lnTo>
                    <a:pt x="45461" y="33428"/>
                  </a:lnTo>
                  <a:lnTo>
                    <a:pt x="45505" y="33317"/>
                  </a:lnTo>
                  <a:lnTo>
                    <a:pt x="45549" y="33052"/>
                  </a:lnTo>
                  <a:lnTo>
                    <a:pt x="45593" y="32699"/>
                  </a:lnTo>
                  <a:lnTo>
                    <a:pt x="45593" y="32368"/>
                  </a:lnTo>
                  <a:lnTo>
                    <a:pt x="45063" y="32721"/>
                  </a:lnTo>
                  <a:lnTo>
                    <a:pt x="44533" y="33074"/>
                  </a:lnTo>
                  <a:lnTo>
                    <a:pt x="44533" y="33074"/>
                  </a:lnTo>
                  <a:lnTo>
                    <a:pt x="44555" y="33030"/>
                  </a:lnTo>
                  <a:lnTo>
                    <a:pt x="44555" y="32964"/>
                  </a:lnTo>
                  <a:lnTo>
                    <a:pt x="44511" y="32876"/>
                  </a:lnTo>
                  <a:lnTo>
                    <a:pt x="44136" y="33008"/>
                  </a:lnTo>
                  <a:lnTo>
                    <a:pt x="43761" y="33163"/>
                  </a:lnTo>
                  <a:lnTo>
                    <a:pt x="43385" y="33317"/>
                  </a:lnTo>
                  <a:lnTo>
                    <a:pt x="43187" y="33361"/>
                  </a:lnTo>
                  <a:lnTo>
                    <a:pt x="42944" y="33405"/>
                  </a:lnTo>
                  <a:lnTo>
                    <a:pt x="43253" y="33163"/>
                  </a:lnTo>
                  <a:lnTo>
                    <a:pt x="43584" y="32964"/>
                  </a:lnTo>
                  <a:lnTo>
                    <a:pt x="43915" y="32787"/>
                  </a:lnTo>
                  <a:lnTo>
                    <a:pt x="44246" y="32633"/>
                  </a:lnTo>
                  <a:lnTo>
                    <a:pt x="44931" y="32324"/>
                  </a:lnTo>
                  <a:lnTo>
                    <a:pt x="45262" y="32169"/>
                  </a:lnTo>
                  <a:lnTo>
                    <a:pt x="45571" y="31992"/>
                  </a:lnTo>
                  <a:lnTo>
                    <a:pt x="45505" y="31595"/>
                  </a:lnTo>
                  <a:lnTo>
                    <a:pt x="44842" y="31838"/>
                  </a:lnTo>
                  <a:lnTo>
                    <a:pt x="44158" y="32059"/>
                  </a:lnTo>
                  <a:lnTo>
                    <a:pt x="43429" y="32257"/>
                  </a:lnTo>
                  <a:lnTo>
                    <a:pt x="42657" y="32434"/>
                  </a:lnTo>
                  <a:lnTo>
                    <a:pt x="41729" y="32633"/>
                  </a:lnTo>
                  <a:lnTo>
                    <a:pt x="41597" y="32368"/>
                  </a:lnTo>
                  <a:lnTo>
                    <a:pt x="43142" y="32059"/>
                  </a:lnTo>
                  <a:lnTo>
                    <a:pt x="43761" y="31882"/>
                  </a:lnTo>
                  <a:lnTo>
                    <a:pt x="44070" y="31794"/>
                  </a:lnTo>
                  <a:lnTo>
                    <a:pt x="44357" y="31683"/>
                  </a:lnTo>
                  <a:lnTo>
                    <a:pt x="44644" y="31573"/>
                  </a:lnTo>
                  <a:lnTo>
                    <a:pt x="44887" y="31440"/>
                  </a:lnTo>
                  <a:lnTo>
                    <a:pt x="45129" y="31286"/>
                  </a:lnTo>
                  <a:lnTo>
                    <a:pt x="45350" y="31131"/>
                  </a:lnTo>
                  <a:lnTo>
                    <a:pt x="45262" y="30911"/>
                  </a:lnTo>
                  <a:lnTo>
                    <a:pt x="45129" y="30690"/>
                  </a:lnTo>
                  <a:lnTo>
                    <a:pt x="45019" y="30469"/>
                  </a:lnTo>
                  <a:lnTo>
                    <a:pt x="44865" y="30270"/>
                  </a:lnTo>
                  <a:lnTo>
                    <a:pt x="44401" y="30381"/>
                  </a:lnTo>
                  <a:lnTo>
                    <a:pt x="43915" y="30535"/>
                  </a:lnTo>
                  <a:lnTo>
                    <a:pt x="43385" y="30690"/>
                  </a:lnTo>
                  <a:lnTo>
                    <a:pt x="42789" y="30866"/>
                  </a:lnTo>
                  <a:lnTo>
                    <a:pt x="42171" y="30999"/>
                  </a:lnTo>
                  <a:lnTo>
                    <a:pt x="41818" y="31043"/>
                  </a:lnTo>
                  <a:lnTo>
                    <a:pt x="41486" y="31087"/>
                  </a:lnTo>
                  <a:lnTo>
                    <a:pt x="41222" y="31109"/>
                  </a:lnTo>
                  <a:lnTo>
                    <a:pt x="41045" y="30866"/>
                  </a:lnTo>
                  <a:lnTo>
                    <a:pt x="40912" y="30646"/>
                  </a:lnTo>
                  <a:lnTo>
                    <a:pt x="40780" y="30425"/>
                  </a:lnTo>
                  <a:lnTo>
                    <a:pt x="40603" y="30182"/>
                  </a:lnTo>
                  <a:lnTo>
                    <a:pt x="40603" y="30160"/>
                  </a:lnTo>
                  <a:lnTo>
                    <a:pt x="40846" y="30049"/>
                  </a:lnTo>
                  <a:lnTo>
                    <a:pt x="41001" y="29961"/>
                  </a:lnTo>
                  <a:lnTo>
                    <a:pt x="41111" y="29873"/>
                  </a:lnTo>
                  <a:lnTo>
                    <a:pt x="41177" y="29785"/>
                  </a:lnTo>
                  <a:lnTo>
                    <a:pt x="41177" y="29740"/>
                  </a:lnTo>
                  <a:lnTo>
                    <a:pt x="41177" y="29696"/>
                  </a:lnTo>
                  <a:lnTo>
                    <a:pt x="41089" y="29696"/>
                  </a:lnTo>
                  <a:lnTo>
                    <a:pt x="40824" y="29718"/>
                  </a:lnTo>
                  <a:lnTo>
                    <a:pt x="40383" y="29807"/>
                  </a:lnTo>
                  <a:lnTo>
                    <a:pt x="40228" y="29520"/>
                  </a:lnTo>
                  <a:lnTo>
                    <a:pt x="40029" y="29210"/>
                  </a:lnTo>
                  <a:lnTo>
                    <a:pt x="40206" y="28923"/>
                  </a:lnTo>
                  <a:lnTo>
                    <a:pt x="40471" y="28548"/>
                  </a:lnTo>
                  <a:lnTo>
                    <a:pt x="40559" y="28394"/>
                  </a:lnTo>
                  <a:lnTo>
                    <a:pt x="40625" y="28283"/>
                  </a:lnTo>
                  <a:lnTo>
                    <a:pt x="40670" y="28195"/>
                  </a:lnTo>
                  <a:lnTo>
                    <a:pt x="40648" y="28129"/>
                  </a:lnTo>
                  <a:lnTo>
                    <a:pt x="40603" y="28084"/>
                  </a:lnTo>
                  <a:lnTo>
                    <a:pt x="40515" y="28018"/>
                  </a:lnTo>
                  <a:lnTo>
                    <a:pt x="40405" y="27974"/>
                  </a:lnTo>
                  <a:lnTo>
                    <a:pt x="40272" y="27952"/>
                  </a:lnTo>
                  <a:lnTo>
                    <a:pt x="39919" y="27908"/>
                  </a:lnTo>
                  <a:lnTo>
                    <a:pt x="39786" y="27908"/>
                  </a:lnTo>
                  <a:lnTo>
                    <a:pt x="40029" y="27356"/>
                  </a:lnTo>
                  <a:lnTo>
                    <a:pt x="39963" y="27356"/>
                  </a:lnTo>
                  <a:lnTo>
                    <a:pt x="39521" y="27533"/>
                  </a:lnTo>
                  <a:lnTo>
                    <a:pt x="39080" y="27709"/>
                  </a:lnTo>
                  <a:lnTo>
                    <a:pt x="39014" y="27599"/>
                  </a:lnTo>
                  <a:lnTo>
                    <a:pt x="38970" y="27533"/>
                  </a:lnTo>
                  <a:lnTo>
                    <a:pt x="38925" y="27533"/>
                  </a:lnTo>
                  <a:lnTo>
                    <a:pt x="38970" y="27510"/>
                  </a:lnTo>
                  <a:lnTo>
                    <a:pt x="38859" y="27356"/>
                  </a:lnTo>
                  <a:lnTo>
                    <a:pt x="38749" y="27179"/>
                  </a:lnTo>
                  <a:lnTo>
                    <a:pt x="39014" y="27157"/>
                  </a:lnTo>
                  <a:lnTo>
                    <a:pt x="39521" y="27135"/>
                  </a:lnTo>
                  <a:lnTo>
                    <a:pt x="40029" y="27069"/>
                  </a:lnTo>
                  <a:lnTo>
                    <a:pt x="40493" y="26981"/>
                  </a:lnTo>
                  <a:lnTo>
                    <a:pt x="40736" y="26914"/>
                  </a:lnTo>
                  <a:lnTo>
                    <a:pt x="40935" y="26848"/>
                  </a:lnTo>
                  <a:lnTo>
                    <a:pt x="41001" y="26804"/>
                  </a:lnTo>
                  <a:lnTo>
                    <a:pt x="41023" y="26760"/>
                  </a:lnTo>
                  <a:lnTo>
                    <a:pt x="41045" y="26694"/>
                  </a:lnTo>
                  <a:lnTo>
                    <a:pt x="41045" y="26649"/>
                  </a:lnTo>
                  <a:lnTo>
                    <a:pt x="41001" y="26517"/>
                  </a:lnTo>
                  <a:lnTo>
                    <a:pt x="40935" y="26362"/>
                  </a:lnTo>
                  <a:lnTo>
                    <a:pt x="40802" y="26230"/>
                  </a:lnTo>
                  <a:lnTo>
                    <a:pt x="40603" y="26119"/>
                  </a:lnTo>
                  <a:lnTo>
                    <a:pt x="40360" y="26009"/>
                  </a:lnTo>
                  <a:lnTo>
                    <a:pt x="40029" y="25921"/>
                  </a:lnTo>
                  <a:lnTo>
                    <a:pt x="39809" y="25943"/>
                  </a:lnTo>
                  <a:lnTo>
                    <a:pt x="39809" y="25855"/>
                  </a:lnTo>
                  <a:lnTo>
                    <a:pt x="39786" y="25788"/>
                  </a:lnTo>
                  <a:lnTo>
                    <a:pt x="40360" y="25391"/>
                  </a:lnTo>
                  <a:lnTo>
                    <a:pt x="40979" y="24993"/>
                  </a:lnTo>
                  <a:lnTo>
                    <a:pt x="41244" y="24927"/>
                  </a:lnTo>
                  <a:lnTo>
                    <a:pt x="41310" y="24905"/>
                  </a:lnTo>
                  <a:lnTo>
                    <a:pt x="41376" y="24883"/>
                  </a:lnTo>
                  <a:lnTo>
                    <a:pt x="41442" y="24861"/>
                  </a:lnTo>
                  <a:lnTo>
                    <a:pt x="41884" y="24751"/>
                  </a:lnTo>
                  <a:lnTo>
                    <a:pt x="41950" y="24706"/>
                  </a:lnTo>
                  <a:lnTo>
                    <a:pt x="42811" y="24397"/>
                  </a:lnTo>
                  <a:lnTo>
                    <a:pt x="42281" y="24464"/>
                  </a:lnTo>
                  <a:lnTo>
                    <a:pt x="42590" y="24199"/>
                  </a:lnTo>
                  <a:lnTo>
                    <a:pt x="42877" y="23890"/>
                  </a:lnTo>
                  <a:lnTo>
                    <a:pt x="43032" y="23757"/>
                  </a:lnTo>
                  <a:lnTo>
                    <a:pt x="43496" y="23205"/>
                  </a:lnTo>
                  <a:lnTo>
                    <a:pt x="43761" y="22874"/>
                  </a:lnTo>
                  <a:lnTo>
                    <a:pt x="44136" y="22322"/>
                  </a:lnTo>
                  <a:lnTo>
                    <a:pt x="44511" y="21748"/>
                  </a:lnTo>
                  <a:lnTo>
                    <a:pt x="44865" y="21152"/>
                  </a:lnTo>
                  <a:lnTo>
                    <a:pt x="45218" y="20445"/>
                  </a:lnTo>
                  <a:lnTo>
                    <a:pt x="45306" y="20246"/>
                  </a:lnTo>
                  <a:lnTo>
                    <a:pt x="45350" y="20048"/>
                  </a:lnTo>
                  <a:lnTo>
                    <a:pt x="45372" y="19827"/>
                  </a:lnTo>
                  <a:lnTo>
                    <a:pt x="45372" y="19606"/>
                  </a:lnTo>
                  <a:lnTo>
                    <a:pt x="45350" y="19408"/>
                  </a:lnTo>
                  <a:lnTo>
                    <a:pt x="45306" y="19187"/>
                  </a:lnTo>
                  <a:lnTo>
                    <a:pt x="45240" y="18900"/>
                  </a:lnTo>
                  <a:lnTo>
                    <a:pt x="45196" y="18811"/>
                  </a:lnTo>
                  <a:lnTo>
                    <a:pt x="45152" y="18657"/>
                  </a:lnTo>
                  <a:lnTo>
                    <a:pt x="45041" y="18414"/>
                  </a:lnTo>
                  <a:lnTo>
                    <a:pt x="44931" y="18193"/>
                  </a:lnTo>
                  <a:lnTo>
                    <a:pt x="44776" y="17972"/>
                  </a:lnTo>
                  <a:lnTo>
                    <a:pt x="44710" y="17840"/>
                  </a:lnTo>
                  <a:lnTo>
                    <a:pt x="44644" y="17707"/>
                  </a:lnTo>
                  <a:lnTo>
                    <a:pt x="44533" y="17575"/>
                  </a:lnTo>
                  <a:lnTo>
                    <a:pt x="44423" y="17465"/>
                  </a:lnTo>
                  <a:lnTo>
                    <a:pt x="44268" y="17354"/>
                  </a:lnTo>
                  <a:lnTo>
                    <a:pt x="44202" y="17310"/>
                  </a:lnTo>
                  <a:lnTo>
                    <a:pt x="44114" y="17288"/>
                  </a:lnTo>
                  <a:lnTo>
                    <a:pt x="44136" y="17023"/>
                  </a:lnTo>
                  <a:lnTo>
                    <a:pt x="44202" y="16802"/>
                  </a:lnTo>
                  <a:lnTo>
                    <a:pt x="44268" y="16559"/>
                  </a:lnTo>
                  <a:lnTo>
                    <a:pt x="44357" y="16074"/>
                  </a:lnTo>
                  <a:lnTo>
                    <a:pt x="44357" y="15720"/>
                  </a:lnTo>
                  <a:lnTo>
                    <a:pt x="44335" y="15367"/>
                  </a:lnTo>
                  <a:lnTo>
                    <a:pt x="44291" y="15014"/>
                  </a:lnTo>
                  <a:lnTo>
                    <a:pt x="44246" y="14683"/>
                  </a:lnTo>
                  <a:lnTo>
                    <a:pt x="44114" y="13976"/>
                  </a:lnTo>
                  <a:lnTo>
                    <a:pt x="43915" y="13314"/>
                  </a:lnTo>
                  <a:lnTo>
                    <a:pt x="43716" y="12651"/>
                  </a:lnTo>
                  <a:lnTo>
                    <a:pt x="43452" y="12011"/>
                  </a:lnTo>
                  <a:lnTo>
                    <a:pt x="43164" y="11371"/>
                  </a:lnTo>
                  <a:lnTo>
                    <a:pt x="42833" y="10775"/>
                  </a:lnTo>
                  <a:lnTo>
                    <a:pt x="42701" y="10598"/>
                  </a:lnTo>
                  <a:lnTo>
                    <a:pt x="42568" y="10444"/>
                  </a:lnTo>
                  <a:lnTo>
                    <a:pt x="42414" y="10311"/>
                  </a:lnTo>
                  <a:lnTo>
                    <a:pt x="42259" y="10179"/>
                  </a:lnTo>
                  <a:lnTo>
                    <a:pt x="42458" y="10068"/>
                  </a:lnTo>
                  <a:lnTo>
                    <a:pt x="42348" y="10112"/>
                  </a:lnTo>
                  <a:lnTo>
                    <a:pt x="42215" y="10156"/>
                  </a:lnTo>
                  <a:lnTo>
                    <a:pt x="41928" y="10002"/>
                  </a:lnTo>
                  <a:lnTo>
                    <a:pt x="41707" y="9914"/>
                  </a:lnTo>
                  <a:lnTo>
                    <a:pt x="41531" y="9869"/>
                  </a:lnTo>
                  <a:lnTo>
                    <a:pt x="41376" y="9847"/>
                  </a:lnTo>
                  <a:lnTo>
                    <a:pt x="41177" y="9781"/>
                  </a:lnTo>
                  <a:lnTo>
                    <a:pt x="41089" y="9759"/>
                  </a:lnTo>
                  <a:lnTo>
                    <a:pt x="41001" y="9759"/>
                  </a:lnTo>
                  <a:lnTo>
                    <a:pt x="40912" y="9781"/>
                  </a:lnTo>
                  <a:lnTo>
                    <a:pt x="40846" y="9825"/>
                  </a:lnTo>
                  <a:lnTo>
                    <a:pt x="40802" y="9892"/>
                  </a:lnTo>
                  <a:lnTo>
                    <a:pt x="40802" y="9958"/>
                  </a:lnTo>
                  <a:lnTo>
                    <a:pt x="40979" y="10311"/>
                  </a:lnTo>
                  <a:lnTo>
                    <a:pt x="41177" y="10753"/>
                  </a:lnTo>
                  <a:lnTo>
                    <a:pt x="41244" y="10951"/>
                  </a:lnTo>
                  <a:lnTo>
                    <a:pt x="41288" y="11128"/>
                  </a:lnTo>
                  <a:lnTo>
                    <a:pt x="41288" y="11194"/>
                  </a:lnTo>
                  <a:lnTo>
                    <a:pt x="41266" y="11260"/>
                  </a:lnTo>
                  <a:lnTo>
                    <a:pt x="41244" y="11305"/>
                  </a:lnTo>
                  <a:lnTo>
                    <a:pt x="41199" y="11349"/>
                  </a:lnTo>
                  <a:lnTo>
                    <a:pt x="41177" y="11349"/>
                  </a:lnTo>
                  <a:lnTo>
                    <a:pt x="41155" y="11327"/>
                  </a:lnTo>
                  <a:lnTo>
                    <a:pt x="41089" y="11260"/>
                  </a:lnTo>
                  <a:lnTo>
                    <a:pt x="40957" y="11040"/>
                  </a:lnTo>
                  <a:lnTo>
                    <a:pt x="40912" y="11062"/>
                  </a:lnTo>
                  <a:lnTo>
                    <a:pt x="40625" y="11062"/>
                  </a:lnTo>
                  <a:lnTo>
                    <a:pt x="40670" y="11018"/>
                  </a:lnTo>
                  <a:lnTo>
                    <a:pt x="40692" y="10995"/>
                  </a:lnTo>
                  <a:lnTo>
                    <a:pt x="40714" y="10951"/>
                  </a:lnTo>
                  <a:lnTo>
                    <a:pt x="40692" y="10907"/>
                  </a:lnTo>
                  <a:lnTo>
                    <a:pt x="40625" y="10797"/>
                  </a:lnTo>
                  <a:lnTo>
                    <a:pt x="40515" y="10708"/>
                  </a:lnTo>
                  <a:lnTo>
                    <a:pt x="40625" y="10620"/>
                  </a:lnTo>
                  <a:lnTo>
                    <a:pt x="40736" y="10532"/>
                  </a:lnTo>
                  <a:lnTo>
                    <a:pt x="40824" y="10444"/>
                  </a:lnTo>
                  <a:lnTo>
                    <a:pt x="40868" y="10377"/>
                  </a:lnTo>
                  <a:lnTo>
                    <a:pt x="40890" y="10289"/>
                  </a:lnTo>
                  <a:lnTo>
                    <a:pt x="40427" y="10333"/>
                  </a:lnTo>
                  <a:lnTo>
                    <a:pt x="40007" y="10399"/>
                  </a:lnTo>
                  <a:lnTo>
                    <a:pt x="39897" y="10355"/>
                  </a:lnTo>
                  <a:lnTo>
                    <a:pt x="40272" y="10156"/>
                  </a:lnTo>
                  <a:lnTo>
                    <a:pt x="39875" y="10355"/>
                  </a:lnTo>
                  <a:lnTo>
                    <a:pt x="39544" y="10201"/>
                  </a:lnTo>
                  <a:lnTo>
                    <a:pt x="39190" y="10090"/>
                  </a:lnTo>
                  <a:lnTo>
                    <a:pt x="38771" y="9958"/>
                  </a:lnTo>
                  <a:lnTo>
                    <a:pt x="38418" y="9869"/>
                  </a:lnTo>
                  <a:lnTo>
                    <a:pt x="38285" y="9825"/>
                  </a:lnTo>
                  <a:lnTo>
                    <a:pt x="38241" y="9781"/>
                  </a:lnTo>
                  <a:lnTo>
                    <a:pt x="38219" y="9715"/>
                  </a:lnTo>
                  <a:lnTo>
                    <a:pt x="38241" y="9649"/>
                  </a:lnTo>
                  <a:lnTo>
                    <a:pt x="38307" y="9494"/>
                  </a:lnTo>
                  <a:lnTo>
                    <a:pt x="38351" y="9406"/>
                  </a:lnTo>
                  <a:lnTo>
                    <a:pt x="38351" y="9340"/>
                  </a:lnTo>
                  <a:lnTo>
                    <a:pt x="38219" y="9362"/>
                  </a:lnTo>
                  <a:lnTo>
                    <a:pt x="38086" y="9362"/>
                  </a:lnTo>
                  <a:lnTo>
                    <a:pt x="37866" y="9340"/>
                  </a:lnTo>
                  <a:lnTo>
                    <a:pt x="37623" y="9317"/>
                  </a:lnTo>
                  <a:lnTo>
                    <a:pt x="37490" y="9340"/>
                  </a:lnTo>
                  <a:lnTo>
                    <a:pt x="37358" y="9362"/>
                  </a:lnTo>
                  <a:lnTo>
                    <a:pt x="37314" y="9340"/>
                  </a:lnTo>
                  <a:lnTo>
                    <a:pt x="37203" y="9317"/>
                  </a:lnTo>
                  <a:lnTo>
                    <a:pt x="37269" y="9119"/>
                  </a:lnTo>
                  <a:lnTo>
                    <a:pt x="37314" y="9053"/>
                  </a:lnTo>
                  <a:lnTo>
                    <a:pt x="37358" y="9030"/>
                  </a:lnTo>
                  <a:lnTo>
                    <a:pt x="37424" y="8788"/>
                  </a:lnTo>
                  <a:lnTo>
                    <a:pt x="37556" y="8478"/>
                  </a:lnTo>
                  <a:lnTo>
                    <a:pt x="37866" y="7662"/>
                  </a:lnTo>
                  <a:lnTo>
                    <a:pt x="37998" y="7264"/>
                  </a:lnTo>
                  <a:lnTo>
                    <a:pt x="38108" y="6867"/>
                  </a:lnTo>
                  <a:lnTo>
                    <a:pt x="38175" y="6558"/>
                  </a:lnTo>
                  <a:lnTo>
                    <a:pt x="38175" y="6337"/>
                  </a:lnTo>
                  <a:lnTo>
                    <a:pt x="38197" y="6249"/>
                  </a:lnTo>
                  <a:lnTo>
                    <a:pt x="38197" y="6160"/>
                  </a:lnTo>
                  <a:lnTo>
                    <a:pt x="38175" y="6072"/>
                  </a:lnTo>
                  <a:lnTo>
                    <a:pt x="38108" y="5984"/>
                  </a:lnTo>
                  <a:lnTo>
                    <a:pt x="38064" y="5895"/>
                  </a:lnTo>
                  <a:lnTo>
                    <a:pt x="37976" y="5807"/>
                  </a:lnTo>
                  <a:lnTo>
                    <a:pt x="37777" y="5652"/>
                  </a:lnTo>
                  <a:lnTo>
                    <a:pt x="37247" y="5321"/>
                  </a:lnTo>
                  <a:lnTo>
                    <a:pt x="36629" y="4968"/>
                  </a:lnTo>
                  <a:lnTo>
                    <a:pt x="36011" y="4615"/>
                  </a:lnTo>
                  <a:lnTo>
                    <a:pt x="35393" y="4284"/>
                  </a:lnTo>
                  <a:lnTo>
                    <a:pt x="35106" y="4151"/>
                  </a:lnTo>
                  <a:lnTo>
                    <a:pt x="34841" y="4041"/>
                  </a:lnTo>
                  <a:lnTo>
                    <a:pt x="34598" y="3952"/>
                  </a:lnTo>
                  <a:lnTo>
                    <a:pt x="34399" y="3908"/>
                  </a:lnTo>
                  <a:lnTo>
                    <a:pt x="34289" y="3864"/>
                  </a:lnTo>
                  <a:lnTo>
                    <a:pt x="34223" y="3820"/>
                  </a:lnTo>
                  <a:lnTo>
                    <a:pt x="34156" y="3754"/>
                  </a:lnTo>
                  <a:lnTo>
                    <a:pt x="34090" y="3687"/>
                  </a:lnTo>
                  <a:lnTo>
                    <a:pt x="34002" y="3533"/>
                  </a:lnTo>
                  <a:lnTo>
                    <a:pt x="33958" y="3334"/>
                  </a:lnTo>
                  <a:lnTo>
                    <a:pt x="33891" y="2981"/>
                  </a:lnTo>
                  <a:lnTo>
                    <a:pt x="33847" y="2804"/>
                  </a:lnTo>
                  <a:lnTo>
                    <a:pt x="33803" y="2628"/>
                  </a:lnTo>
                  <a:lnTo>
                    <a:pt x="33891" y="2451"/>
                  </a:lnTo>
                  <a:lnTo>
                    <a:pt x="34024" y="2296"/>
                  </a:lnTo>
                  <a:lnTo>
                    <a:pt x="34090" y="2142"/>
                  </a:lnTo>
                  <a:lnTo>
                    <a:pt x="34090" y="2098"/>
                  </a:lnTo>
                  <a:lnTo>
                    <a:pt x="34090" y="2076"/>
                  </a:lnTo>
                  <a:lnTo>
                    <a:pt x="34046" y="2054"/>
                  </a:lnTo>
                  <a:lnTo>
                    <a:pt x="33958" y="2076"/>
                  </a:lnTo>
                  <a:lnTo>
                    <a:pt x="33097" y="2650"/>
                  </a:lnTo>
                  <a:lnTo>
                    <a:pt x="32986" y="2650"/>
                  </a:lnTo>
                  <a:lnTo>
                    <a:pt x="32854" y="2672"/>
                  </a:lnTo>
                  <a:lnTo>
                    <a:pt x="32743" y="2716"/>
                  </a:lnTo>
                  <a:lnTo>
                    <a:pt x="32633" y="2804"/>
                  </a:lnTo>
                  <a:lnTo>
                    <a:pt x="32611" y="2782"/>
                  </a:lnTo>
                  <a:lnTo>
                    <a:pt x="32721" y="2694"/>
                  </a:lnTo>
                  <a:lnTo>
                    <a:pt x="32721" y="2672"/>
                  </a:lnTo>
                  <a:lnTo>
                    <a:pt x="32721" y="2628"/>
                  </a:lnTo>
                  <a:lnTo>
                    <a:pt x="32765" y="2517"/>
                  </a:lnTo>
                  <a:lnTo>
                    <a:pt x="32832" y="2385"/>
                  </a:lnTo>
                  <a:lnTo>
                    <a:pt x="32942" y="2230"/>
                  </a:lnTo>
                  <a:lnTo>
                    <a:pt x="33163" y="1943"/>
                  </a:lnTo>
                  <a:lnTo>
                    <a:pt x="33273" y="1833"/>
                  </a:lnTo>
                  <a:lnTo>
                    <a:pt x="33362" y="1744"/>
                  </a:lnTo>
                  <a:lnTo>
                    <a:pt x="33671" y="1435"/>
                  </a:lnTo>
                  <a:lnTo>
                    <a:pt x="34134" y="950"/>
                  </a:lnTo>
                  <a:lnTo>
                    <a:pt x="34598" y="486"/>
                  </a:lnTo>
                  <a:lnTo>
                    <a:pt x="34885" y="177"/>
                  </a:lnTo>
                  <a:lnTo>
                    <a:pt x="34951" y="89"/>
                  </a:lnTo>
                  <a:lnTo>
                    <a:pt x="34973" y="22"/>
                  </a:lnTo>
                  <a:lnTo>
                    <a:pt x="34929" y="0"/>
                  </a:lnTo>
                  <a:close/>
                </a:path>
              </a:pathLst>
            </a:custGeom>
            <a:solidFill>
              <a:srgbClr val="8CE5E0">
                <a:alpha val="4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7"/>
            <p:cNvSpPr/>
            <p:nvPr/>
          </p:nvSpPr>
          <p:spPr>
            <a:xfrm>
              <a:off x="-1194636" y="-1466050"/>
              <a:ext cx="2386390" cy="2228061"/>
            </a:xfrm>
            <a:custGeom>
              <a:avLst/>
              <a:gdLst/>
              <a:ahLst/>
              <a:cxnLst/>
              <a:rect l="l" t="t" r="r" b="b"/>
              <a:pathLst>
                <a:path w="45594" h="42569" extrusionOk="0">
                  <a:moveTo>
                    <a:pt x="41001" y="31065"/>
                  </a:moveTo>
                  <a:lnTo>
                    <a:pt x="41155" y="31109"/>
                  </a:lnTo>
                  <a:lnTo>
                    <a:pt x="40979" y="31131"/>
                  </a:lnTo>
                  <a:lnTo>
                    <a:pt x="40979" y="31065"/>
                  </a:lnTo>
                  <a:close/>
                  <a:moveTo>
                    <a:pt x="40957" y="32544"/>
                  </a:moveTo>
                  <a:lnTo>
                    <a:pt x="41177" y="32743"/>
                  </a:lnTo>
                  <a:lnTo>
                    <a:pt x="41045" y="32765"/>
                  </a:lnTo>
                  <a:lnTo>
                    <a:pt x="40073" y="32964"/>
                  </a:lnTo>
                  <a:lnTo>
                    <a:pt x="39809" y="32964"/>
                  </a:lnTo>
                  <a:lnTo>
                    <a:pt x="40493" y="32677"/>
                  </a:lnTo>
                  <a:lnTo>
                    <a:pt x="40957" y="32544"/>
                  </a:lnTo>
                  <a:close/>
                  <a:moveTo>
                    <a:pt x="34664" y="37291"/>
                  </a:moveTo>
                  <a:lnTo>
                    <a:pt x="34598" y="37335"/>
                  </a:lnTo>
                  <a:lnTo>
                    <a:pt x="34510" y="37358"/>
                  </a:lnTo>
                  <a:lnTo>
                    <a:pt x="34333" y="37424"/>
                  </a:lnTo>
                  <a:lnTo>
                    <a:pt x="34377" y="37335"/>
                  </a:lnTo>
                  <a:lnTo>
                    <a:pt x="34664" y="37291"/>
                  </a:lnTo>
                  <a:close/>
                  <a:moveTo>
                    <a:pt x="14109" y="38395"/>
                  </a:moveTo>
                  <a:lnTo>
                    <a:pt x="14241" y="38417"/>
                  </a:lnTo>
                  <a:lnTo>
                    <a:pt x="14330" y="38704"/>
                  </a:lnTo>
                  <a:lnTo>
                    <a:pt x="14109" y="38704"/>
                  </a:lnTo>
                  <a:lnTo>
                    <a:pt x="14043" y="38395"/>
                  </a:lnTo>
                  <a:close/>
                  <a:moveTo>
                    <a:pt x="34929" y="0"/>
                  </a:moveTo>
                  <a:lnTo>
                    <a:pt x="34863" y="22"/>
                  </a:lnTo>
                  <a:lnTo>
                    <a:pt x="34554" y="111"/>
                  </a:lnTo>
                  <a:lnTo>
                    <a:pt x="34156" y="265"/>
                  </a:lnTo>
                  <a:lnTo>
                    <a:pt x="33693" y="486"/>
                  </a:lnTo>
                  <a:lnTo>
                    <a:pt x="33185" y="729"/>
                  </a:lnTo>
                  <a:lnTo>
                    <a:pt x="32721" y="972"/>
                  </a:lnTo>
                  <a:lnTo>
                    <a:pt x="32324" y="1192"/>
                  </a:lnTo>
                  <a:lnTo>
                    <a:pt x="32169" y="1259"/>
                  </a:lnTo>
                  <a:lnTo>
                    <a:pt x="32103" y="1281"/>
                  </a:lnTo>
                  <a:lnTo>
                    <a:pt x="32081" y="1259"/>
                  </a:lnTo>
                  <a:lnTo>
                    <a:pt x="32081" y="1215"/>
                  </a:lnTo>
                  <a:lnTo>
                    <a:pt x="32147" y="1082"/>
                  </a:lnTo>
                  <a:lnTo>
                    <a:pt x="32169" y="1016"/>
                  </a:lnTo>
                  <a:lnTo>
                    <a:pt x="32147" y="972"/>
                  </a:lnTo>
                  <a:lnTo>
                    <a:pt x="31882" y="1170"/>
                  </a:lnTo>
                  <a:lnTo>
                    <a:pt x="31617" y="1325"/>
                  </a:lnTo>
                  <a:lnTo>
                    <a:pt x="31352" y="1502"/>
                  </a:lnTo>
                  <a:lnTo>
                    <a:pt x="31065" y="1700"/>
                  </a:lnTo>
                  <a:lnTo>
                    <a:pt x="30822" y="1811"/>
                  </a:lnTo>
                  <a:lnTo>
                    <a:pt x="30293" y="2142"/>
                  </a:lnTo>
                  <a:lnTo>
                    <a:pt x="29630" y="2539"/>
                  </a:lnTo>
                  <a:lnTo>
                    <a:pt x="29034" y="2915"/>
                  </a:lnTo>
                  <a:lnTo>
                    <a:pt x="28835" y="3047"/>
                  </a:lnTo>
                  <a:lnTo>
                    <a:pt x="28570" y="3224"/>
                  </a:lnTo>
                  <a:lnTo>
                    <a:pt x="28151" y="3489"/>
                  </a:lnTo>
                  <a:lnTo>
                    <a:pt x="28018" y="3555"/>
                  </a:lnTo>
                  <a:lnTo>
                    <a:pt x="27952" y="3621"/>
                  </a:lnTo>
                  <a:lnTo>
                    <a:pt x="27930" y="3643"/>
                  </a:lnTo>
                  <a:lnTo>
                    <a:pt x="27908" y="3621"/>
                  </a:lnTo>
                  <a:lnTo>
                    <a:pt x="27820" y="3687"/>
                  </a:lnTo>
                  <a:lnTo>
                    <a:pt x="27731" y="3754"/>
                  </a:lnTo>
                  <a:lnTo>
                    <a:pt x="27466" y="3886"/>
                  </a:lnTo>
                  <a:lnTo>
                    <a:pt x="27224" y="4041"/>
                  </a:lnTo>
                  <a:lnTo>
                    <a:pt x="27003" y="4151"/>
                  </a:lnTo>
                  <a:lnTo>
                    <a:pt x="26981" y="4107"/>
                  </a:lnTo>
                  <a:lnTo>
                    <a:pt x="26650" y="4328"/>
                  </a:lnTo>
                  <a:lnTo>
                    <a:pt x="26296" y="4504"/>
                  </a:lnTo>
                  <a:lnTo>
                    <a:pt x="25943" y="4681"/>
                  </a:lnTo>
                  <a:lnTo>
                    <a:pt x="25612" y="4858"/>
                  </a:lnTo>
                  <a:lnTo>
                    <a:pt x="25568" y="4813"/>
                  </a:lnTo>
                  <a:lnTo>
                    <a:pt x="25524" y="4835"/>
                  </a:lnTo>
                  <a:lnTo>
                    <a:pt x="25501" y="4813"/>
                  </a:lnTo>
                  <a:lnTo>
                    <a:pt x="25391" y="4813"/>
                  </a:lnTo>
                  <a:lnTo>
                    <a:pt x="25281" y="4858"/>
                  </a:lnTo>
                  <a:lnTo>
                    <a:pt x="25082" y="4990"/>
                  </a:lnTo>
                  <a:lnTo>
                    <a:pt x="25060" y="4946"/>
                  </a:lnTo>
                  <a:lnTo>
                    <a:pt x="24729" y="5100"/>
                  </a:lnTo>
                  <a:lnTo>
                    <a:pt x="24662" y="5034"/>
                  </a:lnTo>
                  <a:lnTo>
                    <a:pt x="24662" y="5034"/>
                  </a:lnTo>
                  <a:lnTo>
                    <a:pt x="24707" y="5123"/>
                  </a:lnTo>
                  <a:lnTo>
                    <a:pt x="24574" y="5189"/>
                  </a:lnTo>
                  <a:lnTo>
                    <a:pt x="24574" y="5145"/>
                  </a:lnTo>
                  <a:lnTo>
                    <a:pt x="24464" y="5211"/>
                  </a:lnTo>
                  <a:lnTo>
                    <a:pt x="24442" y="5123"/>
                  </a:lnTo>
                  <a:lnTo>
                    <a:pt x="24662" y="5034"/>
                  </a:lnTo>
                  <a:lnTo>
                    <a:pt x="25148" y="4835"/>
                  </a:lnTo>
                  <a:lnTo>
                    <a:pt x="25126" y="4791"/>
                  </a:lnTo>
                  <a:lnTo>
                    <a:pt x="25106" y="4771"/>
                  </a:lnTo>
                  <a:lnTo>
                    <a:pt x="25106" y="4771"/>
                  </a:lnTo>
                  <a:lnTo>
                    <a:pt x="25413" y="4637"/>
                  </a:lnTo>
                  <a:lnTo>
                    <a:pt x="25590" y="4526"/>
                  </a:lnTo>
                  <a:lnTo>
                    <a:pt x="25744" y="4416"/>
                  </a:lnTo>
                  <a:lnTo>
                    <a:pt x="25744" y="4372"/>
                  </a:lnTo>
                  <a:lnTo>
                    <a:pt x="25700" y="4328"/>
                  </a:lnTo>
                  <a:lnTo>
                    <a:pt x="25501" y="4328"/>
                  </a:lnTo>
                  <a:lnTo>
                    <a:pt x="25082" y="4526"/>
                  </a:lnTo>
                  <a:lnTo>
                    <a:pt x="25038" y="4460"/>
                  </a:lnTo>
                  <a:lnTo>
                    <a:pt x="25237" y="4394"/>
                  </a:lnTo>
                  <a:lnTo>
                    <a:pt x="25325" y="4350"/>
                  </a:lnTo>
                  <a:lnTo>
                    <a:pt x="25413" y="4284"/>
                  </a:lnTo>
                  <a:lnTo>
                    <a:pt x="25413" y="4261"/>
                  </a:lnTo>
                  <a:lnTo>
                    <a:pt x="25347" y="4239"/>
                  </a:lnTo>
                  <a:lnTo>
                    <a:pt x="25303" y="4217"/>
                  </a:lnTo>
                  <a:lnTo>
                    <a:pt x="25303" y="4195"/>
                  </a:lnTo>
                  <a:lnTo>
                    <a:pt x="25303" y="4173"/>
                  </a:lnTo>
                  <a:lnTo>
                    <a:pt x="25369" y="4151"/>
                  </a:lnTo>
                  <a:lnTo>
                    <a:pt x="25435" y="4063"/>
                  </a:lnTo>
                  <a:lnTo>
                    <a:pt x="25192" y="4217"/>
                  </a:lnTo>
                  <a:lnTo>
                    <a:pt x="25060" y="4284"/>
                  </a:lnTo>
                  <a:lnTo>
                    <a:pt x="24905" y="4328"/>
                  </a:lnTo>
                  <a:lnTo>
                    <a:pt x="24817" y="4306"/>
                  </a:lnTo>
                  <a:lnTo>
                    <a:pt x="24773" y="4284"/>
                  </a:lnTo>
                  <a:lnTo>
                    <a:pt x="24751" y="4239"/>
                  </a:lnTo>
                  <a:lnTo>
                    <a:pt x="24662" y="4284"/>
                  </a:lnTo>
                  <a:lnTo>
                    <a:pt x="24574" y="4328"/>
                  </a:lnTo>
                  <a:lnTo>
                    <a:pt x="24375" y="4350"/>
                  </a:lnTo>
                  <a:lnTo>
                    <a:pt x="24199" y="4328"/>
                  </a:lnTo>
                  <a:lnTo>
                    <a:pt x="24022" y="4261"/>
                  </a:lnTo>
                  <a:lnTo>
                    <a:pt x="23868" y="4261"/>
                  </a:lnTo>
                  <a:lnTo>
                    <a:pt x="23669" y="4350"/>
                  </a:lnTo>
                  <a:lnTo>
                    <a:pt x="22962" y="4504"/>
                  </a:lnTo>
                  <a:lnTo>
                    <a:pt x="22256" y="4659"/>
                  </a:lnTo>
                  <a:lnTo>
                    <a:pt x="21770" y="4747"/>
                  </a:lnTo>
                  <a:lnTo>
                    <a:pt x="21770" y="4659"/>
                  </a:lnTo>
                  <a:lnTo>
                    <a:pt x="21748" y="4593"/>
                  </a:lnTo>
                  <a:lnTo>
                    <a:pt x="21726" y="4548"/>
                  </a:lnTo>
                  <a:lnTo>
                    <a:pt x="21682" y="4482"/>
                  </a:lnTo>
                  <a:lnTo>
                    <a:pt x="21549" y="4394"/>
                  </a:lnTo>
                  <a:lnTo>
                    <a:pt x="21395" y="4306"/>
                  </a:lnTo>
                  <a:lnTo>
                    <a:pt x="21284" y="4261"/>
                  </a:lnTo>
                  <a:lnTo>
                    <a:pt x="21152" y="4239"/>
                  </a:lnTo>
                  <a:lnTo>
                    <a:pt x="20843" y="4217"/>
                  </a:lnTo>
                  <a:lnTo>
                    <a:pt x="20490" y="4239"/>
                  </a:lnTo>
                  <a:lnTo>
                    <a:pt x="20092" y="4306"/>
                  </a:lnTo>
                  <a:lnTo>
                    <a:pt x="19695" y="4394"/>
                  </a:lnTo>
                  <a:lnTo>
                    <a:pt x="19606" y="4438"/>
                  </a:lnTo>
                  <a:lnTo>
                    <a:pt x="19761" y="4173"/>
                  </a:lnTo>
                  <a:lnTo>
                    <a:pt x="19761" y="4173"/>
                  </a:lnTo>
                  <a:lnTo>
                    <a:pt x="19629" y="4284"/>
                  </a:lnTo>
                  <a:lnTo>
                    <a:pt x="19540" y="4328"/>
                  </a:lnTo>
                  <a:lnTo>
                    <a:pt x="19474" y="4416"/>
                  </a:lnTo>
                  <a:lnTo>
                    <a:pt x="19386" y="4526"/>
                  </a:lnTo>
                  <a:lnTo>
                    <a:pt x="19275" y="4548"/>
                  </a:lnTo>
                  <a:lnTo>
                    <a:pt x="18878" y="4747"/>
                  </a:lnTo>
                  <a:lnTo>
                    <a:pt x="18503" y="4946"/>
                  </a:lnTo>
                  <a:lnTo>
                    <a:pt x="18149" y="5167"/>
                  </a:lnTo>
                  <a:lnTo>
                    <a:pt x="17818" y="5387"/>
                  </a:lnTo>
                  <a:lnTo>
                    <a:pt x="17553" y="5586"/>
                  </a:lnTo>
                  <a:lnTo>
                    <a:pt x="17354" y="5785"/>
                  </a:lnTo>
                  <a:lnTo>
                    <a:pt x="17244" y="5851"/>
                  </a:lnTo>
                  <a:lnTo>
                    <a:pt x="17156" y="5895"/>
                  </a:lnTo>
                  <a:lnTo>
                    <a:pt x="17089" y="5917"/>
                  </a:lnTo>
                  <a:lnTo>
                    <a:pt x="16935" y="5917"/>
                  </a:lnTo>
                  <a:lnTo>
                    <a:pt x="16869" y="5873"/>
                  </a:lnTo>
                  <a:lnTo>
                    <a:pt x="16758" y="5785"/>
                  </a:lnTo>
                  <a:lnTo>
                    <a:pt x="16648" y="5652"/>
                  </a:lnTo>
                  <a:lnTo>
                    <a:pt x="16560" y="5498"/>
                  </a:lnTo>
                  <a:lnTo>
                    <a:pt x="16427" y="5365"/>
                  </a:lnTo>
                  <a:lnTo>
                    <a:pt x="16383" y="5299"/>
                  </a:lnTo>
                  <a:lnTo>
                    <a:pt x="16295" y="5277"/>
                  </a:lnTo>
                  <a:lnTo>
                    <a:pt x="16228" y="5498"/>
                  </a:lnTo>
                  <a:lnTo>
                    <a:pt x="16118" y="5697"/>
                  </a:lnTo>
                  <a:lnTo>
                    <a:pt x="16008" y="5851"/>
                  </a:lnTo>
                  <a:lnTo>
                    <a:pt x="15875" y="5984"/>
                  </a:lnTo>
                  <a:lnTo>
                    <a:pt x="15787" y="6094"/>
                  </a:lnTo>
                  <a:lnTo>
                    <a:pt x="15676" y="6226"/>
                  </a:lnTo>
                  <a:lnTo>
                    <a:pt x="15610" y="6359"/>
                  </a:lnTo>
                  <a:lnTo>
                    <a:pt x="15544" y="6536"/>
                  </a:lnTo>
                  <a:lnTo>
                    <a:pt x="15500" y="6469"/>
                  </a:lnTo>
                  <a:lnTo>
                    <a:pt x="15434" y="6425"/>
                  </a:lnTo>
                  <a:lnTo>
                    <a:pt x="15367" y="6381"/>
                  </a:lnTo>
                  <a:lnTo>
                    <a:pt x="15279" y="6337"/>
                  </a:lnTo>
                  <a:lnTo>
                    <a:pt x="15456" y="5807"/>
                  </a:lnTo>
                  <a:lnTo>
                    <a:pt x="15500" y="5652"/>
                  </a:lnTo>
                  <a:lnTo>
                    <a:pt x="15500" y="5498"/>
                  </a:lnTo>
                  <a:lnTo>
                    <a:pt x="15500" y="5365"/>
                  </a:lnTo>
                  <a:lnTo>
                    <a:pt x="15478" y="5233"/>
                  </a:lnTo>
                  <a:lnTo>
                    <a:pt x="15434" y="5034"/>
                  </a:lnTo>
                  <a:lnTo>
                    <a:pt x="15411" y="4968"/>
                  </a:lnTo>
                  <a:lnTo>
                    <a:pt x="15389" y="4880"/>
                  </a:lnTo>
                  <a:lnTo>
                    <a:pt x="15345" y="4791"/>
                  </a:lnTo>
                  <a:lnTo>
                    <a:pt x="15301" y="4747"/>
                  </a:lnTo>
                  <a:lnTo>
                    <a:pt x="15257" y="4747"/>
                  </a:lnTo>
                  <a:lnTo>
                    <a:pt x="15235" y="4769"/>
                  </a:lnTo>
                  <a:lnTo>
                    <a:pt x="15036" y="5189"/>
                  </a:lnTo>
                  <a:lnTo>
                    <a:pt x="14904" y="5387"/>
                  </a:lnTo>
                  <a:lnTo>
                    <a:pt x="14860" y="5432"/>
                  </a:lnTo>
                  <a:lnTo>
                    <a:pt x="14815" y="5432"/>
                  </a:lnTo>
                  <a:lnTo>
                    <a:pt x="14815" y="5410"/>
                  </a:lnTo>
                  <a:lnTo>
                    <a:pt x="14815" y="5365"/>
                  </a:lnTo>
                  <a:lnTo>
                    <a:pt x="14882" y="5233"/>
                  </a:lnTo>
                  <a:lnTo>
                    <a:pt x="14837" y="5189"/>
                  </a:lnTo>
                  <a:lnTo>
                    <a:pt x="14793" y="5145"/>
                  </a:lnTo>
                  <a:lnTo>
                    <a:pt x="14727" y="4990"/>
                  </a:lnTo>
                  <a:lnTo>
                    <a:pt x="14705" y="4813"/>
                  </a:lnTo>
                  <a:lnTo>
                    <a:pt x="14705" y="4703"/>
                  </a:lnTo>
                  <a:lnTo>
                    <a:pt x="14705" y="4526"/>
                  </a:lnTo>
                  <a:lnTo>
                    <a:pt x="14705" y="4239"/>
                  </a:lnTo>
                  <a:lnTo>
                    <a:pt x="14727" y="3952"/>
                  </a:lnTo>
                  <a:lnTo>
                    <a:pt x="14727" y="3798"/>
                  </a:lnTo>
                  <a:lnTo>
                    <a:pt x="14727" y="3732"/>
                  </a:lnTo>
                  <a:lnTo>
                    <a:pt x="14705" y="3709"/>
                  </a:lnTo>
                  <a:lnTo>
                    <a:pt x="14661" y="3709"/>
                  </a:lnTo>
                  <a:lnTo>
                    <a:pt x="14617" y="3732"/>
                  </a:lnTo>
                  <a:lnTo>
                    <a:pt x="14506" y="3798"/>
                  </a:lnTo>
                  <a:lnTo>
                    <a:pt x="14352" y="3930"/>
                  </a:lnTo>
                  <a:lnTo>
                    <a:pt x="14021" y="4239"/>
                  </a:lnTo>
                  <a:lnTo>
                    <a:pt x="13888" y="4416"/>
                  </a:lnTo>
                  <a:lnTo>
                    <a:pt x="13778" y="4571"/>
                  </a:lnTo>
                  <a:lnTo>
                    <a:pt x="13734" y="4615"/>
                  </a:lnTo>
                  <a:lnTo>
                    <a:pt x="13711" y="4637"/>
                  </a:lnTo>
                  <a:lnTo>
                    <a:pt x="13667" y="4637"/>
                  </a:lnTo>
                  <a:lnTo>
                    <a:pt x="13645" y="4615"/>
                  </a:lnTo>
                  <a:lnTo>
                    <a:pt x="13623" y="4526"/>
                  </a:lnTo>
                  <a:lnTo>
                    <a:pt x="13601" y="4504"/>
                  </a:lnTo>
                  <a:lnTo>
                    <a:pt x="13557" y="4482"/>
                  </a:lnTo>
                  <a:lnTo>
                    <a:pt x="13513" y="4615"/>
                  </a:lnTo>
                  <a:lnTo>
                    <a:pt x="13446" y="4725"/>
                  </a:lnTo>
                  <a:lnTo>
                    <a:pt x="13402" y="4835"/>
                  </a:lnTo>
                  <a:lnTo>
                    <a:pt x="13336" y="4968"/>
                  </a:lnTo>
                  <a:lnTo>
                    <a:pt x="13292" y="5056"/>
                  </a:lnTo>
                  <a:lnTo>
                    <a:pt x="13182" y="5277"/>
                  </a:lnTo>
                  <a:lnTo>
                    <a:pt x="12939" y="5829"/>
                  </a:lnTo>
                  <a:lnTo>
                    <a:pt x="12917" y="5917"/>
                  </a:lnTo>
                  <a:lnTo>
                    <a:pt x="12784" y="6226"/>
                  </a:lnTo>
                  <a:lnTo>
                    <a:pt x="12762" y="6293"/>
                  </a:lnTo>
                  <a:lnTo>
                    <a:pt x="12762" y="6315"/>
                  </a:lnTo>
                  <a:lnTo>
                    <a:pt x="12784" y="6337"/>
                  </a:lnTo>
                  <a:lnTo>
                    <a:pt x="12806" y="6359"/>
                  </a:lnTo>
                  <a:lnTo>
                    <a:pt x="12806" y="6359"/>
                  </a:lnTo>
                  <a:lnTo>
                    <a:pt x="12740" y="6337"/>
                  </a:lnTo>
                  <a:lnTo>
                    <a:pt x="12740" y="6425"/>
                  </a:lnTo>
                  <a:lnTo>
                    <a:pt x="12696" y="6536"/>
                  </a:lnTo>
                  <a:lnTo>
                    <a:pt x="12652" y="6646"/>
                  </a:lnTo>
                  <a:lnTo>
                    <a:pt x="12607" y="6734"/>
                  </a:lnTo>
                  <a:lnTo>
                    <a:pt x="12563" y="6712"/>
                  </a:lnTo>
                  <a:lnTo>
                    <a:pt x="12519" y="6845"/>
                  </a:lnTo>
                  <a:lnTo>
                    <a:pt x="12475" y="6955"/>
                  </a:lnTo>
                  <a:lnTo>
                    <a:pt x="12365" y="7198"/>
                  </a:lnTo>
                  <a:lnTo>
                    <a:pt x="12188" y="7375"/>
                  </a:lnTo>
                  <a:lnTo>
                    <a:pt x="12011" y="7551"/>
                  </a:lnTo>
                  <a:lnTo>
                    <a:pt x="11989" y="7551"/>
                  </a:lnTo>
                  <a:lnTo>
                    <a:pt x="11194" y="7419"/>
                  </a:lnTo>
                  <a:lnTo>
                    <a:pt x="10400" y="7308"/>
                  </a:lnTo>
                  <a:lnTo>
                    <a:pt x="9605" y="7220"/>
                  </a:lnTo>
                  <a:lnTo>
                    <a:pt x="8832" y="7176"/>
                  </a:lnTo>
                  <a:lnTo>
                    <a:pt x="8589" y="7176"/>
                  </a:lnTo>
                  <a:lnTo>
                    <a:pt x="8368" y="7220"/>
                  </a:lnTo>
                  <a:lnTo>
                    <a:pt x="8148" y="7308"/>
                  </a:lnTo>
                  <a:lnTo>
                    <a:pt x="7905" y="7419"/>
                  </a:lnTo>
                  <a:lnTo>
                    <a:pt x="7684" y="7551"/>
                  </a:lnTo>
                  <a:lnTo>
                    <a:pt x="7485" y="7706"/>
                  </a:lnTo>
                  <a:lnTo>
                    <a:pt x="7287" y="7860"/>
                  </a:lnTo>
                  <a:lnTo>
                    <a:pt x="7088" y="8037"/>
                  </a:lnTo>
                  <a:lnTo>
                    <a:pt x="6757" y="8368"/>
                  </a:lnTo>
                  <a:lnTo>
                    <a:pt x="6492" y="8677"/>
                  </a:lnTo>
                  <a:lnTo>
                    <a:pt x="6271" y="8964"/>
                  </a:lnTo>
                  <a:lnTo>
                    <a:pt x="6138" y="9097"/>
                  </a:lnTo>
                  <a:lnTo>
                    <a:pt x="6006" y="9251"/>
                  </a:lnTo>
                  <a:lnTo>
                    <a:pt x="5873" y="9428"/>
                  </a:lnTo>
                  <a:lnTo>
                    <a:pt x="5763" y="9627"/>
                  </a:lnTo>
                  <a:lnTo>
                    <a:pt x="5675" y="9825"/>
                  </a:lnTo>
                  <a:lnTo>
                    <a:pt x="5631" y="10024"/>
                  </a:lnTo>
                  <a:lnTo>
                    <a:pt x="5631" y="10223"/>
                  </a:lnTo>
                  <a:lnTo>
                    <a:pt x="5653" y="10311"/>
                  </a:lnTo>
                  <a:lnTo>
                    <a:pt x="5675" y="10399"/>
                  </a:lnTo>
                  <a:lnTo>
                    <a:pt x="5873" y="10488"/>
                  </a:lnTo>
                  <a:lnTo>
                    <a:pt x="6116" y="10576"/>
                  </a:lnTo>
                  <a:lnTo>
                    <a:pt x="4858" y="10664"/>
                  </a:lnTo>
                  <a:lnTo>
                    <a:pt x="3599" y="10708"/>
                  </a:lnTo>
                  <a:lnTo>
                    <a:pt x="2341" y="10686"/>
                  </a:lnTo>
                  <a:lnTo>
                    <a:pt x="1082" y="10642"/>
                  </a:lnTo>
                  <a:lnTo>
                    <a:pt x="1811" y="10708"/>
                  </a:lnTo>
                  <a:lnTo>
                    <a:pt x="2495" y="10775"/>
                  </a:lnTo>
                  <a:lnTo>
                    <a:pt x="3180" y="10819"/>
                  </a:lnTo>
                  <a:lnTo>
                    <a:pt x="3931" y="10797"/>
                  </a:lnTo>
                  <a:lnTo>
                    <a:pt x="3931" y="10819"/>
                  </a:lnTo>
                  <a:lnTo>
                    <a:pt x="3953" y="10863"/>
                  </a:lnTo>
                  <a:lnTo>
                    <a:pt x="4041" y="10885"/>
                  </a:lnTo>
                  <a:lnTo>
                    <a:pt x="4792" y="10885"/>
                  </a:lnTo>
                  <a:lnTo>
                    <a:pt x="5388" y="10863"/>
                  </a:lnTo>
                  <a:lnTo>
                    <a:pt x="6558" y="10753"/>
                  </a:lnTo>
                  <a:lnTo>
                    <a:pt x="6933" y="10929"/>
                  </a:lnTo>
                  <a:lnTo>
                    <a:pt x="7088" y="11040"/>
                  </a:lnTo>
                  <a:lnTo>
                    <a:pt x="7242" y="11128"/>
                  </a:lnTo>
                  <a:lnTo>
                    <a:pt x="7353" y="11238"/>
                  </a:lnTo>
                  <a:lnTo>
                    <a:pt x="7463" y="11371"/>
                  </a:lnTo>
                  <a:lnTo>
                    <a:pt x="7507" y="11503"/>
                  </a:lnTo>
                  <a:lnTo>
                    <a:pt x="7529" y="11658"/>
                  </a:lnTo>
                  <a:lnTo>
                    <a:pt x="6183" y="11768"/>
                  </a:lnTo>
                  <a:lnTo>
                    <a:pt x="6381" y="11768"/>
                  </a:lnTo>
                  <a:lnTo>
                    <a:pt x="6381" y="11790"/>
                  </a:lnTo>
                  <a:lnTo>
                    <a:pt x="6403" y="11812"/>
                  </a:lnTo>
                  <a:lnTo>
                    <a:pt x="6646" y="11812"/>
                  </a:lnTo>
                  <a:lnTo>
                    <a:pt x="5807" y="11879"/>
                  </a:lnTo>
                  <a:lnTo>
                    <a:pt x="4902" y="11923"/>
                  </a:lnTo>
                  <a:lnTo>
                    <a:pt x="3136" y="11989"/>
                  </a:lnTo>
                  <a:lnTo>
                    <a:pt x="3069" y="12011"/>
                  </a:lnTo>
                  <a:lnTo>
                    <a:pt x="3047" y="12033"/>
                  </a:lnTo>
                  <a:lnTo>
                    <a:pt x="3069" y="12055"/>
                  </a:lnTo>
                  <a:lnTo>
                    <a:pt x="3136" y="12077"/>
                  </a:lnTo>
                  <a:lnTo>
                    <a:pt x="3445" y="12144"/>
                  </a:lnTo>
                  <a:lnTo>
                    <a:pt x="3953" y="12166"/>
                  </a:lnTo>
                  <a:lnTo>
                    <a:pt x="5034" y="12121"/>
                  </a:lnTo>
                  <a:lnTo>
                    <a:pt x="6116" y="12055"/>
                  </a:lnTo>
                  <a:lnTo>
                    <a:pt x="6138" y="12121"/>
                  </a:lnTo>
                  <a:lnTo>
                    <a:pt x="5189" y="12166"/>
                  </a:lnTo>
                  <a:lnTo>
                    <a:pt x="4218" y="12232"/>
                  </a:lnTo>
                  <a:lnTo>
                    <a:pt x="4173" y="12254"/>
                  </a:lnTo>
                  <a:lnTo>
                    <a:pt x="4195" y="12254"/>
                  </a:lnTo>
                  <a:lnTo>
                    <a:pt x="4372" y="12298"/>
                  </a:lnTo>
                  <a:lnTo>
                    <a:pt x="4549" y="12320"/>
                  </a:lnTo>
                  <a:lnTo>
                    <a:pt x="4571" y="12342"/>
                  </a:lnTo>
                  <a:lnTo>
                    <a:pt x="4505" y="12364"/>
                  </a:lnTo>
                  <a:lnTo>
                    <a:pt x="4085" y="12364"/>
                  </a:lnTo>
                  <a:lnTo>
                    <a:pt x="3688" y="12409"/>
                  </a:lnTo>
                  <a:lnTo>
                    <a:pt x="3688" y="12409"/>
                  </a:lnTo>
                  <a:lnTo>
                    <a:pt x="4350" y="12386"/>
                  </a:lnTo>
                  <a:lnTo>
                    <a:pt x="5057" y="12364"/>
                  </a:lnTo>
                  <a:lnTo>
                    <a:pt x="6425" y="12276"/>
                  </a:lnTo>
                  <a:lnTo>
                    <a:pt x="6712" y="12298"/>
                  </a:lnTo>
                  <a:lnTo>
                    <a:pt x="6536" y="12563"/>
                  </a:lnTo>
                  <a:lnTo>
                    <a:pt x="6359" y="12828"/>
                  </a:lnTo>
                  <a:lnTo>
                    <a:pt x="6160" y="13093"/>
                  </a:lnTo>
                  <a:lnTo>
                    <a:pt x="5940" y="13336"/>
                  </a:lnTo>
                  <a:lnTo>
                    <a:pt x="5741" y="13535"/>
                  </a:lnTo>
                  <a:lnTo>
                    <a:pt x="5564" y="13689"/>
                  </a:lnTo>
                  <a:lnTo>
                    <a:pt x="5410" y="13777"/>
                  </a:lnTo>
                  <a:lnTo>
                    <a:pt x="5344" y="13799"/>
                  </a:lnTo>
                  <a:lnTo>
                    <a:pt x="5299" y="13799"/>
                  </a:lnTo>
                  <a:lnTo>
                    <a:pt x="5189" y="13888"/>
                  </a:lnTo>
                  <a:lnTo>
                    <a:pt x="5057" y="13976"/>
                  </a:lnTo>
                  <a:lnTo>
                    <a:pt x="4681" y="14175"/>
                  </a:lnTo>
                  <a:lnTo>
                    <a:pt x="4681" y="14131"/>
                  </a:lnTo>
                  <a:lnTo>
                    <a:pt x="4284" y="14153"/>
                  </a:lnTo>
                  <a:lnTo>
                    <a:pt x="4085" y="14175"/>
                  </a:lnTo>
                  <a:lnTo>
                    <a:pt x="3997" y="14197"/>
                  </a:lnTo>
                  <a:lnTo>
                    <a:pt x="3931" y="14241"/>
                  </a:lnTo>
                  <a:lnTo>
                    <a:pt x="4129" y="14440"/>
                  </a:lnTo>
                  <a:lnTo>
                    <a:pt x="3975" y="14506"/>
                  </a:lnTo>
                  <a:lnTo>
                    <a:pt x="3379" y="14815"/>
                  </a:lnTo>
                  <a:lnTo>
                    <a:pt x="3489" y="14705"/>
                  </a:lnTo>
                  <a:lnTo>
                    <a:pt x="3577" y="14550"/>
                  </a:lnTo>
                  <a:lnTo>
                    <a:pt x="3644" y="14329"/>
                  </a:lnTo>
                  <a:lnTo>
                    <a:pt x="3732" y="14020"/>
                  </a:lnTo>
                  <a:lnTo>
                    <a:pt x="3445" y="14131"/>
                  </a:lnTo>
                  <a:lnTo>
                    <a:pt x="3180" y="14241"/>
                  </a:lnTo>
                  <a:lnTo>
                    <a:pt x="2871" y="14307"/>
                  </a:lnTo>
                  <a:lnTo>
                    <a:pt x="2738" y="14329"/>
                  </a:lnTo>
                  <a:lnTo>
                    <a:pt x="2584" y="14329"/>
                  </a:lnTo>
                  <a:lnTo>
                    <a:pt x="2429" y="13777"/>
                  </a:lnTo>
                  <a:lnTo>
                    <a:pt x="2341" y="13755"/>
                  </a:lnTo>
                  <a:lnTo>
                    <a:pt x="2275" y="13755"/>
                  </a:lnTo>
                  <a:lnTo>
                    <a:pt x="2186" y="13777"/>
                  </a:lnTo>
                  <a:lnTo>
                    <a:pt x="2098" y="13799"/>
                  </a:lnTo>
                  <a:lnTo>
                    <a:pt x="1966" y="13866"/>
                  </a:lnTo>
                  <a:lnTo>
                    <a:pt x="1811" y="13932"/>
                  </a:lnTo>
                  <a:lnTo>
                    <a:pt x="1767" y="13822"/>
                  </a:lnTo>
                  <a:lnTo>
                    <a:pt x="1745" y="13733"/>
                  </a:lnTo>
                  <a:lnTo>
                    <a:pt x="1701" y="13667"/>
                  </a:lnTo>
                  <a:lnTo>
                    <a:pt x="1524" y="13667"/>
                  </a:lnTo>
                  <a:lnTo>
                    <a:pt x="1436" y="13689"/>
                  </a:lnTo>
                  <a:lnTo>
                    <a:pt x="1347" y="13711"/>
                  </a:lnTo>
                  <a:lnTo>
                    <a:pt x="1281" y="13755"/>
                  </a:lnTo>
                  <a:lnTo>
                    <a:pt x="1237" y="13844"/>
                  </a:lnTo>
                  <a:lnTo>
                    <a:pt x="1215" y="13910"/>
                  </a:lnTo>
                  <a:lnTo>
                    <a:pt x="1193" y="14020"/>
                  </a:lnTo>
                  <a:lnTo>
                    <a:pt x="1193" y="14131"/>
                  </a:lnTo>
                  <a:lnTo>
                    <a:pt x="1436" y="14197"/>
                  </a:lnTo>
                  <a:lnTo>
                    <a:pt x="1656" y="14307"/>
                  </a:lnTo>
                  <a:lnTo>
                    <a:pt x="2098" y="14528"/>
                  </a:lnTo>
                  <a:lnTo>
                    <a:pt x="2473" y="14727"/>
                  </a:lnTo>
                  <a:lnTo>
                    <a:pt x="2650" y="14815"/>
                  </a:lnTo>
                  <a:lnTo>
                    <a:pt x="2827" y="14881"/>
                  </a:lnTo>
                  <a:lnTo>
                    <a:pt x="3025" y="14926"/>
                  </a:lnTo>
                  <a:lnTo>
                    <a:pt x="3202" y="14926"/>
                  </a:lnTo>
                  <a:lnTo>
                    <a:pt x="2893" y="15102"/>
                  </a:lnTo>
                  <a:lnTo>
                    <a:pt x="2694" y="15235"/>
                  </a:lnTo>
                  <a:lnTo>
                    <a:pt x="2606" y="15301"/>
                  </a:lnTo>
                  <a:lnTo>
                    <a:pt x="2540" y="15367"/>
                  </a:lnTo>
                  <a:lnTo>
                    <a:pt x="2363" y="15301"/>
                  </a:lnTo>
                  <a:lnTo>
                    <a:pt x="2164" y="15257"/>
                  </a:lnTo>
                  <a:lnTo>
                    <a:pt x="2186" y="15389"/>
                  </a:lnTo>
                  <a:lnTo>
                    <a:pt x="2208" y="15500"/>
                  </a:lnTo>
                  <a:lnTo>
                    <a:pt x="2253" y="15632"/>
                  </a:lnTo>
                  <a:lnTo>
                    <a:pt x="2319" y="15764"/>
                  </a:lnTo>
                  <a:lnTo>
                    <a:pt x="2010" y="15875"/>
                  </a:lnTo>
                  <a:lnTo>
                    <a:pt x="2098" y="16361"/>
                  </a:lnTo>
                  <a:lnTo>
                    <a:pt x="2142" y="16824"/>
                  </a:lnTo>
                  <a:lnTo>
                    <a:pt x="2186" y="17266"/>
                  </a:lnTo>
                  <a:lnTo>
                    <a:pt x="2208" y="17707"/>
                  </a:lnTo>
                  <a:lnTo>
                    <a:pt x="2230" y="18591"/>
                  </a:lnTo>
                  <a:lnTo>
                    <a:pt x="2253" y="19076"/>
                  </a:lnTo>
                  <a:lnTo>
                    <a:pt x="2253" y="19341"/>
                  </a:lnTo>
                  <a:lnTo>
                    <a:pt x="2275" y="19540"/>
                  </a:lnTo>
                  <a:lnTo>
                    <a:pt x="2275" y="19650"/>
                  </a:lnTo>
                  <a:lnTo>
                    <a:pt x="2230" y="19761"/>
                  </a:lnTo>
                  <a:lnTo>
                    <a:pt x="2142" y="19959"/>
                  </a:lnTo>
                  <a:lnTo>
                    <a:pt x="2098" y="20070"/>
                  </a:lnTo>
                  <a:lnTo>
                    <a:pt x="2076" y="20202"/>
                  </a:lnTo>
                  <a:lnTo>
                    <a:pt x="2098" y="20335"/>
                  </a:lnTo>
                  <a:lnTo>
                    <a:pt x="2142" y="20467"/>
                  </a:lnTo>
                  <a:lnTo>
                    <a:pt x="2341" y="20821"/>
                  </a:lnTo>
                  <a:lnTo>
                    <a:pt x="2540" y="21174"/>
                  </a:lnTo>
                  <a:lnTo>
                    <a:pt x="2805" y="21660"/>
                  </a:lnTo>
                  <a:lnTo>
                    <a:pt x="3114" y="22145"/>
                  </a:lnTo>
                  <a:lnTo>
                    <a:pt x="3423" y="22609"/>
                  </a:lnTo>
                  <a:lnTo>
                    <a:pt x="3754" y="23073"/>
                  </a:lnTo>
                  <a:lnTo>
                    <a:pt x="4063" y="23470"/>
                  </a:lnTo>
                  <a:lnTo>
                    <a:pt x="4129" y="23536"/>
                  </a:lnTo>
                  <a:lnTo>
                    <a:pt x="4527" y="23934"/>
                  </a:lnTo>
                  <a:lnTo>
                    <a:pt x="4372" y="23956"/>
                  </a:lnTo>
                  <a:lnTo>
                    <a:pt x="4262" y="23956"/>
                  </a:lnTo>
                  <a:lnTo>
                    <a:pt x="4041" y="24000"/>
                  </a:lnTo>
                  <a:lnTo>
                    <a:pt x="3710" y="24044"/>
                  </a:lnTo>
                  <a:lnTo>
                    <a:pt x="2805" y="24044"/>
                  </a:lnTo>
                  <a:lnTo>
                    <a:pt x="2319" y="23978"/>
                  </a:lnTo>
                  <a:lnTo>
                    <a:pt x="1877" y="23912"/>
                  </a:lnTo>
                  <a:lnTo>
                    <a:pt x="1524" y="23845"/>
                  </a:lnTo>
                  <a:lnTo>
                    <a:pt x="1259" y="23801"/>
                  </a:lnTo>
                  <a:lnTo>
                    <a:pt x="1171" y="23779"/>
                  </a:lnTo>
                  <a:lnTo>
                    <a:pt x="1082" y="23779"/>
                  </a:lnTo>
                  <a:lnTo>
                    <a:pt x="1016" y="23823"/>
                  </a:lnTo>
                  <a:lnTo>
                    <a:pt x="928" y="23867"/>
                  </a:lnTo>
                  <a:lnTo>
                    <a:pt x="862" y="23934"/>
                  </a:lnTo>
                  <a:lnTo>
                    <a:pt x="795" y="24022"/>
                  </a:lnTo>
                  <a:lnTo>
                    <a:pt x="707" y="24243"/>
                  </a:lnTo>
                  <a:lnTo>
                    <a:pt x="663" y="24353"/>
                  </a:lnTo>
                  <a:lnTo>
                    <a:pt x="619" y="24508"/>
                  </a:lnTo>
                  <a:lnTo>
                    <a:pt x="597" y="24883"/>
                  </a:lnTo>
                  <a:lnTo>
                    <a:pt x="619" y="25303"/>
                  </a:lnTo>
                  <a:lnTo>
                    <a:pt x="685" y="25744"/>
                  </a:lnTo>
                  <a:lnTo>
                    <a:pt x="817" y="26208"/>
                  </a:lnTo>
                  <a:lnTo>
                    <a:pt x="862" y="26318"/>
                  </a:lnTo>
                  <a:lnTo>
                    <a:pt x="552" y="26142"/>
                  </a:lnTo>
                  <a:lnTo>
                    <a:pt x="663" y="26296"/>
                  </a:lnTo>
                  <a:lnTo>
                    <a:pt x="729" y="26384"/>
                  </a:lnTo>
                  <a:lnTo>
                    <a:pt x="840" y="26495"/>
                  </a:lnTo>
                  <a:lnTo>
                    <a:pt x="950" y="26583"/>
                  </a:lnTo>
                  <a:lnTo>
                    <a:pt x="994" y="26694"/>
                  </a:lnTo>
                  <a:lnTo>
                    <a:pt x="1215" y="27179"/>
                  </a:lnTo>
                  <a:lnTo>
                    <a:pt x="1458" y="27621"/>
                  </a:lnTo>
                  <a:lnTo>
                    <a:pt x="1701" y="28040"/>
                  </a:lnTo>
                  <a:lnTo>
                    <a:pt x="1966" y="28416"/>
                  </a:lnTo>
                  <a:lnTo>
                    <a:pt x="2208" y="28725"/>
                  </a:lnTo>
                  <a:lnTo>
                    <a:pt x="2429" y="28968"/>
                  </a:lnTo>
                  <a:lnTo>
                    <a:pt x="2517" y="29078"/>
                  </a:lnTo>
                  <a:lnTo>
                    <a:pt x="2584" y="29188"/>
                  </a:lnTo>
                  <a:lnTo>
                    <a:pt x="2606" y="29277"/>
                  </a:lnTo>
                  <a:lnTo>
                    <a:pt x="2606" y="29365"/>
                  </a:lnTo>
                  <a:lnTo>
                    <a:pt x="2584" y="29453"/>
                  </a:lnTo>
                  <a:lnTo>
                    <a:pt x="2540" y="29520"/>
                  </a:lnTo>
                  <a:lnTo>
                    <a:pt x="2429" y="29652"/>
                  </a:lnTo>
                  <a:lnTo>
                    <a:pt x="2275" y="29785"/>
                  </a:lnTo>
                  <a:lnTo>
                    <a:pt x="2098" y="29895"/>
                  </a:lnTo>
                  <a:lnTo>
                    <a:pt x="1943" y="30027"/>
                  </a:lnTo>
                  <a:lnTo>
                    <a:pt x="1877" y="30116"/>
                  </a:lnTo>
                  <a:lnTo>
                    <a:pt x="1833" y="30204"/>
                  </a:lnTo>
                  <a:lnTo>
                    <a:pt x="2098" y="30292"/>
                  </a:lnTo>
                  <a:lnTo>
                    <a:pt x="2319" y="30403"/>
                  </a:lnTo>
                  <a:lnTo>
                    <a:pt x="2517" y="30535"/>
                  </a:lnTo>
                  <a:lnTo>
                    <a:pt x="2672" y="30690"/>
                  </a:lnTo>
                  <a:lnTo>
                    <a:pt x="2805" y="30800"/>
                  </a:lnTo>
                  <a:lnTo>
                    <a:pt x="2959" y="30911"/>
                  </a:lnTo>
                  <a:lnTo>
                    <a:pt x="3114" y="31021"/>
                  </a:lnTo>
                  <a:lnTo>
                    <a:pt x="3312" y="31087"/>
                  </a:lnTo>
                  <a:lnTo>
                    <a:pt x="3246" y="31131"/>
                  </a:lnTo>
                  <a:lnTo>
                    <a:pt x="3180" y="31220"/>
                  </a:lnTo>
                  <a:lnTo>
                    <a:pt x="3136" y="31308"/>
                  </a:lnTo>
                  <a:lnTo>
                    <a:pt x="3092" y="31396"/>
                  </a:lnTo>
                  <a:lnTo>
                    <a:pt x="2473" y="31198"/>
                  </a:lnTo>
                  <a:lnTo>
                    <a:pt x="2275" y="31153"/>
                  </a:lnTo>
                  <a:lnTo>
                    <a:pt x="2098" y="31131"/>
                  </a:lnTo>
                  <a:lnTo>
                    <a:pt x="1943" y="31131"/>
                  </a:lnTo>
                  <a:lnTo>
                    <a:pt x="1789" y="31153"/>
                  </a:lnTo>
                  <a:lnTo>
                    <a:pt x="1568" y="31220"/>
                  </a:lnTo>
                  <a:lnTo>
                    <a:pt x="1480" y="31242"/>
                  </a:lnTo>
                  <a:lnTo>
                    <a:pt x="1369" y="31264"/>
                  </a:lnTo>
                  <a:lnTo>
                    <a:pt x="1281" y="31308"/>
                  </a:lnTo>
                  <a:lnTo>
                    <a:pt x="1259" y="31352"/>
                  </a:lnTo>
                  <a:lnTo>
                    <a:pt x="1237" y="31374"/>
                  </a:lnTo>
                  <a:lnTo>
                    <a:pt x="1237" y="31418"/>
                  </a:lnTo>
                  <a:lnTo>
                    <a:pt x="1259" y="31463"/>
                  </a:lnTo>
                  <a:lnTo>
                    <a:pt x="1745" y="31683"/>
                  </a:lnTo>
                  <a:lnTo>
                    <a:pt x="1966" y="31816"/>
                  </a:lnTo>
                  <a:lnTo>
                    <a:pt x="2032" y="31882"/>
                  </a:lnTo>
                  <a:lnTo>
                    <a:pt x="2032" y="31904"/>
                  </a:lnTo>
                  <a:lnTo>
                    <a:pt x="2032" y="31926"/>
                  </a:lnTo>
                  <a:lnTo>
                    <a:pt x="2010" y="31948"/>
                  </a:lnTo>
                  <a:lnTo>
                    <a:pt x="1943" y="31926"/>
                  </a:lnTo>
                  <a:lnTo>
                    <a:pt x="1789" y="31882"/>
                  </a:lnTo>
                  <a:lnTo>
                    <a:pt x="1745" y="31926"/>
                  </a:lnTo>
                  <a:lnTo>
                    <a:pt x="1679" y="31970"/>
                  </a:lnTo>
                  <a:lnTo>
                    <a:pt x="1502" y="32037"/>
                  </a:lnTo>
                  <a:lnTo>
                    <a:pt x="1303" y="32081"/>
                  </a:lnTo>
                  <a:lnTo>
                    <a:pt x="950" y="32081"/>
                  </a:lnTo>
                  <a:lnTo>
                    <a:pt x="619" y="32059"/>
                  </a:lnTo>
                  <a:lnTo>
                    <a:pt x="310" y="32037"/>
                  </a:lnTo>
                  <a:lnTo>
                    <a:pt x="89" y="32037"/>
                  </a:lnTo>
                  <a:lnTo>
                    <a:pt x="45" y="32059"/>
                  </a:lnTo>
                  <a:lnTo>
                    <a:pt x="1" y="32081"/>
                  </a:lnTo>
                  <a:lnTo>
                    <a:pt x="1" y="32125"/>
                  </a:lnTo>
                  <a:lnTo>
                    <a:pt x="23" y="32169"/>
                  </a:lnTo>
                  <a:lnTo>
                    <a:pt x="111" y="32302"/>
                  </a:lnTo>
                  <a:lnTo>
                    <a:pt x="265" y="32478"/>
                  </a:lnTo>
                  <a:lnTo>
                    <a:pt x="641" y="32853"/>
                  </a:lnTo>
                  <a:lnTo>
                    <a:pt x="840" y="33030"/>
                  </a:lnTo>
                  <a:lnTo>
                    <a:pt x="1016" y="33163"/>
                  </a:lnTo>
                  <a:lnTo>
                    <a:pt x="1060" y="33207"/>
                  </a:lnTo>
                  <a:lnTo>
                    <a:pt x="1082" y="33251"/>
                  </a:lnTo>
                  <a:lnTo>
                    <a:pt x="1082" y="33273"/>
                  </a:lnTo>
                  <a:lnTo>
                    <a:pt x="1060" y="33295"/>
                  </a:lnTo>
                  <a:lnTo>
                    <a:pt x="972" y="33339"/>
                  </a:lnTo>
                  <a:lnTo>
                    <a:pt x="950" y="33383"/>
                  </a:lnTo>
                  <a:lnTo>
                    <a:pt x="906" y="33405"/>
                  </a:lnTo>
                  <a:lnTo>
                    <a:pt x="1082" y="33472"/>
                  </a:lnTo>
                  <a:lnTo>
                    <a:pt x="1193" y="33538"/>
                  </a:lnTo>
                  <a:lnTo>
                    <a:pt x="1325" y="33604"/>
                  </a:lnTo>
                  <a:lnTo>
                    <a:pt x="1480" y="33670"/>
                  </a:lnTo>
                  <a:lnTo>
                    <a:pt x="1590" y="33737"/>
                  </a:lnTo>
                  <a:lnTo>
                    <a:pt x="1855" y="33869"/>
                  </a:lnTo>
                  <a:lnTo>
                    <a:pt x="2495" y="34156"/>
                  </a:lnTo>
                  <a:lnTo>
                    <a:pt x="2584" y="34178"/>
                  </a:lnTo>
                  <a:lnTo>
                    <a:pt x="2959" y="34311"/>
                  </a:lnTo>
                  <a:lnTo>
                    <a:pt x="3025" y="34333"/>
                  </a:lnTo>
                  <a:lnTo>
                    <a:pt x="3069" y="34333"/>
                  </a:lnTo>
                  <a:lnTo>
                    <a:pt x="3081" y="34322"/>
                  </a:lnTo>
                  <a:lnTo>
                    <a:pt x="3069" y="34355"/>
                  </a:lnTo>
                  <a:lnTo>
                    <a:pt x="3202" y="34377"/>
                  </a:lnTo>
                  <a:lnTo>
                    <a:pt x="3312" y="34421"/>
                  </a:lnTo>
                  <a:lnTo>
                    <a:pt x="3445" y="34487"/>
                  </a:lnTo>
                  <a:lnTo>
                    <a:pt x="3555" y="34531"/>
                  </a:lnTo>
                  <a:lnTo>
                    <a:pt x="3533" y="34598"/>
                  </a:lnTo>
                  <a:lnTo>
                    <a:pt x="3688" y="34620"/>
                  </a:lnTo>
                  <a:lnTo>
                    <a:pt x="3820" y="34686"/>
                  </a:lnTo>
                  <a:lnTo>
                    <a:pt x="4107" y="34796"/>
                  </a:lnTo>
                  <a:lnTo>
                    <a:pt x="4306" y="35017"/>
                  </a:lnTo>
                  <a:lnTo>
                    <a:pt x="4505" y="35238"/>
                  </a:lnTo>
                  <a:lnTo>
                    <a:pt x="4902" y="35569"/>
                  </a:lnTo>
                  <a:lnTo>
                    <a:pt x="5321" y="35856"/>
                  </a:lnTo>
                  <a:lnTo>
                    <a:pt x="5520" y="35967"/>
                  </a:lnTo>
                  <a:lnTo>
                    <a:pt x="5719" y="36077"/>
                  </a:lnTo>
                  <a:lnTo>
                    <a:pt x="6072" y="36254"/>
                  </a:lnTo>
                  <a:lnTo>
                    <a:pt x="6205" y="36320"/>
                  </a:lnTo>
                  <a:lnTo>
                    <a:pt x="6293" y="36408"/>
                  </a:lnTo>
                  <a:lnTo>
                    <a:pt x="6359" y="36497"/>
                  </a:lnTo>
                  <a:lnTo>
                    <a:pt x="6403" y="36585"/>
                  </a:lnTo>
                  <a:lnTo>
                    <a:pt x="6425" y="36673"/>
                  </a:lnTo>
                  <a:lnTo>
                    <a:pt x="6403" y="36761"/>
                  </a:lnTo>
                  <a:lnTo>
                    <a:pt x="6381" y="36850"/>
                  </a:lnTo>
                  <a:lnTo>
                    <a:pt x="6337" y="36960"/>
                  </a:lnTo>
                  <a:lnTo>
                    <a:pt x="6249" y="37137"/>
                  </a:lnTo>
                  <a:lnTo>
                    <a:pt x="6116" y="37358"/>
                  </a:lnTo>
                  <a:lnTo>
                    <a:pt x="6006" y="37556"/>
                  </a:lnTo>
                  <a:lnTo>
                    <a:pt x="5984" y="37667"/>
                  </a:lnTo>
                  <a:lnTo>
                    <a:pt x="5962" y="37755"/>
                  </a:lnTo>
                  <a:lnTo>
                    <a:pt x="6293" y="37755"/>
                  </a:lnTo>
                  <a:lnTo>
                    <a:pt x="6558" y="37777"/>
                  </a:lnTo>
                  <a:lnTo>
                    <a:pt x="6735" y="37821"/>
                  </a:lnTo>
                  <a:lnTo>
                    <a:pt x="6889" y="37910"/>
                  </a:lnTo>
                  <a:lnTo>
                    <a:pt x="7066" y="37976"/>
                  </a:lnTo>
                  <a:lnTo>
                    <a:pt x="7242" y="38042"/>
                  </a:lnTo>
                  <a:lnTo>
                    <a:pt x="7419" y="38064"/>
                  </a:lnTo>
                  <a:lnTo>
                    <a:pt x="7529" y="38042"/>
                  </a:lnTo>
                  <a:lnTo>
                    <a:pt x="7640" y="38020"/>
                  </a:lnTo>
                  <a:lnTo>
                    <a:pt x="7662" y="38064"/>
                  </a:lnTo>
                  <a:lnTo>
                    <a:pt x="7706" y="38108"/>
                  </a:lnTo>
                  <a:lnTo>
                    <a:pt x="7927" y="38174"/>
                  </a:lnTo>
                  <a:lnTo>
                    <a:pt x="8258" y="38263"/>
                  </a:lnTo>
                  <a:lnTo>
                    <a:pt x="8655" y="38329"/>
                  </a:lnTo>
                  <a:lnTo>
                    <a:pt x="9539" y="38439"/>
                  </a:lnTo>
                  <a:lnTo>
                    <a:pt x="9980" y="38484"/>
                  </a:lnTo>
                  <a:lnTo>
                    <a:pt x="10355" y="38506"/>
                  </a:lnTo>
                  <a:lnTo>
                    <a:pt x="10422" y="38484"/>
                  </a:lnTo>
                  <a:lnTo>
                    <a:pt x="10620" y="38417"/>
                  </a:lnTo>
                  <a:lnTo>
                    <a:pt x="10797" y="38395"/>
                  </a:lnTo>
                  <a:lnTo>
                    <a:pt x="11018" y="38373"/>
                  </a:lnTo>
                  <a:lnTo>
                    <a:pt x="11283" y="38351"/>
                  </a:lnTo>
                  <a:lnTo>
                    <a:pt x="11702" y="38351"/>
                  </a:lnTo>
                  <a:lnTo>
                    <a:pt x="11768" y="38329"/>
                  </a:lnTo>
                  <a:lnTo>
                    <a:pt x="11813" y="38285"/>
                  </a:lnTo>
                  <a:lnTo>
                    <a:pt x="11857" y="38241"/>
                  </a:lnTo>
                  <a:lnTo>
                    <a:pt x="11901" y="38130"/>
                  </a:lnTo>
                  <a:lnTo>
                    <a:pt x="11923" y="37998"/>
                  </a:lnTo>
                  <a:lnTo>
                    <a:pt x="11901" y="38351"/>
                  </a:lnTo>
                  <a:lnTo>
                    <a:pt x="12011" y="38263"/>
                  </a:lnTo>
                  <a:lnTo>
                    <a:pt x="12122" y="38219"/>
                  </a:lnTo>
                  <a:lnTo>
                    <a:pt x="12254" y="38197"/>
                  </a:lnTo>
                  <a:lnTo>
                    <a:pt x="12387" y="38197"/>
                  </a:lnTo>
                  <a:lnTo>
                    <a:pt x="12453" y="38638"/>
                  </a:lnTo>
                  <a:lnTo>
                    <a:pt x="11989" y="38594"/>
                  </a:lnTo>
                  <a:lnTo>
                    <a:pt x="11989" y="38594"/>
                  </a:lnTo>
                  <a:lnTo>
                    <a:pt x="12144" y="38616"/>
                  </a:lnTo>
                  <a:lnTo>
                    <a:pt x="12166" y="38660"/>
                  </a:lnTo>
                  <a:lnTo>
                    <a:pt x="12166" y="38704"/>
                  </a:lnTo>
                  <a:lnTo>
                    <a:pt x="12232" y="38749"/>
                  </a:lnTo>
                  <a:lnTo>
                    <a:pt x="12365" y="38771"/>
                  </a:lnTo>
                  <a:lnTo>
                    <a:pt x="11393" y="38682"/>
                  </a:lnTo>
                  <a:lnTo>
                    <a:pt x="10996" y="38660"/>
                  </a:lnTo>
                  <a:lnTo>
                    <a:pt x="10289" y="38638"/>
                  </a:lnTo>
                  <a:lnTo>
                    <a:pt x="9936" y="38616"/>
                  </a:lnTo>
                  <a:lnTo>
                    <a:pt x="9605" y="38638"/>
                  </a:lnTo>
                  <a:lnTo>
                    <a:pt x="9561" y="38660"/>
                  </a:lnTo>
                  <a:lnTo>
                    <a:pt x="9539" y="38704"/>
                  </a:lnTo>
                  <a:lnTo>
                    <a:pt x="9539" y="38749"/>
                  </a:lnTo>
                  <a:lnTo>
                    <a:pt x="9605" y="38815"/>
                  </a:lnTo>
                  <a:lnTo>
                    <a:pt x="9693" y="38881"/>
                  </a:lnTo>
                  <a:lnTo>
                    <a:pt x="9826" y="38925"/>
                  </a:lnTo>
                  <a:lnTo>
                    <a:pt x="10002" y="38991"/>
                  </a:lnTo>
                  <a:lnTo>
                    <a:pt x="10223" y="39036"/>
                  </a:lnTo>
                  <a:lnTo>
                    <a:pt x="11062" y="39102"/>
                  </a:lnTo>
                  <a:lnTo>
                    <a:pt x="11923" y="39146"/>
                  </a:lnTo>
                  <a:lnTo>
                    <a:pt x="11901" y="39278"/>
                  </a:lnTo>
                  <a:lnTo>
                    <a:pt x="11172" y="39212"/>
                  </a:lnTo>
                  <a:lnTo>
                    <a:pt x="10775" y="39190"/>
                  </a:lnTo>
                  <a:lnTo>
                    <a:pt x="10422" y="39190"/>
                  </a:lnTo>
                  <a:lnTo>
                    <a:pt x="10378" y="39212"/>
                  </a:lnTo>
                  <a:lnTo>
                    <a:pt x="10400" y="39256"/>
                  </a:lnTo>
                  <a:lnTo>
                    <a:pt x="10510" y="39323"/>
                  </a:lnTo>
                  <a:lnTo>
                    <a:pt x="10642" y="39411"/>
                  </a:lnTo>
                  <a:lnTo>
                    <a:pt x="10665" y="39455"/>
                  </a:lnTo>
                  <a:lnTo>
                    <a:pt x="10620" y="39477"/>
                  </a:lnTo>
                  <a:lnTo>
                    <a:pt x="10289" y="39455"/>
                  </a:lnTo>
                  <a:lnTo>
                    <a:pt x="10135" y="39477"/>
                  </a:lnTo>
                  <a:lnTo>
                    <a:pt x="9980" y="39499"/>
                  </a:lnTo>
                  <a:lnTo>
                    <a:pt x="11040" y="39543"/>
                  </a:lnTo>
                  <a:lnTo>
                    <a:pt x="11592" y="39588"/>
                  </a:lnTo>
                  <a:lnTo>
                    <a:pt x="12100" y="39632"/>
                  </a:lnTo>
                  <a:lnTo>
                    <a:pt x="12254" y="39698"/>
                  </a:lnTo>
                  <a:lnTo>
                    <a:pt x="12387" y="39764"/>
                  </a:lnTo>
                  <a:lnTo>
                    <a:pt x="12475" y="39852"/>
                  </a:lnTo>
                  <a:lnTo>
                    <a:pt x="12497" y="39897"/>
                  </a:lnTo>
                  <a:lnTo>
                    <a:pt x="12519" y="39941"/>
                  </a:lnTo>
                  <a:lnTo>
                    <a:pt x="12630" y="39941"/>
                  </a:lnTo>
                  <a:lnTo>
                    <a:pt x="12718" y="40404"/>
                  </a:lnTo>
                  <a:lnTo>
                    <a:pt x="12806" y="40868"/>
                  </a:lnTo>
                  <a:lnTo>
                    <a:pt x="12939" y="41354"/>
                  </a:lnTo>
                  <a:lnTo>
                    <a:pt x="13115" y="41817"/>
                  </a:lnTo>
                  <a:lnTo>
                    <a:pt x="13226" y="42038"/>
                  </a:lnTo>
                  <a:lnTo>
                    <a:pt x="13336" y="42215"/>
                  </a:lnTo>
                  <a:lnTo>
                    <a:pt x="13469" y="42392"/>
                  </a:lnTo>
                  <a:lnTo>
                    <a:pt x="13535" y="42458"/>
                  </a:lnTo>
                  <a:lnTo>
                    <a:pt x="13623" y="42502"/>
                  </a:lnTo>
                  <a:lnTo>
                    <a:pt x="13866" y="42546"/>
                  </a:lnTo>
                  <a:lnTo>
                    <a:pt x="14153" y="42568"/>
                  </a:lnTo>
                  <a:lnTo>
                    <a:pt x="14440" y="42568"/>
                  </a:lnTo>
                  <a:lnTo>
                    <a:pt x="14153" y="42127"/>
                  </a:lnTo>
                  <a:lnTo>
                    <a:pt x="13844" y="41663"/>
                  </a:lnTo>
                  <a:lnTo>
                    <a:pt x="13844" y="41663"/>
                  </a:lnTo>
                  <a:lnTo>
                    <a:pt x="13888" y="41685"/>
                  </a:lnTo>
                  <a:lnTo>
                    <a:pt x="13932" y="41685"/>
                  </a:lnTo>
                  <a:lnTo>
                    <a:pt x="14021" y="41663"/>
                  </a:lnTo>
                  <a:lnTo>
                    <a:pt x="13888" y="41332"/>
                  </a:lnTo>
                  <a:lnTo>
                    <a:pt x="13756" y="41023"/>
                  </a:lnTo>
                  <a:lnTo>
                    <a:pt x="13645" y="40691"/>
                  </a:lnTo>
                  <a:lnTo>
                    <a:pt x="13601" y="40515"/>
                  </a:lnTo>
                  <a:lnTo>
                    <a:pt x="13557" y="40316"/>
                  </a:lnTo>
                  <a:lnTo>
                    <a:pt x="13557" y="40316"/>
                  </a:lnTo>
                  <a:lnTo>
                    <a:pt x="13778" y="40581"/>
                  </a:lnTo>
                  <a:lnTo>
                    <a:pt x="13932" y="40868"/>
                  </a:lnTo>
                  <a:lnTo>
                    <a:pt x="14087" y="41155"/>
                  </a:lnTo>
                  <a:lnTo>
                    <a:pt x="14219" y="41442"/>
                  </a:lnTo>
                  <a:lnTo>
                    <a:pt x="14484" y="42016"/>
                  </a:lnTo>
                  <a:lnTo>
                    <a:pt x="14617" y="42281"/>
                  </a:lnTo>
                  <a:lnTo>
                    <a:pt x="14771" y="42568"/>
                  </a:lnTo>
                  <a:lnTo>
                    <a:pt x="15124" y="42502"/>
                  </a:lnTo>
                  <a:lnTo>
                    <a:pt x="14904" y="41950"/>
                  </a:lnTo>
                  <a:lnTo>
                    <a:pt x="14705" y="41354"/>
                  </a:lnTo>
                  <a:lnTo>
                    <a:pt x="14550" y="40802"/>
                  </a:lnTo>
                  <a:lnTo>
                    <a:pt x="14418" y="40206"/>
                  </a:lnTo>
                  <a:lnTo>
                    <a:pt x="14683" y="40316"/>
                  </a:lnTo>
                  <a:lnTo>
                    <a:pt x="14727" y="40493"/>
                  </a:lnTo>
                  <a:lnTo>
                    <a:pt x="14860" y="41023"/>
                  </a:lnTo>
                  <a:lnTo>
                    <a:pt x="14948" y="41288"/>
                  </a:lnTo>
                  <a:lnTo>
                    <a:pt x="15036" y="41530"/>
                  </a:lnTo>
                  <a:lnTo>
                    <a:pt x="15124" y="41751"/>
                  </a:lnTo>
                  <a:lnTo>
                    <a:pt x="15235" y="41994"/>
                  </a:lnTo>
                  <a:lnTo>
                    <a:pt x="15367" y="42193"/>
                  </a:lnTo>
                  <a:lnTo>
                    <a:pt x="15522" y="42369"/>
                  </a:lnTo>
                  <a:lnTo>
                    <a:pt x="15699" y="42281"/>
                  </a:lnTo>
                  <a:lnTo>
                    <a:pt x="15875" y="42193"/>
                  </a:lnTo>
                  <a:lnTo>
                    <a:pt x="16250" y="41950"/>
                  </a:lnTo>
                  <a:lnTo>
                    <a:pt x="16140" y="41553"/>
                  </a:lnTo>
                  <a:lnTo>
                    <a:pt x="16008" y="41155"/>
                  </a:lnTo>
                  <a:lnTo>
                    <a:pt x="15853" y="40603"/>
                  </a:lnTo>
                  <a:lnTo>
                    <a:pt x="16471" y="40581"/>
                  </a:lnTo>
                  <a:lnTo>
                    <a:pt x="17134" y="40647"/>
                  </a:lnTo>
                  <a:lnTo>
                    <a:pt x="17818" y="40691"/>
                  </a:lnTo>
                  <a:lnTo>
                    <a:pt x="19187" y="40736"/>
                  </a:lnTo>
                  <a:lnTo>
                    <a:pt x="20578" y="40736"/>
                  </a:lnTo>
                  <a:lnTo>
                    <a:pt x="21947" y="40714"/>
                  </a:lnTo>
                  <a:lnTo>
                    <a:pt x="22146" y="40691"/>
                  </a:lnTo>
                  <a:lnTo>
                    <a:pt x="22278" y="40802"/>
                  </a:lnTo>
                  <a:lnTo>
                    <a:pt x="22543" y="41023"/>
                  </a:lnTo>
                  <a:lnTo>
                    <a:pt x="23029" y="41354"/>
                  </a:lnTo>
                  <a:lnTo>
                    <a:pt x="23492" y="41641"/>
                  </a:lnTo>
                  <a:lnTo>
                    <a:pt x="24022" y="41950"/>
                  </a:lnTo>
                  <a:lnTo>
                    <a:pt x="24618" y="42259"/>
                  </a:lnTo>
                  <a:lnTo>
                    <a:pt x="24795" y="42325"/>
                  </a:lnTo>
                  <a:lnTo>
                    <a:pt x="24950" y="42369"/>
                  </a:lnTo>
                  <a:lnTo>
                    <a:pt x="25148" y="42392"/>
                  </a:lnTo>
                  <a:lnTo>
                    <a:pt x="25325" y="42392"/>
                  </a:lnTo>
                  <a:lnTo>
                    <a:pt x="25501" y="42369"/>
                  </a:lnTo>
                  <a:lnTo>
                    <a:pt x="25678" y="42347"/>
                  </a:lnTo>
                  <a:lnTo>
                    <a:pt x="25943" y="42281"/>
                  </a:lnTo>
                  <a:lnTo>
                    <a:pt x="26009" y="42237"/>
                  </a:lnTo>
                  <a:lnTo>
                    <a:pt x="26142" y="42193"/>
                  </a:lnTo>
                  <a:lnTo>
                    <a:pt x="26363" y="42105"/>
                  </a:lnTo>
                  <a:lnTo>
                    <a:pt x="26517" y="42016"/>
                  </a:lnTo>
                  <a:lnTo>
                    <a:pt x="26716" y="41884"/>
                  </a:lnTo>
                  <a:lnTo>
                    <a:pt x="26848" y="41840"/>
                  </a:lnTo>
                  <a:lnTo>
                    <a:pt x="26959" y="41751"/>
                  </a:lnTo>
                  <a:lnTo>
                    <a:pt x="27069" y="41685"/>
                  </a:lnTo>
                  <a:lnTo>
                    <a:pt x="27157" y="41575"/>
                  </a:lnTo>
                  <a:lnTo>
                    <a:pt x="27246" y="41442"/>
                  </a:lnTo>
                  <a:lnTo>
                    <a:pt x="27290" y="41310"/>
                  </a:lnTo>
                  <a:lnTo>
                    <a:pt x="27533" y="41354"/>
                  </a:lnTo>
                  <a:lnTo>
                    <a:pt x="27709" y="41398"/>
                  </a:lnTo>
                  <a:lnTo>
                    <a:pt x="27930" y="41442"/>
                  </a:lnTo>
                  <a:lnTo>
                    <a:pt x="28350" y="41530"/>
                  </a:lnTo>
                  <a:lnTo>
                    <a:pt x="28637" y="41530"/>
                  </a:lnTo>
                  <a:lnTo>
                    <a:pt x="28946" y="41508"/>
                  </a:lnTo>
                  <a:lnTo>
                    <a:pt x="29542" y="41420"/>
                  </a:lnTo>
                  <a:lnTo>
                    <a:pt x="30116" y="41310"/>
                  </a:lnTo>
                  <a:lnTo>
                    <a:pt x="30690" y="41155"/>
                  </a:lnTo>
                  <a:lnTo>
                    <a:pt x="31264" y="40979"/>
                  </a:lnTo>
                  <a:lnTo>
                    <a:pt x="31816" y="40758"/>
                  </a:lnTo>
                  <a:lnTo>
                    <a:pt x="32346" y="40493"/>
                  </a:lnTo>
                  <a:lnTo>
                    <a:pt x="32854" y="40228"/>
                  </a:lnTo>
                  <a:lnTo>
                    <a:pt x="33030" y="40117"/>
                  </a:lnTo>
                  <a:lnTo>
                    <a:pt x="33163" y="39985"/>
                  </a:lnTo>
                  <a:lnTo>
                    <a:pt x="33450" y="39897"/>
                  </a:lnTo>
                  <a:lnTo>
                    <a:pt x="33980" y="39742"/>
                  </a:lnTo>
                  <a:lnTo>
                    <a:pt x="34134" y="39676"/>
                  </a:lnTo>
                  <a:lnTo>
                    <a:pt x="34311" y="39610"/>
                  </a:lnTo>
                  <a:lnTo>
                    <a:pt x="34465" y="39521"/>
                  </a:lnTo>
                  <a:lnTo>
                    <a:pt x="34620" y="39411"/>
                  </a:lnTo>
                  <a:lnTo>
                    <a:pt x="34885" y="39190"/>
                  </a:lnTo>
                  <a:lnTo>
                    <a:pt x="35084" y="38969"/>
                  </a:lnTo>
                  <a:lnTo>
                    <a:pt x="35260" y="38771"/>
                  </a:lnTo>
                  <a:lnTo>
                    <a:pt x="35371" y="38594"/>
                  </a:lnTo>
                  <a:lnTo>
                    <a:pt x="35459" y="38439"/>
                  </a:lnTo>
                  <a:lnTo>
                    <a:pt x="35525" y="38351"/>
                  </a:lnTo>
                  <a:lnTo>
                    <a:pt x="35591" y="38241"/>
                  </a:lnTo>
                  <a:lnTo>
                    <a:pt x="35636" y="38152"/>
                  </a:lnTo>
                  <a:lnTo>
                    <a:pt x="35658" y="38042"/>
                  </a:lnTo>
                  <a:lnTo>
                    <a:pt x="35658" y="37976"/>
                  </a:lnTo>
                  <a:lnTo>
                    <a:pt x="35636" y="37910"/>
                  </a:lnTo>
                  <a:lnTo>
                    <a:pt x="35591" y="37843"/>
                  </a:lnTo>
                  <a:lnTo>
                    <a:pt x="35503" y="37821"/>
                  </a:lnTo>
                  <a:lnTo>
                    <a:pt x="35062" y="37954"/>
                  </a:lnTo>
                  <a:lnTo>
                    <a:pt x="34223" y="38130"/>
                  </a:lnTo>
                  <a:lnTo>
                    <a:pt x="33936" y="38130"/>
                  </a:lnTo>
                  <a:lnTo>
                    <a:pt x="33847" y="38086"/>
                  </a:lnTo>
                  <a:lnTo>
                    <a:pt x="33803" y="38064"/>
                  </a:lnTo>
                  <a:lnTo>
                    <a:pt x="33803" y="38020"/>
                  </a:lnTo>
                  <a:lnTo>
                    <a:pt x="33803" y="37998"/>
                  </a:lnTo>
                  <a:lnTo>
                    <a:pt x="33825" y="37976"/>
                  </a:lnTo>
                  <a:lnTo>
                    <a:pt x="33913" y="37932"/>
                  </a:lnTo>
                  <a:lnTo>
                    <a:pt x="34223" y="37843"/>
                  </a:lnTo>
                  <a:lnTo>
                    <a:pt x="34223" y="37755"/>
                  </a:lnTo>
                  <a:lnTo>
                    <a:pt x="35437" y="37424"/>
                  </a:lnTo>
                  <a:lnTo>
                    <a:pt x="36673" y="37093"/>
                  </a:lnTo>
                  <a:lnTo>
                    <a:pt x="37027" y="36982"/>
                  </a:lnTo>
                  <a:lnTo>
                    <a:pt x="36651" y="37026"/>
                  </a:lnTo>
                  <a:lnTo>
                    <a:pt x="35878" y="37159"/>
                  </a:lnTo>
                  <a:lnTo>
                    <a:pt x="35106" y="37291"/>
                  </a:lnTo>
                  <a:lnTo>
                    <a:pt x="35106" y="37291"/>
                  </a:lnTo>
                  <a:lnTo>
                    <a:pt x="35304" y="37247"/>
                  </a:lnTo>
                  <a:lnTo>
                    <a:pt x="35503" y="37181"/>
                  </a:lnTo>
                  <a:lnTo>
                    <a:pt x="35503" y="37181"/>
                  </a:lnTo>
                  <a:lnTo>
                    <a:pt x="34885" y="37313"/>
                  </a:lnTo>
                  <a:lnTo>
                    <a:pt x="34620" y="37382"/>
                  </a:lnTo>
                  <a:lnTo>
                    <a:pt x="34620" y="37382"/>
                  </a:lnTo>
                  <a:lnTo>
                    <a:pt x="35106" y="37247"/>
                  </a:lnTo>
                  <a:lnTo>
                    <a:pt x="35901" y="36960"/>
                  </a:lnTo>
                  <a:lnTo>
                    <a:pt x="36099" y="36894"/>
                  </a:lnTo>
                  <a:lnTo>
                    <a:pt x="36210" y="36828"/>
                  </a:lnTo>
                  <a:lnTo>
                    <a:pt x="36254" y="36761"/>
                  </a:lnTo>
                  <a:lnTo>
                    <a:pt x="36254" y="36739"/>
                  </a:lnTo>
                  <a:lnTo>
                    <a:pt x="36232" y="36717"/>
                  </a:lnTo>
                  <a:lnTo>
                    <a:pt x="36166" y="36673"/>
                  </a:lnTo>
                  <a:lnTo>
                    <a:pt x="36077" y="36651"/>
                  </a:lnTo>
                  <a:lnTo>
                    <a:pt x="35967" y="36651"/>
                  </a:lnTo>
                  <a:lnTo>
                    <a:pt x="35856" y="36673"/>
                  </a:lnTo>
                  <a:lnTo>
                    <a:pt x="34620" y="36960"/>
                  </a:lnTo>
                  <a:lnTo>
                    <a:pt x="34730" y="36850"/>
                  </a:lnTo>
                  <a:lnTo>
                    <a:pt x="34819" y="36784"/>
                  </a:lnTo>
                  <a:lnTo>
                    <a:pt x="34995" y="36585"/>
                  </a:lnTo>
                  <a:lnTo>
                    <a:pt x="35282" y="36298"/>
                  </a:lnTo>
                  <a:lnTo>
                    <a:pt x="36276" y="36209"/>
                  </a:lnTo>
                  <a:lnTo>
                    <a:pt x="36497" y="36254"/>
                  </a:lnTo>
                  <a:lnTo>
                    <a:pt x="36651" y="36254"/>
                  </a:lnTo>
                  <a:lnTo>
                    <a:pt x="36762" y="36276"/>
                  </a:lnTo>
                  <a:lnTo>
                    <a:pt x="36850" y="36254"/>
                  </a:lnTo>
                  <a:lnTo>
                    <a:pt x="36960" y="36209"/>
                  </a:lnTo>
                  <a:lnTo>
                    <a:pt x="37049" y="36121"/>
                  </a:lnTo>
                  <a:lnTo>
                    <a:pt x="37579" y="36033"/>
                  </a:lnTo>
                  <a:lnTo>
                    <a:pt x="38131" y="35945"/>
                  </a:lnTo>
                  <a:lnTo>
                    <a:pt x="38660" y="35834"/>
                  </a:lnTo>
                  <a:lnTo>
                    <a:pt x="39168" y="35724"/>
                  </a:lnTo>
                  <a:lnTo>
                    <a:pt x="39897" y="35569"/>
                  </a:lnTo>
                  <a:lnTo>
                    <a:pt x="38705" y="35525"/>
                  </a:lnTo>
                  <a:lnTo>
                    <a:pt x="37512" y="35437"/>
                  </a:lnTo>
                  <a:lnTo>
                    <a:pt x="37821" y="34929"/>
                  </a:lnTo>
                  <a:lnTo>
                    <a:pt x="37954" y="34708"/>
                  </a:lnTo>
                  <a:lnTo>
                    <a:pt x="39102" y="34774"/>
                  </a:lnTo>
                  <a:lnTo>
                    <a:pt x="40272" y="34819"/>
                  </a:lnTo>
                  <a:lnTo>
                    <a:pt x="40824" y="34730"/>
                  </a:lnTo>
                  <a:lnTo>
                    <a:pt x="41376" y="34664"/>
                  </a:lnTo>
                  <a:lnTo>
                    <a:pt x="42480" y="34509"/>
                  </a:lnTo>
                  <a:lnTo>
                    <a:pt x="43032" y="34421"/>
                  </a:lnTo>
                  <a:lnTo>
                    <a:pt x="43606" y="34289"/>
                  </a:lnTo>
                  <a:lnTo>
                    <a:pt x="44158" y="34134"/>
                  </a:lnTo>
                  <a:lnTo>
                    <a:pt x="44710" y="33935"/>
                  </a:lnTo>
                  <a:lnTo>
                    <a:pt x="44953" y="33803"/>
                  </a:lnTo>
                  <a:lnTo>
                    <a:pt x="45174" y="33670"/>
                  </a:lnTo>
                  <a:lnTo>
                    <a:pt x="45372" y="33516"/>
                  </a:lnTo>
                  <a:lnTo>
                    <a:pt x="45461" y="33428"/>
                  </a:lnTo>
                  <a:lnTo>
                    <a:pt x="45505" y="33317"/>
                  </a:lnTo>
                  <a:lnTo>
                    <a:pt x="45549" y="33052"/>
                  </a:lnTo>
                  <a:lnTo>
                    <a:pt x="45593" y="32699"/>
                  </a:lnTo>
                  <a:lnTo>
                    <a:pt x="45593" y="32368"/>
                  </a:lnTo>
                  <a:lnTo>
                    <a:pt x="45063" y="32721"/>
                  </a:lnTo>
                  <a:lnTo>
                    <a:pt x="44533" y="33074"/>
                  </a:lnTo>
                  <a:lnTo>
                    <a:pt x="44533" y="33074"/>
                  </a:lnTo>
                  <a:lnTo>
                    <a:pt x="44555" y="33030"/>
                  </a:lnTo>
                  <a:lnTo>
                    <a:pt x="44555" y="32964"/>
                  </a:lnTo>
                  <a:lnTo>
                    <a:pt x="44511" y="32876"/>
                  </a:lnTo>
                  <a:lnTo>
                    <a:pt x="44136" y="33008"/>
                  </a:lnTo>
                  <a:lnTo>
                    <a:pt x="43761" y="33163"/>
                  </a:lnTo>
                  <a:lnTo>
                    <a:pt x="43385" y="33317"/>
                  </a:lnTo>
                  <a:lnTo>
                    <a:pt x="43187" y="33361"/>
                  </a:lnTo>
                  <a:lnTo>
                    <a:pt x="42944" y="33405"/>
                  </a:lnTo>
                  <a:lnTo>
                    <a:pt x="43253" y="33163"/>
                  </a:lnTo>
                  <a:lnTo>
                    <a:pt x="43584" y="32964"/>
                  </a:lnTo>
                  <a:lnTo>
                    <a:pt x="43915" y="32787"/>
                  </a:lnTo>
                  <a:lnTo>
                    <a:pt x="44246" y="32633"/>
                  </a:lnTo>
                  <a:lnTo>
                    <a:pt x="44931" y="32324"/>
                  </a:lnTo>
                  <a:lnTo>
                    <a:pt x="45262" y="32169"/>
                  </a:lnTo>
                  <a:lnTo>
                    <a:pt x="45571" y="31992"/>
                  </a:lnTo>
                  <a:lnTo>
                    <a:pt x="45505" y="31595"/>
                  </a:lnTo>
                  <a:lnTo>
                    <a:pt x="44842" y="31838"/>
                  </a:lnTo>
                  <a:lnTo>
                    <a:pt x="44158" y="32059"/>
                  </a:lnTo>
                  <a:lnTo>
                    <a:pt x="43429" y="32257"/>
                  </a:lnTo>
                  <a:lnTo>
                    <a:pt x="42657" y="32434"/>
                  </a:lnTo>
                  <a:lnTo>
                    <a:pt x="41729" y="32633"/>
                  </a:lnTo>
                  <a:lnTo>
                    <a:pt x="41597" y="32368"/>
                  </a:lnTo>
                  <a:lnTo>
                    <a:pt x="43142" y="32059"/>
                  </a:lnTo>
                  <a:lnTo>
                    <a:pt x="43761" y="31882"/>
                  </a:lnTo>
                  <a:lnTo>
                    <a:pt x="44070" y="31794"/>
                  </a:lnTo>
                  <a:lnTo>
                    <a:pt x="44357" y="31683"/>
                  </a:lnTo>
                  <a:lnTo>
                    <a:pt x="44644" y="31573"/>
                  </a:lnTo>
                  <a:lnTo>
                    <a:pt x="44887" y="31440"/>
                  </a:lnTo>
                  <a:lnTo>
                    <a:pt x="45129" y="31286"/>
                  </a:lnTo>
                  <a:lnTo>
                    <a:pt x="45350" y="31131"/>
                  </a:lnTo>
                  <a:lnTo>
                    <a:pt x="45262" y="30911"/>
                  </a:lnTo>
                  <a:lnTo>
                    <a:pt x="45129" y="30690"/>
                  </a:lnTo>
                  <a:lnTo>
                    <a:pt x="45019" y="30469"/>
                  </a:lnTo>
                  <a:lnTo>
                    <a:pt x="44865" y="30270"/>
                  </a:lnTo>
                  <a:lnTo>
                    <a:pt x="44401" y="30381"/>
                  </a:lnTo>
                  <a:lnTo>
                    <a:pt x="43915" y="30535"/>
                  </a:lnTo>
                  <a:lnTo>
                    <a:pt x="43385" y="30690"/>
                  </a:lnTo>
                  <a:lnTo>
                    <a:pt x="42789" y="30866"/>
                  </a:lnTo>
                  <a:lnTo>
                    <a:pt x="42171" y="30999"/>
                  </a:lnTo>
                  <a:lnTo>
                    <a:pt x="41818" y="31043"/>
                  </a:lnTo>
                  <a:lnTo>
                    <a:pt x="41486" y="31087"/>
                  </a:lnTo>
                  <a:lnTo>
                    <a:pt x="41222" y="31109"/>
                  </a:lnTo>
                  <a:lnTo>
                    <a:pt x="41045" y="30866"/>
                  </a:lnTo>
                  <a:lnTo>
                    <a:pt x="40912" y="30646"/>
                  </a:lnTo>
                  <a:lnTo>
                    <a:pt x="40780" y="30425"/>
                  </a:lnTo>
                  <a:lnTo>
                    <a:pt x="40603" y="30182"/>
                  </a:lnTo>
                  <a:lnTo>
                    <a:pt x="40603" y="30160"/>
                  </a:lnTo>
                  <a:lnTo>
                    <a:pt x="40846" y="30049"/>
                  </a:lnTo>
                  <a:lnTo>
                    <a:pt x="41001" y="29961"/>
                  </a:lnTo>
                  <a:lnTo>
                    <a:pt x="41111" y="29873"/>
                  </a:lnTo>
                  <a:lnTo>
                    <a:pt x="41177" y="29785"/>
                  </a:lnTo>
                  <a:lnTo>
                    <a:pt x="41177" y="29740"/>
                  </a:lnTo>
                  <a:lnTo>
                    <a:pt x="41177" y="29696"/>
                  </a:lnTo>
                  <a:lnTo>
                    <a:pt x="41089" y="29696"/>
                  </a:lnTo>
                  <a:lnTo>
                    <a:pt x="40824" y="29718"/>
                  </a:lnTo>
                  <a:lnTo>
                    <a:pt x="40383" y="29807"/>
                  </a:lnTo>
                  <a:lnTo>
                    <a:pt x="40228" y="29520"/>
                  </a:lnTo>
                  <a:lnTo>
                    <a:pt x="40029" y="29210"/>
                  </a:lnTo>
                  <a:lnTo>
                    <a:pt x="40206" y="28923"/>
                  </a:lnTo>
                  <a:lnTo>
                    <a:pt x="40471" y="28548"/>
                  </a:lnTo>
                  <a:lnTo>
                    <a:pt x="40559" y="28394"/>
                  </a:lnTo>
                  <a:lnTo>
                    <a:pt x="40625" y="28283"/>
                  </a:lnTo>
                  <a:lnTo>
                    <a:pt x="40670" y="28195"/>
                  </a:lnTo>
                  <a:lnTo>
                    <a:pt x="40648" y="28129"/>
                  </a:lnTo>
                  <a:lnTo>
                    <a:pt x="40603" y="28084"/>
                  </a:lnTo>
                  <a:lnTo>
                    <a:pt x="40515" y="28018"/>
                  </a:lnTo>
                  <a:lnTo>
                    <a:pt x="40405" y="27974"/>
                  </a:lnTo>
                  <a:lnTo>
                    <a:pt x="40272" y="27952"/>
                  </a:lnTo>
                  <a:lnTo>
                    <a:pt x="39919" y="27908"/>
                  </a:lnTo>
                  <a:lnTo>
                    <a:pt x="39786" y="27908"/>
                  </a:lnTo>
                  <a:lnTo>
                    <a:pt x="40029" y="27356"/>
                  </a:lnTo>
                  <a:lnTo>
                    <a:pt x="39963" y="27356"/>
                  </a:lnTo>
                  <a:lnTo>
                    <a:pt x="39521" y="27533"/>
                  </a:lnTo>
                  <a:lnTo>
                    <a:pt x="39080" y="27709"/>
                  </a:lnTo>
                  <a:lnTo>
                    <a:pt x="39014" y="27599"/>
                  </a:lnTo>
                  <a:lnTo>
                    <a:pt x="38970" y="27533"/>
                  </a:lnTo>
                  <a:lnTo>
                    <a:pt x="38925" y="27533"/>
                  </a:lnTo>
                  <a:lnTo>
                    <a:pt x="38970" y="27510"/>
                  </a:lnTo>
                  <a:lnTo>
                    <a:pt x="38859" y="27356"/>
                  </a:lnTo>
                  <a:lnTo>
                    <a:pt x="38749" y="27179"/>
                  </a:lnTo>
                  <a:lnTo>
                    <a:pt x="39014" y="27157"/>
                  </a:lnTo>
                  <a:lnTo>
                    <a:pt x="39521" y="27135"/>
                  </a:lnTo>
                  <a:lnTo>
                    <a:pt x="40029" y="27069"/>
                  </a:lnTo>
                  <a:lnTo>
                    <a:pt x="40493" y="26981"/>
                  </a:lnTo>
                  <a:lnTo>
                    <a:pt x="40736" y="26914"/>
                  </a:lnTo>
                  <a:lnTo>
                    <a:pt x="40935" y="26848"/>
                  </a:lnTo>
                  <a:lnTo>
                    <a:pt x="41001" y="26804"/>
                  </a:lnTo>
                  <a:lnTo>
                    <a:pt x="41023" y="26760"/>
                  </a:lnTo>
                  <a:lnTo>
                    <a:pt x="41045" y="26694"/>
                  </a:lnTo>
                  <a:lnTo>
                    <a:pt x="41045" y="26649"/>
                  </a:lnTo>
                  <a:lnTo>
                    <a:pt x="41001" y="26517"/>
                  </a:lnTo>
                  <a:lnTo>
                    <a:pt x="40935" y="26362"/>
                  </a:lnTo>
                  <a:lnTo>
                    <a:pt x="40802" y="26230"/>
                  </a:lnTo>
                  <a:lnTo>
                    <a:pt x="40603" y="26119"/>
                  </a:lnTo>
                  <a:lnTo>
                    <a:pt x="40360" y="26009"/>
                  </a:lnTo>
                  <a:lnTo>
                    <a:pt x="40029" y="25921"/>
                  </a:lnTo>
                  <a:lnTo>
                    <a:pt x="39809" y="25943"/>
                  </a:lnTo>
                  <a:lnTo>
                    <a:pt x="39809" y="25855"/>
                  </a:lnTo>
                  <a:lnTo>
                    <a:pt x="39786" y="25788"/>
                  </a:lnTo>
                  <a:lnTo>
                    <a:pt x="40360" y="25391"/>
                  </a:lnTo>
                  <a:lnTo>
                    <a:pt x="40979" y="24993"/>
                  </a:lnTo>
                  <a:lnTo>
                    <a:pt x="41244" y="24927"/>
                  </a:lnTo>
                  <a:lnTo>
                    <a:pt x="41310" y="24905"/>
                  </a:lnTo>
                  <a:lnTo>
                    <a:pt x="41376" y="24883"/>
                  </a:lnTo>
                  <a:lnTo>
                    <a:pt x="41442" y="24861"/>
                  </a:lnTo>
                  <a:lnTo>
                    <a:pt x="41884" y="24751"/>
                  </a:lnTo>
                  <a:lnTo>
                    <a:pt x="41950" y="24706"/>
                  </a:lnTo>
                  <a:lnTo>
                    <a:pt x="42811" y="24397"/>
                  </a:lnTo>
                  <a:lnTo>
                    <a:pt x="42281" y="24464"/>
                  </a:lnTo>
                  <a:lnTo>
                    <a:pt x="42590" y="24199"/>
                  </a:lnTo>
                  <a:lnTo>
                    <a:pt x="42877" y="23890"/>
                  </a:lnTo>
                  <a:lnTo>
                    <a:pt x="43032" y="23757"/>
                  </a:lnTo>
                  <a:lnTo>
                    <a:pt x="43496" y="23205"/>
                  </a:lnTo>
                  <a:lnTo>
                    <a:pt x="43761" y="22874"/>
                  </a:lnTo>
                  <a:lnTo>
                    <a:pt x="44136" y="22322"/>
                  </a:lnTo>
                  <a:lnTo>
                    <a:pt x="44511" y="21748"/>
                  </a:lnTo>
                  <a:lnTo>
                    <a:pt x="44865" y="21152"/>
                  </a:lnTo>
                  <a:lnTo>
                    <a:pt x="45218" y="20445"/>
                  </a:lnTo>
                  <a:lnTo>
                    <a:pt x="45306" y="20246"/>
                  </a:lnTo>
                  <a:lnTo>
                    <a:pt x="45350" y="20048"/>
                  </a:lnTo>
                  <a:lnTo>
                    <a:pt x="45372" y="19827"/>
                  </a:lnTo>
                  <a:lnTo>
                    <a:pt x="45372" y="19606"/>
                  </a:lnTo>
                  <a:lnTo>
                    <a:pt x="45350" y="19408"/>
                  </a:lnTo>
                  <a:lnTo>
                    <a:pt x="45306" y="19187"/>
                  </a:lnTo>
                  <a:lnTo>
                    <a:pt x="45240" y="18900"/>
                  </a:lnTo>
                  <a:lnTo>
                    <a:pt x="45196" y="18811"/>
                  </a:lnTo>
                  <a:lnTo>
                    <a:pt x="45152" y="18657"/>
                  </a:lnTo>
                  <a:lnTo>
                    <a:pt x="45041" y="18414"/>
                  </a:lnTo>
                  <a:lnTo>
                    <a:pt x="44931" y="18193"/>
                  </a:lnTo>
                  <a:lnTo>
                    <a:pt x="44776" y="17972"/>
                  </a:lnTo>
                  <a:lnTo>
                    <a:pt x="44710" y="17840"/>
                  </a:lnTo>
                  <a:lnTo>
                    <a:pt x="44644" y="17707"/>
                  </a:lnTo>
                  <a:lnTo>
                    <a:pt x="44533" y="17575"/>
                  </a:lnTo>
                  <a:lnTo>
                    <a:pt x="44423" y="17465"/>
                  </a:lnTo>
                  <a:lnTo>
                    <a:pt x="44268" y="17354"/>
                  </a:lnTo>
                  <a:lnTo>
                    <a:pt x="44202" y="17310"/>
                  </a:lnTo>
                  <a:lnTo>
                    <a:pt x="44114" y="17288"/>
                  </a:lnTo>
                  <a:lnTo>
                    <a:pt x="44136" y="17023"/>
                  </a:lnTo>
                  <a:lnTo>
                    <a:pt x="44202" y="16802"/>
                  </a:lnTo>
                  <a:lnTo>
                    <a:pt x="44268" y="16559"/>
                  </a:lnTo>
                  <a:lnTo>
                    <a:pt x="44357" y="16074"/>
                  </a:lnTo>
                  <a:lnTo>
                    <a:pt x="44357" y="15720"/>
                  </a:lnTo>
                  <a:lnTo>
                    <a:pt x="44335" y="15367"/>
                  </a:lnTo>
                  <a:lnTo>
                    <a:pt x="44291" y="15014"/>
                  </a:lnTo>
                  <a:lnTo>
                    <a:pt x="44246" y="14683"/>
                  </a:lnTo>
                  <a:lnTo>
                    <a:pt x="44114" y="13976"/>
                  </a:lnTo>
                  <a:lnTo>
                    <a:pt x="43915" y="13314"/>
                  </a:lnTo>
                  <a:lnTo>
                    <a:pt x="43716" y="12651"/>
                  </a:lnTo>
                  <a:lnTo>
                    <a:pt x="43452" y="12011"/>
                  </a:lnTo>
                  <a:lnTo>
                    <a:pt x="43164" y="11371"/>
                  </a:lnTo>
                  <a:lnTo>
                    <a:pt x="42833" y="10775"/>
                  </a:lnTo>
                  <a:lnTo>
                    <a:pt x="42701" y="10598"/>
                  </a:lnTo>
                  <a:lnTo>
                    <a:pt x="42568" y="10444"/>
                  </a:lnTo>
                  <a:lnTo>
                    <a:pt x="42414" y="10311"/>
                  </a:lnTo>
                  <a:lnTo>
                    <a:pt x="42259" y="10179"/>
                  </a:lnTo>
                  <a:lnTo>
                    <a:pt x="42458" y="10068"/>
                  </a:lnTo>
                  <a:lnTo>
                    <a:pt x="42348" y="10112"/>
                  </a:lnTo>
                  <a:lnTo>
                    <a:pt x="42215" y="10156"/>
                  </a:lnTo>
                  <a:lnTo>
                    <a:pt x="41928" y="10002"/>
                  </a:lnTo>
                  <a:lnTo>
                    <a:pt x="41707" y="9914"/>
                  </a:lnTo>
                  <a:lnTo>
                    <a:pt x="41531" y="9869"/>
                  </a:lnTo>
                  <a:lnTo>
                    <a:pt x="41376" y="9847"/>
                  </a:lnTo>
                  <a:lnTo>
                    <a:pt x="41177" y="9781"/>
                  </a:lnTo>
                  <a:lnTo>
                    <a:pt x="41089" y="9759"/>
                  </a:lnTo>
                  <a:lnTo>
                    <a:pt x="41001" y="9759"/>
                  </a:lnTo>
                  <a:lnTo>
                    <a:pt x="40912" y="9781"/>
                  </a:lnTo>
                  <a:lnTo>
                    <a:pt x="40846" y="9825"/>
                  </a:lnTo>
                  <a:lnTo>
                    <a:pt x="40802" y="9892"/>
                  </a:lnTo>
                  <a:lnTo>
                    <a:pt x="40802" y="9958"/>
                  </a:lnTo>
                  <a:lnTo>
                    <a:pt x="40979" y="10311"/>
                  </a:lnTo>
                  <a:lnTo>
                    <a:pt x="41177" y="10753"/>
                  </a:lnTo>
                  <a:lnTo>
                    <a:pt x="41244" y="10951"/>
                  </a:lnTo>
                  <a:lnTo>
                    <a:pt x="41288" y="11128"/>
                  </a:lnTo>
                  <a:lnTo>
                    <a:pt x="41288" y="11194"/>
                  </a:lnTo>
                  <a:lnTo>
                    <a:pt x="41266" y="11260"/>
                  </a:lnTo>
                  <a:lnTo>
                    <a:pt x="41244" y="11305"/>
                  </a:lnTo>
                  <a:lnTo>
                    <a:pt x="41199" y="11349"/>
                  </a:lnTo>
                  <a:lnTo>
                    <a:pt x="41177" y="11349"/>
                  </a:lnTo>
                  <a:lnTo>
                    <a:pt x="41155" y="11327"/>
                  </a:lnTo>
                  <a:lnTo>
                    <a:pt x="41089" y="11260"/>
                  </a:lnTo>
                  <a:lnTo>
                    <a:pt x="40957" y="11040"/>
                  </a:lnTo>
                  <a:lnTo>
                    <a:pt x="40912" y="11062"/>
                  </a:lnTo>
                  <a:lnTo>
                    <a:pt x="40625" y="11062"/>
                  </a:lnTo>
                  <a:lnTo>
                    <a:pt x="40670" y="11018"/>
                  </a:lnTo>
                  <a:lnTo>
                    <a:pt x="40692" y="10995"/>
                  </a:lnTo>
                  <a:lnTo>
                    <a:pt x="40714" y="10951"/>
                  </a:lnTo>
                  <a:lnTo>
                    <a:pt x="40692" y="10907"/>
                  </a:lnTo>
                  <a:lnTo>
                    <a:pt x="40625" y="10797"/>
                  </a:lnTo>
                  <a:lnTo>
                    <a:pt x="40515" y="10708"/>
                  </a:lnTo>
                  <a:lnTo>
                    <a:pt x="40625" y="10620"/>
                  </a:lnTo>
                  <a:lnTo>
                    <a:pt x="40736" y="10532"/>
                  </a:lnTo>
                  <a:lnTo>
                    <a:pt x="40824" y="10444"/>
                  </a:lnTo>
                  <a:lnTo>
                    <a:pt x="40868" y="10377"/>
                  </a:lnTo>
                  <a:lnTo>
                    <a:pt x="40890" y="10289"/>
                  </a:lnTo>
                  <a:lnTo>
                    <a:pt x="40427" y="10333"/>
                  </a:lnTo>
                  <a:lnTo>
                    <a:pt x="40007" y="10399"/>
                  </a:lnTo>
                  <a:lnTo>
                    <a:pt x="39897" y="10355"/>
                  </a:lnTo>
                  <a:lnTo>
                    <a:pt x="40272" y="10156"/>
                  </a:lnTo>
                  <a:lnTo>
                    <a:pt x="39875" y="10355"/>
                  </a:lnTo>
                  <a:lnTo>
                    <a:pt x="39544" y="10201"/>
                  </a:lnTo>
                  <a:lnTo>
                    <a:pt x="39190" y="10090"/>
                  </a:lnTo>
                  <a:lnTo>
                    <a:pt x="38771" y="9958"/>
                  </a:lnTo>
                  <a:lnTo>
                    <a:pt x="38418" y="9869"/>
                  </a:lnTo>
                  <a:lnTo>
                    <a:pt x="38285" y="9825"/>
                  </a:lnTo>
                  <a:lnTo>
                    <a:pt x="38241" y="9781"/>
                  </a:lnTo>
                  <a:lnTo>
                    <a:pt x="38219" y="9715"/>
                  </a:lnTo>
                  <a:lnTo>
                    <a:pt x="38241" y="9649"/>
                  </a:lnTo>
                  <a:lnTo>
                    <a:pt x="38307" y="9494"/>
                  </a:lnTo>
                  <a:lnTo>
                    <a:pt x="38351" y="9406"/>
                  </a:lnTo>
                  <a:lnTo>
                    <a:pt x="38351" y="9340"/>
                  </a:lnTo>
                  <a:lnTo>
                    <a:pt x="38219" y="9362"/>
                  </a:lnTo>
                  <a:lnTo>
                    <a:pt x="38086" y="9362"/>
                  </a:lnTo>
                  <a:lnTo>
                    <a:pt x="37866" y="9340"/>
                  </a:lnTo>
                  <a:lnTo>
                    <a:pt x="37623" y="9317"/>
                  </a:lnTo>
                  <a:lnTo>
                    <a:pt x="37490" y="9340"/>
                  </a:lnTo>
                  <a:lnTo>
                    <a:pt x="37358" y="9362"/>
                  </a:lnTo>
                  <a:lnTo>
                    <a:pt x="37314" y="9340"/>
                  </a:lnTo>
                  <a:lnTo>
                    <a:pt x="37203" y="9317"/>
                  </a:lnTo>
                  <a:lnTo>
                    <a:pt x="37269" y="9119"/>
                  </a:lnTo>
                  <a:lnTo>
                    <a:pt x="37314" y="9053"/>
                  </a:lnTo>
                  <a:lnTo>
                    <a:pt x="37358" y="9030"/>
                  </a:lnTo>
                  <a:lnTo>
                    <a:pt x="37424" y="8788"/>
                  </a:lnTo>
                  <a:lnTo>
                    <a:pt x="37556" y="8478"/>
                  </a:lnTo>
                  <a:lnTo>
                    <a:pt x="37866" y="7662"/>
                  </a:lnTo>
                  <a:lnTo>
                    <a:pt x="37998" y="7264"/>
                  </a:lnTo>
                  <a:lnTo>
                    <a:pt x="38108" y="6867"/>
                  </a:lnTo>
                  <a:lnTo>
                    <a:pt x="38175" y="6558"/>
                  </a:lnTo>
                  <a:lnTo>
                    <a:pt x="38175" y="6337"/>
                  </a:lnTo>
                  <a:lnTo>
                    <a:pt x="38197" y="6249"/>
                  </a:lnTo>
                  <a:lnTo>
                    <a:pt x="38197" y="6160"/>
                  </a:lnTo>
                  <a:lnTo>
                    <a:pt x="38175" y="6072"/>
                  </a:lnTo>
                  <a:lnTo>
                    <a:pt x="38108" y="5984"/>
                  </a:lnTo>
                  <a:lnTo>
                    <a:pt x="38064" y="5895"/>
                  </a:lnTo>
                  <a:lnTo>
                    <a:pt x="37976" y="5807"/>
                  </a:lnTo>
                  <a:lnTo>
                    <a:pt x="37777" y="5652"/>
                  </a:lnTo>
                  <a:lnTo>
                    <a:pt x="37247" y="5321"/>
                  </a:lnTo>
                  <a:lnTo>
                    <a:pt x="36629" y="4968"/>
                  </a:lnTo>
                  <a:lnTo>
                    <a:pt x="36011" y="4615"/>
                  </a:lnTo>
                  <a:lnTo>
                    <a:pt x="35393" y="4284"/>
                  </a:lnTo>
                  <a:lnTo>
                    <a:pt x="35106" y="4151"/>
                  </a:lnTo>
                  <a:lnTo>
                    <a:pt x="34841" y="4041"/>
                  </a:lnTo>
                  <a:lnTo>
                    <a:pt x="34598" y="3952"/>
                  </a:lnTo>
                  <a:lnTo>
                    <a:pt x="34399" y="3908"/>
                  </a:lnTo>
                  <a:lnTo>
                    <a:pt x="34289" y="3864"/>
                  </a:lnTo>
                  <a:lnTo>
                    <a:pt x="34223" y="3820"/>
                  </a:lnTo>
                  <a:lnTo>
                    <a:pt x="34156" y="3754"/>
                  </a:lnTo>
                  <a:lnTo>
                    <a:pt x="34090" y="3687"/>
                  </a:lnTo>
                  <a:lnTo>
                    <a:pt x="34002" y="3533"/>
                  </a:lnTo>
                  <a:lnTo>
                    <a:pt x="33958" y="3334"/>
                  </a:lnTo>
                  <a:lnTo>
                    <a:pt x="33891" y="2981"/>
                  </a:lnTo>
                  <a:lnTo>
                    <a:pt x="33847" y="2804"/>
                  </a:lnTo>
                  <a:lnTo>
                    <a:pt x="33803" y="2628"/>
                  </a:lnTo>
                  <a:lnTo>
                    <a:pt x="33891" y="2451"/>
                  </a:lnTo>
                  <a:lnTo>
                    <a:pt x="34024" y="2296"/>
                  </a:lnTo>
                  <a:lnTo>
                    <a:pt x="34090" y="2142"/>
                  </a:lnTo>
                  <a:lnTo>
                    <a:pt x="34090" y="2098"/>
                  </a:lnTo>
                  <a:lnTo>
                    <a:pt x="34090" y="2076"/>
                  </a:lnTo>
                  <a:lnTo>
                    <a:pt x="34046" y="2054"/>
                  </a:lnTo>
                  <a:lnTo>
                    <a:pt x="33958" y="2076"/>
                  </a:lnTo>
                  <a:lnTo>
                    <a:pt x="33097" y="2650"/>
                  </a:lnTo>
                  <a:lnTo>
                    <a:pt x="32986" y="2650"/>
                  </a:lnTo>
                  <a:lnTo>
                    <a:pt x="32854" y="2672"/>
                  </a:lnTo>
                  <a:lnTo>
                    <a:pt x="32743" y="2716"/>
                  </a:lnTo>
                  <a:lnTo>
                    <a:pt x="32633" y="2804"/>
                  </a:lnTo>
                  <a:lnTo>
                    <a:pt x="32611" y="2782"/>
                  </a:lnTo>
                  <a:lnTo>
                    <a:pt x="32721" y="2694"/>
                  </a:lnTo>
                  <a:lnTo>
                    <a:pt x="32721" y="2672"/>
                  </a:lnTo>
                  <a:lnTo>
                    <a:pt x="32721" y="2628"/>
                  </a:lnTo>
                  <a:lnTo>
                    <a:pt x="32765" y="2517"/>
                  </a:lnTo>
                  <a:lnTo>
                    <a:pt x="32832" y="2385"/>
                  </a:lnTo>
                  <a:lnTo>
                    <a:pt x="32942" y="2230"/>
                  </a:lnTo>
                  <a:lnTo>
                    <a:pt x="33163" y="1943"/>
                  </a:lnTo>
                  <a:lnTo>
                    <a:pt x="33273" y="1833"/>
                  </a:lnTo>
                  <a:lnTo>
                    <a:pt x="33362" y="1744"/>
                  </a:lnTo>
                  <a:lnTo>
                    <a:pt x="33671" y="1435"/>
                  </a:lnTo>
                  <a:lnTo>
                    <a:pt x="34134" y="950"/>
                  </a:lnTo>
                  <a:lnTo>
                    <a:pt x="34598" y="486"/>
                  </a:lnTo>
                  <a:lnTo>
                    <a:pt x="34885" y="177"/>
                  </a:lnTo>
                  <a:lnTo>
                    <a:pt x="34951" y="89"/>
                  </a:lnTo>
                  <a:lnTo>
                    <a:pt x="34973" y="22"/>
                  </a:lnTo>
                  <a:lnTo>
                    <a:pt x="34929" y="0"/>
                  </a:lnTo>
                  <a:close/>
                </a:path>
              </a:pathLst>
            </a:custGeom>
            <a:solidFill>
              <a:srgbClr val="8CE5E0">
                <a:alpha val="4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17"/>
          <p:cNvGrpSpPr/>
          <p:nvPr/>
        </p:nvGrpSpPr>
        <p:grpSpPr>
          <a:xfrm flipH="1">
            <a:off x="-992772" y="-789977"/>
            <a:ext cx="2927056" cy="2569126"/>
            <a:chOff x="7315771" y="-789977"/>
            <a:chExt cx="2927056" cy="2569126"/>
          </a:xfrm>
        </p:grpSpPr>
        <p:grpSp>
          <p:nvGrpSpPr>
            <p:cNvPr id="1231" name="Google Shape;1231;p17"/>
            <p:cNvGrpSpPr/>
            <p:nvPr/>
          </p:nvGrpSpPr>
          <p:grpSpPr>
            <a:xfrm>
              <a:off x="7315771" y="-789977"/>
              <a:ext cx="2927056" cy="2569126"/>
              <a:chOff x="3451159" y="-1078202"/>
              <a:chExt cx="2927056" cy="2569126"/>
            </a:xfrm>
          </p:grpSpPr>
          <p:sp>
            <p:nvSpPr>
              <p:cNvPr id="1232" name="Google Shape;1232;p17"/>
              <p:cNvSpPr/>
              <p:nvPr/>
            </p:nvSpPr>
            <p:spPr>
              <a:xfrm rot="-8999924">
                <a:off x="5643652" y="1378691"/>
                <a:ext cx="9495" cy="13599"/>
              </a:xfrm>
              <a:custGeom>
                <a:avLst/>
                <a:gdLst/>
                <a:ahLst/>
                <a:cxnLst/>
                <a:rect l="l" t="t" r="r" b="b"/>
                <a:pathLst>
                  <a:path w="155" h="222" extrusionOk="0">
                    <a:moveTo>
                      <a:pt x="89" y="1"/>
                    </a:moveTo>
                    <a:lnTo>
                      <a:pt x="0" y="23"/>
                    </a:lnTo>
                    <a:lnTo>
                      <a:pt x="155" y="221"/>
                    </a:lnTo>
                    <a:lnTo>
                      <a:pt x="111" y="67"/>
                    </a:lnTo>
                    <a:lnTo>
                      <a:pt x="89" y="1"/>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7"/>
              <p:cNvSpPr/>
              <p:nvPr/>
            </p:nvSpPr>
            <p:spPr>
              <a:xfrm rot="-8999924">
                <a:off x="5571837" y="1345124"/>
                <a:ext cx="6800" cy="4104"/>
              </a:xfrm>
              <a:custGeom>
                <a:avLst/>
                <a:gdLst/>
                <a:ahLst/>
                <a:cxnLst/>
                <a:rect l="l" t="t" r="r" b="b"/>
                <a:pathLst>
                  <a:path w="111" h="67" extrusionOk="0">
                    <a:moveTo>
                      <a:pt x="89" y="1"/>
                    </a:moveTo>
                    <a:lnTo>
                      <a:pt x="0" y="23"/>
                    </a:lnTo>
                    <a:lnTo>
                      <a:pt x="111" y="67"/>
                    </a:lnTo>
                    <a:lnTo>
                      <a:pt x="89" y="1"/>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7"/>
              <p:cNvSpPr/>
              <p:nvPr/>
            </p:nvSpPr>
            <p:spPr>
              <a:xfrm rot="-8999924">
                <a:off x="5648614" y="1378810"/>
                <a:ext cx="155594" cy="78471"/>
              </a:xfrm>
              <a:custGeom>
                <a:avLst/>
                <a:gdLst/>
                <a:ahLst/>
                <a:cxnLst/>
                <a:rect l="l" t="t" r="r" b="b"/>
                <a:pathLst>
                  <a:path w="2540" h="1281" extrusionOk="0">
                    <a:moveTo>
                      <a:pt x="442" y="0"/>
                    </a:moveTo>
                    <a:lnTo>
                      <a:pt x="331" y="22"/>
                    </a:lnTo>
                    <a:lnTo>
                      <a:pt x="243" y="22"/>
                    </a:lnTo>
                    <a:lnTo>
                      <a:pt x="177" y="67"/>
                    </a:lnTo>
                    <a:lnTo>
                      <a:pt x="111" y="111"/>
                    </a:lnTo>
                    <a:lnTo>
                      <a:pt x="66" y="177"/>
                    </a:lnTo>
                    <a:lnTo>
                      <a:pt x="22" y="265"/>
                    </a:lnTo>
                    <a:lnTo>
                      <a:pt x="0" y="376"/>
                    </a:lnTo>
                    <a:lnTo>
                      <a:pt x="0" y="486"/>
                    </a:lnTo>
                    <a:lnTo>
                      <a:pt x="243" y="552"/>
                    </a:lnTo>
                    <a:lnTo>
                      <a:pt x="486" y="641"/>
                    </a:lnTo>
                    <a:lnTo>
                      <a:pt x="905" y="861"/>
                    </a:lnTo>
                    <a:lnTo>
                      <a:pt x="1303" y="1082"/>
                    </a:lnTo>
                    <a:lnTo>
                      <a:pt x="1480" y="1171"/>
                    </a:lnTo>
                    <a:lnTo>
                      <a:pt x="1634" y="1237"/>
                    </a:lnTo>
                    <a:lnTo>
                      <a:pt x="1789" y="1259"/>
                    </a:lnTo>
                    <a:lnTo>
                      <a:pt x="1943" y="1281"/>
                    </a:lnTo>
                    <a:lnTo>
                      <a:pt x="2076" y="1259"/>
                    </a:lnTo>
                    <a:lnTo>
                      <a:pt x="2186" y="1171"/>
                    </a:lnTo>
                    <a:lnTo>
                      <a:pt x="2296" y="1060"/>
                    </a:lnTo>
                    <a:lnTo>
                      <a:pt x="2385" y="906"/>
                    </a:lnTo>
                    <a:lnTo>
                      <a:pt x="2473" y="663"/>
                    </a:lnTo>
                    <a:lnTo>
                      <a:pt x="2539" y="376"/>
                    </a:lnTo>
                    <a:lnTo>
                      <a:pt x="2274" y="486"/>
                    </a:lnTo>
                    <a:lnTo>
                      <a:pt x="1987" y="574"/>
                    </a:lnTo>
                    <a:lnTo>
                      <a:pt x="1700" y="663"/>
                    </a:lnTo>
                    <a:lnTo>
                      <a:pt x="1546" y="685"/>
                    </a:lnTo>
                    <a:lnTo>
                      <a:pt x="1391" y="685"/>
                    </a:lnTo>
                    <a:lnTo>
                      <a:pt x="1259" y="133"/>
                    </a:lnTo>
                    <a:lnTo>
                      <a:pt x="1170" y="111"/>
                    </a:lnTo>
                    <a:lnTo>
                      <a:pt x="994" y="111"/>
                    </a:lnTo>
                    <a:lnTo>
                      <a:pt x="928" y="155"/>
                    </a:lnTo>
                    <a:lnTo>
                      <a:pt x="773" y="221"/>
                    </a:lnTo>
                    <a:lnTo>
                      <a:pt x="618" y="265"/>
                    </a:lnTo>
                    <a:lnTo>
                      <a:pt x="596" y="177"/>
                    </a:lnTo>
                    <a:lnTo>
                      <a:pt x="552" y="67"/>
                    </a:lnTo>
                    <a:lnTo>
                      <a:pt x="508" y="22"/>
                    </a:lnTo>
                    <a:lnTo>
                      <a:pt x="486"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7"/>
              <p:cNvSpPr/>
              <p:nvPr/>
            </p:nvSpPr>
            <p:spPr>
              <a:xfrm rot="-8999924">
                <a:off x="5599315" y="1330091"/>
                <a:ext cx="58195" cy="39266"/>
              </a:xfrm>
              <a:custGeom>
                <a:avLst/>
                <a:gdLst/>
                <a:ahLst/>
                <a:cxnLst/>
                <a:rect l="l" t="t" r="r" b="b"/>
                <a:pathLst>
                  <a:path w="950" h="641" extrusionOk="0">
                    <a:moveTo>
                      <a:pt x="353" y="0"/>
                    </a:moveTo>
                    <a:lnTo>
                      <a:pt x="177" y="44"/>
                    </a:lnTo>
                    <a:lnTo>
                      <a:pt x="88" y="66"/>
                    </a:lnTo>
                    <a:lnTo>
                      <a:pt x="0" y="110"/>
                    </a:lnTo>
                    <a:lnTo>
                      <a:pt x="199" y="309"/>
                    </a:lnTo>
                    <a:lnTo>
                      <a:pt x="420" y="464"/>
                    </a:lnTo>
                    <a:lnTo>
                      <a:pt x="662" y="574"/>
                    </a:lnTo>
                    <a:lnTo>
                      <a:pt x="949" y="640"/>
                    </a:lnTo>
                    <a:lnTo>
                      <a:pt x="751"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7"/>
              <p:cNvSpPr/>
              <p:nvPr/>
            </p:nvSpPr>
            <p:spPr>
              <a:xfrm rot="-8999924">
                <a:off x="3936335" y="-1036814"/>
                <a:ext cx="198904" cy="124476"/>
              </a:xfrm>
              <a:custGeom>
                <a:avLst/>
                <a:gdLst/>
                <a:ahLst/>
                <a:cxnLst/>
                <a:rect l="l" t="t" r="r" b="b"/>
                <a:pathLst>
                  <a:path w="3247" h="2032" extrusionOk="0">
                    <a:moveTo>
                      <a:pt x="3202" y="0"/>
                    </a:moveTo>
                    <a:lnTo>
                      <a:pt x="2805" y="310"/>
                    </a:lnTo>
                    <a:lnTo>
                      <a:pt x="2385" y="575"/>
                    </a:lnTo>
                    <a:lnTo>
                      <a:pt x="1966" y="817"/>
                    </a:lnTo>
                    <a:lnTo>
                      <a:pt x="1546" y="1038"/>
                    </a:lnTo>
                    <a:lnTo>
                      <a:pt x="1127" y="1259"/>
                    </a:lnTo>
                    <a:lnTo>
                      <a:pt x="729" y="1502"/>
                    </a:lnTo>
                    <a:lnTo>
                      <a:pt x="354" y="1745"/>
                    </a:lnTo>
                    <a:lnTo>
                      <a:pt x="1" y="2032"/>
                    </a:lnTo>
                    <a:lnTo>
                      <a:pt x="266" y="1966"/>
                    </a:lnTo>
                    <a:lnTo>
                      <a:pt x="509" y="1877"/>
                    </a:lnTo>
                    <a:lnTo>
                      <a:pt x="752" y="1789"/>
                    </a:lnTo>
                    <a:lnTo>
                      <a:pt x="972" y="1678"/>
                    </a:lnTo>
                    <a:lnTo>
                      <a:pt x="1414" y="1458"/>
                    </a:lnTo>
                    <a:lnTo>
                      <a:pt x="1900" y="1215"/>
                    </a:lnTo>
                    <a:lnTo>
                      <a:pt x="1878" y="1193"/>
                    </a:lnTo>
                    <a:lnTo>
                      <a:pt x="1900" y="1149"/>
                    </a:lnTo>
                    <a:lnTo>
                      <a:pt x="1944" y="1149"/>
                    </a:lnTo>
                    <a:lnTo>
                      <a:pt x="2032" y="1171"/>
                    </a:lnTo>
                    <a:lnTo>
                      <a:pt x="1900" y="1215"/>
                    </a:lnTo>
                    <a:lnTo>
                      <a:pt x="1922" y="1325"/>
                    </a:lnTo>
                    <a:lnTo>
                      <a:pt x="1944" y="1369"/>
                    </a:lnTo>
                    <a:lnTo>
                      <a:pt x="1922" y="1414"/>
                    </a:lnTo>
                    <a:lnTo>
                      <a:pt x="2562" y="928"/>
                    </a:lnTo>
                    <a:lnTo>
                      <a:pt x="3246" y="420"/>
                    </a:lnTo>
                    <a:lnTo>
                      <a:pt x="3202"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7"/>
              <p:cNvSpPr/>
              <p:nvPr/>
            </p:nvSpPr>
            <p:spPr>
              <a:xfrm rot="-8999924">
                <a:off x="3911717" y="-929970"/>
                <a:ext cx="6800" cy="4104"/>
              </a:xfrm>
              <a:custGeom>
                <a:avLst/>
                <a:gdLst/>
                <a:ahLst/>
                <a:cxnLst/>
                <a:rect l="l" t="t" r="r" b="b"/>
                <a:pathLst>
                  <a:path w="111" h="67" extrusionOk="0">
                    <a:moveTo>
                      <a:pt x="22" y="0"/>
                    </a:moveTo>
                    <a:lnTo>
                      <a:pt x="0" y="22"/>
                    </a:lnTo>
                    <a:lnTo>
                      <a:pt x="0" y="44"/>
                    </a:lnTo>
                    <a:lnTo>
                      <a:pt x="22" y="66"/>
                    </a:lnTo>
                    <a:lnTo>
                      <a:pt x="111"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7"/>
              <p:cNvSpPr/>
              <p:nvPr/>
            </p:nvSpPr>
            <p:spPr>
              <a:xfrm rot="-8999924">
                <a:off x="4956193" y="-401602"/>
                <a:ext cx="235352" cy="43309"/>
              </a:xfrm>
              <a:custGeom>
                <a:avLst/>
                <a:gdLst/>
                <a:ahLst/>
                <a:cxnLst/>
                <a:rect l="l" t="t" r="r" b="b"/>
                <a:pathLst>
                  <a:path w="3842" h="707" extrusionOk="0">
                    <a:moveTo>
                      <a:pt x="1082" y="0"/>
                    </a:moveTo>
                    <a:lnTo>
                      <a:pt x="530" y="44"/>
                    </a:lnTo>
                    <a:lnTo>
                      <a:pt x="0" y="110"/>
                    </a:lnTo>
                    <a:lnTo>
                      <a:pt x="1016" y="309"/>
                    </a:lnTo>
                    <a:lnTo>
                      <a:pt x="2009" y="530"/>
                    </a:lnTo>
                    <a:lnTo>
                      <a:pt x="2495" y="596"/>
                    </a:lnTo>
                    <a:lnTo>
                      <a:pt x="2959" y="662"/>
                    </a:lnTo>
                    <a:lnTo>
                      <a:pt x="3422" y="707"/>
                    </a:lnTo>
                    <a:lnTo>
                      <a:pt x="3842" y="707"/>
                    </a:lnTo>
                    <a:lnTo>
                      <a:pt x="2981" y="420"/>
                    </a:lnTo>
                    <a:lnTo>
                      <a:pt x="2142" y="110"/>
                    </a:lnTo>
                    <a:lnTo>
                      <a:pt x="1877" y="44"/>
                    </a:lnTo>
                    <a:lnTo>
                      <a:pt x="1612" y="22"/>
                    </a:lnTo>
                    <a:lnTo>
                      <a:pt x="1347"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7"/>
              <p:cNvSpPr/>
              <p:nvPr/>
            </p:nvSpPr>
            <p:spPr>
              <a:xfrm rot="-8999924">
                <a:off x="5156915" y="-278024"/>
                <a:ext cx="139361" cy="16295"/>
              </a:xfrm>
              <a:custGeom>
                <a:avLst/>
                <a:gdLst/>
                <a:ahLst/>
                <a:cxnLst/>
                <a:rect l="l" t="t" r="r" b="b"/>
                <a:pathLst>
                  <a:path w="2275" h="266" extrusionOk="0">
                    <a:moveTo>
                      <a:pt x="0" y="1"/>
                    </a:moveTo>
                    <a:lnTo>
                      <a:pt x="265" y="111"/>
                    </a:lnTo>
                    <a:lnTo>
                      <a:pt x="552" y="199"/>
                    </a:lnTo>
                    <a:lnTo>
                      <a:pt x="839" y="244"/>
                    </a:lnTo>
                    <a:lnTo>
                      <a:pt x="1104" y="266"/>
                    </a:lnTo>
                    <a:lnTo>
                      <a:pt x="1391" y="266"/>
                    </a:lnTo>
                    <a:lnTo>
                      <a:pt x="1700" y="244"/>
                    </a:lnTo>
                    <a:lnTo>
                      <a:pt x="2274" y="199"/>
                    </a:lnTo>
                    <a:lnTo>
                      <a:pt x="1700" y="89"/>
                    </a:lnTo>
                    <a:lnTo>
                      <a:pt x="1126" y="23"/>
                    </a:lnTo>
                    <a:lnTo>
                      <a:pt x="552" y="1"/>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7"/>
              <p:cNvSpPr/>
              <p:nvPr/>
            </p:nvSpPr>
            <p:spPr>
              <a:xfrm rot="-8999924">
                <a:off x="4162404" y="-479170"/>
                <a:ext cx="20338" cy="33875"/>
              </a:xfrm>
              <a:custGeom>
                <a:avLst/>
                <a:gdLst/>
                <a:ahLst/>
                <a:cxnLst/>
                <a:rect l="l" t="t" r="r" b="b"/>
                <a:pathLst>
                  <a:path w="332" h="553" extrusionOk="0">
                    <a:moveTo>
                      <a:pt x="177" y="0"/>
                    </a:moveTo>
                    <a:lnTo>
                      <a:pt x="22" y="376"/>
                    </a:lnTo>
                    <a:lnTo>
                      <a:pt x="0" y="486"/>
                    </a:lnTo>
                    <a:lnTo>
                      <a:pt x="0" y="530"/>
                    </a:lnTo>
                    <a:lnTo>
                      <a:pt x="22" y="552"/>
                    </a:lnTo>
                    <a:lnTo>
                      <a:pt x="67" y="552"/>
                    </a:lnTo>
                    <a:lnTo>
                      <a:pt x="177" y="442"/>
                    </a:lnTo>
                    <a:lnTo>
                      <a:pt x="265" y="287"/>
                    </a:lnTo>
                    <a:lnTo>
                      <a:pt x="309" y="221"/>
                    </a:lnTo>
                    <a:lnTo>
                      <a:pt x="331" y="133"/>
                    </a:lnTo>
                    <a:lnTo>
                      <a:pt x="331" y="66"/>
                    </a:lnTo>
                    <a:lnTo>
                      <a:pt x="309" y="22"/>
                    </a:lnTo>
                    <a:lnTo>
                      <a:pt x="265"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7"/>
              <p:cNvSpPr/>
              <p:nvPr/>
            </p:nvSpPr>
            <p:spPr>
              <a:xfrm rot="-8999924">
                <a:off x="4548636" y="-694328"/>
                <a:ext cx="20338" cy="2757"/>
              </a:xfrm>
              <a:custGeom>
                <a:avLst/>
                <a:gdLst/>
                <a:ahLst/>
                <a:cxnLst/>
                <a:rect l="l" t="t" r="r" b="b"/>
                <a:pathLst>
                  <a:path w="332" h="45" extrusionOk="0">
                    <a:moveTo>
                      <a:pt x="243" y="0"/>
                    </a:moveTo>
                    <a:lnTo>
                      <a:pt x="1" y="44"/>
                    </a:lnTo>
                    <a:lnTo>
                      <a:pt x="1" y="44"/>
                    </a:lnTo>
                    <a:lnTo>
                      <a:pt x="332"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7"/>
              <p:cNvSpPr/>
              <p:nvPr/>
            </p:nvSpPr>
            <p:spPr>
              <a:xfrm rot="-8999924">
                <a:off x="3580434" y="-407754"/>
                <a:ext cx="2668506" cy="1232136"/>
              </a:xfrm>
              <a:custGeom>
                <a:avLst/>
                <a:gdLst/>
                <a:ahLst/>
                <a:cxnLst/>
                <a:rect l="l" t="t" r="r" b="b"/>
                <a:pathLst>
                  <a:path w="43562" h="20114" extrusionOk="0">
                    <a:moveTo>
                      <a:pt x="3334" y="3003"/>
                    </a:moveTo>
                    <a:lnTo>
                      <a:pt x="3445" y="3025"/>
                    </a:lnTo>
                    <a:lnTo>
                      <a:pt x="3555" y="3069"/>
                    </a:lnTo>
                    <a:lnTo>
                      <a:pt x="3643" y="3113"/>
                    </a:lnTo>
                    <a:lnTo>
                      <a:pt x="3687" y="3202"/>
                    </a:lnTo>
                    <a:lnTo>
                      <a:pt x="3665" y="3290"/>
                    </a:lnTo>
                    <a:lnTo>
                      <a:pt x="3334" y="3003"/>
                    </a:lnTo>
                    <a:close/>
                    <a:moveTo>
                      <a:pt x="2959" y="3003"/>
                    </a:moveTo>
                    <a:lnTo>
                      <a:pt x="3467" y="3709"/>
                    </a:lnTo>
                    <a:lnTo>
                      <a:pt x="3996" y="4394"/>
                    </a:lnTo>
                    <a:lnTo>
                      <a:pt x="4217" y="4703"/>
                    </a:lnTo>
                    <a:lnTo>
                      <a:pt x="4438" y="5034"/>
                    </a:lnTo>
                    <a:lnTo>
                      <a:pt x="4593" y="5255"/>
                    </a:lnTo>
                    <a:lnTo>
                      <a:pt x="4703" y="5498"/>
                    </a:lnTo>
                    <a:lnTo>
                      <a:pt x="4791" y="5652"/>
                    </a:lnTo>
                    <a:lnTo>
                      <a:pt x="4615" y="5476"/>
                    </a:lnTo>
                    <a:lnTo>
                      <a:pt x="4217" y="5034"/>
                    </a:lnTo>
                    <a:lnTo>
                      <a:pt x="3952" y="4725"/>
                    </a:lnTo>
                    <a:lnTo>
                      <a:pt x="3687" y="4394"/>
                    </a:lnTo>
                    <a:lnTo>
                      <a:pt x="3422" y="4063"/>
                    </a:lnTo>
                    <a:lnTo>
                      <a:pt x="3224" y="3709"/>
                    </a:lnTo>
                    <a:lnTo>
                      <a:pt x="3025" y="3378"/>
                    </a:lnTo>
                    <a:lnTo>
                      <a:pt x="2937" y="3202"/>
                    </a:lnTo>
                    <a:lnTo>
                      <a:pt x="2870" y="3025"/>
                    </a:lnTo>
                    <a:lnTo>
                      <a:pt x="2959" y="3003"/>
                    </a:lnTo>
                    <a:close/>
                    <a:moveTo>
                      <a:pt x="5299" y="9891"/>
                    </a:moveTo>
                    <a:lnTo>
                      <a:pt x="5299" y="9936"/>
                    </a:lnTo>
                    <a:lnTo>
                      <a:pt x="5277" y="9936"/>
                    </a:lnTo>
                    <a:lnTo>
                      <a:pt x="5299" y="9891"/>
                    </a:lnTo>
                    <a:close/>
                    <a:moveTo>
                      <a:pt x="19827" y="10620"/>
                    </a:moveTo>
                    <a:lnTo>
                      <a:pt x="20291" y="10841"/>
                    </a:lnTo>
                    <a:lnTo>
                      <a:pt x="20754" y="11084"/>
                    </a:lnTo>
                    <a:lnTo>
                      <a:pt x="20291" y="10885"/>
                    </a:lnTo>
                    <a:lnTo>
                      <a:pt x="20048" y="10775"/>
                    </a:lnTo>
                    <a:lnTo>
                      <a:pt x="19827" y="10620"/>
                    </a:lnTo>
                    <a:close/>
                    <a:moveTo>
                      <a:pt x="17442" y="10488"/>
                    </a:moveTo>
                    <a:lnTo>
                      <a:pt x="17707" y="10532"/>
                    </a:lnTo>
                    <a:lnTo>
                      <a:pt x="18215" y="10620"/>
                    </a:lnTo>
                    <a:lnTo>
                      <a:pt x="18679" y="10730"/>
                    </a:lnTo>
                    <a:lnTo>
                      <a:pt x="19076" y="10863"/>
                    </a:lnTo>
                    <a:lnTo>
                      <a:pt x="19385" y="11017"/>
                    </a:lnTo>
                    <a:lnTo>
                      <a:pt x="19739" y="11216"/>
                    </a:lnTo>
                    <a:lnTo>
                      <a:pt x="20114" y="11415"/>
                    </a:lnTo>
                    <a:lnTo>
                      <a:pt x="20533" y="11569"/>
                    </a:lnTo>
                    <a:lnTo>
                      <a:pt x="20953" y="11724"/>
                    </a:lnTo>
                    <a:lnTo>
                      <a:pt x="21483" y="11856"/>
                    </a:lnTo>
                    <a:lnTo>
                      <a:pt x="22035" y="11967"/>
                    </a:lnTo>
                    <a:lnTo>
                      <a:pt x="22410" y="12011"/>
                    </a:lnTo>
                    <a:lnTo>
                      <a:pt x="22786" y="12033"/>
                    </a:lnTo>
                    <a:lnTo>
                      <a:pt x="22741" y="12276"/>
                    </a:lnTo>
                    <a:lnTo>
                      <a:pt x="22741" y="12298"/>
                    </a:lnTo>
                    <a:lnTo>
                      <a:pt x="22675" y="12431"/>
                    </a:lnTo>
                    <a:lnTo>
                      <a:pt x="22631" y="12519"/>
                    </a:lnTo>
                    <a:lnTo>
                      <a:pt x="22565" y="12607"/>
                    </a:lnTo>
                    <a:lnTo>
                      <a:pt x="22476" y="12673"/>
                    </a:lnTo>
                    <a:lnTo>
                      <a:pt x="22388" y="12740"/>
                    </a:lnTo>
                    <a:lnTo>
                      <a:pt x="22278" y="12784"/>
                    </a:lnTo>
                    <a:lnTo>
                      <a:pt x="22167" y="12806"/>
                    </a:lnTo>
                    <a:lnTo>
                      <a:pt x="22057" y="12828"/>
                    </a:lnTo>
                    <a:lnTo>
                      <a:pt x="21792" y="12806"/>
                    </a:lnTo>
                    <a:lnTo>
                      <a:pt x="21505" y="12762"/>
                    </a:lnTo>
                    <a:lnTo>
                      <a:pt x="21196" y="12673"/>
                    </a:lnTo>
                    <a:lnTo>
                      <a:pt x="20865" y="12541"/>
                    </a:lnTo>
                    <a:lnTo>
                      <a:pt x="20335" y="12320"/>
                    </a:lnTo>
                    <a:lnTo>
                      <a:pt x="20158" y="12232"/>
                    </a:lnTo>
                    <a:lnTo>
                      <a:pt x="19915" y="12099"/>
                    </a:lnTo>
                    <a:lnTo>
                      <a:pt x="19584" y="11945"/>
                    </a:lnTo>
                    <a:lnTo>
                      <a:pt x="18657" y="11503"/>
                    </a:lnTo>
                    <a:lnTo>
                      <a:pt x="18193" y="11327"/>
                    </a:lnTo>
                    <a:lnTo>
                      <a:pt x="17752" y="11150"/>
                    </a:lnTo>
                    <a:lnTo>
                      <a:pt x="17487" y="11084"/>
                    </a:lnTo>
                    <a:lnTo>
                      <a:pt x="17244" y="11017"/>
                    </a:lnTo>
                    <a:lnTo>
                      <a:pt x="16979" y="10995"/>
                    </a:lnTo>
                    <a:lnTo>
                      <a:pt x="16515" y="10995"/>
                    </a:lnTo>
                    <a:lnTo>
                      <a:pt x="16272" y="11062"/>
                    </a:lnTo>
                    <a:lnTo>
                      <a:pt x="16051" y="11128"/>
                    </a:lnTo>
                    <a:lnTo>
                      <a:pt x="15853" y="11260"/>
                    </a:lnTo>
                    <a:lnTo>
                      <a:pt x="15875" y="11128"/>
                    </a:lnTo>
                    <a:lnTo>
                      <a:pt x="15919" y="11040"/>
                    </a:lnTo>
                    <a:lnTo>
                      <a:pt x="15985" y="10951"/>
                    </a:lnTo>
                    <a:lnTo>
                      <a:pt x="16051" y="10863"/>
                    </a:lnTo>
                    <a:lnTo>
                      <a:pt x="16206" y="10730"/>
                    </a:lnTo>
                    <a:lnTo>
                      <a:pt x="16383" y="10620"/>
                    </a:lnTo>
                    <a:lnTo>
                      <a:pt x="16427" y="10598"/>
                    </a:lnTo>
                    <a:lnTo>
                      <a:pt x="16648" y="10532"/>
                    </a:lnTo>
                    <a:lnTo>
                      <a:pt x="16913" y="10488"/>
                    </a:lnTo>
                    <a:close/>
                    <a:moveTo>
                      <a:pt x="27731" y="15477"/>
                    </a:moveTo>
                    <a:lnTo>
                      <a:pt x="27797" y="15522"/>
                    </a:lnTo>
                    <a:lnTo>
                      <a:pt x="27864" y="15588"/>
                    </a:lnTo>
                    <a:lnTo>
                      <a:pt x="27930" y="15654"/>
                    </a:lnTo>
                    <a:lnTo>
                      <a:pt x="27996" y="15698"/>
                    </a:lnTo>
                    <a:lnTo>
                      <a:pt x="28217" y="15610"/>
                    </a:lnTo>
                    <a:lnTo>
                      <a:pt x="28460" y="15544"/>
                    </a:lnTo>
                    <a:lnTo>
                      <a:pt x="28592" y="15522"/>
                    </a:lnTo>
                    <a:lnTo>
                      <a:pt x="28703" y="15522"/>
                    </a:lnTo>
                    <a:lnTo>
                      <a:pt x="28835" y="15544"/>
                    </a:lnTo>
                    <a:lnTo>
                      <a:pt x="28945" y="15566"/>
                    </a:lnTo>
                    <a:lnTo>
                      <a:pt x="29255" y="15632"/>
                    </a:lnTo>
                    <a:lnTo>
                      <a:pt x="29564" y="15676"/>
                    </a:lnTo>
                    <a:lnTo>
                      <a:pt x="29873" y="15698"/>
                    </a:lnTo>
                    <a:lnTo>
                      <a:pt x="30204" y="15720"/>
                    </a:lnTo>
                    <a:lnTo>
                      <a:pt x="29564" y="15632"/>
                    </a:lnTo>
                    <a:lnTo>
                      <a:pt x="28945" y="15544"/>
                    </a:lnTo>
                    <a:lnTo>
                      <a:pt x="28327" y="15477"/>
                    </a:lnTo>
                    <a:close/>
                    <a:moveTo>
                      <a:pt x="31705" y="15588"/>
                    </a:moveTo>
                    <a:lnTo>
                      <a:pt x="31330" y="15654"/>
                    </a:lnTo>
                    <a:lnTo>
                      <a:pt x="30955" y="15698"/>
                    </a:lnTo>
                    <a:lnTo>
                      <a:pt x="30579" y="15720"/>
                    </a:lnTo>
                    <a:lnTo>
                      <a:pt x="30204" y="15720"/>
                    </a:lnTo>
                    <a:lnTo>
                      <a:pt x="30866" y="15809"/>
                    </a:lnTo>
                    <a:lnTo>
                      <a:pt x="31198" y="15831"/>
                    </a:lnTo>
                    <a:lnTo>
                      <a:pt x="31838" y="15831"/>
                    </a:lnTo>
                    <a:lnTo>
                      <a:pt x="32147" y="15786"/>
                    </a:lnTo>
                    <a:lnTo>
                      <a:pt x="32434" y="15720"/>
                    </a:lnTo>
                    <a:lnTo>
                      <a:pt x="32721" y="15654"/>
                    </a:lnTo>
                    <a:lnTo>
                      <a:pt x="32699" y="15632"/>
                    </a:lnTo>
                    <a:lnTo>
                      <a:pt x="32191" y="15632"/>
                    </a:lnTo>
                    <a:lnTo>
                      <a:pt x="31705" y="15588"/>
                    </a:lnTo>
                    <a:close/>
                    <a:moveTo>
                      <a:pt x="6668" y="11371"/>
                    </a:moveTo>
                    <a:lnTo>
                      <a:pt x="7198" y="11768"/>
                    </a:lnTo>
                    <a:lnTo>
                      <a:pt x="7485" y="11967"/>
                    </a:lnTo>
                    <a:lnTo>
                      <a:pt x="7573" y="11989"/>
                    </a:lnTo>
                    <a:lnTo>
                      <a:pt x="7706" y="12011"/>
                    </a:lnTo>
                    <a:lnTo>
                      <a:pt x="7927" y="12033"/>
                    </a:lnTo>
                    <a:lnTo>
                      <a:pt x="8147" y="12033"/>
                    </a:lnTo>
                    <a:lnTo>
                      <a:pt x="8214" y="12055"/>
                    </a:lnTo>
                    <a:lnTo>
                      <a:pt x="8258" y="12077"/>
                    </a:lnTo>
                    <a:lnTo>
                      <a:pt x="8611" y="12210"/>
                    </a:lnTo>
                    <a:lnTo>
                      <a:pt x="8942" y="12408"/>
                    </a:lnTo>
                    <a:lnTo>
                      <a:pt x="9075" y="12475"/>
                    </a:lnTo>
                    <a:lnTo>
                      <a:pt x="9472" y="12740"/>
                    </a:lnTo>
                    <a:lnTo>
                      <a:pt x="9892" y="12982"/>
                    </a:lnTo>
                    <a:lnTo>
                      <a:pt x="10090" y="13049"/>
                    </a:lnTo>
                    <a:lnTo>
                      <a:pt x="10267" y="13137"/>
                    </a:lnTo>
                    <a:lnTo>
                      <a:pt x="10443" y="13269"/>
                    </a:lnTo>
                    <a:lnTo>
                      <a:pt x="10620" y="13402"/>
                    </a:lnTo>
                    <a:lnTo>
                      <a:pt x="10995" y="13689"/>
                    </a:lnTo>
                    <a:lnTo>
                      <a:pt x="11194" y="13821"/>
                    </a:lnTo>
                    <a:lnTo>
                      <a:pt x="11393" y="13932"/>
                    </a:lnTo>
                    <a:lnTo>
                      <a:pt x="11437" y="13954"/>
                    </a:lnTo>
                    <a:lnTo>
                      <a:pt x="11503" y="13976"/>
                    </a:lnTo>
                    <a:lnTo>
                      <a:pt x="11614" y="13932"/>
                    </a:lnTo>
                    <a:lnTo>
                      <a:pt x="11724" y="13888"/>
                    </a:lnTo>
                    <a:lnTo>
                      <a:pt x="11790" y="13821"/>
                    </a:lnTo>
                    <a:lnTo>
                      <a:pt x="11901" y="13932"/>
                    </a:lnTo>
                    <a:lnTo>
                      <a:pt x="12033" y="14020"/>
                    </a:lnTo>
                    <a:lnTo>
                      <a:pt x="12144" y="14108"/>
                    </a:lnTo>
                    <a:lnTo>
                      <a:pt x="12276" y="14175"/>
                    </a:lnTo>
                    <a:lnTo>
                      <a:pt x="12541" y="14263"/>
                    </a:lnTo>
                    <a:lnTo>
                      <a:pt x="12806" y="14329"/>
                    </a:lnTo>
                    <a:lnTo>
                      <a:pt x="13071" y="14396"/>
                    </a:lnTo>
                    <a:lnTo>
                      <a:pt x="13336" y="14484"/>
                    </a:lnTo>
                    <a:lnTo>
                      <a:pt x="13601" y="14594"/>
                    </a:lnTo>
                    <a:lnTo>
                      <a:pt x="13711" y="14660"/>
                    </a:lnTo>
                    <a:lnTo>
                      <a:pt x="13844" y="14749"/>
                    </a:lnTo>
                    <a:lnTo>
                      <a:pt x="13645" y="14373"/>
                    </a:lnTo>
                    <a:lnTo>
                      <a:pt x="13998" y="14484"/>
                    </a:lnTo>
                    <a:lnTo>
                      <a:pt x="14351" y="14550"/>
                    </a:lnTo>
                    <a:lnTo>
                      <a:pt x="14727" y="14616"/>
                    </a:lnTo>
                    <a:lnTo>
                      <a:pt x="15124" y="14749"/>
                    </a:lnTo>
                    <a:lnTo>
                      <a:pt x="15213" y="14793"/>
                    </a:lnTo>
                    <a:lnTo>
                      <a:pt x="15301" y="14837"/>
                    </a:lnTo>
                    <a:lnTo>
                      <a:pt x="15455" y="14859"/>
                    </a:lnTo>
                    <a:lnTo>
                      <a:pt x="15588" y="14881"/>
                    </a:lnTo>
                    <a:lnTo>
                      <a:pt x="16140" y="14881"/>
                    </a:lnTo>
                    <a:lnTo>
                      <a:pt x="16272" y="14903"/>
                    </a:lnTo>
                    <a:lnTo>
                      <a:pt x="16383" y="14947"/>
                    </a:lnTo>
                    <a:lnTo>
                      <a:pt x="17111" y="15212"/>
                    </a:lnTo>
                    <a:lnTo>
                      <a:pt x="17752" y="15433"/>
                    </a:lnTo>
                    <a:lnTo>
                      <a:pt x="18061" y="15544"/>
                    </a:lnTo>
                    <a:lnTo>
                      <a:pt x="18392" y="15632"/>
                    </a:lnTo>
                    <a:lnTo>
                      <a:pt x="18701" y="15698"/>
                    </a:lnTo>
                    <a:lnTo>
                      <a:pt x="19010" y="15742"/>
                    </a:lnTo>
                    <a:lnTo>
                      <a:pt x="19319" y="15764"/>
                    </a:lnTo>
                    <a:lnTo>
                      <a:pt x="19628" y="15764"/>
                    </a:lnTo>
                    <a:lnTo>
                      <a:pt x="19562" y="15809"/>
                    </a:lnTo>
                    <a:lnTo>
                      <a:pt x="19474" y="15831"/>
                    </a:lnTo>
                    <a:lnTo>
                      <a:pt x="19341" y="15853"/>
                    </a:lnTo>
                    <a:lnTo>
                      <a:pt x="19187" y="15831"/>
                    </a:lnTo>
                    <a:lnTo>
                      <a:pt x="19076" y="15853"/>
                    </a:lnTo>
                    <a:lnTo>
                      <a:pt x="18900" y="15919"/>
                    </a:lnTo>
                    <a:lnTo>
                      <a:pt x="18701" y="15941"/>
                    </a:lnTo>
                    <a:lnTo>
                      <a:pt x="18524" y="15963"/>
                    </a:lnTo>
                    <a:lnTo>
                      <a:pt x="18326" y="15963"/>
                    </a:lnTo>
                    <a:lnTo>
                      <a:pt x="18127" y="15941"/>
                    </a:lnTo>
                    <a:lnTo>
                      <a:pt x="17928" y="15919"/>
                    </a:lnTo>
                    <a:lnTo>
                      <a:pt x="17531" y="15831"/>
                    </a:lnTo>
                    <a:lnTo>
                      <a:pt x="16714" y="15588"/>
                    </a:lnTo>
                    <a:lnTo>
                      <a:pt x="16272" y="15477"/>
                    </a:lnTo>
                    <a:lnTo>
                      <a:pt x="15853" y="15411"/>
                    </a:lnTo>
                    <a:lnTo>
                      <a:pt x="15566" y="15367"/>
                    </a:lnTo>
                    <a:lnTo>
                      <a:pt x="15279" y="15345"/>
                    </a:lnTo>
                    <a:lnTo>
                      <a:pt x="14970" y="15301"/>
                    </a:lnTo>
                    <a:lnTo>
                      <a:pt x="14683" y="15257"/>
                    </a:lnTo>
                    <a:lnTo>
                      <a:pt x="14374" y="15168"/>
                    </a:lnTo>
                    <a:lnTo>
                      <a:pt x="13424" y="14859"/>
                    </a:lnTo>
                    <a:lnTo>
                      <a:pt x="12938" y="14705"/>
                    </a:lnTo>
                    <a:lnTo>
                      <a:pt x="12541" y="14572"/>
                    </a:lnTo>
                    <a:lnTo>
                      <a:pt x="12144" y="14418"/>
                    </a:lnTo>
                    <a:lnTo>
                      <a:pt x="11503" y="14153"/>
                    </a:lnTo>
                    <a:lnTo>
                      <a:pt x="10863" y="13844"/>
                    </a:lnTo>
                    <a:lnTo>
                      <a:pt x="10223" y="13512"/>
                    </a:lnTo>
                    <a:lnTo>
                      <a:pt x="9582" y="13159"/>
                    </a:lnTo>
                    <a:lnTo>
                      <a:pt x="9053" y="12850"/>
                    </a:lnTo>
                    <a:lnTo>
                      <a:pt x="8478" y="12563"/>
                    </a:lnTo>
                    <a:lnTo>
                      <a:pt x="7882" y="12254"/>
                    </a:lnTo>
                    <a:lnTo>
                      <a:pt x="7772" y="12188"/>
                    </a:lnTo>
                    <a:lnTo>
                      <a:pt x="7308" y="11945"/>
                    </a:lnTo>
                    <a:lnTo>
                      <a:pt x="7110" y="11834"/>
                    </a:lnTo>
                    <a:lnTo>
                      <a:pt x="6933" y="11702"/>
                    </a:lnTo>
                    <a:lnTo>
                      <a:pt x="6646" y="11459"/>
                    </a:lnTo>
                    <a:lnTo>
                      <a:pt x="6668" y="11371"/>
                    </a:lnTo>
                    <a:close/>
                    <a:moveTo>
                      <a:pt x="28769" y="15389"/>
                    </a:moveTo>
                    <a:lnTo>
                      <a:pt x="29277" y="15411"/>
                    </a:lnTo>
                    <a:lnTo>
                      <a:pt x="29784" y="15433"/>
                    </a:lnTo>
                    <a:lnTo>
                      <a:pt x="30822" y="15522"/>
                    </a:lnTo>
                    <a:lnTo>
                      <a:pt x="31153" y="15544"/>
                    </a:lnTo>
                    <a:lnTo>
                      <a:pt x="31705" y="15588"/>
                    </a:lnTo>
                    <a:lnTo>
                      <a:pt x="32059" y="15522"/>
                    </a:lnTo>
                    <a:lnTo>
                      <a:pt x="32235" y="15499"/>
                    </a:lnTo>
                    <a:lnTo>
                      <a:pt x="32390" y="15522"/>
                    </a:lnTo>
                    <a:lnTo>
                      <a:pt x="32544" y="15566"/>
                    </a:lnTo>
                    <a:lnTo>
                      <a:pt x="32699" y="15632"/>
                    </a:lnTo>
                    <a:lnTo>
                      <a:pt x="32787" y="15632"/>
                    </a:lnTo>
                    <a:lnTo>
                      <a:pt x="32721" y="15654"/>
                    </a:lnTo>
                    <a:lnTo>
                      <a:pt x="32920" y="15764"/>
                    </a:lnTo>
                    <a:lnTo>
                      <a:pt x="33140" y="15897"/>
                    </a:lnTo>
                    <a:lnTo>
                      <a:pt x="33361" y="16029"/>
                    </a:lnTo>
                    <a:lnTo>
                      <a:pt x="33604" y="16118"/>
                    </a:lnTo>
                    <a:lnTo>
                      <a:pt x="33714" y="16029"/>
                    </a:lnTo>
                    <a:lnTo>
                      <a:pt x="33670" y="16361"/>
                    </a:lnTo>
                    <a:lnTo>
                      <a:pt x="33472" y="16449"/>
                    </a:lnTo>
                    <a:lnTo>
                      <a:pt x="33295" y="16537"/>
                    </a:lnTo>
                    <a:lnTo>
                      <a:pt x="33096" y="16581"/>
                    </a:lnTo>
                    <a:lnTo>
                      <a:pt x="32898" y="16603"/>
                    </a:lnTo>
                    <a:lnTo>
                      <a:pt x="32699" y="16603"/>
                    </a:lnTo>
                    <a:lnTo>
                      <a:pt x="32500" y="16581"/>
                    </a:lnTo>
                    <a:lnTo>
                      <a:pt x="32103" y="16537"/>
                    </a:lnTo>
                    <a:lnTo>
                      <a:pt x="31308" y="16338"/>
                    </a:lnTo>
                    <a:lnTo>
                      <a:pt x="30910" y="16272"/>
                    </a:lnTo>
                    <a:lnTo>
                      <a:pt x="30116" y="16272"/>
                    </a:lnTo>
                    <a:lnTo>
                      <a:pt x="29740" y="16250"/>
                    </a:lnTo>
                    <a:lnTo>
                      <a:pt x="29188" y="16228"/>
                    </a:lnTo>
                    <a:lnTo>
                      <a:pt x="28614" y="16162"/>
                    </a:lnTo>
                    <a:lnTo>
                      <a:pt x="28305" y="16140"/>
                    </a:lnTo>
                    <a:lnTo>
                      <a:pt x="27687" y="16074"/>
                    </a:lnTo>
                    <a:lnTo>
                      <a:pt x="27268" y="16051"/>
                    </a:lnTo>
                    <a:lnTo>
                      <a:pt x="26406" y="16051"/>
                    </a:lnTo>
                    <a:lnTo>
                      <a:pt x="25965" y="16096"/>
                    </a:lnTo>
                    <a:lnTo>
                      <a:pt x="25810" y="16074"/>
                    </a:lnTo>
                    <a:lnTo>
                      <a:pt x="25678" y="16029"/>
                    </a:lnTo>
                    <a:lnTo>
                      <a:pt x="25391" y="15875"/>
                    </a:lnTo>
                    <a:lnTo>
                      <a:pt x="25236" y="15786"/>
                    </a:lnTo>
                    <a:lnTo>
                      <a:pt x="25501" y="15786"/>
                    </a:lnTo>
                    <a:lnTo>
                      <a:pt x="25766" y="15764"/>
                    </a:lnTo>
                    <a:lnTo>
                      <a:pt x="26053" y="15720"/>
                    </a:lnTo>
                    <a:lnTo>
                      <a:pt x="26605" y="15632"/>
                    </a:lnTo>
                    <a:lnTo>
                      <a:pt x="27179" y="15544"/>
                    </a:lnTo>
                    <a:lnTo>
                      <a:pt x="27444" y="15499"/>
                    </a:lnTo>
                    <a:lnTo>
                      <a:pt x="27731" y="15477"/>
                    </a:lnTo>
                    <a:lnTo>
                      <a:pt x="28239" y="15433"/>
                    </a:lnTo>
                    <a:lnTo>
                      <a:pt x="28769" y="15389"/>
                    </a:lnTo>
                    <a:close/>
                    <a:moveTo>
                      <a:pt x="42833" y="15566"/>
                    </a:moveTo>
                    <a:lnTo>
                      <a:pt x="42391" y="15676"/>
                    </a:lnTo>
                    <a:lnTo>
                      <a:pt x="41884" y="15831"/>
                    </a:lnTo>
                    <a:lnTo>
                      <a:pt x="41354" y="15985"/>
                    </a:lnTo>
                    <a:lnTo>
                      <a:pt x="40780" y="16140"/>
                    </a:lnTo>
                    <a:lnTo>
                      <a:pt x="40139" y="16272"/>
                    </a:lnTo>
                    <a:lnTo>
                      <a:pt x="39808" y="16338"/>
                    </a:lnTo>
                    <a:lnTo>
                      <a:pt x="39455" y="16383"/>
                    </a:lnTo>
                    <a:lnTo>
                      <a:pt x="39102" y="16405"/>
                    </a:lnTo>
                    <a:lnTo>
                      <a:pt x="38748" y="16427"/>
                    </a:lnTo>
                    <a:lnTo>
                      <a:pt x="38373" y="16405"/>
                    </a:lnTo>
                    <a:lnTo>
                      <a:pt x="37998" y="16383"/>
                    </a:lnTo>
                    <a:lnTo>
                      <a:pt x="37954" y="16427"/>
                    </a:lnTo>
                    <a:lnTo>
                      <a:pt x="37799" y="16537"/>
                    </a:lnTo>
                    <a:lnTo>
                      <a:pt x="37622" y="16625"/>
                    </a:lnTo>
                    <a:lnTo>
                      <a:pt x="37424" y="16714"/>
                    </a:lnTo>
                    <a:lnTo>
                      <a:pt x="37225" y="16780"/>
                    </a:lnTo>
                    <a:lnTo>
                      <a:pt x="36828" y="16868"/>
                    </a:lnTo>
                    <a:lnTo>
                      <a:pt x="36386" y="16913"/>
                    </a:lnTo>
                    <a:lnTo>
                      <a:pt x="35944" y="16979"/>
                    </a:lnTo>
                    <a:lnTo>
                      <a:pt x="35503" y="17023"/>
                    </a:lnTo>
                    <a:lnTo>
                      <a:pt x="35061" y="17111"/>
                    </a:lnTo>
                    <a:lnTo>
                      <a:pt x="34841" y="17155"/>
                    </a:lnTo>
                    <a:lnTo>
                      <a:pt x="34620" y="17244"/>
                    </a:lnTo>
                    <a:lnTo>
                      <a:pt x="34200" y="17420"/>
                    </a:lnTo>
                    <a:lnTo>
                      <a:pt x="33781" y="17553"/>
                    </a:lnTo>
                    <a:lnTo>
                      <a:pt x="33361" y="17685"/>
                    </a:lnTo>
                    <a:lnTo>
                      <a:pt x="32920" y="17774"/>
                    </a:lnTo>
                    <a:lnTo>
                      <a:pt x="32059" y="17928"/>
                    </a:lnTo>
                    <a:lnTo>
                      <a:pt x="31617" y="18016"/>
                    </a:lnTo>
                    <a:lnTo>
                      <a:pt x="31175" y="18105"/>
                    </a:lnTo>
                    <a:lnTo>
                      <a:pt x="31749" y="18215"/>
                    </a:lnTo>
                    <a:lnTo>
                      <a:pt x="32346" y="18303"/>
                    </a:lnTo>
                    <a:lnTo>
                      <a:pt x="32942" y="18392"/>
                    </a:lnTo>
                    <a:lnTo>
                      <a:pt x="33538" y="18436"/>
                    </a:lnTo>
                    <a:lnTo>
                      <a:pt x="34708" y="18546"/>
                    </a:lnTo>
                    <a:lnTo>
                      <a:pt x="35282" y="18635"/>
                    </a:lnTo>
                    <a:lnTo>
                      <a:pt x="35878" y="18723"/>
                    </a:lnTo>
                    <a:lnTo>
                      <a:pt x="37335" y="18414"/>
                    </a:lnTo>
                    <a:lnTo>
                      <a:pt x="37909" y="18193"/>
                    </a:lnTo>
                    <a:lnTo>
                      <a:pt x="38461" y="17972"/>
                    </a:lnTo>
                    <a:lnTo>
                      <a:pt x="38793" y="17862"/>
                    </a:lnTo>
                    <a:lnTo>
                      <a:pt x="39124" y="17774"/>
                    </a:lnTo>
                    <a:lnTo>
                      <a:pt x="39786" y="17619"/>
                    </a:lnTo>
                    <a:lnTo>
                      <a:pt x="41111" y="17332"/>
                    </a:lnTo>
                    <a:lnTo>
                      <a:pt x="41751" y="17177"/>
                    </a:lnTo>
                    <a:lnTo>
                      <a:pt x="42038" y="17089"/>
                    </a:lnTo>
                    <a:lnTo>
                      <a:pt x="42347" y="16979"/>
                    </a:lnTo>
                    <a:lnTo>
                      <a:pt x="42612" y="16868"/>
                    </a:lnTo>
                    <a:lnTo>
                      <a:pt x="42877" y="16736"/>
                    </a:lnTo>
                    <a:lnTo>
                      <a:pt x="43120" y="16581"/>
                    </a:lnTo>
                    <a:lnTo>
                      <a:pt x="43341" y="16405"/>
                    </a:lnTo>
                    <a:lnTo>
                      <a:pt x="43230" y="16184"/>
                    </a:lnTo>
                    <a:lnTo>
                      <a:pt x="43120" y="15985"/>
                    </a:lnTo>
                    <a:lnTo>
                      <a:pt x="42988" y="15764"/>
                    </a:lnTo>
                    <a:lnTo>
                      <a:pt x="42833" y="15566"/>
                    </a:lnTo>
                    <a:close/>
                    <a:moveTo>
                      <a:pt x="19209" y="19385"/>
                    </a:moveTo>
                    <a:lnTo>
                      <a:pt x="18966" y="19429"/>
                    </a:lnTo>
                    <a:lnTo>
                      <a:pt x="19231" y="19628"/>
                    </a:lnTo>
                    <a:lnTo>
                      <a:pt x="19496" y="19761"/>
                    </a:lnTo>
                    <a:lnTo>
                      <a:pt x="19783" y="19871"/>
                    </a:lnTo>
                    <a:lnTo>
                      <a:pt x="20070" y="19959"/>
                    </a:lnTo>
                    <a:lnTo>
                      <a:pt x="20357" y="20004"/>
                    </a:lnTo>
                    <a:lnTo>
                      <a:pt x="21240" y="20004"/>
                    </a:lnTo>
                    <a:lnTo>
                      <a:pt x="20224" y="19694"/>
                    </a:lnTo>
                    <a:lnTo>
                      <a:pt x="19209" y="19385"/>
                    </a:lnTo>
                    <a:close/>
                    <a:moveTo>
                      <a:pt x="6469" y="0"/>
                    </a:moveTo>
                    <a:lnTo>
                      <a:pt x="6403" y="22"/>
                    </a:lnTo>
                    <a:lnTo>
                      <a:pt x="6359" y="22"/>
                    </a:lnTo>
                    <a:lnTo>
                      <a:pt x="6249" y="88"/>
                    </a:lnTo>
                    <a:lnTo>
                      <a:pt x="6116" y="155"/>
                    </a:lnTo>
                    <a:lnTo>
                      <a:pt x="6006" y="221"/>
                    </a:lnTo>
                    <a:lnTo>
                      <a:pt x="5873" y="243"/>
                    </a:lnTo>
                    <a:lnTo>
                      <a:pt x="5807" y="243"/>
                    </a:lnTo>
                    <a:lnTo>
                      <a:pt x="5741" y="221"/>
                    </a:lnTo>
                    <a:lnTo>
                      <a:pt x="5674" y="155"/>
                    </a:lnTo>
                    <a:lnTo>
                      <a:pt x="5630" y="88"/>
                    </a:lnTo>
                    <a:lnTo>
                      <a:pt x="5564" y="199"/>
                    </a:lnTo>
                    <a:lnTo>
                      <a:pt x="5763" y="442"/>
                    </a:lnTo>
                    <a:lnTo>
                      <a:pt x="5939" y="662"/>
                    </a:lnTo>
                    <a:lnTo>
                      <a:pt x="6006" y="751"/>
                    </a:lnTo>
                    <a:lnTo>
                      <a:pt x="6050" y="839"/>
                    </a:lnTo>
                    <a:lnTo>
                      <a:pt x="6050" y="927"/>
                    </a:lnTo>
                    <a:lnTo>
                      <a:pt x="6006" y="994"/>
                    </a:lnTo>
                    <a:lnTo>
                      <a:pt x="5939" y="1060"/>
                    </a:lnTo>
                    <a:lnTo>
                      <a:pt x="5873" y="1082"/>
                    </a:lnTo>
                    <a:lnTo>
                      <a:pt x="5719" y="1082"/>
                    </a:lnTo>
                    <a:lnTo>
                      <a:pt x="5542" y="1038"/>
                    </a:lnTo>
                    <a:lnTo>
                      <a:pt x="5343" y="927"/>
                    </a:lnTo>
                    <a:lnTo>
                      <a:pt x="4946" y="640"/>
                    </a:lnTo>
                    <a:lnTo>
                      <a:pt x="4703" y="486"/>
                    </a:lnTo>
                    <a:lnTo>
                      <a:pt x="4482" y="353"/>
                    </a:lnTo>
                    <a:lnTo>
                      <a:pt x="4217" y="375"/>
                    </a:lnTo>
                    <a:lnTo>
                      <a:pt x="4173" y="221"/>
                    </a:lnTo>
                    <a:lnTo>
                      <a:pt x="4063" y="199"/>
                    </a:lnTo>
                    <a:lnTo>
                      <a:pt x="3952" y="243"/>
                    </a:lnTo>
                    <a:lnTo>
                      <a:pt x="3842" y="265"/>
                    </a:lnTo>
                    <a:lnTo>
                      <a:pt x="3621" y="309"/>
                    </a:lnTo>
                    <a:lnTo>
                      <a:pt x="3732" y="618"/>
                    </a:lnTo>
                    <a:lnTo>
                      <a:pt x="3842" y="905"/>
                    </a:lnTo>
                    <a:lnTo>
                      <a:pt x="3555" y="861"/>
                    </a:lnTo>
                    <a:lnTo>
                      <a:pt x="3312" y="773"/>
                    </a:lnTo>
                    <a:lnTo>
                      <a:pt x="3091" y="640"/>
                    </a:lnTo>
                    <a:lnTo>
                      <a:pt x="2870" y="464"/>
                    </a:lnTo>
                    <a:lnTo>
                      <a:pt x="2848" y="442"/>
                    </a:lnTo>
                    <a:lnTo>
                      <a:pt x="2672" y="265"/>
                    </a:lnTo>
                    <a:lnTo>
                      <a:pt x="2606" y="552"/>
                    </a:lnTo>
                    <a:lnTo>
                      <a:pt x="2539" y="773"/>
                    </a:lnTo>
                    <a:lnTo>
                      <a:pt x="2451" y="950"/>
                    </a:lnTo>
                    <a:lnTo>
                      <a:pt x="2363" y="1060"/>
                    </a:lnTo>
                    <a:lnTo>
                      <a:pt x="2230" y="1148"/>
                    </a:lnTo>
                    <a:lnTo>
                      <a:pt x="2120" y="1170"/>
                    </a:lnTo>
                    <a:lnTo>
                      <a:pt x="1965" y="1192"/>
                    </a:lnTo>
                    <a:lnTo>
                      <a:pt x="1811" y="1148"/>
                    </a:lnTo>
                    <a:lnTo>
                      <a:pt x="1656" y="1104"/>
                    </a:lnTo>
                    <a:lnTo>
                      <a:pt x="1457" y="1038"/>
                    </a:lnTo>
                    <a:lnTo>
                      <a:pt x="1060" y="861"/>
                    </a:lnTo>
                    <a:lnTo>
                      <a:pt x="795" y="751"/>
                    </a:lnTo>
                    <a:lnTo>
                      <a:pt x="508" y="640"/>
                    </a:lnTo>
                    <a:lnTo>
                      <a:pt x="331" y="596"/>
                    </a:lnTo>
                    <a:lnTo>
                      <a:pt x="155" y="552"/>
                    </a:lnTo>
                    <a:lnTo>
                      <a:pt x="155" y="662"/>
                    </a:lnTo>
                    <a:lnTo>
                      <a:pt x="199" y="795"/>
                    </a:lnTo>
                    <a:lnTo>
                      <a:pt x="243" y="927"/>
                    </a:lnTo>
                    <a:lnTo>
                      <a:pt x="309" y="1060"/>
                    </a:lnTo>
                    <a:lnTo>
                      <a:pt x="0" y="1170"/>
                    </a:lnTo>
                    <a:lnTo>
                      <a:pt x="66" y="1656"/>
                    </a:lnTo>
                    <a:lnTo>
                      <a:pt x="111" y="2120"/>
                    </a:lnTo>
                    <a:lnTo>
                      <a:pt x="155" y="2561"/>
                    </a:lnTo>
                    <a:lnTo>
                      <a:pt x="177" y="3003"/>
                    </a:lnTo>
                    <a:lnTo>
                      <a:pt x="221" y="3864"/>
                    </a:lnTo>
                    <a:lnTo>
                      <a:pt x="221" y="4372"/>
                    </a:lnTo>
                    <a:lnTo>
                      <a:pt x="243" y="4637"/>
                    </a:lnTo>
                    <a:lnTo>
                      <a:pt x="243" y="4813"/>
                    </a:lnTo>
                    <a:lnTo>
                      <a:pt x="243" y="4946"/>
                    </a:lnTo>
                    <a:lnTo>
                      <a:pt x="221" y="5034"/>
                    </a:lnTo>
                    <a:lnTo>
                      <a:pt x="111" y="5255"/>
                    </a:lnTo>
                    <a:lnTo>
                      <a:pt x="89" y="5365"/>
                    </a:lnTo>
                    <a:lnTo>
                      <a:pt x="66" y="5476"/>
                    </a:lnTo>
                    <a:lnTo>
                      <a:pt x="66" y="5608"/>
                    </a:lnTo>
                    <a:lnTo>
                      <a:pt x="133" y="5763"/>
                    </a:lnTo>
                    <a:lnTo>
                      <a:pt x="309" y="6116"/>
                    </a:lnTo>
                    <a:lnTo>
                      <a:pt x="508" y="6447"/>
                    </a:lnTo>
                    <a:lnTo>
                      <a:pt x="795" y="6955"/>
                    </a:lnTo>
                    <a:lnTo>
                      <a:pt x="1082" y="7441"/>
                    </a:lnTo>
                    <a:lnTo>
                      <a:pt x="1391" y="7904"/>
                    </a:lnTo>
                    <a:lnTo>
                      <a:pt x="1722" y="8368"/>
                    </a:lnTo>
                    <a:lnTo>
                      <a:pt x="2054" y="8765"/>
                    </a:lnTo>
                    <a:lnTo>
                      <a:pt x="2098" y="8810"/>
                    </a:lnTo>
                    <a:lnTo>
                      <a:pt x="2694" y="9428"/>
                    </a:lnTo>
                    <a:lnTo>
                      <a:pt x="3312" y="10002"/>
                    </a:lnTo>
                    <a:lnTo>
                      <a:pt x="3908" y="10554"/>
                    </a:lnTo>
                    <a:lnTo>
                      <a:pt x="4504" y="11084"/>
                    </a:lnTo>
                    <a:lnTo>
                      <a:pt x="4548" y="11106"/>
                    </a:lnTo>
                    <a:lnTo>
                      <a:pt x="4813" y="11349"/>
                    </a:lnTo>
                    <a:lnTo>
                      <a:pt x="5078" y="11569"/>
                    </a:lnTo>
                    <a:lnTo>
                      <a:pt x="6293" y="12563"/>
                    </a:lnTo>
                    <a:lnTo>
                      <a:pt x="7529" y="13512"/>
                    </a:lnTo>
                    <a:lnTo>
                      <a:pt x="7551" y="13446"/>
                    </a:lnTo>
                    <a:lnTo>
                      <a:pt x="8214" y="13954"/>
                    </a:lnTo>
                    <a:lnTo>
                      <a:pt x="8390" y="14064"/>
                    </a:lnTo>
                    <a:lnTo>
                      <a:pt x="8876" y="14418"/>
                    </a:lnTo>
                    <a:lnTo>
                      <a:pt x="9008" y="14528"/>
                    </a:lnTo>
                    <a:lnTo>
                      <a:pt x="9141" y="14594"/>
                    </a:lnTo>
                    <a:lnTo>
                      <a:pt x="9295" y="14638"/>
                    </a:lnTo>
                    <a:lnTo>
                      <a:pt x="9560" y="14749"/>
                    </a:lnTo>
                    <a:lnTo>
                      <a:pt x="9914" y="14859"/>
                    </a:lnTo>
                    <a:lnTo>
                      <a:pt x="10090" y="14947"/>
                    </a:lnTo>
                    <a:lnTo>
                      <a:pt x="10267" y="15036"/>
                    </a:lnTo>
                    <a:lnTo>
                      <a:pt x="10664" y="15323"/>
                    </a:lnTo>
                    <a:lnTo>
                      <a:pt x="11503" y="15853"/>
                    </a:lnTo>
                    <a:lnTo>
                      <a:pt x="11525" y="15875"/>
                    </a:lnTo>
                    <a:lnTo>
                      <a:pt x="11967" y="16140"/>
                    </a:lnTo>
                    <a:lnTo>
                      <a:pt x="12475" y="16449"/>
                    </a:lnTo>
                    <a:lnTo>
                      <a:pt x="12762" y="16603"/>
                    </a:lnTo>
                    <a:lnTo>
                      <a:pt x="13512" y="17001"/>
                    </a:lnTo>
                    <a:lnTo>
                      <a:pt x="13755" y="17133"/>
                    </a:lnTo>
                    <a:lnTo>
                      <a:pt x="14705" y="17597"/>
                    </a:lnTo>
                    <a:lnTo>
                      <a:pt x="14925" y="17707"/>
                    </a:lnTo>
                    <a:lnTo>
                      <a:pt x="15257" y="17862"/>
                    </a:lnTo>
                    <a:lnTo>
                      <a:pt x="16228" y="18281"/>
                    </a:lnTo>
                    <a:lnTo>
                      <a:pt x="17222" y="18679"/>
                    </a:lnTo>
                    <a:lnTo>
                      <a:pt x="18215" y="19032"/>
                    </a:lnTo>
                    <a:lnTo>
                      <a:pt x="19209" y="19385"/>
                    </a:lnTo>
                    <a:lnTo>
                      <a:pt x="19672" y="19275"/>
                    </a:lnTo>
                    <a:lnTo>
                      <a:pt x="20136" y="19231"/>
                    </a:lnTo>
                    <a:lnTo>
                      <a:pt x="19871" y="19098"/>
                    </a:lnTo>
                    <a:lnTo>
                      <a:pt x="19628" y="18922"/>
                    </a:lnTo>
                    <a:lnTo>
                      <a:pt x="19893" y="18855"/>
                    </a:lnTo>
                    <a:lnTo>
                      <a:pt x="20158" y="18789"/>
                    </a:lnTo>
                    <a:lnTo>
                      <a:pt x="20445" y="18745"/>
                    </a:lnTo>
                    <a:lnTo>
                      <a:pt x="20710" y="18723"/>
                    </a:lnTo>
                    <a:lnTo>
                      <a:pt x="21262" y="18701"/>
                    </a:lnTo>
                    <a:lnTo>
                      <a:pt x="21814" y="18723"/>
                    </a:lnTo>
                    <a:lnTo>
                      <a:pt x="22278" y="18767"/>
                    </a:lnTo>
                    <a:lnTo>
                      <a:pt x="22719" y="18833"/>
                    </a:lnTo>
                    <a:lnTo>
                      <a:pt x="23470" y="18966"/>
                    </a:lnTo>
                    <a:lnTo>
                      <a:pt x="24331" y="19142"/>
                    </a:lnTo>
                    <a:lnTo>
                      <a:pt x="25082" y="19297"/>
                    </a:lnTo>
                    <a:lnTo>
                      <a:pt x="25788" y="19407"/>
                    </a:lnTo>
                    <a:lnTo>
                      <a:pt x="26141" y="19452"/>
                    </a:lnTo>
                    <a:lnTo>
                      <a:pt x="26473" y="19474"/>
                    </a:lnTo>
                    <a:lnTo>
                      <a:pt x="26782" y="19474"/>
                    </a:lnTo>
                    <a:lnTo>
                      <a:pt x="27113" y="19452"/>
                    </a:lnTo>
                    <a:lnTo>
                      <a:pt x="27974" y="19429"/>
                    </a:lnTo>
                    <a:lnTo>
                      <a:pt x="28857" y="19429"/>
                    </a:lnTo>
                    <a:lnTo>
                      <a:pt x="29740" y="19474"/>
                    </a:lnTo>
                    <a:lnTo>
                      <a:pt x="30646" y="19540"/>
                    </a:lnTo>
                    <a:lnTo>
                      <a:pt x="32324" y="19672"/>
                    </a:lnTo>
                    <a:lnTo>
                      <a:pt x="34046" y="19849"/>
                    </a:lnTo>
                    <a:lnTo>
                      <a:pt x="34244" y="19849"/>
                    </a:lnTo>
                    <a:lnTo>
                      <a:pt x="34752" y="19739"/>
                    </a:lnTo>
                    <a:lnTo>
                      <a:pt x="34774" y="19739"/>
                    </a:lnTo>
                    <a:lnTo>
                      <a:pt x="35238" y="19650"/>
                    </a:lnTo>
                    <a:lnTo>
                      <a:pt x="37954" y="19032"/>
                    </a:lnTo>
                    <a:lnTo>
                      <a:pt x="37093" y="19297"/>
                    </a:lnTo>
                    <a:lnTo>
                      <a:pt x="36231" y="19540"/>
                    </a:lnTo>
                    <a:lnTo>
                      <a:pt x="35415" y="19694"/>
                    </a:lnTo>
                    <a:lnTo>
                      <a:pt x="34576" y="19827"/>
                    </a:lnTo>
                    <a:lnTo>
                      <a:pt x="34333" y="19871"/>
                    </a:lnTo>
                    <a:lnTo>
                      <a:pt x="34465" y="19871"/>
                    </a:lnTo>
                    <a:lnTo>
                      <a:pt x="35415" y="19959"/>
                    </a:lnTo>
                    <a:lnTo>
                      <a:pt x="36342" y="20026"/>
                    </a:lnTo>
                    <a:lnTo>
                      <a:pt x="37313" y="20070"/>
                    </a:lnTo>
                    <a:lnTo>
                      <a:pt x="38263" y="20114"/>
                    </a:lnTo>
                    <a:lnTo>
                      <a:pt x="38815" y="20026"/>
                    </a:lnTo>
                    <a:lnTo>
                      <a:pt x="39367" y="19937"/>
                    </a:lnTo>
                    <a:lnTo>
                      <a:pt x="40471" y="19783"/>
                    </a:lnTo>
                    <a:lnTo>
                      <a:pt x="41023" y="19694"/>
                    </a:lnTo>
                    <a:lnTo>
                      <a:pt x="41575" y="19584"/>
                    </a:lnTo>
                    <a:lnTo>
                      <a:pt x="42127" y="19429"/>
                    </a:lnTo>
                    <a:lnTo>
                      <a:pt x="42678" y="19231"/>
                    </a:lnTo>
                    <a:lnTo>
                      <a:pt x="42921" y="19098"/>
                    </a:lnTo>
                    <a:lnTo>
                      <a:pt x="43164" y="18966"/>
                    </a:lnTo>
                    <a:lnTo>
                      <a:pt x="43341" y="18811"/>
                    </a:lnTo>
                    <a:lnTo>
                      <a:pt x="43429" y="18723"/>
                    </a:lnTo>
                    <a:lnTo>
                      <a:pt x="43495" y="18613"/>
                    </a:lnTo>
                    <a:lnTo>
                      <a:pt x="43540" y="18348"/>
                    </a:lnTo>
                    <a:lnTo>
                      <a:pt x="43540" y="18326"/>
                    </a:lnTo>
                    <a:lnTo>
                      <a:pt x="43562" y="17994"/>
                    </a:lnTo>
                    <a:lnTo>
                      <a:pt x="43562" y="17663"/>
                    </a:lnTo>
                    <a:lnTo>
                      <a:pt x="43032" y="18016"/>
                    </a:lnTo>
                    <a:lnTo>
                      <a:pt x="42502" y="18348"/>
                    </a:lnTo>
                    <a:lnTo>
                      <a:pt x="42524" y="18303"/>
                    </a:lnTo>
                    <a:lnTo>
                      <a:pt x="42524" y="18259"/>
                    </a:lnTo>
                    <a:lnTo>
                      <a:pt x="42502" y="18149"/>
                    </a:lnTo>
                    <a:lnTo>
                      <a:pt x="42104" y="18303"/>
                    </a:lnTo>
                    <a:lnTo>
                      <a:pt x="41751" y="18458"/>
                    </a:lnTo>
                    <a:lnTo>
                      <a:pt x="41354" y="18590"/>
                    </a:lnTo>
                    <a:lnTo>
                      <a:pt x="41155" y="18657"/>
                    </a:lnTo>
                    <a:lnTo>
                      <a:pt x="40934" y="18701"/>
                    </a:lnTo>
                    <a:lnTo>
                      <a:pt x="41243" y="18458"/>
                    </a:lnTo>
                    <a:lnTo>
                      <a:pt x="41552" y="18259"/>
                    </a:lnTo>
                    <a:lnTo>
                      <a:pt x="41884" y="18083"/>
                    </a:lnTo>
                    <a:lnTo>
                      <a:pt x="42215" y="17928"/>
                    </a:lnTo>
                    <a:lnTo>
                      <a:pt x="42899" y="17619"/>
                    </a:lnTo>
                    <a:lnTo>
                      <a:pt x="43230" y="17464"/>
                    </a:lnTo>
                    <a:lnTo>
                      <a:pt x="43540" y="17288"/>
                    </a:lnTo>
                    <a:lnTo>
                      <a:pt x="43473" y="16868"/>
                    </a:lnTo>
                    <a:lnTo>
                      <a:pt x="42811" y="17133"/>
                    </a:lnTo>
                    <a:lnTo>
                      <a:pt x="42127" y="17354"/>
                    </a:lnTo>
                    <a:lnTo>
                      <a:pt x="41398" y="17553"/>
                    </a:lnTo>
                    <a:lnTo>
                      <a:pt x="40625" y="17729"/>
                    </a:lnTo>
                    <a:lnTo>
                      <a:pt x="39013" y="18061"/>
                    </a:lnTo>
                    <a:lnTo>
                      <a:pt x="38042" y="18259"/>
                    </a:lnTo>
                    <a:lnTo>
                      <a:pt x="37335" y="18414"/>
                    </a:lnTo>
                    <a:lnTo>
                      <a:pt x="36828" y="18568"/>
                    </a:lnTo>
                    <a:lnTo>
                      <a:pt x="36099" y="18767"/>
                    </a:lnTo>
                    <a:lnTo>
                      <a:pt x="36430" y="18833"/>
                    </a:lnTo>
                    <a:lnTo>
                      <a:pt x="36717" y="18900"/>
                    </a:lnTo>
                    <a:lnTo>
                      <a:pt x="36342" y="18900"/>
                    </a:lnTo>
                    <a:lnTo>
                      <a:pt x="36055" y="18878"/>
                    </a:lnTo>
                    <a:lnTo>
                      <a:pt x="35724" y="18855"/>
                    </a:lnTo>
                    <a:lnTo>
                      <a:pt x="35172" y="18966"/>
                    </a:lnTo>
                    <a:lnTo>
                      <a:pt x="34620" y="19054"/>
                    </a:lnTo>
                    <a:lnTo>
                      <a:pt x="34046" y="19142"/>
                    </a:lnTo>
                    <a:lnTo>
                      <a:pt x="33450" y="19209"/>
                    </a:lnTo>
                    <a:lnTo>
                      <a:pt x="33450" y="19209"/>
                    </a:lnTo>
                    <a:lnTo>
                      <a:pt x="35392" y="18811"/>
                    </a:lnTo>
                    <a:lnTo>
                      <a:pt x="34443" y="18679"/>
                    </a:lnTo>
                    <a:lnTo>
                      <a:pt x="33494" y="18524"/>
                    </a:lnTo>
                    <a:lnTo>
                      <a:pt x="33008" y="18458"/>
                    </a:lnTo>
                    <a:lnTo>
                      <a:pt x="32522" y="18414"/>
                    </a:lnTo>
                    <a:lnTo>
                      <a:pt x="32037" y="18392"/>
                    </a:lnTo>
                    <a:lnTo>
                      <a:pt x="31551" y="18414"/>
                    </a:lnTo>
                    <a:lnTo>
                      <a:pt x="31286" y="18480"/>
                    </a:lnTo>
                    <a:lnTo>
                      <a:pt x="30999" y="18502"/>
                    </a:lnTo>
                    <a:lnTo>
                      <a:pt x="30381" y="18524"/>
                    </a:lnTo>
                    <a:lnTo>
                      <a:pt x="29740" y="18546"/>
                    </a:lnTo>
                    <a:lnTo>
                      <a:pt x="29409" y="18546"/>
                    </a:lnTo>
                    <a:lnTo>
                      <a:pt x="29100" y="18568"/>
                    </a:lnTo>
                    <a:lnTo>
                      <a:pt x="29012" y="18679"/>
                    </a:lnTo>
                    <a:lnTo>
                      <a:pt x="28857" y="18590"/>
                    </a:lnTo>
                    <a:lnTo>
                      <a:pt x="28658" y="18679"/>
                    </a:lnTo>
                    <a:lnTo>
                      <a:pt x="28504" y="18745"/>
                    </a:lnTo>
                    <a:lnTo>
                      <a:pt x="27842" y="18723"/>
                    </a:lnTo>
                    <a:lnTo>
                      <a:pt x="27179" y="18701"/>
                    </a:lnTo>
                    <a:lnTo>
                      <a:pt x="26517" y="18635"/>
                    </a:lnTo>
                    <a:lnTo>
                      <a:pt x="26186" y="18590"/>
                    </a:lnTo>
                    <a:lnTo>
                      <a:pt x="25854" y="18524"/>
                    </a:lnTo>
                    <a:lnTo>
                      <a:pt x="25501" y="18524"/>
                    </a:lnTo>
                    <a:lnTo>
                      <a:pt x="25413" y="18502"/>
                    </a:lnTo>
                    <a:lnTo>
                      <a:pt x="25214" y="18414"/>
                    </a:lnTo>
                    <a:lnTo>
                      <a:pt x="25015" y="18303"/>
                    </a:lnTo>
                    <a:lnTo>
                      <a:pt x="24839" y="18215"/>
                    </a:lnTo>
                    <a:lnTo>
                      <a:pt x="24839" y="18215"/>
                    </a:lnTo>
                    <a:lnTo>
                      <a:pt x="25082" y="18326"/>
                    </a:lnTo>
                    <a:lnTo>
                      <a:pt x="25347" y="18392"/>
                    </a:lnTo>
                    <a:lnTo>
                      <a:pt x="25854" y="18524"/>
                    </a:lnTo>
                    <a:lnTo>
                      <a:pt x="26252" y="18502"/>
                    </a:lnTo>
                    <a:lnTo>
                      <a:pt x="26627" y="18458"/>
                    </a:lnTo>
                    <a:lnTo>
                      <a:pt x="27378" y="18392"/>
                    </a:lnTo>
                    <a:lnTo>
                      <a:pt x="27753" y="18370"/>
                    </a:lnTo>
                    <a:lnTo>
                      <a:pt x="28106" y="18392"/>
                    </a:lnTo>
                    <a:lnTo>
                      <a:pt x="28482" y="18480"/>
                    </a:lnTo>
                    <a:lnTo>
                      <a:pt x="28658" y="18524"/>
                    </a:lnTo>
                    <a:lnTo>
                      <a:pt x="28857" y="18590"/>
                    </a:lnTo>
                    <a:lnTo>
                      <a:pt x="28968" y="18568"/>
                    </a:lnTo>
                    <a:lnTo>
                      <a:pt x="29100" y="18568"/>
                    </a:lnTo>
                    <a:lnTo>
                      <a:pt x="29188" y="18480"/>
                    </a:lnTo>
                    <a:lnTo>
                      <a:pt x="29277" y="18392"/>
                    </a:lnTo>
                    <a:lnTo>
                      <a:pt x="29365" y="18348"/>
                    </a:lnTo>
                    <a:lnTo>
                      <a:pt x="29475" y="18281"/>
                    </a:lnTo>
                    <a:lnTo>
                      <a:pt x="29696" y="18237"/>
                    </a:lnTo>
                    <a:lnTo>
                      <a:pt x="29917" y="18215"/>
                    </a:lnTo>
                    <a:lnTo>
                      <a:pt x="30160" y="18237"/>
                    </a:lnTo>
                    <a:lnTo>
                      <a:pt x="30403" y="18281"/>
                    </a:lnTo>
                    <a:lnTo>
                      <a:pt x="30866" y="18370"/>
                    </a:lnTo>
                    <a:lnTo>
                      <a:pt x="30866" y="18303"/>
                    </a:lnTo>
                    <a:lnTo>
                      <a:pt x="30888" y="18259"/>
                    </a:lnTo>
                    <a:lnTo>
                      <a:pt x="30933" y="18237"/>
                    </a:lnTo>
                    <a:lnTo>
                      <a:pt x="30977" y="18237"/>
                    </a:lnTo>
                    <a:lnTo>
                      <a:pt x="31087" y="18215"/>
                    </a:lnTo>
                    <a:lnTo>
                      <a:pt x="31131" y="18171"/>
                    </a:lnTo>
                    <a:lnTo>
                      <a:pt x="31175" y="18105"/>
                    </a:lnTo>
                    <a:lnTo>
                      <a:pt x="32257" y="17685"/>
                    </a:lnTo>
                    <a:lnTo>
                      <a:pt x="33207" y="17288"/>
                    </a:lnTo>
                    <a:lnTo>
                      <a:pt x="33229" y="17266"/>
                    </a:lnTo>
                    <a:lnTo>
                      <a:pt x="33560" y="17200"/>
                    </a:lnTo>
                    <a:lnTo>
                      <a:pt x="33891" y="17133"/>
                    </a:lnTo>
                    <a:lnTo>
                      <a:pt x="34531" y="17089"/>
                    </a:lnTo>
                    <a:lnTo>
                      <a:pt x="34841" y="17045"/>
                    </a:lnTo>
                    <a:lnTo>
                      <a:pt x="35150" y="16979"/>
                    </a:lnTo>
                    <a:lnTo>
                      <a:pt x="35304" y="16935"/>
                    </a:lnTo>
                    <a:lnTo>
                      <a:pt x="35437" y="16868"/>
                    </a:lnTo>
                    <a:lnTo>
                      <a:pt x="35591" y="16780"/>
                    </a:lnTo>
                    <a:lnTo>
                      <a:pt x="35746" y="16670"/>
                    </a:lnTo>
                    <a:lnTo>
                      <a:pt x="35834" y="16625"/>
                    </a:lnTo>
                    <a:lnTo>
                      <a:pt x="35944" y="16581"/>
                    </a:lnTo>
                    <a:lnTo>
                      <a:pt x="36055" y="16559"/>
                    </a:lnTo>
                    <a:lnTo>
                      <a:pt x="36452" y="16559"/>
                    </a:lnTo>
                    <a:lnTo>
                      <a:pt x="36563" y="16537"/>
                    </a:lnTo>
                    <a:lnTo>
                      <a:pt x="36695" y="16515"/>
                    </a:lnTo>
                    <a:lnTo>
                      <a:pt x="36916" y="16361"/>
                    </a:lnTo>
                    <a:lnTo>
                      <a:pt x="37137" y="16250"/>
                    </a:lnTo>
                    <a:lnTo>
                      <a:pt x="36673" y="16096"/>
                    </a:lnTo>
                    <a:lnTo>
                      <a:pt x="36673" y="16074"/>
                    </a:lnTo>
                    <a:lnTo>
                      <a:pt x="36717" y="16051"/>
                    </a:lnTo>
                    <a:lnTo>
                      <a:pt x="36916" y="15985"/>
                    </a:lnTo>
                    <a:lnTo>
                      <a:pt x="37600" y="15786"/>
                    </a:lnTo>
                    <a:lnTo>
                      <a:pt x="37932" y="15698"/>
                    </a:lnTo>
                    <a:lnTo>
                      <a:pt x="38417" y="15522"/>
                    </a:lnTo>
                    <a:lnTo>
                      <a:pt x="38815" y="15345"/>
                    </a:lnTo>
                    <a:lnTo>
                      <a:pt x="38969" y="15257"/>
                    </a:lnTo>
                    <a:lnTo>
                      <a:pt x="39080" y="15168"/>
                    </a:lnTo>
                    <a:lnTo>
                      <a:pt x="39146" y="15080"/>
                    </a:lnTo>
                    <a:lnTo>
                      <a:pt x="39168" y="15036"/>
                    </a:lnTo>
                    <a:lnTo>
                      <a:pt x="39146" y="14992"/>
                    </a:lnTo>
                    <a:lnTo>
                      <a:pt x="39124" y="14970"/>
                    </a:lnTo>
                    <a:lnTo>
                      <a:pt x="39058" y="14970"/>
                    </a:lnTo>
                    <a:lnTo>
                      <a:pt x="38793" y="15014"/>
                    </a:lnTo>
                    <a:lnTo>
                      <a:pt x="37887" y="15168"/>
                    </a:lnTo>
                    <a:lnTo>
                      <a:pt x="37622" y="15212"/>
                    </a:lnTo>
                    <a:lnTo>
                      <a:pt x="37093" y="15279"/>
                    </a:lnTo>
                    <a:lnTo>
                      <a:pt x="36519" y="15345"/>
                    </a:lnTo>
                    <a:lnTo>
                      <a:pt x="35967" y="15367"/>
                    </a:lnTo>
                    <a:lnTo>
                      <a:pt x="35437" y="15345"/>
                    </a:lnTo>
                    <a:lnTo>
                      <a:pt x="35392" y="15279"/>
                    </a:lnTo>
                    <a:lnTo>
                      <a:pt x="35370" y="15168"/>
                    </a:lnTo>
                    <a:lnTo>
                      <a:pt x="35370" y="15058"/>
                    </a:lnTo>
                    <a:lnTo>
                      <a:pt x="35370" y="14947"/>
                    </a:lnTo>
                    <a:lnTo>
                      <a:pt x="35437" y="14683"/>
                    </a:lnTo>
                    <a:lnTo>
                      <a:pt x="35547" y="14418"/>
                    </a:lnTo>
                    <a:lnTo>
                      <a:pt x="35680" y="14153"/>
                    </a:lnTo>
                    <a:lnTo>
                      <a:pt x="35790" y="13932"/>
                    </a:lnTo>
                    <a:lnTo>
                      <a:pt x="35922" y="13755"/>
                    </a:lnTo>
                    <a:lnTo>
                      <a:pt x="36011" y="13667"/>
                    </a:lnTo>
                    <a:lnTo>
                      <a:pt x="36077" y="13579"/>
                    </a:lnTo>
                    <a:lnTo>
                      <a:pt x="35437" y="13468"/>
                    </a:lnTo>
                    <a:lnTo>
                      <a:pt x="34620" y="13623"/>
                    </a:lnTo>
                    <a:lnTo>
                      <a:pt x="34399" y="13667"/>
                    </a:lnTo>
                    <a:lnTo>
                      <a:pt x="34222" y="13689"/>
                    </a:lnTo>
                    <a:lnTo>
                      <a:pt x="33450" y="13799"/>
                    </a:lnTo>
                    <a:lnTo>
                      <a:pt x="32677" y="13866"/>
                    </a:lnTo>
                    <a:lnTo>
                      <a:pt x="33163" y="13667"/>
                    </a:lnTo>
                    <a:lnTo>
                      <a:pt x="33405" y="13534"/>
                    </a:lnTo>
                    <a:lnTo>
                      <a:pt x="33560" y="13468"/>
                    </a:lnTo>
                    <a:lnTo>
                      <a:pt x="33737" y="13424"/>
                    </a:lnTo>
                    <a:lnTo>
                      <a:pt x="34046" y="13358"/>
                    </a:lnTo>
                    <a:lnTo>
                      <a:pt x="34377" y="13336"/>
                    </a:lnTo>
                    <a:lnTo>
                      <a:pt x="34686" y="13358"/>
                    </a:lnTo>
                    <a:lnTo>
                      <a:pt x="35061" y="13402"/>
                    </a:lnTo>
                    <a:lnTo>
                      <a:pt x="35437" y="13468"/>
                    </a:lnTo>
                    <a:lnTo>
                      <a:pt x="36187" y="13292"/>
                    </a:lnTo>
                    <a:lnTo>
                      <a:pt x="36607" y="13159"/>
                    </a:lnTo>
                    <a:lnTo>
                      <a:pt x="36342" y="13358"/>
                    </a:lnTo>
                    <a:lnTo>
                      <a:pt x="36077" y="13579"/>
                    </a:lnTo>
                    <a:lnTo>
                      <a:pt x="36496" y="13645"/>
                    </a:lnTo>
                    <a:lnTo>
                      <a:pt x="36894" y="13689"/>
                    </a:lnTo>
                    <a:lnTo>
                      <a:pt x="37203" y="13490"/>
                    </a:lnTo>
                    <a:lnTo>
                      <a:pt x="37424" y="13358"/>
                    </a:lnTo>
                    <a:lnTo>
                      <a:pt x="37622" y="13269"/>
                    </a:lnTo>
                    <a:lnTo>
                      <a:pt x="37755" y="13203"/>
                    </a:lnTo>
                    <a:lnTo>
                      <a:pt x="38020" y="12651"/>
                    </a:lnTo>
                    <a:lnTo>
                      <a:pt x="37932" y="12651"/>
                    </a:lnTo>
                    <a:lnTo>
                      <a:pt x="37291" y="12916"/>
                    </a:lnTo>
                    <a:lnTo>
                      <a:pt x="36607" y="13159"/>
                    </a:lnTo>
                    <a:lnTo>
                      <a:pt x="36607" y="13159"/>
                    </a:lnTo>
                    <a:lnTo>
                      <a:pt x="36629" y="13137"/>
                    </a:lnTo>
                    <a:lnTo>
                      <a:pt x="36386" y="13115"/>
                    </a:lnTo>
                    <a:lnTo>
                      <a:pt x="36143" y="13071"/>
                    </a:lnTo>
                    <a:lnTo>
                      <a:pt x="35878" y="13027"/>
                    </a:lnTo>
                    <a:lnTo>
                      <a:pt x="35437" y="12938"/>
                    </a:lnTo>
                    <a:lnTo>
                      <a:pt x="35370" y="12938"/>
                    </a:lnTo>
                    <a:lnTo>
                      <a:pt x="35282" y="12916"/>
                    </a:lnTo>
                    <a:lnTo>
                      <a:pt x="35216" y="12894"/>
                    </a:lnTo>
                    <a:lnTo>
                      <a:pt x="34553" y="13027"/>
                    </a:lnTo>
                    <a:lnTo>
                      <a:pt x="33869" y="13137"/>
                    </a:lnTo>
                    <a:lnTo>
                      <a:pt x="33207" y="13225"/>
                    </a:lnTo>
                    <a:lnTo>
                      <a:pt x="32522" y="13269"/>
                    </a:lnTo>
                    <a:lnTo>
                      <a:pt x="33008" y="13071"/>
                    </a:lnTo>
                    <a:lnTo>
                      <a:pt x="33273" y="12938"/>
                    </a:lnTo>
                    <a:lnTo>
                      <a:pt x="33538" y="12828"/>
                    </a:lnTo>
                    <a:lnTo>
                      <a:pt x="33803" y="12784"/>
                    </a:lnTo>
                    <a:lnTo>
                      <a:pt x="34090" y="12762"/>
                    </a:lnTo>
                    <a:lnTo>
                      <a:pt x="34355" y="12762"/>
                    </a:lnTo>
                    <a:lnTo>
                      <a:pt x="34642" y="12806"/>
                    </a:lnTo>
                    <a:lnTo>
                      <a:pt x="35216" y="12894"/>
                    </a:lnTo>
                    <a:lnTo>
                      <a:pt x="35348" y="12872"/>
                    </a:lnTo>
                    <a:lnTo>
                      <a:pt x="35370" y="12872"/>
                    </a:lnTo>
                    <a:lnTo>
                      <a:pt x="36055" y="12695"/>
                    </a:lnTo>
                    <a:lnTo>
                      <a:pt x="36717" y="12475"/>
                    </a:lnTo>
                    <a:lnTo>
                      <a:pt x="37203" y="12298"/>
                    </a:lnTo>
                    <a:lnTo>
                      <a:pt x="37667" y="12099"/>
                    </a:lnTo>
                    <a:lnTo>
                      <a:pt x="36364" y="12099"/>
                    </a:lnTo>
                    <a:lnTo>
                      <a:pt x="36011" y="12143"/>
                    </a:lnTo>
                    <a:lnTo>
                      <a:pt x="35238" y="12276"/>
                    </a:lnTo>
                    <a:lnTo>
                      <a:pt x="34465" y="12408"/>
                    </a:lnTo>
                    <a:lnTo>
                      <a:pt x="33714" y="12519"/>
                    </a:lnTo>
                    <a:lnTo>
                      <a:pt x="32942" y="12607"/>
                    </a:lnTo>
                    <a:lnTo>
                      <a:pt x="32037" y="12673"/>
                    </a:lnTo>
                    <a:lnTo>
                      <a:pt x="31440" y="12695"/>
                    </a:lnTo>
                    <a:lnTo>
                      <a:pt x="30535" y="12695"/>
                    </a:lnTo>
                    <a:lnTo>
                      <a:pt x="29873" y="12673"/>
                    </a:lnTo>
                    <a:lnTo>
                      <a:pt x="29652" y="12784"/>
                    </a:lnTo>
                    <a:lnTo>
                      <a:pt x="29409" y="12872"/>
                    </a:lnTo>
                    <a:lnTo>
                      <a:pt x="29188" y="12916"/>
                    </a:lnTo>
                    <a:lnTo>
                      <a:pt x="28990" y="12938"/>
                    </a:lnTo>
                    <a:lnTo>
                      <a:pt x="28769" y="12916"/>
                    </a:lnTo>
                    <a:lnTo>
                      <a:pt x="28548" y="12894"/>
                    </a:lnTo>
                    <a:lnTo>
                      <a:pt x="28106" y="12806"/>
                    </a:lnTo>
                    <a:lnTo>
                      <a:pt x="27223" y="12585"/>
                    </a:lnTo>
                    <a:lnTo>
                      <a:pt x="27047" y="12541"/>
                    </a:lnTo>
                    <a:lnTo>
                      <a:pt x="27047" y="12607"/>
                    </a:lnTo>
                    <a:lnTo>
                      <a:pt x="27003" y="12651"/>
                    </a:lnTo>
                    <a:lnTo>
                      <a:pt x="26958" y="12695"/>
                    </a:lnTo>
                    <a:lnTo>
                      <a:pt x="26914" y="12695"/>
                    </a:lnTo>
                    <a:lnTo>
                      <a:pt x="26804" y="12718"/>
                    </a:lnTo>
                    <a:lnTo>
                      <a:pt x="26760" y="12740"/>
                    </a:lnTo>
                    <a:lnTo>
                      <a:pt x="26738" y="12762"/>
                    </a:lnTo>
                    <a:lnTo>
                      <a:pt x="26451" y="12784"/>
                    </a:lnTo>
                    <a:lnTo>
                      <a:pt x="26186" y="12784"/>
                    </a:lnTo>
                    <a:lnTo>
                      <a:pt x="25921" y="12740"/>
                    </a:lnTo>
                    <a:lnTo>
                      <a:pt x="25656" y="12651"/>
                    </a:lnTo>
                    <a:lnTo>
                      <a:pt x="25391" y="12563"/>
                    </a:lnTo>
                    <a:lnTo>
                      <a:pt x="25148" y="12453"/>
                    </a:lnTo>
                    <a:lnTo>
                      <a:pt x="24618" y="12210"/>
                    </a:lnTo>
                    <a:lnTo>
                      <a:pt x="24574" y="12166"/>
                    </a:lnTo>
                    <a:lnTo>
                      <a:pt x="24552" y="12099"/>
                    </a:lnTo>
                    <a:lnTo>
                      <a:pt x="24530" y="12011"/>
                    </a:lnTo>
                    <a:lnTo>
                      <a:pt x="24508" y="11923"/>
                    </a:lnTo>
                    <a:lnTo>
                      <a:pt x="24486" y="11945"/>
                    </a:lnTo>
                    <a:lnTo>
                      <a:pt x="24287" y="12011"/>
                    </a:lnTo>
                    <a:lnTo>
                      <a:pt x="24066" y="12055"/>
                    </a:lnTo>
                    <a:lnTo>
                      <a:pt x="23867" y="12077"/>
                    </a:lnTo>
                    <a:lnTo>
                      <a:pt x="23669" y="12099"/>
                    </a:lnTo>
                    <a:lnTo>
                      <a:pt x="23448" y="12099"/>
                    </a:lnTo>
                    <a:lnTo>
                      <a:pt x="23227" y="12077"/>
                    </a:lnTo>
                    <a:lnTo>
                      <a:pt x="22940" y="12033"/>
                    </a:lnTo>
                    <a:lnTo>
                      <a:pt x="22675" y="11967"/>
                    </a:lnTo>
                    <a:lnTo>
                      <a:pt x="22410" y="11901"/>
                    </a:lnTo>
                    <a:lnTo>
                      <a:pt x="22013" y="11746"/>
                    </a:lnTo>
                    <a:lnTo>
                      <a:pt x="21637" y="11569"/>
                    </a:lnTo>
                    <a:lnTo>
                      <a:pt x="21130" y="11304"/>
                    </a:lnTo>
                    <a:lnTo>
                      <a:pt x="20953" y="11216"/>
                    </a:lnTo>
                    <a:lnTo>
                      <a:pt x="20754" y="11084"/>
                    </a:lnTo>
                    <a:lnTo>
                      <a:pt x="21019" y="11194"/>
                    </a:lnTo>
                    <a:lnTo>
                      <a:pt x="21483" y="11327"/>
                    </a:lnTo>
                    <a:lnTo>
                      <a:pt x="21969" y="11437"/>
                    </a:lnTo>
                    <a:lnTo>
                      <a:pt x="22498" y="11525"/>
                    </a:lnTo>
                    <a:lnTo>
                      <a:pt x="23028" y="11592"/>
                    </a:lnTo>
                    <a:lnTo>
                      <a:pt x="22057" y="11327"/>
                    </a:lnTo>
                    <a:lnTo>
                      <a:pt x="21880" y="11282"/>
                    </a:lnTo>
                    <a:lnTo>
                      <a:pt x="21240" y="11084"/>
                    </a:lnTo>
                    <a:lnTo>
                      <a:pt x="20246" y="10753"/>
                    </a:lnTo>
                    <a:lnTo>
                      <a:pt x="19739" y="10554"/>
                    </a:lnTo>
                    <a:lnTo>
                      <a:pt x="19253" y="10355"/>
                    </a:lnTo>
                    <a:lnTo>
                      <a:pt x="18568" y="10046"/>
                    </a:lnTo>
                    <a:lnTo>
                      <a:pt x="18326" y="9936"/>
                    </a:lnTo>
                    <a:lnTo>
                      <a:pt x="17950" y="9759"/>
                    </a:lnTo>
                    <a:lnTo>
                      <a:pt x="17597" y="9582"/>
                    </a:lnTo>
                    <a:lnTo>
                      <a:pt x="17420" y="9494"/>
                    </a:lnTo>
                    <a:lnTo>
                      <a:pt x="16559" y="9119"/>
                    </a:lnTo>
                    <a:lnTo>
                      <a:pt x="15698" y="8787"/>
                    </a:lnTo>
                    <a:lnTo>
                      <a:pt x="15654" y="8765"/>
                    </a:lnTo>
                    <a:lnTo>
                      <a:pt x="14970" y="8478"/>
                    </a:lnTo>
                    <a:lnTo>
                      <a:pt x="14153" y="8169"/>
                    </a:lnTo>
                    <a:lnTo>
                      <a:pt x="13689" y="7993"/>
                    </a:lnTo>
                    <a:lnTo>
                      <a:pt x="13380" y="7860"/>
                    </a:lnTo>
                    <a:lnTo>
                      <a:pt x="13159" y="7750"/>
                    </a:lnTo>
                    <a:lnTo>
                      <a:pt x="12938" y="7617"/>
                    </a:lnTo>
                    <a:lnTo>
                      <a:pt x="12740" y="7485"/>
                    </a:lnTo>
                    <a:lnTo>
                      <a:pt x="12541" y="7330"/>
                    </a:lnTo>
                    <a:lnTo>
                      <a:pt x="12188" y="6999"/>
                    </a:lnTo>
                    <a:lnTo>
                      <a:pt x="12011" y="6845"/>
                    </a:lnTo>
                    <a:lnTo>
                      <a:pt x="11857" y="6646"/>
                    </a:lnTo>
                    <a:lnTo>
                      <a:pt x="12099" y="6602"/>
                    </a:lnTo>
                    <a:lnTo>
                      <a:pt x="11967" y="6469"/>
                    </a:lnTo>
                    <a:lnTo>
                      <a:pt x="11658" y="6138"/>
                    </a:lnTo>
                    <a:lnTo>
                      <a:pt x="11371" y="5829"/>
                    </a:lnTo>
                    <a:lnTo>
                      <a:pt x="11062" y="5542"/>
                    </a:lnTo>
                    <a:lnTo>
                      <a:pt x="10731" y="5255"/>
                    </a:lnTo>
                    <a:lnTo>
                      <a:pt x="10399" y="4990"/>
                    </a:lnTo>
                    <a:lnTo>
                      <a:pt x="10223" y="4857"/>
                    </a:lnTo>
                    <a:lnTo>
                      <a:pt x="9604" y="4328"/>
                    </a:lnTo>
                    <a:lnTo>
                      <a:pt x="9163" y="3930"/>
                    </a:lnTo>
                    <a:lnTo>
                      <a:pt x="8766" y="3489"/>
                    </a:lnTo>
                    <a:lnTo>
                      <a:pt x="8478" y="3179"/>
                    </a:lnTo>
                    <a:lnTo>
                      <a:pt x="8125" y="2716"/>
                    </a:lnTo>
                    <a:lnTo>
                      <a:pt x="7794" y="2230"/>
                    </a:lnTo>
                    <a:lnTo>
                      <a:pt x="7463" y="1700"/>
                    </a:lnTo>
                    <a:lnTo>
                      <a:pt x="7176" y="1148"/>
                    </a:lnTo>
                    <a:lnTo>
                      <a:pt x="7021" y="883"/>
                    </a:lnTo>
                    <a:lnTo>
                      <a:pt x="6845" y="618"/>
                    </a:lnTo>
                    <a:lnTo>
                      <a:pt x="6690" y="353"/>
                    </a:lnTo>
                    <a:lnTo>
                      <a:pt x="6558" y="66"/>
                    </a:lnTo>
                    <a:lnTo>
                      <a:pt x="6513" y="22"/>
                    </a:lnTo>
                    <a:lnTo>
                      <a:pt x="6469"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7"/>
              <p:cNvSpPr/>
              <p:nvPr/>
            </p:nvSpPr>
            <p:spPr>
              <a:xfrm rot="-8999924">
                <a:off x="4959378" y="-431593"/>
                <a:ext cx="320561" cy="60951"/>
              </a:xfrm>
              <a:custGeom>
                <a:avLst/>
                <a:gdLst/>
                <a:ahLst/>
                <a:cxnLst/>
                <a:rect l="l" t="t" r="r" b="b"/>
                <a:pathLst>
                  <a:path w="5233" h="995" extrusionOk="0">
                    <a:moveTo>
                      <a:pt x="1678" y="1"/>
                    </a:moveTo>
                    <a:lnTo>
                      <a:pt x="1347" y="23"/>
                    </a:lnTo>
                    <a:lnTo>
                      <a:pt x="662" y="89"/>
                    </a:lnTo>
                    <a:lnTo>
                      <a:pt x="0" y="156"/>
                    </a:lnTo>
                    <a:lnTo>
                      <a:pt x="1369" y="531"/>
                    </a:lnTo>
                    <a:lnTo>
                      <a:pt x="2340" y="730"/>
                    </a:lnTo>
                    <a:lnTo>
                      <a:pt x="3312" y="862"/>
                    </a:lnTo>
                    <a:lnTo>
                      <a:pt x="4261" y="950"/>
                    </a:lnTo>
                    <a:lnTo>
                      <a:pt x="5233" y="995"/>
                    </a:lnTo>
                    <a:lnTo>
                      <a:pt x="5233" y="995"/>
                    </a:lnTo>
                    <a:lnTo>
                      <a:pt x="4570" y="818"/>
                    </a:lnTo>
                    <a:lnTo>
                      <a:pt x="3930" y="597"/>
                    </a:lnTo>
                    <a:lnTo>
                      <a:pt x="3290" y="376"/>
                    </a:lnTo>
                    <a:lnTo>
                      <a:pt x="2672" y="111"/>
                    </a:lnTo>
                    <a:lnTo>
                      <a:pt x="2340" y="45"/>
                    </a:lnTo>
                    <a:lnTo>
                      <a:pt x="2009" y="23"/>
                    </a:lnTo>
                    <a:lnTo>
                      <a:pt x="1678" y="1"/>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7"/>
              <p:cNvSpPr/>
              <p:nvPr/>
            </p:nvSpPr>
            <p:spPr>
              <a:xfrm rot="-8999924">
                <a:off x="4343660" y="-728880"/>
                <a:ext cx="711508" cy="101504"/>
              </a:xfrm>
              <a:custGeom>
                <a:avLst/>
                <a:gdLst/>
                <a:ahLst/>
                <a:cxnLst/>
                <a:rect l="l" t="t" r="r" b="b"/>
                <a:pathLst>
                  <a:path w="11615" h="1657" extrusionOk="0">
                    <a:moveTo>
                      <a:pt x="906" y="1"/>
                    </a:moveTo>
                    <a:lnTo>
                      <a:pt x="222" y="23"/>
                    </a:lnTo>
                    <a:lnTo>
                      <a:pt x="1" y="23"/>
                    </a:lnTo>
                    <a:lnTo>
                      <a:pt x="597" y="199"/>
                    </a:lnTo>
                    <a:lnTo>
                      <a:pt x="1193" y="354"/>
                    </a:lnTo>
                    <a:lnTo>
                      <a:pt x="1789" y="508"/>
                    </a:lnTo>
                    <a:lnTo>
                      <a:pt x="2385" y="641"/>
                    </a:lnTo>
                    <a:lnTo>
                      <a:pt x="2982" y="751"/>
                    </a:lnTo>
                    <a:lnTo>
                      <a:pt x="3600" y="840"/>
                    </a:lnTo>
                    <a:lnTo>
                      <a:pt x="4196" y="928"/>
                    </a:lnTo>
                    <a:lnTo>
                      <a:pt x="4814" y="994"/>
                    </a:lnTo>
                    <a:lnTo>
                      <a:pt x="3931" y="972"/>
                    </a:lnTo>
                    <a:lnTo>
                      <a:pt x="3048" y="950"/>
                    </a:lnTo>
                    <a:lnTo>
                      <a:pt x="1281" y="862"/>
                    </a:lnTo>
                    <a:lnTo>
                      <a:pt x="752" y="862"/>
                    </a:lnTo>
                    <a:lnTo>
                      <a:pt x="222" y="840"/>
                    </a:lnTo>
                    <a:lnTo>
                      <a:pt x="222" y="840"/>
                    </a:lnTo>
                    <a:lnTo>
                      <a:pt x="1215" y="1104"/>
                    </a:lnTo>
                    <a:lnTo>
                      <a:pt x="2209" y="1325"/>
                    </a:lnTo>
                    <a:lnTo>
                      <a:pt x="3224" y="1502"/>
                    </a:lnTo>
                    <a:lnTo>
                      <a:pt x="4262" y="1634"/>
                    </a:lnTo>
                    <a:lnTo>
                      <a:pt x="5101" y="1656"/>
                    </a:lnTo>
                    <a:lnTo>
                      <a:pt x="5962" y="1634"/>
                    </a:lnTo>
                    <a:lnTo>
                      <a:pt x="6801" y="1590"/>
                    </a:lnTo>
                    <a:lnTo>
                      <a:pt x="7640" y="1546"/>
                    </a:lnTo>
                    <a:lnTo>
                      <a:pt x="8479" y="1458"/>
                    </a:lnTo>
                    <a:lnTo>
                      <a:pt x="9296" y="1325"/>
                    </a:lnTo>
                    <a:lnTo>
                      <a:pt x="10091" y="1171"/>
                    </a:lnTo>
                    <a:lnTo>
                      <a:pt x="10908" y="994"/>
                    </a:lnTo>
                    <a:lnTo>
                      <a:pt x="11614" y="862"/>
                    </a:lnTo>
                    <a:lnTo>
                      <a:pt x="10157" y="795"/>
                    </a:lnTo>
                    <a:lnTo>
                      <a:pt x="8700" y="663"/>
                    </a:lnTo>
                    <a:lnTo>
                      <a:pt x="7243" y="530"/>
                    </a:lnTo>
                    <a:lnTo>
                      <a:pt x="5808" y="376"/>
                    </a:lnTo>
                    <a:lnTo>
                      <a:pt x="4395" y="221"/>
                    </a:lnTo>
                    <a:lnTo>
                      <a:pt x="2982" y="89"/>
                    </a:lnTo>
                    <a:lnTo>
                      <a:pt x="2297" y="45"/>
                    </a:lnTo>
                    <a:lnTo>
                      <a:pt x="1591" y="23"/>
                    </a:lnTo>
                    <a:lnTo>
                      <a:pt x="906" y="1"/>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7"/>
              <p:cNvSpPr/>
              <p:nvPr/>
            </p:nvSpPr>
            <p:spPr>
              <a:xfrm rot="-8999924">
                <a:off x="4419576" y="-686807"/>
                <a:ext cx="43309" cy="8209"/>
              </a:xfrm>
              <a:custGeom>
                <a:avLst/>
                <a:gdLst/>
                <a:ahLst/>
                <a:cxnLst/>
                <a:rect l="l" t="t" r="r" b="b"/>
                <a:pathLst>
                  <a:path w="707" h="134" extrusionOk="0">
                    <a:moveTo>
                      <a:pt x="486" y="1"/>
                    </a:moveTo>
                    <a:lnTo>
                      <a:pt x="0" y="89"/>
                    </a:lnTo>
                    <a:lnTo>
                      <a:pt x="332" y="133"/>
                    </a:lnTo>
                    <a:lnTo>
                      <a:pt x="707" y="45"/>
                    </a:lnTo>
                    <a:lnTo>
                      <a:pt x="486" y="1"/>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7"/>
              <p:cNvSpPr/>
              <p:nvPr/>
            </p:nvSpPr>
            <p:spPr>
              <a:xfrm rot="-8999924">
                <a:off x="4510854" y="-194060"/>
                <a:ext cx="35223" cy="13599"/>
              </a:xfrm>
              <a:custGeom>
                <a:avLst/>
                <a:gdLst/>
                <a:ahLst/>
                <a:cxnLst/>
                <a:rect l="l" t="t" r="r" b="b"/>
                <a:pathLst>
                  <a:path w="575" h="222" extrusionOk="0">
                    <a:moveTo>
                      <a:pt x="222" y="0"/>
                    </a:moveTo>
                    <a:lnTo>
                      <a:pt x="1" y="133"/>
                    </a:lnTo>
                    <a:lnTo>
                      <a:pt x="244" y="221"/>
                    </a:lnTo>
                    <a:lnTo>
                      <a:pt x="575" y="111"/>
                    </a:lnTo>
                    <a:lnTo>
                      <a:pt x="222"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7"/>
              <p:cNvSpPr/>
              <p:nvPr/>
            </p:nvSpPr>
            <p:spPr>
              <a:xfrm rot="-8999924">
                <a:off x="4503162" y="-82753"/>
                <a:ext cx="438237" cy="66342"/>
              </a:xfrm>
              <a:custGeom>
                <a:avLst/>
                <a:gdLst/>
                <a:ahLst/>
                <a:cxnLst/>
                <a:rect l="l" t="t" r="r" b="b"/>
                <a:pathLst>
                  <a:path w="7154" h="1083" extrusionOk="0">
                    <a:moveTo>
                      <a:pt x="0" y="1"/>
                    </a:moveTo>
                    <a:lnTo>
                      <a:pt x="707" y="177"/>
                    </a:lnTo>
                    <a:lnTo>
                      <a:pt x="1436" y="332"/>
                    </a:lnTo>
                    <a:lnTo>
                      <a:pt x="1480" y="332"/>
                    </a:lnTo>
                    <a:lnTo>
                      <a:pt x="2915" y="619"/>
                    </a:lnTo>
                    <a:lnTo>
                      <a:pt x="4284" y="840"/>
                    </a:lnTo>
                    <a:lnTo>
                      <a:pt x="4946" y="928"/>
                    </a:lnTo>
                    <a:lnTo>
                      <a:pt x="5586" y="994"/>
                    </a:lnTo>
                    <a:lnTo>
                      <a:pt x="6227" y="1038"/>
                    </a:lnTo>
                    <a:lnTo>
                      <a:pt x="6845" y="1082"/>
                    </a:lnTo>
                    <a:lnTo>
                      <a:pt x="7154" y="928"/>
                    </a:lnTo>
                    <a:lnTo>
                      <a:pt x="6779" y="773"/>
                    </a:lnTo>
                    <a:lnTo>
                      <a:pt x="6403" y="663"/>
                    </a:lnTo>
                    <a:lnTo>
                      <a:pt x="6006" y="552"/>
                    </a:lnTo>
                    <a:lnTo>
                      <a:pt x="5608" y="464"/>
                    </a:lnTo>
                    <a:lnTo>
                      <a:pt x="5189" y="420"/>
                    </a:lnTo>
                    <a:lnTo>
                      <a:pt x="4769" y="376"/>
                    </a:lnTo>
                    <a:lnTo>
                      <a:pt x="4350" y="376"/>
                    </a:lnTo>
                    <a:lnTo>
                      <a:pt x="3908" y="420"/>
                    </a:lnTo>
                    <a:lnTo>
                      <a:pt x="3688" y="464"/>
                    </a:lnTo>
                    <a:lnTo>
                      <a:pt x="3467" y="508"/>
                    </a:lnTo>
                    <a:lnTo>
                      <a:pt x="3224" y="552"/>
                    </a:lnTo>
                    <a:lnTo>
                      <a:pt x="3136" y="552"/>
                    </a:lnTo>
                    <a:lnTo>
                      <a:pt x="3047" y="530"/>
                    </a:lnTo>
                    <a:lnTo>
                      <a:pt x="2694" y="442"/>
                    </a:lnTo>
                    <a:lnTo>
                      <a:pt x="2319" y="354"/>
                    </a:lnTo>
                    <a:lnTo>
                      <a:pt x="1546" y="199"/>
                    </a:lnTo>
                    <a:lnTo>
                      <a:pt x="773" y="111"/>
                    </a:lnTo>
                    <a:lnTo>
                      <a:pt x="0" y="1"/>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17"/>
            <p:cNvSpPr/>
            <p:nvPr/>
          </p:nvSpPr>
          <p:spPr>
            <a:xfrm rot="-9900030">
              <a:off x="7489563" y="164484"/>
              <a:ext cx="2284469" cy="1054814"/>
            </a:xfrm>
            <a:custGeom>
              <a:avLst/>
              <a:gdLst/>
              <a:ahLst/>
              <a:cxnLst/>
              <a:rect l="l" t="t" r="r" b="b"/>
              <a:pathLst>
                <a:path w="43562" h="20114" extrusionOk="0">
                  <a:moveTo>
                    <a:pt x="3334" y="3003"/>
                  </a:moveTo>
                  <a:lnTo>
                    <a:pt x="3445" y="3025"/>
                  </a:lnTo>
                  <a:lnTo>
                    <a:pt x="3555" y="3069"/>
                  </a:lnTo>
                  <a:lnTo>
                    <a:pt x="3643" y="3113"/>
                  </a:lnTo>
                  <a:lnTo>
                    <a:pt x="3687" y="3202"/>
                  </a:lnTo>
                  <a:lnTo>
                    <a:pt x="3665" y="3290"/>
                  </a:lnTo>
                  <a:lnTo>
                    <a:pt x="3334" y="3003"/>
                  </a:lnTo>
                  <a:close/>
                  <a:moveTo>
                    <a:pt x="2959" y="3003"/>
                  </a:moveTo>
                  <a:lnTo>
                    <a:pt x="3467" y="3709"/>
                  </a:lnTo>
                  <a:lnTo>
                    <a:pt x="3996" y="4394"/>
                  </a:lnTo>
                  <a:lnTo>
                    <a:pt x="4217" y="4703"/>
                  </a:lnTo>
                  <a:lnTo>
                    <a:pt x="4438" y="5034"/>
                  </a:lnTo>
                  <a:lnTo>
                    <a:pt x="4593" y="5255"/>
                  </a:lnTo>
                  <a:lnTo>
                    <a:pt x="4703" y="5498"/>
                  </a:lnTo>
                  <a:lnTo>
                    <a:pt x="4791" y="5652"/>
                  </a:lnTo>
                  <a:lnTo>
                    <a:pt x="4615" y="5476"/>
                  </a:lnTo>
                  <a:lnTo>
                    <a:pt x="4217" y="5034"/>
                  </a:lnTo>
                  <a:lnTo>
                    <a:pt x="3952" y="4725"/>
                  </a:lnTo>
                  <a:lnTo>
                    <a:pt x="3687" y="4394"/>
                  </a:lnTo>
                  <a:lnTo>
                    <a:pt x="3422" y="4063"/>
                  </a:lnTo>
                  <a:lnTo>
                    <a:pt x="3224" y="3709"/>
                  </a:lnTo>
                  <a:lnTo>
                    <a:pt x="3025" y="3378"/>
                  </a:lnTo>
                  <a:lnTo>
                    <a:pt x="2937" y="3202"/>
                  </a:lnTo>
                  <a:lnTo>
                    <a:pt x="2870" y="3025"/>
                  </a:lnTo>
                  <a:lnTo>
                    <a:pt x="2959" y="3003"/>
                  </a:lnTo>
                  <a:close/>
                  <a:moveTo>
                    <a:pt x="5299" y="9891"/>
                  </a:moveTo>
                  <a:lnTo>
                    <a:pt x="5299" y="9936"/>
                  </a:lnTo>
                  <a:lnTo>
                    <a:pt x="5277" y="9936"/>
                  </a:lnTo>
                  <a:lnTo>
                    <a:pt x="5299" y="9891"/>
                  </a:lnTo>
                  <a:close/>
                  <a:moveTo>
                    <a:pt x="19827" y="10620"/>
                  </a:moveTo>
                  <a:lnTo>
                    <a:pt x="20291" y="10841"/>
                  </a:lnTo>
                  <a:lnTo>
                    <a:pt x="20754" y="11084"/>
                  </a:lnTo>
                  <a:lnTo>
                    <a:pt x="20291" y="10885"/>
                  </a:lnTo>
                  <a:lnTo>
                    <a:pt x="20048" y="10775"/>
                  </a:lnTo>
                  <a:lnTo>
                    <a:pt x="19827" y="10620"/>
                  </a:lnTo>
                  <a:close/>
                  <a:moveTo>
                    <a:pt x="17442" y="10488"/>
                  </a:moveTo>
                  <a:lnTo>
                    <a:pt x="17707" y="10532"/>
                  </a:lnTo>
                  <a:lnTo>
                    <a:pt x="18215" y="10620"/>
                  </a:lnTo>
                  <a:lnTo>
                    <a:pt x="18679" y="10730"/>
                  </a:lnTo>
                  <a:lnTo>
                    <a:pt x="19076" y="10863"/>
                  </a:lnTo>
                  <a:lnTo>
                    <a:pt x="19385" y="11017"/>
                  </a:lnTo>
                  <a:lnTo>
                    <a:pt x="19739" y="11216"/>
                  </a:lnTo>
                  <a:lnTo>
                    <a:pt x="20114" y="11415"/>
                  </a:lnTo>
                  <a:lnTo>
                    <a:pt x="20533" y="11569"/>
                  </a:lnTo>
                  <a:lnTo>
                    <a:pt x="20953" y="11724"/>
                  </a:lnTo>
                  <a:lnTo>
                    <a:pt x="21483" y="11856"/>
                  </a:lnTo>
                  <a:lnTo>
                    <a:pt x="22035" y="11967"/>
                  </a:lnTo>
                  <a:lnTo>
                    <a:pt x="22410" y="12011"/>
                  </a:lnTo>
                  <a:lnTo>
                    <a:pt x="22786" y="12033"/>
                  </a:lnTo>
                  <a:lnTo>
                    <a:pt x="22741" y="12276"/>
                  </a:lnTo>
                  <a:lnTo>
                    <a:pt x="22741" y="12298"/>
                  </a:lnTo>
                  <a:lnTo>
                    <a:pt x="22675" y="12431"/>
                  </a:lnTo>
                  <a:lnTo>
                    <a:pt x="22631" y="12519"/>
                  </a:lnTo>
                  <a:lnTo>
                    <a:pt x="22565" y="12607"/>
                  </a:lnTo>
                  <a:lnTo>
                    <a:pt x="22476" y="12673"/>
                  </a:lnTo>
                  <a:lnTo>
                    <a:pt x="22388" y="12740"/>
                  </a:lnTo>
                  <a:lnTo>
                    <a:pt x="22278" y="12784"/>
                  </a:lnTo>
                  <a:lnTo>
                    <a:pt x="22167" y="12806"/>
                  </a:lnTo>
                  <a:lnTo>
                    <a:pt x="22057" y="12828"/>
                  </a:lnTo>
                  <a:lnTo>
                    <a:pt x="21792" y="12806"/>
                  </a:lnTo>
                  <a:lnTo>
                    <a:pt x="21505" y="12762"/>
                  </a:lnTo>
                  <a:lnTo>
                    <a:pt x="21196" y="12673"/>
                  </a:lnTo>
                  <a:lnTo>
                    <a:pt x="20865" y="12541"/>
                  </a:lnTo>
                  <a:lnTo>
                    <a:pt x="20335" y="12320"/>
                  </a:lnTo>
                  <a:lnTo>
                    <a:pt x="20158" y="12232"/>
                  </a:lnTo>
                  <a:lnTo>
                    <a:pt x="19915" y="12099"/>
                  </a:lnTo>
                  <a:lnTo>
                    <a:pt x="19584" y="11945"/>
                  </a:lnTo>
                  <a:lnTo>
                    <a:pt x="18657" y="11503"/>
                  </a:lnTo>
                  <a:lnTo>
                    <a:pt x="18193" y="11327"/>
                  </a:lnTo>
                  <a:lnTo>
                    <a:pt x="17752" y="11150"/>
                  </a:lnTo>
                  <a:lnTo>
                    <a:pt x="17487" y="11084"/>
                  </a:lnTo>
                  <a:lnTo>
                    <a:pt x="17244" y="11017"/>
                  </a:lnTo>
                  <a:lnTo>
                    <a:pt x="16979" y="10995"/>
                  </a:lnTo>
                  <a:lnTo>
                    <a:pt x="16515" y="10995"/>
                  </a:lnTo>
                  <a:lnTo>
                    <a:pt x="16272" y="11062"/>
                  </a:lnTo>
                  <a:lnTo>
                    <a:pt x="16051" y="11128"/>
                  </a:lnTo>
                  <a:lnTo>
                    <a:pt x="15853" y="11260"/>
                  </a:lnTo>
                  <a:lnTo>
                    <a:pt x="15875" y="11128"/>
                  </a:lnTo>
                  <a:lnTo>
                    <a:pt x="15919" y="11040"/>
                  </a:lnTo>
                  <a:lnTo>
                    <a:pt x="15985" y="10951"/>
                  </a:lnTo>
                  <a:lnTo>
                    <a:pt x="16051" y="10863"/>
                  </a:lnTo>
                  <a:lnTo>
                    <a:pt x="16206" y="10730"/>
                  </a:lnTo>
                  <a:lnTo>
                    <a:pt x="16383" y="10620"/>
                  </a:lnTo>
                  <a:lnTo>
                    <a:pt x="16427" y="10598"/>
                  </a:lnTo>
                  <a:lnTo>
                    <a:pt x="16648" y="10532"/>
                  </a:lnTo>
                  <a:lnTo>
                    <a:pt x="16913" y="10488"/>
                  </a:lnTo>
                  <a:close/>
                  <a:moveTo>
                    <a:pt x="27731" y="15477"/>
                  </a:moveTo>
                  <a:lnTo>
                    <a:pt x="27797" y="15522"/>
                  </a:lnTo>
                  <a:lnTo>
                    <a:pt x="27864" y="15588"/>
                  </a:lnTo>
                  <a:lnTo>
                    <a:pt x="27930" y="15654"/>
                  </a:lnTo>
                  <a:lnTo>
                    <a:pt x="27996" y="15698"/>
                  </a:lnTo>
                  <a:lnTo>
                    <a:pt x="28217" y="15610"/>
                  </a:lnTo>
                  <a:lnTo>
                    <a:pt x="28460" y="15544"/>
                  </a:lnTo>
                  <a:lnTo>
                    <a:pt x="28592" y="15522"/>
                  </a:lnTo>
                  <a:lnTo>
                    <a:pt x="28703" y="15522"/>
                  </a:lnTo>
                  <a:lnTo>
                    <a:pt x="28835" y="15544"/>
                  </a:lnTo>
                  <a:lnTo>
                    <a:pt x="28945" y="15566"/>
                  </a:lnTo>
                  <a:lnTo>
                    <a:pt x="29255" y="15632"/>
                  </a:lnTo>
                  <a:lnTo>
                    <a:pt x="29564" y="15676"/>
                  </a:lnTo>
                  <a:lnTo>
                    <a:pt x="29873" y="15698"/>
                  </a:lnTo>
                  <a:lnTo>
                    <a:pt x="30204" y="15720"/>
                  </a:lnTo>
                  <a:lnTo>
                    <a:pt x="29564" y="15632"/>
                  </a:lnTo>
                  <a:lnTo>
                    <a:pt x="28945" y="15544"/>
                  </a:lnTo>
                  <a:lnTo>
                    <a:pt x="28327" y="15477"/>
                  </a:lnTo>
                  <a:close/>
                  <a:moveTo>
                    <a:pt x="31705" y="15588"/>
                  </a:moveTo>
                  <a:lnTo>
                    <a:pt x="31330" y="15654"/>
                  </a:lnTo>
                  <a:lnTo>
                    <a:pt x="30955" y="15698"/>
                  </a:lnTo>
                  <a:lnTo>
                    <a:pt x="30579" y="15720"/>
                  </a:lnTo>
                  <a:lnTo>
                    <a:pt x="30204" y="15720"/>
                  </a:lnTo>
                  <a:lnTo>
                    <a:pt x="30866" y="15809"/>
                  </a:lnTo>
                  <a:lnTo>
                    <a:pt x="31198" y="15831"/>
                  </a:lnTo>
                  <a:lnTo>
                    <a:pt x="31838" y="15831"/>
                  </a:lnTo>
                  <a:lnTo>
                    <a:pt x="32147" y="15786"/>
                  </a:lnTo>
                  <a:lnTo>
                    <a:pt x="32434" y="15720"/>
                  </a:lnTo>
                  <a:lnTo>
                    <a:pt x="32721" y="15654"/>
                  </a:lnTo>
                  <a:lnTo>
                    <a:pt x="32699" y="15632"/>
                  </a:lnTo>
                  <a:lnTo>
                    <a:pt x="32191" y="15632"/>
                  </a:lnTo>
                  <a:lnTo>
                    <a:pt x="31705" y="15588"/>
                  </a:lnTo>
                  <a:close/>
                  <a:moveTo>
                    <a:pt x="6668" y="11371"/>
                  </a:moveTo>
                  <a:lnTo>
                    <a:pt x="7198" y="11768"/>
                  </a:lnTo>
                  <a:lnTo>
                    <a:pt x="7485" y="11967"/>
                  </a:lnTo>
                  <a:lnTo>
                    <a:pt x="7573" y="11989"/>
                  </a:lnTo>
                  <a:lnTo>
                    <a:pt x="7706" y="12011"/>
                  </a:lnTo>
                  <a:lnTo>
                    <a:pt x="7927" y="12033"/>
                  </a:lnTo>
                  <a:lnTo>
                    <a:pt x="8147" y="12033"/>
                  </a:lnTo>
                  <a:lnTo>
                    <a:pt x="8214" y="12055"/>
                  </a:lnTo>
                  <a:lnTo>
                    <a:pt x="8258" y="12077"/>
                  </a:lnTo>
                  <a:lnTo>
                    <a:pt x="8611" y="12210"/>
                  </a:lnTo>
                  <a:lnTo>
                    <a:pt x="8942" y="12408"/>
                  </a:lnTo>
                  <a:lnTo>
                    <a:pt x="9075" y="12475"/>
                  </a:lnTo>
                  <a:lnTo>
                    <a:pt x="9472" y="12740"/>
                  </a:lnTo>
                  <a:lnTo>
                    <a:pt x="9892" y="12982"/>
                  </a:lnTo>
                  <a:lnTo>
                    <a:pt x="10090" y="13049"/>
                  </a:lnTo>
                  <a:lnTo>
                    <a:pt x="10267" y="13137"/>
                  </a:lnTo>
                  <a:lnTo>
                    <a:pt x="10443" y="13269"/>
                  </a:lnTo>
                  <a:lnTo>
                    <a:pt x="10620" y="13402"/>
                  </a:lnTo>
                  <a:lnTo>
                    <a:pt x="10995" y="13689"/>
                  </a:lnTo>
                  <a:lnTo>
                    <a:pt x="11194" y="13821"/>
                  </a:lnTo>
                  <a:lnTo>
                    <a:pt x="11393" y="13932"/>
                  </a:lnTo>
                  <a:lnTo>
                    <a:pt x="11437" y="13954"/>
                  </a:lnTo>
                  <a:lnTo>
                    <a:pt x="11503" y="13976"/>
                  </a:lnTo>
                  <a:lnTo>
                    <a:pt x="11614" y="13932"/>
                  </a:lnTo>
                  <a:lnTo>
                    <a:pt x="11724" y="13888"/>
                  </a:lnTo>
                  <a:lnTo>
                    <a:pt x="11790" y="13821"/>
                  </a:lnTo>
                  <a:lnTo>
                    <a:pt x="11901" y="13932"/>
                  </a:lnTo>
                  <a:lnTo>
                    <a:pt x="12033" y="14020"/>
                  </a:lnTo>
                  <a:lnTo>
                    <a:pt x="12144" y="14108"/>
                  </a:lnTo>
                  <a:lnTo>
                    <a:pt x="12276" y="14175"/>
                  </a:lnTo>
                  <a:lnTo>
                    <a:pt x="12541" y="14263"/>
                  </a:lnTo>
                  <a:lnTo>
                    <a:pt x="12806" y="14329"/>
                  </a:lnTo>
                  <a:lnTo>
                    <a:pt x="13071" y="14396"/>
                  </a:lnTo>
                  <a:lnTo>
                    <a:pt x="13336" y="14484"/>
                  </a:lnTo>
                  <a:lnTo>
                    <a:pt x="13601" y="14594"/>
                  </a:lnTo>
                  <a:lnTo>
                    <a:pt x="13711" y="14660"/>
                  </a:lnTo>
                  <a:lnTo>
                    <a:pt x="13844" y="14749"/>
                  </a:lnTo>
                  <a:lnTo>
                    <a:pt x="13645" y="14373"/>
                  </a:lnTo>
                  <a:lnTo>
                    <a:pt x="13998" y="14484"/>
                  </a:lnTo>
                  <a:lnTo>
                    <a:pt x="14351" y="14550"/>
                  </a:lnTo>
                  <a:lnTo>
                    <a:pt x="14727" y="14616"/>
                  </a:lnTo>
                  <a:lnTo>
                    <a:pt x="15124" y="14749"/>
                  </a:lnTo>
                  <a:lnTo>
                    <a:pt x="15213" y="14793"/>
                  </a:lnTo>
                  <a:lnTo>
                    <a:pt x="15301" y="14837"/>
                  </a:lnTo>
                  <a:lnTo>
                    <a:pt x="15455" y="14859"/>
                  </a:lnTo>
                  <a:lnTo>
                    <a:pt x="15588" y="14881"/>
                  </a:lnTo>
                  <a:lnTo>
                    <a:pt x="16140" y="14881"/>
                  </a:lnTo>
                  <a:lnTo>
                    <a:pt x="16272" y="14903"/>
                  </a:lnTo>
                  <a:lnTo>
                    <a:pt x="16383" y="14947"/>
                  </a:lnTo>
                  <a:lnTo>
                    <a:pt x="17111" y="15212"/>
                  </a:lnTo>
                  <a:lnTo>
                    <a:pt x="17752" y="15433"/>
                  </a:lnTo>
                  <a:lnTo>
                    <a:pt x="18061" y="15544"/>
                  </a:lnTo>
                  <a:lnTo>
                    <a:pt x="18392" y="15632"/>
                  </a:lnTo>
                  <a:lnTo>
                    <a:pt x="18701" y="15698"/>
                  </a:lnTo>
                  <a:lnTo>
                    <a:pt x="19010" y="15742"/>
                  </a:lnTo>
                  <a:lnTo>
                    <a:pt x="19319" y="15764"/>
                  </a:lnTo>
                  <a:lnTo>
                    <a:pt x="19628" y="15764"/>
                  </a:lnTo>
                  <a:lnTo>
                    <a:pt x="19562" y="15809"/>
                  </a:lnTo>
                  <a:lnTo>
                    <a:pt x="19474" y="15831"/>
                  </a:lnTo>
                  <a:lnTo>
                    <a:pt x="19341" y="15853"/>
                  </a:lnTo>
                  <a:lnTo>
                    <a:pt x="19187" y="15831"/>
                  </a:lnTo>
                  <a:lnTo>
                    <a:pt x="19076" y="15853"/>
                  </a:lnTo>
                  <a:lnTo>
                    <a:pt x="18900" y="15919"/>
                  </a:lnTo>
                  <a:lnTo>
                    <a:pt x="18701" y="15941"/>
                  </a:lnTo>
                  <a:lnTo>
                    <a:pt x="18524" y="15963"/>
                  </a:lnTo>
                  <a:lnTo>
                    <a:pt x="18326" y="15963"/>
                  </a:lnTo>
                  <a:lnTo>
                    <a:pt x="18127" y="15941"/>
                  </a:lnTo>
                  <a:lnTo>
                    <a:pt x="17928" y="15919"/>
                  </a:lnTo>
                  <a:lnTo>
                    <a:pt x="17531" y="15831"/>
                  </a:lnTo>
                  <a:lnTo>
                    <a:pt x="16714" y="15588"/>
                  </a:lnTo>
                  <a:lnTo>
                    <a:pt x="16272" y="15477"/>
                  </a:lnTo>
                  <a:lnTo>
                    <a:pt x="15853" y="15411"/>
                  </a:lnTo>
                  <a:lnTo>
                    <a:pt x="15566" y="15367"/>
                  </a:lnTo>
                  <a:lnTo>
                    <a:pt x="15279" y="15345"/>
                  </a:lnTo>
                  <a:lnTo>
                    <a:pt x="14970" y="15301"/>
                  </a:lnTo>
                  <a:lnTo>
                    <a:pt x="14683" y="15257"/>
                  </a:lnTo>
                  <a:lnTo>
                    <a:pt x="14374" y="15168"/>
                  </a:lnTo>
                  <a:lnTo>
                    <a:pt x="13424" y="14859"/>
                  </a:lnTo>
                  <a:lnTo>
                    <a:pt x="12938" y="14705"/>
                  </a:lnTo>
                  <a:lnTo>
                    <a:pt x="12541" y="14572"/>
                  </a:lnTo>
                  <a:lnTo>
                    <a:pt x="12144" y="14418"/>
                  </a:lnTo>
                  <a:lnTo>
                    <a:pt x="11503" y="14153"/>
                  </a:lnTo>
                  <a:lnTo>
                    <a:pt x="10863" y="13844"/>
                  </a:lnTo>
                  <a:lnTo>
                    <a:pt x="10223" y="13512"/>
                  </a:lnTo>
                  <a:lnTo>
                    <a:pt x="9582" y="13159"/>
                  </a:lnTo>
                  <a:lnTo>
                    <a:pt x="9053" y="12850"/>
                  </a:lnTo>
                  <a:lnTo>
                    <a:pt x="8478" y="12563"/>
                  </a:lnTo>
                  <a:lnTo>
                    <a:pt x="7882" y="12254"/>
                  </a:lnTo>
                  <a:lnTo>
                    <a:pt x="7772" y="12188"/>
                  </a:lnTo>
                  <a:lnTo>
                    <a:pt x="7308" y="11945"/>
                  </a:lnTo>
                  <a:lnTo>
                    <a:pt x="7110" y="11834"/>
                  </a:lnTo>
                  <a:lnTo>
                    <a:pt x="6933" y="11702"/>
                  </a:lnTo>
                  <a:lnTo>
                    <a:pt x="6646" y="11459"/>
                  </a:lnTo>
                  <a:lnTo>
                    <a:pt x="6668" y="11371"/>
                  </a:lnTo>
                  <a:close/>
                  <a:moveTo>
                    <a:pt x="28769" y="15389"/>
                  </a:moveTo>
                  <a:lnTo>
                    <a:pt x="29277" y="15411"/>
                  </a:lnTo>
                  <a:lnTo>
                    <a:pt x="29784" y="15433"/>
                  </a:lnTo>
                  <a:lnTo>
                    <a:pt x="30822" y="15522"/>
                  </a:lnTo>
                  <a:lnTo>
                    <a:pt x="31153" y="15544"/>
                  </a:lnTo>
                  <a:lnTo>
                    <a:pt x="31705" y="15588"/>
                  </a:lnTo>
                  <a:lnTo>
                    <a:pt x="32059" y="15522"/>
                  </a:lnTo>
                  <a:lnTo>
                    <a:pt x="32235" y="15499"/>
                  </a:lnTo>
                  <a:lnTo>
                    <a:pt x="32390" y="15522"/>
                  </a:lnTo>
                  <a:lnTo>
                    <a:pt x="32544" y="15566"/>
                  </a:lnTo>
                  <a:lnTo>
                    <a:pt x="32699" y="15632"/>
                  </a:lnTo>
                  <a:lnTo>
                    <a:pt x="32787" y="15632"/>
                  </a:lnTo>
                  <a:lnTo>
                    <a:pt x="32721" y="15654"/>
                  </a:lnTo>
                  <a:lnTo>
                    <a:pt x="32920" y="15764"/>
                  </a:lnTo>
                  <a:lnTo>
                    <a:pt x="33140" y="15897"/>
                  </a:lnTo>
                  <a:lnTo>
                    <a:pt x="33361" y="16029"/>
                  </a:lnTo>
                  <a:lnTo>
                    <a:pt x="33604" y="16118"/>
                  </a:lnTo>
                  <a:lnTo>
                    <a:pt x="33714" y="16029"/>
                  </a:lnTo>
                  <a:lnTo>
                    <a:pt x="33670" y="16361"/>
                  </a:lnTo>
                  <a:lnTo>
                    <a:pt x="33472" y="16449"/>
                  </a:lnTo>
                  <a:lnTo>
                    <a:pt x="33295" y="16537"/>
                  </a:lnTo>
                  <a:lnTo>
                    <a:pt x="33096" y="16581"/>
                  </a:lnTo>
                  <a:lnTo>
                    <a:pt x="32898" y="16603"/>
                  </a:lnTo>
                  <a:lnTo>
                    <a:pt x="32699" y="16603"/>
                  </a:lnTo>
                  <a:lnTo>
                    <a:pt x="32500" y="16581"/>
                  </a:lnTo>
                  <a:lnTo>
                    <a:pt x="32103" y="16537"/>
                  </a:lnTo>
                  <a:lnTo>
                    <a:pt x="31308" y="16338"/>
                  </a:lnTo>
                  <a:lnTo>
                    <a:pt x="30910" y="16272"/>
                  </a:lnTo>
                  <a:lnTo>
                    <a:pt x="30116" y="16272"/>
                  </a:lnTo>
                  <a:lnTo>
                    <a:pt x="29740" y="16250"/>
                  </a:lnTo>
                  <a:lnTo>
                    <a:pt x="29188" y="16228"/>
                  </a:lnTo>
                  <a:lnTo>
                    <a:pt x="28614" y="16162"/>
                  </a:lnTo>
                  <a:lnTo>
                    <a:pt x="28305" y="16140"/>
                  </a:lnTo>
                  <a:lnTo>
                    <a:pt x="27687" y="16074"/>
                  </a:lnTo>
                  <a:lnTo>
                    <a:pt x="27268" y="16051"/>
                  </a:lnTo>
                  <a:lnTo>
                    <a:pt x="26406" y="16051"/>
                  </a:lnTo>
                  <a:lnTo>
                    <a:pt x="25965" y="16096"/>
                  </a:lnTo>
                  <a:lnTo>
                    <a:pt x="25810" y="16074"/>
                  </a:lnTo>
                  <a:lnTo>
                    <a:pt x="25678" y="16029"/>
                  </a:lnTo>
                  <a:lnTo>
                    <a:pt x="25391" y="15875"/>
                  </a:lnTo>
                  <a:lnTo>
                    <a:pt x="25236" y="15786"/>
                  </a:lnTo>
                  <a:lnTo>
                    <a:pt x="25501" y="15786"/>
                  </a:lnTo>
                  <a:lnTo>
                    <a:pt x="25766" y="15764"/>
                  </a:lnTo>
                  <a:lnTo>
                    <a:pt x="26053" y="15720"/>
                  </a:lnTo>
                  <a:lnTo>
                    <a:pt x="26605" y="15632"/>
                  </a:lnTo>
                  <a:lnTo>
                    <a:pt x="27179" y="15544"/>
                  </a:lnTo>
                  <a:lnTo>
                    <a:pt x="27444" y="15499"/>
                  </a:lnTo>
                  <a:lnTo>
                    <a:pt x="27731" y="15477"/>
                  </a:lnTo>
                  <a:lnTo>
                    <a:pt x="28239" y="15433"/>
                  </a:lnTo>
                  <a:lnTo>
                    <a:pt x="28769" y="15389"/>
                  </a:lnTo>
                  <a:close/>
                  <a:moveTo>
                    <a:pt x="42833" y="15566"/>
                  </a:moveTo>
                  <a:lnTo>
                    <a:pt x="42391" y="15676"/>
                  </a:lnTo>
                  <a:lnTo>
                    <a:pt x="41884" y="15831"/>
                  </a:lnTo>
                  <a:lnTo>
                    <a:pt x="41354" y="15985"/>
                  </a:lnTo>
                  <a:lnTo>
                    <a:pt x="40780" y="16140"/>
                  </a:lnTo>
                  <a:lnTo>
                    <a:pt x="40139" y="16272"/>
                  </a:lnTo>
                  <a:lnTo>
                    <a:pt x="39808" y="16338"/>
                  </a:lnTo>
                  <a:lnTo>
                    <a:pt x="39455" y="16383"/>
                  </a:lnTo>
                  <a:lnTo>
                    <a:pt x="39102" y="16405"/>
                  </a:lnTo>
                  <a:lnTo>
                    <a:pt x="38748" y="16427"/>
                  </a:lnTo>
                  <a:lnTo>
                    <a:pt x="38373" y="16405"/>
                  </a:lnTo>
                  <a:lnTo>
                    <a:pt x="37998" y="16383"/>
                  </a:lnTo>
                  <a:lnTo>
                    <a:pt x="37954" y="16427"/>
                  </a:lnTo>
                  <a:lnTo>
                    <a:pt x="37799" y="16537"/>
                  </a:lnTo>
                  <a:lnTo>
                    <a:pt x="37622" y="16625"/>
                  </a:lnTo>
                  <a:lnTo>
                    <a:pt x="37424" y="16714"/>
                  </a:lnTo>
                  <a:lnTo>
                    <a:pt x="37225" y="16780"/>
                  </a:lnTo>
                  <a:lnTo>
                    <a:pt x="36828" y="16868"/>
                  </a:lnTo>
                  <a:lnTo>
                    <a:pt x="36386" y="16913"/>
                  </a:lnTo>
                  <a:lnTo>
                    <a:pt x="35944" y="16979"/>
                  </a:lnTo>
                  <a:lnTo>
                    <a:pt x="35503" y="17023"/>
                  </a:lnTo>
                  <a:lnTo>
                    <a:pt x="35061" y="17111"/>
                  </a:lnTo>
                  <a:lnTo>
                    <a:pt x="34841" y="17155"/>
                  </a:lnTo>
                  <a:lnTo>
                    <a:pt x="34620" y="17244"/>
                  </a:lnTo>
                  <a:lnTo>
                    <a:pt x="34200" y="17420"/>
                  </a:lnTo>
                  <a:lnTo>
                    <a:pt x="33781" y="17553"/>
                  </a:lnTo>
                  <a:lnTo>
                    <a:pt x="33361" y="17685"/>
                  </a:lnTo>
                  <a:lnTo>
                    <a:pt x="32920" y="17774"/>
                  </a:lnTo>
                  <a:lnTo>
                    <a:pt x="32059" y="17928"/>
                  </a:lnTo>
                  <a:lnTo>
                    <a:pt x="31617" y="18016"/>
                  </a:lnTo>
                  <a:lnTo>
                    <a:pt x="31175" y="18105"/>
                  </a:lnTo>
                  <a:lnTo>
                    <a:pt x="31749" y="18215"/>
                  </a:lnTo>
                  <a:lnTo>
                    <a:pt x="32346" y="18303"/>
                  </a:lnTo>
                  <a:lnTo>
                    <a:pt x="32942" y="18392"/>
                  </a:lnTo>
                  <a:lnTo>
                    <a:pt x="33538" y="18436"/>
                  </a:lnTo>
                  <a:lnTo>
                    <a:pt x="34708" y="18546"/>
                  </a:lnTo>
                  <a:lnTo>
                    <a:pt x="35282" y="18635"/>
                  </a:lnTo>
                  <a:lnTo>
                    <a:pt x="35878" y="18723"/>
                  </a:lnTo>
                  <a:lnTo>
                    <a:pt x="37335" y="18414"/>
                  </a:lnTo>
                  <a:lnTo>
                    <a:pt x="37909" y="18193"/>
                  </a:lnTo>
                  <a:lnTo>
                    <a:pt x="38461" y="17972"/>
                  </a:lnTo>
                  <a:lnTo>
                    <a:pt x="38793" y="17862"/>
                  </a:lnTo>
                  <a:lnTo>
                    <a:pt x="39124" y="17774"/>
                  </a:lnTo>
                  <a:lnTo>
                    <a:pt x="39786" y="17619"/>
                  </a:lnTo>
                  <a:lnTo>
                    <a:pt x="41111" y="17332"/>
                  </a:lnTo>
                  <a:lnTo>
                    <a:pt x="41751" y="17177"/>
                  </a:lnTo>
                  <a:lnTo>
                    <a:pt x="42038" y="17089"/>
                  </a:lnTo>
                  <a:lnTo>
                    <a:pt x="42347" y="16979"/>
                  </a:lnTo>
                  <a:lnTo>
                    <a:pt x="42612" y="16868"/>
                  </a:lnTo>
                  <a:lnTo>
                    <a:pt x="42877" y="16736"/>
                  </a:lnTo>
                  <a:lnTo>
                    <a:pt x="43120" y="16581"/>
                  </a:lnTo>
                  <a:lnTo>
                    <a:pt x="43341" y="16405"/>
                  </a:lnTo>
                  <a:lnTo>
                    <a:pt x="43230" y="16184"/>
                  </a:lnTo>
                  <a:lnTo>
                    <a:pt x="43120" y="15985"/>
                  </a:lnTo>
                  <a:lnTo>
                    <a:pt x="42988" y="15764"/>
                  </a:lnTo>
                  <a:lnTo>
                    <a:pt x="42833" y="15566"/>
                  </a:lnTo>
                  <a:close/>
                  <a:moveTo>
                    <a:pt x="19209" y="19385"/>
                  </a:moveTo>
                  <a:lnTo>
                    <a:pt x="18966" y="19429"/>
                  </a:lnTo>
                  <a:lnTo>
                    <a:pt x="19231" y="19628"/>
                  </a:lnTo>
                  <a:lnTo>
                    <a:pt x="19496" y="19761"/>
                  </a:lnTo>
                  <a:lnTo>
                    <a:pt x="19783" y="19871"/>
                  </a:lnTo>
                  <a:lnTo>
                    <a:pt x="20070" y="19959"/>
                  </a:lnTo>
                  <a:lnTo>
                    <a:pt x="20357" y="20004"/>
                  </a:lnTo>
                  <a:lnTo>
                    <a:pt x="21240" y="20004"/>
                  </a:lnTo>
                  <a:lnTo>
                    <a:pt x="20224" y="19694"/>
                  </a:lnTo>
                  <a:lnTo>
                    <a:pt x="19209" y="19385"/>
                  </a:lnTo>
                  <a:close/>
                  <a:moveTo>
                    <a:pt x="6469" y="0"/>
                  </a:moveTo>
                  <a:lnTo>
                    <a:pt x="6403" y="22"/>
                  </a:lnTo>
                  <a:lnTo>
                    <a:pt x="6359" y="22"/>
                  </a:lnTo>
                  <a:lnTo>
                    <a:pt x="6249" y="88"/>
                  </a:lnTo>
                  <a:lnTo>
                    <a:pt x="6116" y="155"/>
                  </a:lnTo>
                  <a:lnTo>
                    <a:pt x="6006" y="221"/>
                  </a:lnTo>
                  <a:lnTo>
                    <a:pt x="5873" y="243"/>
                  </a:lnTo>
                  <a:lnTo>
                    <a:pt x="5807" y="243"/>
                  </a:lnTo>
                  <a:lnTo>
                    <a:pt x="5741" y="221"/>
                  </a:lnTo>
                  <a:lnTo>
                    <a:pt x="5674" y="155"/>
                  </a:lnTo>
                  <a:lnTo>
                    <a:pt x="5630" y="88"/>
                  </a:lnTo>
                  <a:lnTo>
                    <a:pt x="5564" y="199"/>
                  </a:lnTo>
                  <a:lnTo>
                    <a:pt x="5763" y="442"/>
                  </a:lnTo>
                  <a:lnTo>
                    <a:pt x="5939" y="662"/>
                  </a:lnTo>
                  <a:lnTo>
                    <a:pt x="6006" y="751"/>
                  </a:lnTo>
                  <a:lnTo>
                    <a:pt x="6050" y="839"/>
                  </a:lnTo>
                  <a:lnTo>
                    <a:pt x="6050" y="927"/>
                  </a:lnTo>
                  <a:lnTo>
                    <a:pt x="6006" y="994"/>
                  </a:lnTo>
                  <a:lnTo>
                    <a:pt x="5939" y="1060"/>
                  </a:lnTo>
                  <a:lnTo>
                    <a:pt x="5873" y="1082"/>
                  </a:lnTo>
                  <a:lnTo>
                    <a:pt x="5719" y="1082"/>
                  </a:lnTo>
                  <a:lnTo>
                    <a:pt x="5542" y="1038"/>
                  </a:lnTo>
                  <a:lnTo>
                    <a:pt x="5343" y="927"/>
                  </a:lnTo>
                  <a:lnTo>
                    <a:pt x="4946" y="640"/>
                  </a:lnTo>
                  <a:lnTo>
                    <a:pt x="4703" y="486"/>
                  </a:lnTo>
                  <a:lnTo>
                    <a:pt x="4482" y="353"/>
                  </a:lnTo>
                  <a:lnTo>
                    <a:pt x="4217" y="375"/>
                  </a:lnTo>
                  <a:lnTo>
                    <a:pt x="4173" y="221"/>
                  </a:lnTo>
                  <a:lnTo>
                    <a:pt x="4063" y="199"/>
                  </a:lnTo>
                  <a:lnTo>
                    <a:pt x="3952" y="243"/>
                  </a:lnTo>
                  <a:lnTo>
                    <a:pt x="3842" y="265"/>
                  </a:lnTo>
                  <a:lnTo>
                    <a:pt x="3621" y="309"/>
                  </a:lnTo>
                  <a:lnTo>
                    <a:pt x="3732" y="618"/>
                  </a:lnTo>
                  <a:lnTo>
                    <a:pt x="3842" y="905"/>
                  </a:lnTo>
                  <a:lnTo>
                    <a:pt x="3555" y="861"/>
                  </a:lnTo>
                  <a:lnTo>
                    <a:pt x="3312" y="773"/>
                  </a:lnTo>
                  <a:lnTo>
                    <a:pt x="3091" y="640"/>
                  </a:lnTo>
                  <a:lnTo>
                    <a:pt x="2870" y="464"/>
                  </a:lnTo>
                  <a:lnTo>
                    <a:pt x="2848" y="442"/>
                  </a:lnTo>
                  <a:lnTo>
                    <a:pt x="2672" y="265"/>
                  </a:lnTo>
                  <a:lnTo>
                    <a:pt x="2606" y="552"/>
                  </a:lnTo>
                  <a:lnTo>
                    <a:pt x="2539" y="773"/>
                  </a:lnTo>
                  <a:lnTo>
                    <a:pt x="2451" y="950"/>
                  </a:lnTo>
                  <a:lnTo>
                    <a:pt x="2363" y="1060"/>
                  </a:lnTo>
                  <a:lnTo>
                    <a:pt x="2230" y="1148"/>
                  </a:lnTo>
                  <a:lnTo>
                    <a:pt x="2120" y="1170"/>
                  </a:lnTo>
                  <a:lnTo>
                    <a:pt x="1965" y="1192"/>
                  </a:lnTo>
                  <a:lnTo>
                    <a:pt x="1811" y="1148"/>
                  </a:lnTo>
                  <a:lnTo>
                    <a:pt x="1656" y="1104"/>
                  </a:lnTo>
                  <a:lnTo>
                    <a:pt x="1457" y="1038"/>
                  </a:lnTo>
                  <a:lnTo>
                    <a:pt x="1060" y="861"/>
                  </a:lnTo>
                  <a:lnTo>
                    <a:pt x="795" y="751"/>
                  </a:lnTo>
                  <a:lnTo>
                    <a:pt x="508" y="640"/>
                  </a:lnTo>
                  <a:lnTo>
                    <a:pt x="331" y="596"/>
                  </a:lnTo>
                  <a:lnTo>
                    <a:pt x="155" y="552"/>
                  </a:lnTo>
                  <a:lnTo>
                    <a:pt x="155" y="662"/>
                  </a:lnTo>
                  <a:lnTo>
                    <a:pt x="199" y="795"/>
                  </a:lnTo>
                  <a:lnTo>
                    <a:pt x="243" y="927"/>
                  </a:lnTo>
                  <a:lnTo>
                    <a:pt x="309" y="1060"/>
                  </a:lnTo>
                  <a:lnTo>
                    <a:pt x="0" y="1170"/>
                  </a:lnTo>
                  <a:lnTo>
                    <a:pt x="66" y="1656"/>
                  </a:lnTo>
                  <a:lnTo>
                    <a:pt x="111" y="2120"/>
                  </a:lnTo>
                  <a:lnTo>
                    <a:pt x="155" y="2561"/>
                  </a:lnTo>
                  <a:lnTo>
                    <a:pt x="177" y="3003"/>
                  </a:lnTo>
                  <a:lnTo>
                    <a:pt x="221" y="3864"/>
                  </a:lnTo>
                  <a:lnTo>
                    <a:pt x="221" y="4372"/>
                  </a:lnTo>
                  <a:lnTo>
                    <a:pt x="243" y="4637"/>
                  </a:lnTo>
                  <a:lnTo>
                    <a:pt x="243" y="4813"/>
                  </a:lnTo>
                  <a:lnTo>
                    <a:pt x="243" y="4946"/>
                  </a:lnTo>
                  <a:lnTo>
                    <a:pt x="221" y="5034"/>
                  </a:lnTo>
                  <a:lnTo>
                    <a:pt x="111" y="5255"/>
                  </a:lnTo>
                  <a:lnTo>
                    <a:pt x="89" y="5365"/>
                  </a:lnTo>
                  <a:lnTo>
                    <a:pt x="66" y="5476"/>
                  </a:lnTo>
                  <a:lnTo>
                    <a:pt x="66" y="5608"/>
                  </a:lnTo>
                  <a:lnTo>
                    <a:pt x="133" y="5763"/>
                  </a:lnTo>
                  <a:lnTo>
                    <a:pt x="309" y="6116"/>
                  </a:lnTo>
                  <a:lnTo>
                    <a:pt x="508" y="6447"/>
                  </a:lnTo>
                  <a:lnTo>
                    <a:pt x="795" y="6955"/>
                  </a:lnTo>
                  <a:lnTo>
                    <a:pt x="1082" y="7441"/>
                  </a:lnTo>
                  <a:lnTo>
                    <a:pt x="1391" y="7904"/>
                  </a:lnTo>
                  <a:lnTo>
                    <a:pt x="1722" y="8368"/>
                  </a:lnTo>
                  <a:lnTo>
                    <a:pt x="2054" y="8765"/>
                  </a:lnTo>
                  <a:lnTo>
                    <a:pt x="2098" y="8810"/>
                  </a:lnTo>
                  <a:lnTo>
                    <a:pt x="2694" y="9428"/>
                  </a:lnTo>
                  <a:lnTo>
                    <a:pt x="3312" y="10002"/>
                  </a:lnTo>
                  <a:lnTo>
                    <a:pt x="3908" y="10554"/>
                  </a:lnTo>
                  <a:lnTo>
                    <a:pt x="4504" y="11084"/>
                  </a:lnTo>
                  <a:lnTo>
                    <a:pt x="4548" y="11106"/>
                  </a:lnTo>
                  <a:lnTo>
                    <a:pt x="4813" y="11349"/>
                  </a:lnTo>
                  <a:lnTo>
                    <a:pt x="5078" y="11569"/>
                  </a:lnTo>
                  <a:lnTo>
                    <a:pt x="6293" y="12563"/>
                  </a:lnTo>
                  <a:lnTo>
                    <a:pt x="7529" y="13512"/>
                  </a:lnTo>
                  <a:lnTo>
                    <a:pt x="7551" y="13446"/>
                  </a:lnTo>
                  <a:lnTo>
                    <a:pt x="8214" y="13954"/>
                  </a:lnTo>
                  <a:lnTo>
                    <a:pt x="8390" y="14064"/>
                  </a:lnTo>
                  <a:lnTo>
                    <a:pt x="8876" y="14418"/>
                  </a:lnTo>
                  <a:lnTo>
                    <a:pt x="9008" y="14528"/>
                  </a:lnTo>
                  <a:lnTo>
                    <a:pt x="9141" y="14594"/>
                  </a:lnTo>
                  <a:lnTo>
                    <a:pt x="9295" y="14638"/>
                  </a:lnTo>
                  <a:lnTo>
                    <a:pt x="9560" y="14749"/>
                  </a:lnTo>
                  <a:lnTo>
                    <a:pt x="9914" y="14859"/>
                  </a:lnTo>
                  <a:lnTo>
                    <a:pt x="10090" y="14947"/>
                  </a:lnTo>
                  <a:lnTo>
                    <a:pt x="10267" y="15036"/>
                  </a:lnTo>
                  <a:lnTo>
                    <a:pt x="10664" y="15323"/>
                  </a:lnTo>
                  <a:lnTo>
                    <a:pt x="11503" y="15853"/>
                  </a:lnTo>
                  <a:lnTo>
                    <a:pt x="11525" y="15875"/>
                  </a:lnTo>
                  <a:lnTo>
                    <a:pt x="11967" y="16140"/>
                  </a:lnTo>
                  <a:lnTo>
                    <a:pt x="12475" y="16449"/>
                  </a:lnTo>
                  <a:lnTo>
                    <a:pt x="12762" y="16603"/>
                  </a:lnTo>
                  <a:lnTo>
                    <a:pt x="13512" y="17001"/>
                  </a:lnTo>
                  <a:lnTo>
                    <a:pt x="13755" y="17133"/>
                  </a:lnTo>
                  <a:lnTo>
                    <a:pt x="14705" y="17597"/>
                  </a:lnTo>
                  <a:lnTo>
                    <a:pt x="14925" y="17707"/>
                  </a:lnTo>
                  <a:lnTo>
                    <a:pt x="15257" y="17862"/>
                  </a:lnTo>
                  <a:lnTo>
                    <a:pt x="16228" y="18281"/>
                  </a:lnTo>
                  <a:lnTo>
                    <a:pt x="17222" y="18679"/>
                  </a:lnTo>
                  <a:lnTo>
                    <a:pt x="18215" y="19032"/>
                  </a:lnTo>
                  <a:lnTo>
                    <a:pt x="19209" y="19385"/>
                  </a:lnTo>
                  <a:lnTo>
                    <a:pt x="19672" y="19275"/>
                  </a:lnTo>
                  <a:lnTo>
                    <a:pt x="20136" y="19231"/>
                  </a:lnTo>
                  <a:lnTo>
                    <a:pt x="19871" y="19098"/>
                  </a:lnTo>
                  <a:lnTo>
                    <a:pt x="19628" y="18922"/>
                  </a:lnTo>
                  <a:lnTo>
                    <a:pt x="19893" y="18855"/>
                  </a:lnTo>
                  <a:lnTo>
                    <a:pt x="20158" y="18789"/>
                  </a:lnTo>
                  <a:lnTo>
                    <a:pt x="20445" y="18745"/>
                  </a:lnTo>
                  <a:lnTo>
                    <a:pt x="20710" y="18723"/>
                  </a:lnTo>
                  <a:lnTo>
                    <a:pt x="21262" y="18701"/>
                  </a:lnTo>
                  <a:lnTo>
                    <a:pt x="21814" y="18723"/>
                  </a:lnTo>
                  <a:lnTo>
                    <a:pt x="22278" y="18767"/>
                  </a:lnTo>
                  <a:lnTo>
                    <a:pt x="22719" y="18833"/>
                  </a:lnTo>
                  <a:lnTo>
                    <a:pt x="23470" y="18966"/>
                  </a:lnTo>
                  <a:lnTo>
                    <a:pt x="24331" y="19142"/>
                  </a:lnTo>
                  <a:lnTo>
                    <a:pt x="25082" y="19297"/>
                  </a:lnTo>
                  <a:lnTo>
                    <a:pt x="25788" y="19407"/>
                  </a:lnTo>
                  <a:lnTo>
                    <a:pt x="26141" y="19452"/>
                  </a:lnTo>
                  <a:lnTo>
                    <a:pt x="26473" y="19474"/>
                  </a:lnTo>
                  <a:lnTo>
                    <a:pt x="26782" y="19474"/>
                  </a:lnTo>
                  <a:lnTo>
                    <a:pt x="27113" y="19452"/>
                  </a:lnTo>
                  <a:lnTo>
                    <a:pt x="27974" y="19429"/>
                  </a:lnTo>
                  <a:lnTo>
                    <a:pt x="28857" y="19429"/>
                  </a:lnTo>
                  <a:lnTo>
                    <a:pt x="29740" y="19474"/>
                  </a:lnTo>
                  <a:lnTo>
                    <a:pt x="30646" y="19540"/>
                  </a:lnTo>
                  <a:lnTo>
                    <a:pt x="32324" y="19672"/>
                  </a:lnTo>
                  <a:lnTo>
                    <a:pt x="34046" y="19849"/>
                  </a:lnTo>
                  <a:lnTo>
                    <a:pt x="34244" y="19849"/>
                  </a:lnTo>
                  <a:lnTo>
                    <a:pt x="34752" y="19739"/>
                  </a:lnTo>
                  <a:lnTo>
                    <a:pt x="34774" y="19739"/>
                  </a:lnTo>
                  <a:lnTo>
                    <a:pt x="35238" y="19650"/>
                  </a:lnTo>
                  <a:lnTo>
                    <a:pt x="37954" y="19032"/>
                  </a:lnTo>
                  <a:lnTo>
                    <a:pt x="37093" y="19297"/>
                  </a:lnTo>
                  <a:lnTo>
                    <a:pt x="36231" y="19540"/>
                  </a:lnTo>
                  <a:lnTo>
                    <a:pt x="35415" y="19694"/>
                  </a:lnTo>
                  <a:lnTo>
                    <a:pt x="34576" y="19827"/>
                  </a:lnTo>
                  <a:lnTo>
                    <a:pt x="34333" y="19871"/>
                  </a:lnTo>
                  <a:lnTo>
                    <a:pt x="34465" y="19871"/>
                  </a:lnTo>
                  <a:lnTo>
                    <a:pt x="35415" y="19959"/>
                  </a:lnTo>
                  <a:lnTo>
                    <a:pt x="36342" y="20026"/>
                  </a:lnTo>
                  <a:lnTo>
                    <a:pt x="37313" y="20070"/>
                  </a:lnTo>
                  <a:lnTo>
                    <a:pt x="38263" y="20114"/>
                  </a:lnTo>
                  <a:lnTo>
                    <a:pt x="38815" y="20026"/>
                  </a:lnTo>
                  <a:lnTo>
                    <a:pt x="39367" y="19937"/>
                  </a:lnTo>
                  <a:lnTo>
                    <a:pt x="40471" y="19783"/>
                  </a:lnTo>
                  <a:lnTo>
                    <a:pt x="41023" y="19694"/>
                  </a:lnTo>
                  <a:lnTo>
                    <a:pt x="41575" y="19584"/>
                  </a:lnTo>
                  <a:lnTo>
                    <a:pt x="42127" y="19429"/>
                  </a:lnTo>
                  <a:lnTo>
                    <a:pt x="42678" y="19231"/>
                  </a:lnTo>
                  <a:lnTo>
                    <a:pt x="42921" y="19098"/>
                  </a:lnTo>
                  <a:lnTo>
                    <a:pt x="43164" y="18966"/>
                  </a:lnTo>
                  <a:lnTo>
                    <a:pt x="43341" y="18811"/>
                  </a:lnTo>
                  <a:lnTo>
                    <a:pt x="43429" y="18723"/>
                  </a:lnTo>
                  <a:lnTo>
                    <a:pt x="43495" y="18613"/>
                  </a:lnTo>
                  <a:lnTo>
                    <a:pt x="43540" y="18348"/>
                  </a:lnTo>
                  <a:lnTo>
                    <a:pt x="43540" y="18326"/>
                  </a:lnTo>
                  <a:lnTo>
                    <a:pt x="43562" y="17994"/>
                  </a:lnTo>
                  <a:lnTo>
                    <a:pt x="43562" y="17663"/>
                  </a:lnTo>
                  <a:lnTo>
                    <a:pt x="43032" y="18016"/>
                  </a:lnTo>
                  <a:lnTo>
                    <a:pt x="42502" y="18348"/>
                  </a:lnTo>
                  <a:lnTo>
                    <a:pt x="42524" y="18303"/>
                  </a:lnTo>
                  <a:lnTo>
                    <a:pt x="42524" y="18259"/>
                  </a:lnTo>
                  <a:lnTo>
                    <a:pt x="42502" y="18149"/>
                  </a:lnTo>
                  <a:lnTo>
                    <a:pt x="42104" y="18303"/>
                  </a:lnTo>
                  <a:lnTo>
                    <a:pt x="41751" y="18458"/>
                  </a:lnTo>
                  <a:lnTo>
                    <a:pt x="41354" y="18590"/>
                  </a:lnTo>
                  <a:lnTo>
                    <a:pt x="41155" y="18657"/>
                  </a:lnTo>
                  <a:lnTo>
                    <a:pt x="40934" y="18701"/>
                  </a:lnTo>
                  <a:lnTo>
                    <a:pt x="41243" y="18458"/>
                  </a:lnTo>
                  <a:lnTo>
                    <a:pt x="41552" y="18259"/>
                  </a:lnTo>
                  <a:lnTo>
                    <a:pt x="41884" y="18083"/>
                  </a:lnTo>
                  <a:lnTo>
                    <a:pt x="42215" y="17928"/>
                  </a:lnTo>
                  <a:lnTo>
                    <a:pt x="42899" y="17619"/>
                  </a:lnTo>
                  <a:lnTo>
                    <a:pt x="43230" y="17464"/>
                  </a:lnTo>
                  <a:lnTo>
                    <a:pt x="43540" y="17288"/>
                  </a:lnTo>
                  <a:lnTo>
                    <a:pt x="43473" y="16868"/>
                  </a:lnTo>
                  <a:lnTo>
                    <a:pt x="42811" y="17133"/>
                  </a:lnTo>
                  <a:lnTo>
                    <a:pt x="42127" y="17354"/>
                  </a:lnTo>
                  <a:lnTo>
                    <a:pt x="41398" y="17553"/>
                  </a:lnTo>
                  <a:lnTo>
                    <a:pt x="40625" y="17729"/>
                  </a:lnTo>
                  <a:lnTo>
                    <a:pt x="39013" y="18061"/>
                  </a:lnTo>
                  <a:lnTo>
                    <a:pt x="38042" y="18259"/>
                  </a:lnTo>
                  <a:lnTo>
                    <a:pt x="37335" y="18414"/>
                  </a:lnTo>
                  <a:lnTo>
                    <a:pt x="36828" y="18568"/>
                  </a:lnTo>
                  <a:lnTo>
                    <a:pt x="36099" y="18767"/>
                  </a:lnTo>
                  <a:lnTo>
                    <a:pt x="36430" y="18833"/>
                  </a:lnTo>
                  <a:lnTo>
                    <a:pt x="36717" y="18900"/>
                  </a:lnTo>
                  <a:lnTo>
                    <a:pt x="36342" y="18900"/>
                  </a:lnTo>
                  <a:lnTo>
                    <a:pt x="36055" y="18878"/>
                  </a:lnTo>
                  <a:lnTo>
                    <a:pt x="35724" y="18855"/>
                  </a:lnTo>
                  <a:lnTo>
                    <a:pt x="35172" y="18966"/>
                  </a:lnTo>
                  <a:lnTo>
                    <a:pt x="34620" y="19054"/>
                  </a:lnTo>
                  <a:lnTo>
                    <a:pt x="34046" y="19142"/>
                  </a:lnTo>
                  <a:lnTo>
                    <a:pt x="33450" y="19209"/>
                  </a:lnTo>
                  <a:lnTo>
                    <a:pt x="33450" y="19209"/>
                  </a:lnTo>
                  <a:lnTo>
                    <a:pt x="35392" y="18811"/>
                  </a:lnTo>
                  <a:lnTo>
                    <a:pt x="34443" y="18679"/>
                  </a:lnTo>
                  <a:lnTo>
                    <a:pt x="33494" y="18524"/>
                  </a:lnTo>
                  <a:lnTo>
                    <a:pt x="33008" y="18458"/>
                  </a:lnTo>
                  <a:lnTo>
                    <a:pt x="32522" y="18414"/>
                  </a:lnTo>
                  <a:lnTo>
                    <a:pt x="32037" y="18392"/>
                  </a:lnTo>
                  <a:lnTo>
                    <a:pt x="31551" y="18414"/>
                  </a:lnTo>
                  <a:lnTo>
                    <a:pt x="31286" y="18480"/>
                  </a:lnTo>
                  <a:lnTo>
                    <a:pt x="30999" y="18502"/>
                  </a:lnTo>
                  <a:lnTo>
                    <a:pt x="30381" y="18524"/>
                  </a:lnTo>
                  <a:lnTo>
                    <a:pt x="29740" y="18546"/>
                  </a:lnTo>
                  <a:lnTo>
                    <a:pt x="29409" y="18546"/>
                  </a:lnTo>
                  <a:lnTo>
                    <a:pt x="29100" y="18568"/>
                  </a:lnTo>
                  <a:lnTo>
                    <a:pt x="29012" y="18679"/>
                  </a:lnTo>
                  <a:lnTo>
                    <a:pt x="28857" y="18590"/>
                  </a:lnTo>
                  <a:lnTo>
                    <a:pt x="28658" y="18679"/>
                  </a:lnTo>
                  <a:lnTo>
                    <a:pt x="28504" y="18745"/>
                  </a:lnTo>
                  <a:lnTo>
                    <a:pt x="27842" y="18723"/>
                  </a:lnTo>
                  <a:lnTo>
                    <a:pt x="27179" y="18701"/>
                  </a:lnTo>
                  <a:lnTo>
                    <a:pt x="26517" y="18635"/>
                  </a:lnTo>
                  <a:lnTo>
                    <a:pt x="26186" y="18590"/>
                  </a:lnTo>
                  <a:lnTo>
                    <a:pt x="25854" y="18524"/>
                  </a:lnTo>
                  <a:lnTo>
                    <a:pt x="25501" y="18524"/>
                  </a:lnTo>
                  <a:lnTo>
                    <a:pt x="25413" y="18502"/>
                  </a:lnTo>
                  <a:lnTo>
                    <a:pt x="25214" y="18414"/>
                  </a:lnTo>
                  <a:lnTo>
                    <a:pt x="25015" y="18303"/>
                  </a:lnTo>
                  <a:lnTo>
                    <a:pt x="24839" y="18215"/>
                  </a:lnTo>
                  <a:lnTo>
                    <a:pt x="24839" y="18215"/>
                  </a:lnTo>
                  <a:lnTo>
                    <a:pt x="25082" y="18326"/>
                  </a:lnTo>
                  <a:lnTo>
                    <a:pt x="25347" y="18392"/>
                  </a:lnTo>
                  <a:lnTo>
                    <a:pt x="25854" y="18524"/>
                  </a:lnTo>
                  <a:lnTo>
                    <a:pt x="26252" y="18502"/>
                  </a:lnTo>
                  <a:lnTo>
                    <a:pt x="26627" y="18458"/>
                  </a:lnTo>
                  <a:lnTo>
                    <a:pt x="27378" y="18392"/>
                  </a:lnTo>
                  <a:lnTo>
                    <a:pt x="27753" y="18370"/>
                  </a:lnTo>
                  <a:lnTo>
                    <a:pt x="28106" y="18392"/>
                  </a:lnTo>
                  <a:lnTo>
                    <a:pt x="28482" y="18480"/>
                  </a:lnTo>
                  <a:lnTo>
                    <a:pt x="28658" y="18524"/>
                  </a:lnTo>
                  <a:lnTo>
                    <a:pt x="28857" y="18590"/>
                  </a:lnTo>
                  <a:lnTo>
                    <a:pt x="28968" y="18568"/>
                  </a:lnTo>
                  <a:lnTo>
                    <a:pt x="29100" y="18568"/>
                  </a:lnTo>
                  <a:lnTo>
                    <a:pt x="29188" y="18480"/>
                  </a:lnTo>
                  <a:lnTo>
                    <a:pt x="29277" y="18392"/>
                  </a:lnTo>
                  <a:lnTo>
                    <a:pt x="29365" y="18348"/>
                  </a:lnTo>
                  <a:lnTo>
                    <a:pt x="29475" y="18281"/>
                  </a:lnTo>
                  <a:lnTo>
                    <a:pt x="29696" y="18237"/>
                  </a:lnTo>
                  <a:lnTo>
                    <a:pt x="29917" y="18215"/>
                  </a:lnTo>
                  <a:lnTo>
                    <a:pt x="30160" y="18237"/>
                  </a:lnTo>
                  <a:lnTo>
                    <a:pt x="30403" y="18281"/>
                  </a:lnTo>
                  <a:lnTo>
                    <a:pt x="30866" y="18370"/>
                  </a:lnTo>
                  <a:lnTo>
                    <a:pt x="30866" y="18303"/>
                  </a:lnTo>
                  <a:lnTo>
                    <a:pt x="30888" y="18259"/>
                  </a:lnTo>
                  <a:lnTo>
                    <a:pt x="30933" y="18237"/>
                  </a:lnTo>
                  <a:lnTo>
                    <a:pt x="30977" y="18237"/>
                  </a:lnTo>
                  <a:lnTo>
                    <a:pt x="31087" y="18215"/>
                  </a:lnTo>
                  <a:lnTo>
                    <a:pt x="31131" y="18171"/>
                  </a:lnTo>
                  <a:lnTo>
                    <a:pt x="31175" y="18105"/>
                  </a:lnTo>
                  <a:lnTo>
                    <a:pt x="32257" y="17685"/>
                  </a:lnTo>
                  <a:lnTo>
                    <a:pt x="33207" y="17288"/>
                  </a:lnTo>
                  <a:lnTo>
                    <a:pt x="33229" y="17266"/>
                  </a:lnTo>
                  <a:lnTo>
                    <a:pt x="33560" y="17200"/>
                  </a:lnTo>
                  <a:lnTo>
                    <a:pt x="33891" y="17133"/>
                  </a:lnTo>
                  <a:lnTo>
                    <a:pt x="34531" y="17089"/>
                  </a:lnTo>
                  <a:lnTo>
                    <a:pt x="34841" y="17045"/>
                  </a:lnTo>
                  <a:lnTo>
                    <a:pt x="35150" y="16979"/>
                  </a:lnTo>
                  <a:lnTo>
                    <a:pt x="35304" y="16935"/>
                  </a:lnTo>
                  <a:lnTo>
                    <a:pt x="35437" y="16868"/>
                  </a:lnTo>
                  <a:lnTo>
                    <a:pt x="35591" y="16780"/>
                  </a:lnTo>
                  <a:lnTo>
                    <a:pt x="35746" y="16670"/>
                  </a:lnTo>
                  <a:lnTo>
                    <a:pt x="35834" y="16625"/>
                  </a:lnTo>
                  <a:lnTo>
                    <a:pt x="35944" y="16581"/>
                  </a:lnTo>
                  <a:lnTo>
                    <a:pt x="36055" y="16559"/>
                  </a:lnTo>
                  <a:lnTo>
                    <a:pt x="36452" y="16559"/>
                  </a:lnTo>
                  <a:lnTo>
                    <a:pt x="36563" y="16537"/>
                  </a:lnTo>
                  <a:lnTo>
                    <a:pt x="36695" y="16515"/>
                  </a:lnTo>
                  <a:lnTo>
                    <a:pt x="36916" y="16361"/>
                  </a:lnTo>
                  <a:lnTo>
                    <a:pt x="37137" y="16250"/>
                  </a:lnTo>
                  <a:lnTo>
                    <a:pt x="36673" y="16096"/>
                  </a:lnTo>
                  <a:lnTo>
                    <a:pt x="36673" y="16074"/>
                  </a:lnTo>
                  <a:lnTo>
                    <a:pt x="36717" y="16051"/>
                  </a:lnTo>
                  <a:lnTo>
                    <a:pt x="36916" y="15985"/>
                  </a:lnTo>
                  <a:lnTo>
                    <a:pt x="37600" y="15786"/>
                  </a:lnTo>
                  <a:lnTo>
                    <a:pt x="37932" y="15698"/>
                  </a:lnTo>
                  <a:lnTo>
                    <a:pt x="38417" y="15522"/>
                  </a:lnTo>
                  <a:lnTo>
                    <a:pt x="38815" y="15345"/>
                  </a:lnTo>
                  <a:lnTo>
                    <a:pt x="38969" y="15257"/>
                  </a:lnTo>
                  <a:lnTo>
                    <a:pt x="39080" y="15168"/>
                  </a:lnTo>
                  <a:lnTo>
                    <a:pt x="39146" y="15080"/>
                  </a:lnTo>
                  <a:lnTo>
                    <a:pt x="39168" y="15036"/>
                  </a:lnTo>
                  <a:lnTo>
                    <a:pt x="39146" y="14992"/>
                  </a:lnTo>
                  <a:lnTo>
                    <a:pt x="39124" y="14970"/>
                  </a:lnTo>
                  <a:lnTo>
                    <a:pt x="39058" y="14970"/>
                  </a:lnTo>
                  <a:lnTo>
                    <a:pt x="38793" y="15014"/>
                  </a:lnTo>
                  <a:lnTo>
                    <a:pt x="37887" y="15168"/>
                  </a:lnTo>
                  <a:lnTo>
                    <a:pt x="37622" y="15212"/>
                  </a:lnTo>
                  <a:lnTo>
                    <a:pt x="37093" y="15279"/>
                  </a:lnTo>
                  <a:lnTo>
                    <a:pt x="36519" y="15345"/>
                  </a:lnTo>
                  <a:lnTo>
                    <a:pt x="35967" y="15367"/>
                  </a:lnTo>
                  <a:lnTo>
                    <a:pt x="35437" y="15345"/>
                  </a:lnTo>
                  <a:lnTo>
                    <a:pt x="35392" y="15279"/>
                  </a:lnTo>
                  <a:lnTo>
                    <a:pt x="35370" y="15168"/>
                  </a:lnTo>
                  <a:lnTo>
                    <a:pt x="35370" y="15058"/>
                  </a:lnTo>
                  <a:lnTo>
                    <a:pt x="35370" y="14947"/>
                  </a:lnTo>
                  <a:lnTo>
                    <a:pt x="35437" y="14683"/>
                  </a:lnTo>
                  <a:lnTo>
                    <a:pt x="35547" y="14418"/>
                  </a:lnTo>
                  <a:lnTo>
                    <a:pt x="35680" y="14153"/>
                  </a:lnTo>
                  <a:lnTo>
                    <a:pt x="35790" y="13932"/>
                  </a:lnTo>
                  <a:lnTo>
                    <a:pt x="35922" y="13755"/>
                  </a:lnTo>
                  <a:lnTo>
                    <a:pt x="36011" y="13667"/>
                  </a:lnTo>
                  <a:lnTo>
                    <a:pt x="36077" y="13579"/>
                  </a:lnTo>
                  <a:lnTo>
                    <a:pt x="35437" y="13468"/>
                  </a:lnTo>
                  <a:lnTo>
                    <a:pt x="34620" y="13623"/>
                  </a:lnTo>
                  <a:lnTo>
                    <a:pt x="34399" y="13667"/>
                  </a:lnTo>
                  <a:lnTo>
                    <a:pt x="34222" y="13689"/>
                  </a:lnTo>
                  <a:lnTo>
                    <a:pt x="33450" y="13799"/>
                  </a:lnTo>
                  <a:lnTo>
                    <a:pt x="32677" y="13866"/>
                  </a:lnTo>
                  <a:lnTo>
                    <a:pt x="33163" y="13667"/>
                  </a:lnTo>
                  <a:lnTo>
                    <a:pt x="33405" y="13534"/>
                  </a:lnTo>
                  <a:lnTo>
                    <a:pt x="33560" y="13468"/>
                  </a:lnTo>
                  <a:lnTo>
                    <a:pt x="33737" y="13424"/>
                  </a:lnTo>
                  <a:lnTo>
                    <a:pt x="34046" y="13358"/>
                  </a:lnTo>
                  <a:lnTo>
                    <a:pt x="34377" y="13336"/>
                  </a:lnTo>
                  <a:lnTo>
                    <a:pt x="34686" y="13358"/>
                  </a:lnTo>
                  <a:lnTo>
                    <a:pt x="35061" y="13402"/>
                  </a:lnTo>
                  <a:lnTo>
                    <a:pt x="35437" y="13468"/>
                  </a:lnTo>
                  <a:lnTo>
                    <a:pt x="36187" y="13292"/>
                  </a:lnTo>
                  <a:lnTo>
                    <a:pt x="36607" y="13159"/>
                  </a:lnTo>
                  <a:lnTo>
                    <a:pt x="36342" y="13358"/>
                  </a:lnTo>
                  <a:lnTo>
                    <a:pt x="36077" y="13579"/>
                  </a:lnTo>
                  <a:lnTo>
                    <a:pt x="36496" y="13645"/>
                  </a:lnTo>
                  <a:lnTo>
                    <a:pt x="36894" y="13689"/>
                  </a:lnTo>
                  <a:lnTo>
                    <a:pt x="37203" y="13490"/>
                  </a:lnTo>
                  <a:lnTo>
                    <a:pt x="37424" y="13358"/>
                  </a:lnTo>
                  <a:lnTo>
                    <a:pt x="37622" y="13269"/>
                  </a:lnTo>
                  <a:lnTo>
                    <a:pt x="37755" y="13203"/>
                  </a:lnTo>
                  <a:lnTo>
                    <a:pt x="38020" y="12651"/>
                  </a:lnTo>
                  <a:lnTo>
                    <a:pt x="37932" y="12651"/>
                  </a:lnTo>
                  <a:lnTo>
                    <a:pt x="37291" y="12916"/>
                  </a:lnTo>
                  <a:lnTo>
                    <a:pt x="36607" y="13159"/>
                  </a:lnTo>
                  <a:lnTo>
                    <a:pt x="36607" y="13159"/>
                  </a:lnTo>
                  <a:lnTo>
                    <a:pt x="36629" y="13137"/>
                  </a:lnTo>
                  <a:lnTo>
                    <a:pt x="36386" y="13115"/>
                  </a:lnTo>
                  <a:lnTo>
                    <a:pt x="36143" y="13071"/>
                  </a:lnTo>
                  <a:lnTo>
                    <a:pt x="35878" y="13027"/>
                  </a:lnTo>
                  <a:lnTo>
                    <a:pt x="35437" y="12938"/>
                  </a:lnTo>
                  <a:lnTo>
                    <a:pt x="35370" y="12938"/>
                  </a:lnTo>
                  <a:lnTo>
                    <a:pt x="35282" y="12916"/>
                  </a:lnTo>
                  <a:lnTo>
                    <a:pt x="35216" y="12894"/>
                  </a:lnTo>
                  <a:lnTo>
                    <a:pt x="34553" y="13027"/>
                  </a:lnTo>
                  <a:lnTo>
                    <a:pt x="33869" y="13137"/>
                  </a:lnTo>
                  <a:lnTo>
                    <a:pt x="33207" y="13225"/>
                  </a:lnTo>
                  <a:lnTo>
                    <a:pt x="32522" y="13269"/>
                  </a:lnTo>
                  <a:lnTo>
                    <a:pt x="33008" y="13071"/>
                  </a:lnTo>
                  <a:lnTo>
                    <a:pt x="33273" y="12938"/>
                  </a:lnTo>
                  <a:lnTo>
                    <a:pt x="33538" y="12828"/>
                  </a:lnTo>
                  <a:lnTo>
                    <a:pt x="33803" y="12784"/>
                  </a:lnTo>
                  <a:lnTo>
                    <a:pt x="34090" y="12762"/>
                  </a:lnTo>
                  <a:lnTo>
                    <a:pt x="34355" y="12762"/>
                  </a:lnTo>
                  <a:lnTo>
                    <a:pt x="34642" y="12806"/>
                  </a:lnTo>
                  <a:lnTo>
                    <a:pt x="35216" y="12894"/>
                  </a:lnTo>
                  <a:lnTo>
                    <a:pt x="35348" y="12872"/>
                  </a:lnTo>
                  <a:lnTo>
                    <a:pt x="35370" y="12872"/>
                  </a:lnTo>
                  <a:lnTo>
                    <a:pt x="36055" y="12695"/>
                  </a:lnTo>
                  <a:lnTo>
                    <a:pt x="36717" y="12475"/>
                  </a:lnTo>
                  <a:lnTo>
                    <a:pt x="37203" y="12298"/>
                  </a:lnTo>
                  <a:lnTo>
                    <a:pt x="37667" y="12099"/>
                  </a:lnTo>
                  <a:lnTo>
                    <a:pt x="36364" y="12099"/>
                  </a:lnTo>
                  <a:lnTo>
                    <a:pt x="36011" y="12143"/>
                  </a:lnTo>
                  <a:lnTo>
                    <a:pt x="35238" y="12276"/>
                  </a:lnTo>
                  <a:lnTo>
                    <a:pt x="34465" y="12408"/>
                  </a:lnTo>
                  <a:lnTo>
                    <a:pt x="33714" y="12519"/>
                  </a:lnTo>
                  <a:lnTo>
                    <a:pt x="32942" y="12607"/>
                  </a:lnTo>
                  <a:lnTo>
                    <a:pt x="32037" y="12673"/>
                  </a:lnTo>
                  <a:lnTo>
                    <a:pt x="31440" y="12695"/>
                  </a:lnTo>
                  <a:lnTo>
                    <a:pt x="30535" y="12695"/>
                  </a:lnTo>
                  <a:lnTo>
                    <a:pt x="29873" y="12673"/>
                  </a:lnTo>
                  <a:lnTo>
                    <a:pt x="29652" y="12784"/>
                  </a:lnTo>
                  <a:lnTo>
                    <a:pt x="29409" y="12872"/>
                  </a:lnTo>
                  <a:lnTo>
                    <a:pt x="29188" y="12916"/>
                  </a:lnTo>
                  <a:lnTo>
                    <a:pt x="28990" y="12938"/>
                  </a:lnTo>
                  <a:lnTo>
                    <a:pt x="28769" y="12916"/>
                  </a:lnTo>
                  <a:lnTo>
                    <a:pt x="28548" y="12894"/>
                  </a:lnTo>
                  <a:lnTo>
                    <a:pt x="28106" y="12806"/>
                  </a:lnTo>
                  <a:lnTo>
                    <a:pt x="27223" y="12585"/>
                  </a:lnTo>
                  <a:lnTo>
                    <a:pt x="27047" y="12541"/>
                  </a:lnTo>
                  <a:lnTo>
                    <a:pt x="27047" y="12607"/>
                  </a:lnTo>
                  <a:lnTo>
                    <a:pt x="27003" y="12651"/>
                  </a:lnTo>
                  <a:lnTo>
                    <a:pt x="26958" y="12695"/>
                  </a:lnTo>
                  <a:lnTo>
                    <a:pt x="26914" y="12695"/>
                  </a:lnTo>
                  <a:lnTo>
                    <a:pt x="26804" y="12718"/>
                  </a:lnTo>
                  <a:lnTo>
                    <a:pt x="26760" y="12740"/>
                  </a:lnTo>
                  <a:lnTo>
                    <a:pt x="26738" y="12762"/>
                  </a:lnTo>
                  <a:lnTo>
                    <a:pt x="26451" y="12784"/>
                  </a:lnTo>
                  <a:lnTo>
                    <a:pt x="26186" y="12784"/>
                  </a:lnTo>
                  <a:lnTo>
                    <a:pt x="25921" y="12740"/>
                  </a:lnTo>
                  <a:lnTo>
                    <a:pt x="25656" y="12651"/>
                  </a:lnTo>
                  <a:lnTo>
                    <a:pt x="25391" y="12563"/>
                  </a:lnTo>
                  <a:lnTo>
                    <a:pt x="25148" y="12453"/>
                  </a:lnTo>
                  <a:lnTo>
                    <a:pt x="24618" y="12210"/>
                  </a:lnTo>
                  <a:lnTo>
                    <a:pt x="24574" y="12166"/>
                  </a:lnTo>
                  <a:lnTo>
                    <a:pt x="24552" y="12099"/>
                  </a:lnTo>
                  <a:lnTo>
                    <a:pt x="24530" y="12011"/>
                  </a:lnTo>
                  <a:lnTo>
                    <a:pt x="24508" y="11923"/>
                  </a:lnTo>
                  <a:lnTo>
                    <a:pt x="24486" y="11945"/>
                  </a:lnTo>
                  <a:lnTo>
                    <a:pt x="24287" y="12011"/>
                  </a:lnTo>
                  <a:lnTo>
                    <a:pt x="24066" y="12055"/>
                  </a:lnTo>
                  <a:lnTo>
                    <a:pt x="23867" y="12077"/>
                  </a:lnTo>
                  <a:lnTo>
                    <a:pt x="23669" y="12099"/>
                  </a:lnTo>
                  <a:lnTo>
                    <a:pt x="23448" y="12099"/>
                  </a:lnTo>
                  <a:lnTo>
                    <a:pt x="23227" y="12077"/>
                  </a:lnTo>
                  <a:lnTo>
                    <a:pt x="22940" y="12033"/>
                  </a:lnTo>
                  <a:lnTo>
                    <a:pt x="22675" y="11967"/>
                  </a:lnTo>
                  <a:lnTo>
                    <a:pt x="22410" y="11901"/>
                  </a:lnTo>
                  <a:lnTo>
                    <a:pt x="22013" y="11746"/>
                  </a:lnTo>
                  <a:lnTo>
                    <a:pt x="21637" y="11569"/>
                  </a:lnTo>
                  <a:lnTo>
                    <a:pt x="21130" y="11304"/>
                  </a:lnTo>
                  <a:lnTo>
                    <a:pt x="20953" y="11216"/>
                  </a:lnTo>
                  <a:lnTo>
                    <a:pt x="20754" y="11084"/>
                  </a:lnTo>
                  <a:lnTo>
                    <a:pt x="21019" y="11194"/>
                  </a:lnTo>
                  <a:lnTo>
                    <a:pt x="21483" y="11327"/>
                  </a:lnTo>
                  <a:lnTo>
                    <a:pt x="21969" y="11437"/>
                  </a:lnTo>
                  <a:lnTo>
                    <a:pt x="22498" y="11525"/>
                  </a:lnTo>
                  <a:lnTo>
                    <a:pt x="23028" y="11592"/>
                  </a:lnTo>
                  <a:lnTo>
                    <a:pt x="22057" y="11327"/>
                  </a:lnTo>
                  <a:lnTo>
                    <a:pt x="21880" y="11282"/>
                  </a:lnTo>
                  <a:lnTo>
                    <a:pt x="21240" y="11084"/>
                  </a:lnTo>
                  <a:lnTo>
                    <a:pt x="20246" y="10753"/>
                  </a:lnTo>
                  <a:lnTo>
                    <a:pt x="19739" y="10554"/>
                  </a:lnTo>
                  <a:lnTo>
                    <a:pt x="19253" y="10355"/>
                  </a:lnTo>
                  <a:lnTo>
                    <a:pt x="18568" y="10046"/>
                  </a:lnTo>
                  <a:lnTo>
                    <a:pt x="18326" y="9936"/>
                  </a:lnTo>
                  <a:lnTo>
                    <a:pt x="17950" y="9759"/>
                  </a:lnTo>
                  <a:lnTo>
                    <a:pt x="17597" y="9582"/>
                  </a:lnTo>
                  <a:lnTo>
                    <a:pt x="17420" y="9494"/>
                  </a:lnTo>
                  <a:lnTo>
                    <a:pt x="16559" y="9119"/>
                  </a:lnTo>
                  <a:lnTo>
                    <a:pt x="15698" y="8787"/>
                  </a:lnTo>
                  <a:lnTo>
                    <a:pt x="15654" y="8765"/>
                  </a:lnTo>
                  <a:lnTo>
                    <a:pt x="14970" y="8478"/>
                  </a:lnTo>
                  <a:lnTo>
                    <a:pt x="14153" y="8169"/>
                  </a:lnTo>
                  <a:lnTo>
                    <a:pt x="13689" y="7993"/>
                  </a:lnTo>
                  <a:lnTo>
                    <a:pt x="13380" y="7860"/>
                  </a:lnTo>
                  <a:lnTo>
                    <a:pt x="13159" y="7750"/>
                  </a:lnTo>
                  <a:lnTo>
                    <a:pt x="12938" y="7617"/>
                  </a:lnTo>
                  <a:lnTo>
                    <a:pt x="12740" y="7485"/>
                  </a:lnTo>
                  <a:lnTo>
                    <a:pt x="12541" y="7330"/>
                  </a:lnTo>
                  <a:lnTo>
                    <a:pt x="12188" y="6999"/>
                  </a:lnTo>
                  <a:lnTo>
                    <a:pt x="12011" y="6845"/>
                  </a:lnTo>
                  <a:lnTo>
                    <a:pt x="11857" y="6646"/>
                  </a:lnTo>
                  <a:lnTo>
                    <a:pt x="12099" y="6602"/>
                  </a:lnTo>
                  <a:lnTo>
                    <a:pt x="11967" y="6469"/>
                  </a:lnTo>
                  <a:lnTo>
                    <a:pt x="11658" y="6138"/>
                  </a:lnTo>
                  <a:lnTo>
                    <a:pt x="11371" y="5829"/>
                  </a:lnTo>
                  <a:lnTo>
                    <a:pt x="11062" y="5542"/>
                  </a:lnTo>
                  <a:lnTo>
                    <a:pt x="10731" y="5255"/>
                  </a:lnTo>
                  <a:lnTo>
                    <a:pt x="10399" y="4990"/>
                  </a:lnTo>
                  <a:lnTo>
                    <a:pt x="10223" y="4857"/>
                  </a:lnTo>
                  <a:lnTo>
                    <a:pt x="9604" y="4328"/>
                  </a:lnTo>
                  <a:lnTo>
                    <a:pt x="9163" y="3930"/>
                  </a:lnTo>
                  <a:lnTo>
                    <a:pt x="8766" y="3489"/>
                  </a:lnTo>
                  <a:lnTo>
                    <a:pt x="8478" y="3179"/>
                  </a:lnTo>
                  <a:lnTo>
                    <a:pt x="8125" y="2716"/>
                  </a:lnTo>
                  <a:lnTo>
                    <a:pt x="7794" y="2230"/>
                  </a:lnTo>
                  <a:lnTo>
                    <a:pt x="7463" y="1700"/>
                  </a:lnTo>
                  <a:lnTo>
                    <a:pt x="7176" y="1148"/>
                  </a:lnTo>
                  <a:lnTo>
                    <a:pt x="7021" y="883"/>
                  </a:lnTo>
                  <a:lnTo>
                    <a:pt x="6845" y="618"/>
                  </a:lnTo>
                  <a:lnTo>
                    <a:pt x="6690" y="353"/>
                  </a:lnTo>
                  <a:lnTo>
                    <a:pt x="6558" y="66"/>
                  </a:lnTo>
                  <a:lnTo>
                    <a:pt x="6513" y="22"/>
                  </a:lnTo>
                  <a:lnTo>
                    <a:pt x="6469" y="0"/>
                  </a:lnTo>
                  <a:close/>
                </a:path>
              </a:pathLst>
            </a:custGeom>
            <a:solidFill>
              <a:srgbClr val="94E3FA">
                <a:alpha val="5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1400"/>
        <p:cNvGrpSpPr/>
        <p:nvPr/>
      </p:nvGrpSpPr>
      <p:grpSpPr>
        <a:xfrm>
          <a:off x="0" y="0"/>
          <a:ext cx="0" cy="0"/>
          <a:chOff x="0" y="0"/>
          <a:chExt cx="0" cy="0"/>
        </a:xfrm>
      </p:grpSpPr>
      <p:pic>
        <p:nvPicPr>
          <p:cNvPr id="1401" name="Google Shape;1401;p21"/>
          <p:cNvPicPr preferRelativeResize="0"/>
          <p:nvPr/>
        </p:nvPicPr>
        <p:blipFill>
          <a:blip r:embed="rId2">
            <a:alphaModFix amt="40000"/>
          </a:blip>
          <a:stretch>
            <a:fillRect/>
          </a:stretch>
        </p:blipFill>
        <p:spPr>
          <a:xfrm>
            <a:off x="0" y="0"/>
            <a:ext cx="9144000" cy="5143500"/>
          </a:xfrm>
          <a:prstGeom prst="rect">
            <a:avLst/>
          </a:prstGeom>
          <a:noFill/>
          <a:ln>
            <a:noFill/>
          </a:ln>
        </p:spPr>
      </p:pic>
      <p:sp>
        <p:nvSpPr>
          <p:cNvPr id="1402" name="Google Shape;1402;p21"/>
          <p:cNvSpPr txBox="1">
            <a:spLocks noGrp="1"/>
          </p:cNvSpPr>
          <p:nvPr>
            <p:ph type="title"/>
          </p:nvPr>
        </p:nvSpPr>
        <p:spPr>
          <a:xfrm>
            <a:off x="724950" y="1589569"/>
            <a:ext cx="4058400" cy="13677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3" name="Google Shape;1403;p21"/>
          <p:cNvSpPr txBox="1">
            <a:spLocks noGrp="1"/>
          </p:cNvSpPr>
          <p:nvPr>
            <p:ph type="subTitle" idx="1"/>
          </p:nvPr>
        </p:nvSpPr>
        <p:spPr>
          <a:xfrm>
            <a:off x="725770" y="2822531"/>
            <a:ext cx="4056900" cy="73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4" name="Google Shape;1404;p21"/>
          <p:cNvSpPr>
            <a:spLocks noGrp="1"/>
          </p:cNvSpPr>
          <p:nvPr>
            <p:ph type="pic" idx="2"/>
          </p:nvPr>
        </p:nvSpPr>
        <p:spPr>
          <a:xfrm>
            <a:off x="5269172" y="1068600"/>
            <a:ext cx="3006300" cy="3006300"/>
          </a:xfrm>
          <a:prstGeom prst="ellipse">
            <a:avLst/>
          </a:prstGeom>
          <a:noFill/>
          <a:ln>
            <a:noFill/>
          </a:ln>
        </p:spPr>
      </p:sp>
      <p:grpSp>
        <p:nvGrpSpPr>
          <p:cNvPr id="1405" name="Google Shape;1405;p21"/>
          <p:cNvGrpSpPr/>
          <p:nvPr/>
        </p:nvGrpSpPr>
        <p:grpSpPr>
          <a:xfrm rot="-6299960" flipH="1">
            <a:off x="-902655" y="3434081"/>
            <a:ext cx="2926968" cy="2569050"/>
            <a:chOff x="7315771" y="-789977"/>
            <a:chExt cx="2927056" cy="2569126"/>
          </a:xfrm>
        </p:grpSpPr>
        <p:grpSp>
          <p:nvGrpSpPr>
            <p:cNvPr id="1406" name="Google Shape;1406;p21"/>
            <p:cNvGrpSpPr/>
            <p:nvPr/>
          </p:nvGrpSpPr>
          <p:grpSpPr>
            <a:xfrm>
              <a:off x="7315771" y="-789977"/>
              <a:ext cx="2927056" cy="2569126"/>
              <a:chOff x="3451159" y="-1078202"/>
              <a:chExt cx="2927056" cy="2569126"/>
            </a:xfrm>
          </p:grpSpPr>
          <p:sp>
            <p:nvSpPr>
              <p:cNvPr id="1407" name="Google Shape;1407;p21"/>
              <p:cNvSpPr/>
              <p:nvPr/>
            </p:nvSpPr>
            <p:spPr>
              <a:xfrm rot="-8999924">
                <a:off x="5643652" y="1378691"/>
                <a:ext cx="9495" cy="13599"/>
              </a:xfrm>
              <a:custGeom>
                <a:avLst/>
                <a:gdLst/>
                <a:ahLst/>
                <a:cxnLst/>
                <a:rect l="l" t="t" r="r" b="b"/>
                <a:pathLst>
                  <a:path w="155" h="222" extrusionOk="0">
                    <a:moveTo>
                      <a:pt x="89" y="1"/>
                    </a:moveTo>
                    <a:lnTo>
                      <a:pt x="0" y="23"/>
                    </a:lnTo>
                    <a:lnTo>
                      <a:pt x="155" y="221"/>
                    </a:lnTo>
                    <a:lnTo>
                      <a:pt x="111" y="67"/>
                    </a:lnTo>
                    <a:lnTo>
                      <a:pt x="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1"/>
              <p:cNvSpPr/>
              <p:nvPr/>
            </p:nvSpPr>
            <p:spPr>
              <a:xfrm rot="-8999924">
                <a:off x="5571837" y="1345124"/>
                <a:ext cx="6800" cy="4104"/>
              </a:xfrm>
              <a:custGeom>
                <a:avLst/>
                <a:gdLst/>
                <a:ahLst/>
                <a:cxnLst/>
                <a:rect l="l" t="t" r="r" b="b"/>
                <a:pathLst>
                  <a:path w="111" h="67" extrusionOk="0">
                    <a:moveTo>
                      <a:pt x="89" y="1"/>
                    </a:moveTo>
                    <a:lnTo>
                      <a:pt x="0" y="23"/>
                    </a:lnTo>
                    <a:lnTo>
                      <a:pt x="111" y="67"/>
                    </a:lnTo>
                    <a:lnTo>
                      <a:pt x="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1"/>
              <p:cNvSpPr/>
              <p:nvPr/>
            </p:nvSpPr>
            <p:spPr>
              <a:xfrm rot="-8999924">
                <a:off x="5648614" y="1378810"/>
                <a:ext cx="155594" cy="78471"/>
              </a:xfrm>
              <a:custGeom>
                <a:avLst/>
                <a:gdLst/>
                <a:ahLst/>
                <a:cxnLst/>
                <a:rect l="l" t="t" r="r" b="b"/>
                <a:pathLst>
                  <a:path w="2540" h="1281" extrusionOk="0">
                    <a:moveTo>
                      <a:pt x="442" y="0"/>
                    </a:moveTo>
                    <a:lnTo>
                      <a:pt x="331" y="22"/>
                    </a:lnTo>
                    <a:lnTo>
                      <a:pt x="243" y="22"/>
                    </a:lnTo>
                    <a:lnTo>
                      <a:pt x="177" y="67"/>
                    </a:lnTo>
                    <a:lnTo>
                      <a:pt x="111" y="111"/>
                    </a:lnTo>
                    <a:lnTo>
                      <a:pt x="66" y="177"/>
                    </a:lnTo>
                    <a:lnTo>
                      <a:pt x="22" y="265"/>
                    </a:lnTo>
                    <a:lnTo>
                      <a:pt x="0" y="376"/>
                    </a:lnTo>
                    <a:lnTo>
                      <a:pt x="0" y="486"/>
                    </a:lnTo>
                    <a:lnTo>
                      <a:pt x="243" y="552"/>
                    </a:lnTo>
                    <a:lnTo>
                      <a:pt x="486" y="641"/>
                    </a:lnTo>
                    <a:lnTo>
                      <a:pt x="905" y="861"/>
                    </a:lnTo>
                    <a:lnTo>
                      <a:pt x="1303" y="1082"/>
                    </a:lnTo>
                    <a:lnTo>
                      <a:pt x="1480" y="1171"/>
                    </a:lnTo>
                    <a:lnTo>
                      <a:pt x="1634" y="1237"/>
                    </a:lnTo>
                    <a:lnTo>
                      <a:pt x="1789" y="1259"/>
                    </a:lnTo>
                    <a:lnTo>
                      <a:pt x="1943" y="1281"/>
                    </a:lnTo>
                    <a:lnTo>
                      <a:pt x="2076" y="1259"/>
                    </a:lnTo>
                    <a:lnTo>
                      <a:pt x="2186" y="1171"/>
                    </a:lnTo>
                    <a:lnTo>
                      <a:pt x="2296" y="1060"/>
                    </a:lnTo>
                    <a:lnTo>
                      <a:pt x="2385" y="906"/>
                    </a:lnTo>
                    <a:lnTo>
                      <a:pt x="2473" y="663"/>
                    </a:lnTo>
                    <a:lnTo>
                      <a:pt x="2539" y="376"/>
                    </a:lnTo>
                    <a:lnTo>
                      <a:pt x="2274" y="486"/>
                    </a:lnTo>
                    <a:lnTo>
                      <a:pt x="1987" y="574"/>
                    </a:lnTo>
                    <a:lnTo>
                      <a:pt x="1700" y="663"/>
                    </a:lnTo>
                    <a:lnTo>
                      <a:pt x="1546" y="685"/>
                    </a:lnTo>
                    <a:lnTo>
                      <a:pt x="1391" y="685"/>
                    </a:lnTo>
                    <a:lnTo>
                      <a:pt x="1259" y="133"/>
                    </a:lnTo>
                    <a:lnTo>
                      <a:pt x="1170" y="111"/>
                    </a:lnTo>
                    <a:lnTo>
                      <a:pt x="994" y="111"/>
                    </a:lnTo>
                    <a:lnTo>
                      <a:pt x="928" y="155"/>
                    </a:lnTo>
                    <a:lnTo>
                      <a:pt x="773" y="221"/>
                    </a:lnTo>
                    <a:lnTo>
                      <a:pt x="618" y="265"/>
                    </a:lnTo>
                    <a:lnTo>
                      <a:pt x="596" y="177"/>
                    </a:lnTo>
                    <a:lnTo>
                      <a:pt x="552" y="67"/>
                    </a:lnTo>
                    <a:lnTo>
                      <a:pt x="508" y="22"/>
                    </a:lnTo>
                    <a:lnTo>
                      <a:pt x="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1"/>
              <p:cNvSpPr/>
              <p:nvPr/>
            </p:nvSpPr>
            <p:spPr>
              <a:xfrm rot="-8999924">
                <a:off x="5599315" y="1330091"/>
                <a:ext cx="58195" cy="39266"/>
              </a:xfrm>
              <a:custGeom>
                <a:avLst/>
                <a:gdLst/>
                <a:ahLst/>
                <a:cxnLst/>
                <a:rect l="l" t="t" r="r" b="b"/>
                <a:pathLst>
                  <a:path w="950" h="641" extrusionOk="0">
                    <a:moveTo>
                      <a:pt x="353" y="0"/>
                    </a:moveTo>
                    <a:lnTo>
                      <a:pt x="177" y="44"/>
                    </a:lnTo>
                    <a:lnTo>
                      <a:pt x="88" y="66"/>
                    </a:lnTo>
                    <a:lnTo>
                      <a:pt x="0" y="110"/>
                    </a:lnTo>
                    <a:lnTo>
                      <a:pt x="199" y="309"/>
                    </a:lnTo>
                    <a:lnTo>
                      <a:pt x="420" y="464"/>
                    </a:lnTo>
                    <a:lnTo>
                      <a:pt x="662" y="574"/>
                    </a:lnTo>
                    <a:lnTo>
                      <a:pt x="949" y="640"/>
                    </a:lnTo>
                    <a:lnTo>
                      <a:pt x="7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1"/>
              <p:cNvSpPr/>
              <p:nvPr/>
            </p:nvSpPr>
            <p:spPr>
              <a:xfrm rot="-8999924">
                <a:off x="3936335" y="-1036814"/>
                <a:ext cx="198904" cy="124476"/>
              </a:xfrm>
              <a:custGeom>
                <a:avLst/>
                <a:gdLst/>
                <a:ahLst/>
                <a:cxnLst/>
                <a:rect l="l" t="t" r="r" b="b"/>
                <a:pathLst>
                  <a:path w="3247" h="2032" extrusionOk="0">
                    <a:moveTo>
                      <a:pt x="3202" y="0"/>
                    </a:moveTo>
                    <a:lnTo>
                      <a:pt x="2805" y="310"/>
                    </a:lnTo>
                    <a:lnTo>
                      <a:pt x="2385" y="575"/>
                    </a:lnTo>
                    <a:lnTo>
                      <a:pt x="1966" y="817"/>
                    </a:lnTo>
                    <a:lnTo>
                      <a:pt x="1546" y="1038"/>
                    </a:lnTo>
                    <a:lnTo>
                      <a:pt x="1127" y="1259"/>
                    </a:lnTo>
                    <a:lnTo>
                      <a:pt x="729" y="1502"/>
                    </a:lnTo>
                    <a:lnTo>
                      <a:pt x="354" y="1745"/>
                    </a:lnTo>
                    <a:lnTo>
                      <a:pt x="1" y="2032"/>
                    </a:lnTo>
                    <a:lnTo>
                      <a:pt x="266" y="1966"/>
                    </a:lnTo>
                    <a:lnTo>
                      <a:pt x="509" y="1877"/>
                    </a:lnTo>
                    <a:lnTo>
                      <a:pt x="752" y="1789"/>
                    </a:lnTo>
                    <a:lnTo>
                      <a:pt x="972" y="1678"/>
                    </a:lnTo>
                    <a:lnTo>
                      <a:pt x="1414" y="1458"/>
                    </a:lnTo>
                    <a:lnTo>
                      <a:pt x="1900" y="1215"/>
                    </a:lnTo>
                    <a:lnTo>
                      <a:pt x="1878" y="1193"/>
                    </a:lnTo>
                    <a:lnTo>
                      <a:pt x="1900" y="1149"/>
                    </a:lnTo>
                    <a:lnTo>
                      <a:pt x="1944" y="1149"/>
                    </a:lnTo>
                    <a:lnTo>
                      <a:pt x="2032" y="1171"/>
                    </a:lnTo>
                    <a:lnTo>
                      <a:pt x="1900" y="1215"/>
                    </a:lnTo>
                    <a:lnTo>
                      <a:pt x="1922" y="1325"/>
                    </a:lnTo>
                    <a:lnTo>
                      <a:pt x="1944" y="1369"/>
                    </a:lnTo>
                    <a:lnTo>
                      <a:pt x="1922" y="1414"/>
                    </a:lnTo>
                    <a:lnTo>
                      <a:pt x="2562" y="928"/>
                    </a:lnTo>
                    <a:lnTo>
                      <a:pt x="3246" y="420"/>
                    </a:lnTo>
                    <a:lnTo>
                      <a:pt x="3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1"/>
              <p:cNvSpPr/>
              <p:nvPr/>
            </p:nvSpPr>
            <p:spPr>
              <a:xfrm rot="-8999924">
                <a:off x="3911717" y="-929970"/>
                <a:ext cx="6800" cy="4104"/>
              </a:xfrm>
              <a:custGeom>
                <a:avLst/>
                <a:gdLst/>
                <a:ahLst/>
                <a:cxnLst/>
                <a:rect l="l" t="t" r="r" b="b"/>
                <a:pathLst>
                  <a:path w="111" h="67" extrusionOk="0">
                    <a:moveTo>
                      <a:pt x="22" y="0"/>
                    </a:moveTo>
                    <a:lnTo>
                      <a:pt x="0" y="22"/>
                    </a:lnTo>
                    <a:lnTo>
                      <a:pt x="0" y="44"/>
                    </a:lnTo>
                    <a:lnTo>
                      <a:pt x="22" y="66"/>
                    </a:lnTo>
                    <a:lnTo>
                      <a:pt x="1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1"/>
              <p:cNvSpPr/>
              <p:nvPr/>
            </p:nvSpPr>
            <p:spPr>
              <a:xfrm rot="-8999924">
                <a:off x="4956193" y="-401602"/>
                <a:ext cx="235352" cy="43309"/>
              </a:xfrm>
              <a:custGeom>
                <a:avLst/>
                <a:gdLst/>
                <a:ahLst/>
                <a:cxnLst/>
                <a:rect l="l" t="t" r="r" b="b"/>
                <a:pathLst>
                  <a:path w="3842" h="707" extrusionOk="0">
                    <a:moveTo>
                      <a:pt x="1082" y="0"/>
                    </a:moveTo>
                    <a:lnTo>
                      <a:pt x="530" y="44"/>
                    </a:lnTo>
                    <a:lnTo>
                      <a:pt x="0" y="110"/>
                    </a:lnTo>
                    <a:lnTo>
                      <a:pt x="1016" y="309"/>
                    </a:lnTo>
                    <a:lnTo>
                      <a:pt x="2009" y="530"/>
                    </a:lnTo>
                    <a:lnTo>
                      <a:pt x="2495" y="596"/>
                    </a:lnTo>
                    <a:lnTo>
                      <a:pt x="2959" y="662"/>
                    </a:lnTo>
                    <a:lnTo>
                      <a:pt x="3422" y="707"/>
                    </a:lnTo>
                    <a:lnTo>
                      <a:pt x="3842" y="707"/>
                    </a:lnTo>
                    <a:lnTo>
                      <a:pt x="2981" y="420"/>
                    </a:lnTo>
                    <a:lnTo>
                      <a:pt x="2142" y="110"/>
                    </a:lnTo>
                    <a:lnTo>
                      <a:pt x="1877" y="44"/>
                    </a:lnTo>
                    <a:lnTo>
                      <a:pt x="1612" y="22"/>
                    </a:lnTo>
                    <a:lnTo>
                      <a:pt x="1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1"/>
              <p:cNvSpPr/>
              <p:nvPr/>
            </p:nvSpPr>
            <p:spPr>
              <a:xfrm rot="-8999924">
                <a:off x="5156915" y="-278024"/>
                <a:ext cx="139361" cy="16295"/>
              </a:xfrm>
              <a:custGeom>
                <a:avLst/>
                <a:gdLst/>
                <a:ahLst/>
                <a:cxnLst/>
                <a:rect l="l" t="t" r="r" b="b"/>
                <a:pathLst>
                  <a:path w="2275" h="266" extrusionOk="0">
                    <a:moveTo>
                      <a:pt x="0" y="1"/>
                    </a:moveTo>
                    <a:lnTo>
                      <a:pt x="265" y="111"/>
                    </a:lnTo>
                    <a:lnTo>
                      <a:pt x="552" y="199"/>
                    </a:lnTo>
                    <a:lnTo>
                      <a:pt x="839" y="244"/>
                    </a:lnTo>
                    <a:lnTo>
                      <a:pt x="1104" y="266"/>
                    </a:lnTo>
                    <a:lnTo>
                      <a:pt x="1391" y="266"/>
                    </a:lnTo>
                    <a:lnTo>
                      <a:pt x="1700" y="244"/>
                    </a:lnTo>
                    <a:lnTo>
                      <a:pt x="2274" y="199"/>
                    </a:lnTo>
                    <a:lnTo>
                      <a:pt x="1700" y="89"/>
                    </a:lnTo>
                    <a:lnTo>
                      <a:pt x="1126" y="23"/>
                    </a:lnTo>
                    <a:lnTo>
                      <a:pt x="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1"/>
              <p:cNvSpPr/>
              <p:nvPr/>
            </p:nvSpPr>
            <p:spPr>
              <a:xfrm rot="-8999924">
                <a:off x="4162404" y="-479170"/>
                <a:ext cx="20338" cy="33875"/>
              </a:xfrm>
              <a:custGeom>
                <a:avLst/>
                <a:gdLst/>
                <a:ahLst/>
                <a:cxnLst/>
                <a:rect l="l" t="t" r="r" b="b"/>
                <a:pathLst>
                  <a:path w="332" h="553" extrusionOk="0">
                    <a:moveTo>
                      <a:pt x="177" y="0"/>
                    </a:moveTo>
                    <a:lnTo>
                      <a:pt x="22" y="376"/>
                    </a:lnTo>
                    <a:lnTo>
                      <a:pt x="0" y="486"/>
                    </a:lnTo>
                    <a:lnTo>
                      <a:pt x="0" y="530"/>
                    </a:lnTo>
                    <a:lnTo>
                      <a:pt x="22" y="552"/>
                    </a:lnTo>
                    <a:lnTo>
                      <a:pt x="67" y="552"/>
                    </a:lnTo>
                    <a:lnTo>
                      <a:pt x="177" y="442"/>
                    </a:lnTo>
                    <a:lnTo>
                      <a:pt x="265" y="287"/>
                    </a:lnTo>
                    <a:lnTo>
                      <a:pt x="309" y="221"/>
                    </a:lnTo>
                    <a:lnTo>
                      <a:pt x="331" y="133"/>
                    </a:lnTo>
                    <a:lnTo>
                      <a:pt x="331" y="66"/>
                    </a:lnTo>
                    <a:lnTo>
                      <a:pt x="309" y="22"/>
                    </a:lnTo>
                    <a:lnTo>
                      <a:pt x="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1"/>
              <p:cNvSpPr/>
              <p:nvPr/>
            </p:nvSpPr>
            <p:spPr>
              <a:xfrm rot="-8999924">
                <a:off x="4548636" y="-694328"/>
                <a:ext cx="20338" cy="2757"/>
              </a:xfrm>
              <a:custGeom>
                <a:avLst/>
                <a:gdLst/>
                <a:ahLst/>
                <a:cxnLst/>
                <a:rect l="l" t="t" r="r" b="b"/>
                <a:pathLst>
                  <a:path w="332" h="45" extrusionOk="0">
                    <a:moveTo>
                      <a:pt x="243" y="0"/>
                    </a:moveTo>
                    <a:lnTo>
                      <a:pt x="1" y="44"/>
                    </a:lnTo>
                    <a:lnTo>
                      <a:pt x="1" y="44"/>
                    </a:lnTo>
                    <a:lnTo>
                      <a:pt x="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1"/>
              <p:cNvSpPr/>
              <p:nvPr/>
            </p:nvSpPr>
            <p:spPr>
              <a:xfrm rot="-8999924">
                <a:off x="3580434" y="-407754"/>
                <a:ext cx="2668506" cy="1232136"/>
              </a:xfrm>
              <a:custGeom>
                <a:avLst/>
                <a:gdLst/>
                <a:ahLst/>
                <a:cxnLst/>
                <a:rect l="l" t="t" r="r" b="b"/>
                <a:pathLst>
                  <a:path w="43562" h="20114" extrusionOk="0">
                    <a:moveTo>
                      <a:pt x="3334" y="3003"/>
                    </a:moveTo>
                    <a:lnTo>
                      <a:pt x="3445" y="3025"/>
                    </a:lnTo>
                    <a:lnTo>
                      <a:pt x="3555" y="3069"/>
                    </a:lnTo>
                    <a:lnTo>
                      <a:pt x="3643" y="3113"/>
                    </a:lnTo>
                    <a:lnTo>
                      <a:pt x="3687" y="3202"/>
                    </a:lnTo>
                    <a:lnTo>
                      <a:pt x="3665" y="3290"/>
                    </a:lnTo>
                    <a:lnTo>
                      <a:pt x="3334" y="3003"/>
                    </a:lnTo>
                    <a:close/>
                    <a:moveTo>
                      <a:pt x="2959" y="3003"/>
                    </a:moveTo>
                    <a:lnTo>
                      <a:pt x="3467" y="3709"/>
                    </a:lnTo>
                    <a:lnTo>
                      <a:pt x="3996" y="4394"/>
                    </a:lnTo>
                    <a:lnTo>
                      <a:pt x="4217" y="4703"/>
                    </a:lnTo>
                    <a:lnTo>
                      <a:pt x="4438" y="5034"/>
                    </a:lnTo>
                    <a:lnTo>
                      <a:pt x="4593" y="5255"/>
                    </a:lnTo>
                    <a:lnTo>
                      <a:pt x="4703" y="5498"/>
                    </a:lnTo>
                    <a:lnTo>
                      <a:pt x="4791" y="5652"/>
                    </a:lnTo>
                    <a:lnTo>
                      <a:pt x="4615" y="5476"/>
                    </a:lnTo>
                    <a:lnTo>
                      <a:pt x="4217" y="5034"/>
                    </a:lnTo>
                    <a:lnTo>
                      <a:pt x="3952" y="4725"/>
                    </a:lnTo>
                    <a:lnTo>
                      <a:pt x="3687" y="4394"/>
                    </a:lnTo>
                    <a:lnTo>
                      <a:pt x="3422" y="4063"/>
                    </a:lnTo>
                    <a:lnTo>
                      <a:pt x="3224" y="3709"/>
                    </a:lnTo>
                    <a:lnTo>
                      <a:pt x="3025" y="3378"/>
                    </a:lnTo>
                    <a:lnTo>
                      <a:pt x="2937" y="3202"/>
                    </a:lnTo>
                    <a:lnTo>
                      <a:pt x="2870" y="3025"/>
                    </a:lnTo>
                    <a:lnTo>
                      <a:pt x="2959" y="3003"/>
                    </a:lnTo>
                    <a:close/>
                    <a:moveTo>
                      <a:pt x="5299" y="9891"/>
                    </a:moveTo>
                    <a:lnTo>
                      <a:pt x="5299" y="9936"/>
                    </a:lnTo>
                    <a:lnTo>
                      <a:pt x="5277" y="9936"/>
                    </a:lnTo>
                    <a:lnTo>
                      <a:pt x="5299" y="9891"/>
                    </a:lnTo>
                    <a:close/>
                    <a:moveTo>
                      <a:pt x="19827" y="10620"/>
                    </a:moveTo>
                    <a:lnTo>
                      <a:pt x="20291" y="10841"/>
                    </a:lnTo>
                    <a:lnTo>
                      <a:pt x="20754" y="11084"/>
                    </a:lnTo>
                    <a:lnTo>
                      <a:pt x="20291" y="10885"/>
                    </a:lnTo>
                    <a:lnTo>
                      <a:pt x="20048" y="10775"/>
                    </a:lnTo>
                    <a:lnTo>
                      <a:pt x="19827" y="10620"/>
                    </a:lnTo>
                    <a:close/>
                    <a:moveTo>
                      <a:pt x="17442" y="10488"/>
                    </a:moveTo>
                    <a:lnTo>
                      <a:pt x="17707" y="10532"/>
                    </a:lnTo>
                    <a:lnTo>
                      <a:pt x="18215" y="10620"/>
                    </a:lnTo>
                    <a:lnTo>
                      <a:pt x="18679" y="10730"/>
                    </a:lnTo>
                    <a:lnTo>
                      <a:pt x="19076" y="10863"/>
                    </a:lnTo>
                    <a:lnTo>
                      <a:pt x="19385" y="11017"/>
                    </a:lnTo>
                    <a:lnTo>
                      <a:pt x="19739" y="11216"/>
                    </a:lnTo>
                    <a:lnTo>
                      <a:pt x="20114" y="11415"/>
                    </a:lnTo>
                    <a:lnTo>
                      <a:pt x="20533" y="11569"/>
                    </a:lnTo>
                    <a:lnTo>
                      <a:pt x="20953" y="11724"/>
                    </a:lnTo>
                    <a:lnTo>
                      <a:pt x="21483" y="11856"/>
                    </a:lnTo>
                    <a:lnTo>
                      <a:pt x="22035" y="11967"/>
                    </a:lnTo>
                    <a:lnTo>
                      <a:pt x="22410" y="12011"/>
                    </a:lnTo>
                    <a:lnTo>
                      <a:pt x="22786" y="12033"/>
                    </a:lnTo>
                    <a:lnTo>
                      <a:pt x="22741" y="12276"/>
                    </a:lnTo>
                    <a:lnTo>
                      <a:pt x="22741" y="12298"/>
                    </a:lnTo>
                    <a:lnTo>
                      <a:pt x="22675" y="12431"/>
                    </a:lnTo>
                    <a:lnTo>
                      <a:pt x="22631" y="12519"/>
                    </a:lnTo>
                    <a:lnTo>
                      <a:pt x="22565" y="12607"/>
                    </a:lnTo>
                    <a:lnTo>
                      <a:pt x="22476" y="12673"/>
                    </a:lnTo>
                    <a:lnTo>
                      <a:pt x="22388" y="12740"/>
                    </a:lnTo>
                    <a:lnTo>
                      <a:pt x="22278" y="12784"/>
                    </a:lnTo>
                    <a:lnTo>
                      <a:pt x="22167" y="12806"/>
                    </a:lnTo>
                    <a:lnTo>
                      <a:pt x="22057" y="12828"/>
                    </a:lnTo>
                    <a:lnTo>
                      <a:pt x="21792" y="12806"/>
                    </a:lnTo>
                    <a:lnTo>
                      <a:pt x="21505" y="12762"/>
                    </a:lnTo>
                    <a:lnTo>
                      <a:pt x="21196" y="12673"/>
                    </a:lnTo>
                    <a:lnTo>
                      <a:pt x="20865" y="12541"/>
                    </a:lnTo>
                    <a:lnTo>
                      <a:pt x="20335" y="12320"/>
                    </a:lnTo>
                    <a:lnTo>
                      <a:pt x="20158" y="12232"/>
                    </a:lnTo>
                    <a:lnTo>
                      <a:pt x="19915" y="12099"/>
                    </a:lnTo>
                    <a:lnTo>
                      <a:pt x="19584" y="11945"/>
                    </a:lnTo>
                    <a:lnTo>
                      <a:pt x="18657" y="11503"/>
                    </a:lnTo>
                    <a:lnTo>
                      <a:pt x="18193" y="11327"/>
                    </a:lnTo>
                    <a:lnTo>
                      <a:pt x="17752" y="11150"/>
                    </a:lnTo>
                    <a:lnTo>
                      <a:pt x="17487" y="11084"/>
                    </a:lnTo>
                    <a:lnTo>
                      <a:pt x="17244" y="11017"/>
                    </a:lnTo>
                    <a:lnTo>
                      <a:pt x="16979" y="10995"/>
                    </a:lnTo>
                    <a:lnTo>
                      <a:pt x="16515" y="10995"/>
                    </a:lnTo>
                    <a:lnTo>
                      <a:pt x="16272" y="11062"/>
                    </a:lnTo>
                    <a:lnTo>
                      <a:pt x="16051" y="11128"/>
                    </a:lnTo>
                    <a:lnTo>
                      <a:pt x="15853" y="11260"/>
                    </a:lnTo>
                    <a:lnTo>
                      <a:pt x="15875" y="11128"/>
                    </a:lnTo>
                    <a:lnTo>
                      <a:pt x="15919" y="11040"/>
                    </a:lnTo>
                    <a:lnTo>
                      <a:pt x="15985" y="10951"/>
                    </a:lnTo>
                    <a:lnTo>
                      <a:pt x="16051" y="10863"/>
                    </a:lnTo>
                    <a:lnTo>
                      <a:pt x="16206" y="10730"/>
                    </a:lnTo>
                    <a:lnTo>
                      <a:pt x="16383" y="10620"/>
                    </a:lnTo>
                    <a:lnTo>
                      <a:pt x="16427" y="10598"/>
                    </a:lnTo>
                    <a:lnTo>
                      <a:pt x="16648" y="10532"/>
                    </a:lnTo>
                    <a:lnTo>
                      <a:pt x="16913" y="10488"/>
                    </a:lnTo>
                    <a:close/>
                    <a:moveTo>
                      <a:pt x="27731" y="15477"/>
                    </a:moveTo>
                    <a:lnTo>
                      <a:pt x="27797" y="15522"/>
                    </a:lnTo>
                    <a:lnTo>
                      <a:pt x="27864" y="15588"/>
                    </a:lnTo>
                    <a:lnTo>
                      <a:pt x="27930" y="15654"/>
                    </a:lnTo>
                    <a:lnTo>
                      <a:pt x="27996" y="15698"/>
                    </a:lnTo>
                    <a:lnTo>
                      <a:pt x="28217" y="15610"/>
                    </a:lnTo>
                    <a:lnTo>
                      <a:pt x="28460" y="15544"/>
                    </a:lnTo>
                    <a:lnTo>
                      <a:pt x="28592" y="15522"/>
                    </a:lnTo>
                    <a:lnTo>
                      <a:pt x="28703" y="15522"/>
                    </a:lnTo>
                    <a:lnTo>
                      <a:pt x="28835" y="15544"/>
                    </a:lnTo>
                    <a:lnTo>
                      <a:pt x="28945" y="15566"/>
                    </a:lnTo>
                    <a:lnTo>
                      <a:pt x="29255" y="15632"/>
                    </a:lnTo>
                    <a:lnTo>
                      <a:pt x="29564" y="15676"/>
                    </a:lnTo>
                    <a:lnTo>
                      <a:pt x="29873" y="15698"/>
                    </a:lnTo>
                    <a:lnTo>
                      <a:pt x="30204" y="15720"/>
                    </a:lnTo>
                    <a:lnTo>
                      <a:pt x="29564" y="15632"/>
                    </a:lnTo>
                    <a:lnTo>
                      <a:pt x="28945" y="15544"/>
                    </a:lnTo>
                    <a:lnTo>
                      <a:pt x="28327" y="15477"/>
                    </a:lnTo>
                    <a:close/>
                    <a:moveTo>
                      <a:pt x="31705" y="15588"/>
                    </a:moveTo>
                    <a:lnTo>
                      <a:pt x="31330" y="15654"/>
                    </a:lnTo>
                    <a:lnTo>
                      <a:pt x="30955" y="15698"/>
                    </a:lnTo>
                    <a:lnTo>
                      <a:pt x="30579" y="15720"/>
                    </a:lnTo>
                    <a:lnTo>
                      <a:pt x="30204" y="15720"/>
                    </a:lnTo>
                    <a:lnTo>
                      <a:pt x="30866" y="15809"/>
                    </a:lnTo>
                    <a:lnTo>
                      <a:pt x="31198" y="15831"/>
                    </a:lnTo>
                    <a:lnTo>
                      <a:pt x="31838" y="15831"/>
                    </a:lnTo>
                    <a:lnTo>
                      <a:pt x="32147" y="15786"/>
                    </a:lnTo>
                    <a:lnTo>
                      <a:pt x="32434" y="15720"/>
                    </a:lnTo>
                    <a:lnTo>
                      <a:pt x="32721" y="15654"/>
                    </a:lnTo>
                    <a:lnTo>
                      <a:pt x="32699" y="15632"/>
                    </a:lnTo>
                    <a:lnTo>
                      <a:pt x="32191" y="15632"/>
                    </a:lnTo>
                    <a:lnTo>
                      <a:pt x="31705" y="15588"/>
                    </a:lnTo>
                    <a:close/>
                    <a:moveTo>
                      <a:pt x="6668" y="11371"/>
                    </a:moveTo>
                    <a:lnTo>
                      <a:pt x="7198" y="11768"/>
                    </a:lnTo>
                    <a:lnTo>
                      <a:pt x="7485" y="11967"/>
                    </a:lnTo>
                    <a:lnTo>
                      <a:pt x="7573" y="11989"/>
                    </a:lnTo>
                    <a:lnTo>
                      <a:pt x="7706" y="12011"/>
                    </a:lnTo>
                    <a:lnTo>
                      <a:pt x="7927" y="12033"/>
                    </a:lnTo>
                    <a:lnTo>
                      <a:pt x="8147" y="12033"/>
                    </a:lnTo>
                    <a:lnTo>
                      <a:pt x="8214" y="12055"/>
                    </a:lnTo>
                    <a:lnTo>
                      <a:pt x="8258" y="12077"/>
                    </a:lnTo>
                    <a:lnTo>
                      <a:pt x="8611" y="12210"/>
                    </a:lnTo>
                    <a:lnTo>
                      <a:pt x="8942" y="12408"/>
                    </a:lnTo>
                    <a:lnTo>
                      <a:pt x="9075" y="12475"/>
                    </a:lnTo>
                    <a:lnTo>
                      <a:pt x="9472" y="12740"/>
                    </a:lnTo>
                    <a:lnTo>
                      <a:pt x="9892" y="12982"/>
                    </a:lnTo>
                    <a:lnTo>
                      <a:pt x="10090" y="13049"/>
                    </a:lnTo>
                    <a:lnTo>
                      <a:pt x="10267" y="13137"/>
                    </a:lnTo>
                    <a:lnTo>
                      <a:pt x="10443" y="13269"/>
                    </a:lnTo>
                    <a:lnTo>
                      <a:pt x="10620" y="13402"/>
                    </a:lnTo>
                    <a:lnTo>
                      <a:pt x="10995" y="13689"/>
                    </a:lnTo>
                    <a:lnTo>
                      <a:pt x="11194" y="13821"/>
                    </a:lnTo>
                    <a:lnTo>
                      <a:pt x="11393" y="13932"/>
                    </a:lnTo>
                    <a:lnTo>
                      <a:pt x="11437" y="13954"/>
                    </a:lnTo>
                    <a:lnTo>
                      <a:pt x="11503" y="13976"/>
                    </a:lnTo>
                    <a:lnTo>
                      <a:pt x="11614" y="13932"/>
                    </a:lnTo>
                    <a:lnTo>
                      <a:pt x="11724" y="13888"/>
                    </a:lnTo>
                    <a:lnTo>
                      <a:pt x="11790" y="13821"/>
                    </a:lnTo>
                    <a:lnTo>
                      <a:pt x="11901" y="13932"/>
                    </a:lnTo>
                    <a:lnTo>
                      <a:pt x="12033" y="14020"/>
                    </a:lnTo>
                    <a:lnTo>
                      <a:pt x="12144" y="14108"/>
                    </a:lnTo>
                    <a:lnTo>
                      <a:pt x="12276" y="14175"/>
                    </a:lnTo>
                    <a:lnTo>
                      <a:pt x="12541" y="14263"/>
                    </a:lnTo>
                    <a:lnTo>
                      <a:pt x="12806" y="14329"/>
                    </a:lnTo>
                    <a:lnTo>
                      <a:pt x="13071" y="14396"/>
                    </a:lnTo>
                    <a:lnTo>
                      <a:pt x="13336" y="14484"/>
                    </a:lnTo>
                    <a:lnTo>
                      <a:pt x="13601" y="14594"/>
                    </a:lnTo>
                    <a:lnTo>
                      <a:pt x="13711" y="14660"/>
                    </a:lnTo>
                    <a:lnTo>
                      <a:pt x="13844" y="14749"/>
                    </a:lnTo>
                    <a:lnTo>
                      <a:pt x="13645" y="14373"/>
                    </a:lnTo>
                    <a:lnTo>
                      <a:pt x="13998" y="14484"/>
                    </a:lnTo>
                    <a:lnTo>
                      <a:pt x="14351" y="14550"/>
                    </a:lnTo>
                    <a:lnTo>
                      <a:pt x="14727" y="14616"/>
                    </a:lnTo>
                    <a:lnTo>
                      <a:pt x="15124" y="14749"/>
                    </a:lnTo>
                    <a:lnTo>
                      <a:pt x="15213" y="14793"/>
                    </a:lnTo>
                    <a:lnTo>
                      <a:pt x="15301" y="14837"/>
                    </a:lnTo>
                    <a:lnTo>
                      <a:pt x="15455" y="14859"/>
                    </a:lnTo>
                    <a:lnTo>
                      <a:pt x="15588" y="14881"/>
                    </a:lnTo>
                    <a:lnTo>
                      <a:pt x="16140" y="14881"/>
                    </a:lnTo>
                    <a:lnTo>
                      <a:pt x="16272" y="14903"/>
                    </a:lnTo>
                    <a:lnTo>
                      <a:pt x="16383" y="14947"/>
                    </a:lnTo>
                    <a:lnTo>
                      <a:pt x="17111" y="15212"/>
                    </a:lnTo>
                    <a:lnTo>
                      <a:pt x="17752" y="15433"/>
                    </a:lnTo>
                    <a:lnTo>
                      <a:pt x="18061" y="15544"/>
                    </a:lnTo>
                    <a:lnTo>
                      <a:pt x="18392" y="15632"/>
                    </a:lnTo>
                    <a:lnTo>
                      <a:pt x="18701" y="15698"/>
                    </a:lnTo>
                    <a:lnTo>
                      <a:pt x="19010" y="15742"/>
                    </a:lnTo>
                    <a:lnTo>
                      <a:pt x="19319" y="15764"/>
                    </a:lnTo>
                    <a:lnTo>
                      <a:pt x="19628" y="15764"/>
                    </a:lnTo>
                    <a:lnTo>
                      <a:pt x="19562" y="15809"/>
                    </a:lnTo>
                    <a:lnTo>
                      <a:pt x="19474" y="15831"/>
                    </a:lnTo>
                    <a:lnTo>
                      <a:pt x="19341" y="15853"/>
                    </a:lnTo>
                    <a:lnTo>
                      <a:pt x="19187" y="15831"/>
                    </a:lnTo>
                    <a:lnTo>
                      <a:pt x="19076" y="15853"/>
                    </a:lnTo>
                    <a:lnTo>
                      <a:pt x="18900" y="15919"/>
                    </a:lnTo>
                    <a:lnTo>
                      <a:pt x="18701" y="15941"/>
                    </a:lnTo>
                    <a:lnTo>
                      <a:pt x="18524" y="15963"/>
                    </a:lnTo>
                    <a:lnTo>
                      <a:pt x="18326" y="15963"/>
                    </a:lnTo>
                    <a:lnTo>
                      <a:pt x="18127" y="15941"/>
                    </a:lnTo>
                    <a:lnTo>
                      <a:pt x="17928" y="15919"/>
                    </a:lnTo>
                    <a:lnTo>
                      <a:pt x="17531" y="15831"/>
                    </a:lnTo>
                    <a:lnTo>
                      <a:pt x="16714" y="15588"/>
                    </a:lnTo>
                    <a:lnTo>
                      <a:pt x="16272" y="15477"/>
                    </a:lnTo>
                    <a:lnTo>
                      <a:pt x="15853" y="15411"/>
                    </a:lnTo>
                    <a:lnTo>
                      <a:pt x="15566" y="15367"/>
                    </a:lnTo>
                    <a:lnTo>
                      <a:pt x="15279" y="15345"/>
                    </a:lnTo>
                    <a:lnTo>
                      <a:pt x="14970" y="15301"/>
                    </a:lnTo>
                    <a:lnTo>
                      <a:pt x="14683" y="15257"/>
                    </a:lnTo>
                    <a:lnTo>
                      <a:pt x="14374" y="15168"/>
                    </a:lnTo>
                    <a:lnTo>
                      <a:pt x="13424" y="14859"/>
                    </a:lnTo>
                    <a:lnTo>
                      <a:pt x="12938" y="14705"/>
                    </a:lnTo>
                    <a:lnTo>
                      <a:pt x="12541" y="14572"/>
                    </a:lnTo>
                    <a:lnTo>
                      <a:pt x="12144" y="14418"/>
                    </a:lnTo>
                    <a:lnTo>
                      <a:pt x="11503" y="14153"/>
                    </a:lnTo>
                    <a:lnTo>
                      <a:pt x="10863" y="13844"/>
                    </a:lnTo>
                    <a:lnTo>
                      <a:pt x="10223" y="13512"/>
                    </a:lnTo>
                    <a:lnTo>
                      <a:pt x="9582" y="13159"/>
                    </a:lnTo>
                    <a:lnTo>
                      <a:pt x="9053" y="12850"/>
                    </a:lnTo>
                    <a:lnTo>
                      <a:pt x="8478" y="12563"/>
                    </a:lnTo>
                    <a:lnTo>
                      <a:pt x="7882" y="12254"/>
                    </a:lnTo>
                    <a:lnTo>
                      <a:pt x="7772" y="12188"/>
                    </a:lnTo>
                    <a:lnTo>
                      <a:pt x="7308" y="11945"/>
                    </a:lnTo>
                    <a:lnTo>
                      <a:pt x="7110" y="11834"/>
                    </a:lnTo>
                    <a:lnTo>
                      <a:pt x="6933" y="11702"/>
                    </a:lnTo>
                    <a:lnTo>
                      <a:pt x="6646" y="11459"/>
                    </a:lnTo>
                    <a:lnTo>
                      <a:pt x="6668" y="11371"/>
                    </a:lnTo>
                    <a:close/>
                    <a:moveTo>
                      <a:pt x="28769" y="15389"/>
                    </a:moveTo>
                    <a:lnTo>
                      <a:pt x="29277" y="15411"/>
                    </a:lnTo>
                    <a:lnTo>
                      <a:pt x="29784" y="15433"/>
                    </a:lnTo>
                    <a:lnTo>
                      <a:pt x="30822" y="15522"/>
                    </a:lnTo>
                    <a:lnTo>
                      <a:pt x="31153" y="15544"/>
                    </a:lnTo>
                    <a:lnTo>
                      <a:pt x="31705" y="15588"/>
                    </a:lnTo>
                    <a:lnTo>
                      <a:pt x="32059" y="15522"/>
                    </a:lnTo>
                    <a:lnTo>
                      <a:pt x="32235" y="15499"/>
                    </a:lnTo>
                    <a:lnTo>
                      <a:pt x="32390" y="15522"/>
                    </a:lnTo>
                    <a:lnTo>
                      <a:pt x="32544" y="15566"/>
                    </a:lnTo>
                    <a:lnTo>
                      <a:pt x="32699" y="15632"/>
                    </a:lnTo>
                    <a:lnTo>
                      <a:pt x="32787" y="15632"/>
                    </a:lnTo>
                    <a:lnTo>
                      <a:pt x="32721" y="15654"/>
                    </a:lnTo>
                    <a:lnTo>
                      <a:pt x="32920" y="15764"/>
                    </a:lnTo>
                    <a:lnTo>
                      <a:pt x="33140" y="15897"/>
                    </a:lnTo>
                    <a:lnTo>
                      <a:pt x="33361" y="16029"/>
                    </a:lnTo>
                    <a:lnTo>
                      <a:pt x="33604" y="16118"/>
                    </a:lnTo>
                    <a:lnTo>
                      <a:pt x="33714" y="16029"/>
                    </a:lnTo>
                    <a:lnTo>
                      <a:pt x="33670" y="16361"/>
                    </a:lnTo>
                    <a:lnTo>
                      <a:pt x="33472" y="16449"/>
                    </a:lnTo>
                    <a:lnTo>
                      <a:pt x="33295" y="16537"/>
                    </a:lnTo>
                    <a:lnTo>
                      <a:pt x="33096" y="16581"/>
                    </a:lnTo>
                    <a:lnTo>
                      <a:pt x="32898" y="16603"/>
                    </a:lnTo>
                    <a:lnTo>
                      <a:pt x="32699" y="16603"/>
                    </a:lnTo>
                    <a:lnTo>
                      <a:pt x="32500" y="16581"/>
                    </a:lnTo>
                    <a:lnTo>
                      <a:pt x="32103" y="16537"/>
                    </a:lnTo>
                    <a:lnTo>
                      <a:pt x="31308" y="16338"/>
                    </a:lnTo>
                    <a:lnTo>
                      <a:pt x="30910" y="16272"/>
                    </a:lnTo>
                    <a:lnTo>
                      <a:pt x="30116" y="16272"/>
                    </a:lnTo>
                    <a:lnTo>
                      <a:pt x="29740" y="16250"/>
                    </a:lnTo>
                    <a:lnTo>
                      <a:pt x="29188" y="16228"/>
                    </a:lnTo>
                    <a:lnTo>
                      <a:pt x="28614" y="16162"/>
                    </a:lnTo>
                    <a:lnTo>
                      <a:pt x="28305" y="16140"/>
                    </a:lnTo>
                    <a:lnTo>
                      <a:pt x="27687" y="16074"/>
                    </a:lnTo>
                    <a:lnTo>
                      <a:pt x="27268" y="16051"/>
                    </a:lnTo>
                    <a:lnTo>
                      <a:pt x="26406" y="16051"/>
                    </a:lnTo>
                    <a:lnTo>
                      <a:pt x="25965" y="16096"/>
                    </a:lnTo>
                    <a:lnTo>
                      <a:pt x="25810" y="16074"/>
                    </a:lnTo>
                    <a:lnTo>
                      <a:pt x="25678" y="16029"/>
                    </a:lnTo>
                    <a:lnTo>
                      <a:pt x="25391" y="15875"/>
                    </a:lnTo>
                    <a:lnTo>
                      <a:pt x="25236" y="15786"/>
                    </a:lnTo>
                    <a:lnTo>
                      <a:pt x="25501" y="15786"/>
                    </a:lnTo>
                    <a:lnTo>
                      <a:pt x="25766" y="15764"/>
                    </a:lnTo>
                    <a:lnTo>
                      <a:pt x="26053" y="15720"/>
                    </a:lnTo>
                    <a:lnTo>
                      <a:pt x="26605" y="15632"/>
                    </a:lnTo>
                    <a:lnTo>
                      <a:pt x="27179" y="15544"/>
                    </a:lnTo>
                    <a:lnTo>
                      <a:pt x="27444" y="15499"/>
                    </a:lnTo>
                    <a:lnTo>
                      <a:pt x="27731" y="15477"/>
                    </a:lnTo>
                    <a:lnTo>
                      <a:pt x="28239" y="15433"/>
                    </a:lnTo>
                    <a:lnTo>
                      <a:pt x="28769" y="15389"/>
                    </a:lnTo>
                    <a:close/>
                    <a:moveTo>
                      <a:pt x="42833" y="15566"/>
                    </a:moveTo>
                    <a:lnTo>
                      <a:pt x="42391" y="15676"/>
                    </a:lnTo>
                    <a:lnTo>
                      <a:pt x="41884" y="15831"/>
                    </a:lnTo>
                    <a:lnTo>
                      <a:pt x="41354" y="15985"/>
                    </a:lnTo>
                    <a:lnTo>
                      <a:pt x="40780" y="16140"/>
                    </a:lnTo>
                    <a:lnTo>
                      <a:pt x="40139" y="16272"/>
                    </a:lnTo>
                    <a:lnTo>
                      <a:pt x="39808" y="16338"/>
                    </a:lnTo>
                    <a:lnTo>
                      <a:pt x="39455" y="16383"/>
                    </a:lnTo>
                    <a:lnTo>
                      <a:pt x="39102" y="16405"/>
                    </a:lnTo>
                    <a:lnTo>
                      <a:pt x="38748" y="16427"/>
                    </a:lnTo>
                    <a:lnTo>
                      <a:pt x="38373" y="16405"/>
                    </a:lnTo>
                    <a:lnTo>
                      <a:pt x="37998" y="16383"/>
                    </a:lnTo>
                    <a:lnTo>
                      <a:pt x="37954" y="16427"/>
                    </a:lnTo>
                    <a:lnTo>
                      <a:pt x="37799" y="16537"/>
                    </a:lnTo>
                    <a:lnTo>
                      <a:pt x="37622" y="16625"/>
                    </a:lnTo>
                    <a:lnTo>
                      <a:pt x="37424" y="16714"/>
                    </a:lnTo>
                    <a:lnTo>
                      <a:pt x="37225" y="16780"/>
                    </a:lnTo>
                    <a:lnTo>
                      <a:pt x="36828" y="16868"/>
                    </a:lnTo>
                    <a:lnTo>
                      <a:pt x="36386" y="16913"/>
                    </a:lnTo>
                    <a:lnTo>
                      <a:pt x="35944" y="16979"/>
                    </a:lnTo>
                    <a:lnTo>
                      <a:pt x="35503" y="17023"/>
                    </a:lnTo>
                    <a:lnTo>
                      <a:pt x="35061" y="17111"/>
                    </a:lnTo>
                    <a:lnTo>
                      <a:pt x="34841" y="17155"/>
                    </a:lnTo>
                    <a:lnTo>
                      <a:pt x="34620" y="17244"/>
                    </a:lnTo>
                    <a:lnTo>
                      <a:pt x="34200" y="17420"/>
                    </a:lnTo>
                    <a:lnTo>
                      <a:pt x="33781" y="17553"/>
                    </a:lnTo>
                    <a:lnTo>
                      <a:pt x="33361" y="17685"/>
                    </a:lnTo>
                    <a:lnTo>
                      <a:pt x="32920" y="17774"/>
                    </a:lnTo>
                    <a:lnTo>
                      <a:pt x="32059" y="17928"/>
                    </a:lnTo>
                    <a:lnTo>
                      <a:pt x="31617" y="18016"/>
                    </a:lnTo>
                    <a:lnTo>
                      <a:pt x="31175" y="18105"/>
                    </a:lnTo>
                    <a:lnTo>
                      <a:pt x="31749" y="18215"/>
                    </a:lnTo>
                    <a:lnTo>
                      <a:pt x="32346" y="18303"/>
                    </a:lnTo>
                    <a:lnTo>
                      <a:pt x="32942" y="18392"/>
                    </a:lnTo>
                    <a:lnTo>
                      <a:pt x="33538" y="18436"/>
                    </a:lnTo>
                    <a:lnTo>
                      <a:pt x="34708" y="18546"/>
                    </a:lnTo>
                    <a:lnTo>
                      <a:pt x="35282" y="18635"/>
                    </a:lnTo>
                    <a:lnTo>
                      <a:pt x="35878" y="18723"/>
                    </a:lnTo>
                    <a:lnTo>
                      <a:pt x="37335" y="18414"/>
                    </a:lnTo>
                    <a:lnTo>
                      <a:pt x="37909" y="18193"/>
                    </a:lnTo>
                    <a:lnTo>
                      <a:pt x="38461" y="17972"/>
                    </a:lnTo>
                    <a:lnTo>
                      <a:pt x="38793" y="17862"/>
                    </a:lnTo>
                    <a:lnTo>
                      <a:pt x="39124" y="17774"/>
                    </a:lnTo>
                    <a:lnTo>
                      <a:pt x="39786" y="17619"/>
                    </a:lnTo>
                    <a:lnTo>
                      <a:pt x="41111" y="17332"/>
                    </a:lnTo>
                    <a:lnTo>
                      <a:pt x="41751" y="17177"/>
                    </a:lnTo>
                    <a:lnTo>
                      <a:pt x="42038" y="17089"/>
                    </a:lnTo>
                    <a:lnTo>
                      <a:pt x="42347" y="16979"/>
                    </a:lnTo>
                    <a:lnTo>
                      <a:pt x="42612" y="16868"/>
                    </a:lnTo>
                    <a:lnTo>
                      <a:pt x="42877" y="16736"/>
                    </a:lnTo>
                    <a:lnTo>
                      <a:pt x="43120" y="16581"/>
                    </a:lnTo>
                    <a:lnTo>
                      <a:pt x="43341" y="16405"/>
                    </a:lnTo>
                    <a:lnTo>
                      <a:pt x="43230" y="16184"/>
                    </a:lnTo>
                    <a:lnTo>
                      <a:pt x="43120" y="15985"/>
                    </a:lnTo>
                    <a:lnTo>
                      <a:pt x="42988" y="15764"/>
                    </a:lnTo>
                    <a:lnTo>
                      <a:pt x="42833" y="15566"/>
                    </a:lnTo>
                    <a:close/>
                    <a:moveTo>
                      <a:pt x="19209" y="19385"/>
                    </a:moveTo>
                    <a:lnTo>
                      <a:pt x="18966" y="19429"/>
                    </a:lnTo>
                    <a:lnTo>
                      <a:pt x="19231" y="19628"/>
                    </a:lnTo>
                    <a:lnTo>
                      <a:pt x="19496" y="19761"/>
                    </a:lnTo>
                    <a:lnTo>
                      <a:pt x="19783" y="19871"/>
                    </a:lnTo>
                    <a:lnTo>
                      <a:pt x="20070" y="19959"/>
                    </a:lnTo>
                    <a:lnTo>
                      <a:pt x="20357" y="20004"/>
                    </a:lnTo>
                    <a:lnTo>
                      <a:pt x="21240" y="20004"/>
                    </a:lnTo>
                    <a:lnTo>
                      <a:pt x="20224" y="19694"/>
                    </a:lnTo>
                    <a:lnTo>
                      <a:pt x="19209" y="19385"/>
                    </a:lnTo>
                    <a:close/>
                    <a:moveTo>
                      <a:pt x="6469" y="0"/>
                    </a:moveTo>
                    <a:lnTo>
                      <a:pt x="6403" y="22"/>
                    </a:lnTo>
                    <a:lnTo>
                      <a:pt x="6359" y="22"/>
                    </a:lnTo>
                    <a:lnTo>
                      <a:pt x="6249" y="88"/>
                    </a:lnTo>
                    <a:lnTo>
                      <a:pt x="6116" y="155"/>
                    </a:lnTo>
                    <a:lnTo>
                      <a:pt x="6006" y="221"/>
                    </a:lnTo>
                    <a:lnTo>
                      <a:pt x="5873" y="243"/>
                    </a:lnTo>
                    <a:lnTo>
                      <a:pt x="5807" y="243"/>
                    </a:lnTo>
                    <a:lnTo>
                      <a:pt x="5741" y="221"/>
                    </a:lnTo>
                    <a:lnTo>
                      <a:pt x="5674" y="155"/>
                    </a:lnTo>
                    <a:lnTo>
                      <a:pt x="5630" y="88"/>
                    </a:lnTo>
                    <a:lnTo>
                      <a:pt x="5564" y="199"/>
                    </a:lnTo>
                    <a:lnTo>
                      <a:pt x="5763" y="442"/>
                    </a:lnTo>
                    <a:lnTo>
                      <a:pt x="5939" y="662"/>
                    </a:lnTo>
                    <a:lnTo>
                      <a:pt x="6006" y="751"/>
                    </a:lnTo>
                    <a:lnTo>
                      <a:pt x="6050" y="839"/>
                    </a:lnTo>
                    <a:lnTo>
                      <a:pt x="6050" y="927"/>
                    </a:lnTo>
                    <a:lnTo>
                      <a:pt x="6006" y="994"/>
                    </a:lnTo>
                    <a:lnTo>
                      <a:pt x="5939" y="1060"/>
                    </a:lnTo>
                    <a:lnTo>
                      <a:pt x="5873" y="1082"/>
                    </a:lnTo>
                    <a:lnTo>
                      <a:pt x="5719" y="1082"/>
                    </a:lnTo>
                    <a:lnTo>
                      <a:pt x="5542" y="1038"/>
                    </a:lnTo>
                    <a:lnTo>
                      <a:pt x="5343" y="927"/>
                    </a:lnTo>
                    <a:lnTo>
                      <a:pt x="4946" y="640"/>
                    </a:lnTo>
                    <a:lnTo>
                      <a:pt x="4703" y="486"/>
                    </a:lnTo>
                    <a:lnTo>
                      <a:pt x="4482" y="353"/>
                    </a:lnTo>
                    <a:lnTo>
                      <a:pt x="4217" y="375"/>
                    </a:lnTo>
                    <a:lnTo>
                      <a:pt x="4173" y="221"/>
                    </a:lnTo>
                    <a:lnTo>
                      <a:pt x="4063" y="199"/>
                    </a:lnTo>
                    <a:lnTo>
                      <a:pt x="3952" y="243"/>
                    </a:lnTo>
                    <a:lnTo>
                      <a:pt x="3842" y="265"/>
                    </a:lnTo>
                    <a:lnTo>
                      <a:pt x="3621" y="309"/>
                    </a:lnTo>
                    <a:lnTo>
                      <a:pt x="3732" y="618"/>
                    </a:lnTo>
                    <a:lnTo>
                      <a:pt x="3842" y="905"/>
                    </a:lnTo>
                    <a:lnTo>
                      <a:pt x="3555" y="861"/>
                    </a:lnTo>
                    <a:lnTo>
                      <a:pt x="3312" y="773"/>
                    </a:lnTo>
                    <a:lnTo>
                      <a:pt x="3091" y="640"/>
                    </a:lnTo>
                    <a:lnTo>
                      <a:pt x="2870" y="464"/>
                    </a:lnTo>
                    <a:lnTo>
                      <a:pt x="2848" y="442"/>
                    </a:lnTo>
                    <a:lnTo>
                      <a:pt x="2672" y="265"/>
                    </a:lnTo>
                    <a:lnTo>
                      <a:pt x="2606" y="552"/>
                    </a:lnTo>
                    <a:lnTo>
                      <a:pt x="2539" y="773"/>
                    </a:lnTo>
                    <a:lnTo>
                      <a:pt x="2451" y="950"/>
                    </a:lnTo>
                    <a:lnTo>
                      <a:pt x="2363" y="1060"/>
                    </a:lnTo>
                    <a:lnTo>
                      <a:pt x="2230" y="1148"/>
                    </a:lnTo>
                    <a:lnTo>
                      <a:pt x="2120" y="1170"/>
                    </a:lnTo>
                    <a:lnTo>
                      <a:pt x="1965" y="1192"/>
                    </a:lnTo>
                    <a:lnTo>
                      <a:pt x="1811" y="1148"/>
                    </a:lnTo>
                    <a:lnTo>
                      <a:pt x="1656" y="1104"/>
                    </a:lnTo>
                    <a:lnTo>
                      <a:pt x="1457" y="1038"/>
                    </a:lnTo>
                    <a:lnTo>
                      <a:pt x="1060" y="861"/>
                    </a:lnTo>
                    <a:lnTo>
                      <a:pt x="795" y="751"/>
                    </a:lnTo>
                    <a:lnTo>
                      <a:pt x="508" y="640"/>
                    </a:lnTo>
                    <a:lnTo>
                      <a:pt x="331" y="596"/>
                    </a:lnTo>
                    <a:lnTo>
                      <a:pt x="155" y="552"/>
                    </a:lnTo>
                    <a:lnTo>
                      <a:pt x="155" y="662"/>
                    </a:lnTo>
                    <a:lnTo>
                      <a:pt x="199" y="795"/>
                    </a:lnTo>
                    <a:lnTo>
                      <a:pt x="243" y="927"/>
                    </a:lnTo>
                    <a:lnTo>
                      <a:pt x="309" y="1060"/>
                    </a:lnTo>
                    <a:lnTo>
                      <a:pt x="0" y="1170"/>
                    </a:lnTo>
                    <a:lnTo>
                      <a:pt x="66" y="1656"/>
                    </a:lnTo>
                    <a:lnTo>
                      <a:pt x="111" y="2120"/>
                    </a:lnTo>
                    <a:lnTo>
                      <a:pt x="155" y="2561"/>
                    </a:lnTo>
                    <a:lnTo>
                      <a:pt x="177" y="3003"/>
                    </a:lnTo>
                    <a:lnTo>
                      <a:pt x="221" y="3864"/>
                    </a:lnTo>
                    <a:lnTo>
                      <a:pt x="221" y="4372"/>
                    </a:lnTo>
                    <a:lnTo>
                      <a:pt x="243" y="4637"/>
                    </a:lnTo>
                    <a:lnTo>
                      <a:pt x="243" y="4813"/>
                    </a:lnTo>
                    <a:lnTo>
                      <a:pt x="243" y="4946"/>
                    </a:lnTo>
                    <a:lnTo>
                      <a:pt x="221" y="5034"/>
                    </a:lnTo>
                    <a:lnTo>
                      <a:pt x="111" y="5255"/>
                    </a:lnTo>
                    <a:lnTo>
                      <a:pt x="89" y="5365"/>
                    </a:lnTo>
                    <a:lnTo>
                      <a:pt x="66" y="5476"/>
                    </a:lnTo>
                    <a:lnTo>
                      <a:pt x="66" y="5608"/>
                    </a:lnTo>
                    <a:lnTo>
                      <a:pt x="133" y="5763"/>
                    </a:lnTo>
                    <a:lnTo>
                      <a:pt x="309" y="6116"/>
                    </a:lnTo>
                    <a:lnTo>
                      <a:pt x="508" y="6447"/>
                    </a:lnTo>
                    <a:lnTo>
                      <a:pt x="795" y="6955"/>
                    </a:lnTo>
                    <a:lnTo>
                      <a:pt x="1082" y="7441"/>
                    </a:lnTo>
                    <a:lnTo>
                      <a:pt x="1391" y="7904"/>
                    </a:lnTo>
                    <a:lnTo>
                      <a:pt x="1722" y="8368"/>
                    </a:lnTo>
                    <a:lnTo>
                      <a:pt x="2054" y="8765"/>
                    </a:lnTo>
                    <a:lnTo>
                      <a:pt x="2098" y="8810"/>
                    </a:lnTo>
                    <a:lnTo>
                      <a:pt x="2694" y="9428"/>
                    </a:lnTo>
                    <a:lnTo>
                      <a:pt x="3312" y="10002"/>
                    </a:lnTo>
                    <a:lnTo>
                      <a:pt x="3908" y="10554"/>
                    </a:lnTo>
                    <a:lnTo>
                      <a:pt x="4504" y="11084"/>
                    </a:lnTo>
                    <a:lnTo>
                      <a:pt x="4548" y="11106"/>
                    </a:lnTo>
                    <a:lnTo>
                      <a:pt x="4813" y="11349"/>
                    </a:lnTo>
                    <a:lnTo>
                      <a:pt x="5078" y="11569"/>
                    </a:lnTo>
                    <a:lnTo>
                      <a:pt x="6293" y="12563"/>
                    </a:lnTo>
                    <a:lnTo>
                      <a:pt x="7529" y="13512"/>
                    </a:lnTo>
                    <a:lnTo>
                      <a:pt x="7551" y="13446"/>
                    </a:lnTo>
                    <a:lnTo>
                      <a:pt x="8214" y="13954"/>
                    </a:lnTo>
                    <a:lnTo>
                      <a:pt x="8390" y="14064"/>
                    </a:lnTo>
                    <a:lnTo>
                      <a:pt x="8876" y="14418"/>
                    </a:lnTo>
                    <a:lnTo>
                      <a:pt x="9008" y="14528"/>
                    </a:lnTo>
                    <a:lnTo>
                      <a:pt x="9141" y="14594"/>
                    </a:lnTo>
                    <a:lnTo>
                      <a:pt x="9295" y="14638"/>
                    </a:lnTo>
                    <a:lnTo>
                      <a:pt x="9560" y="14749"/>
                    </a:lnTo>
                    <a:lnTo>
                      <a:pt x="9914" y="14859"/>
                    </a:lnTo>
                    <a:lnTo>
                      <a:pt x="10090" y="14947"/>
                    </a:lnTo>
                    <a:lnTo>
                      <a:pt x="10267" y="15036"/>
                    </a:lnTo>
                    <a:lnTo>
                      <a:pt x="10664" y="15323"/>
                    </a:lnTo>
                    <a:lnTo>
                      <a:pt x="11503" y="15853"/>
                    </a:lnTo>
                    <a:lnTo>
                      <a:pt x="11525" y="15875"/>
                    </a:lnTo>
                    <a:lnTo>
                      <a:pt x="11967" y="16140"/>
                    </a:lnTo>
                    <a:lnTo>
                      <a:pt x="12475" y="16449"/>
                    </a:lnTo>
                    <a:lnTo>
                      <a:pt x="12762" y="16603"/>
                    </a:lnTo>
                    <a:lnTo>
                      <a:pt x="13512" y="17001"/>
                    </a:lnTo>
                    <a:lnTo>
                      <a:pt x="13755" y="17133"/>
                    </a:lnTo>
                    <a:lnTo>
                      <a:pt x="14705" y="17597"/>
                    </a:lnTo>
                    <a:lnTo>
                      <a:pt x="14925" y="17707"/>
                    </a:lnTo>
                    <a:lnTo>
                      <a:pt x="15257" y="17862"/>
                    </a:lnTo>
                    <a:lnTo>
                      <a:pt x="16228" y="18281"/>
                    </a:lnTo>
                    <a:lnTo>
                      <a:pt x="17222" y="18679"/>
                    </a:lnTo>
                    <a:lnTo>
                      <a:pt x="18215" y="19032"/>
                    </a:lnTo>
                    <a:lnTo>
                      <a:pt x="19209" y="19385"/>
                    </a:lnTo>
                    <a:lnTo>
                      <a:pt x="19672" y="19275"/>
                    </a:lnTo>
                    <a:lnTo>
                      <a:pt x="20136" y="19231"/>
                    </a:lnTo>
                    <a:lnTo>
                      <a:pt x="19871" y="19098"/>
                    </a:lnTo>
                    <a:lnTo>
                      <a:pt x="19628" y="18922"/>
                    </a:lnTo>
                    <a:lnTo>
                      <a:pt x="19893" y="18855"/>
                    </a:lnTo>
                    <a:lnTo>
                      <a:pt x="20158" y="18789"/>
                    </a:lnTo>
                    <a:lnTo>
                      <a:pt x="20445" y="18745"/>
                    </a:lnTo>
                    <a:lnTo>
                      <a:pt x="20710" y="18723"/>
                    </a:lnTo>
                    <a:lnTo>
                      <a:pt x="21262" y="18701"/>
                    </a:lnTo>
                    <a:lnTo>
                      <a:pt x="21814" y="18723"/>
                    </a:lnTo>
                    <a:lnTo>
                      <a:pt x="22278" y="18767"/>
                    </a:lnTo>
                    <a:lnTo>
                      <a:pt x="22719" y="18833"/>
                    </a:lnTo>
                    <a:lnTo>
                      <a:pt x="23470" y="18966"/>
                    </a:lnTo>
                    <a:lnTo>
                      <a:pt x="24331" y="19142"/>
                    </a:lnTo>
                    <a:lnTo>
                      <a:pt x="25082" y="19297"/>
                    </a:lnTo>
                    <a:lnTo>
                      <a:pt x="25788" y="19407"/>
                    </a:lnTo>
                    <a:lnTo>
                      <a:pt x="26141" y="19452"/>
                    </a:lnTo>
                    <a:lnTo>
                      <a:pt x="26473" y="19474"/>
                    </a:lnTo>
                    <a:lnTo>
                      <a:pt x="26782" y="19474"/>
                    </a:lnTo>
                    <a:lnTo>
                      <a:pt x="27113" y="19452"/>
                    </a:lnTo>
                    <a:lnTo>
                      <a:pt x="27974" y="19429"/>
                    </a:lnTo>
                    <a:lnTo>
                      <a:pt x="28857" y="19429"/>
                    </a:lnTo>
                    <a:lnTo>
                      <a:pt x="29740" y="19474"/>
                    </a:lnTo>
                    <a:lnTo>
                      <a:pt x="30646" y="19540"/>
                    </a:lnTo>
                    <a:lnTo>
                      <a:pt x="32324" y="19672"/>
                    </a:lnTo>
                    <a:lnTo>
                      <a:pt x="34046" y="19849"/>
                    </a:lnTo>
                    <a:lnTo>
                      <a:pt x="34244" y="19849"/>
                    </a:lnTo>
                    <a:lnTo>
                      <a:pt x="34752" y="19739"/>
                    </a:lnTo>
                    <a:lnTo>
                      <a:pt x="34774" y="19739"/>
                    </a:lnTo>
                    <a:lnTo>
                      <a:pt x="35238" y="19650"/>
                    </a:lnTo>
                    <a:lnTo>
                      <a:pt x="37954" y="19032"/>
                    </a:lnTo>
                    <a:lnTo>
                      <a:pt x="37093" y="19297"/>
                    </a:lnTo>
                    <a:lnTo>
                      <a:pt x="36231" y="19540"/>
                    </a:lnTo>
                    <a:lnTo>
                      <a:pt x="35415" y="19694"/>
                    </a:lnTo>
                    <a:lnTo>
                      <a:pt x="34576" y="19827"/>
                    </a:lnTo>
                    <a:lnTo>
                      <a:pt x="34333" y="19871"/>
                    </a:lnTo>
                    <a:lnTo>
                      <a:pt x="34465" y="19871"/>
                    </a:lnTo>
                    <a:lnTo>
                      <a:pt x="35415" y="19959"/>
                    </a:lnTo>
                    <a:lnTo>
                      <a:pt x="36342" y="20026"/>
                    </a:lnTo>
                    <a:lnTo>
                      <a:pt x="37313" y="20070"/>
                    </a:lnTo>
                    <a:lnTo>
                      <a:pt x="38263" y="20114"/>
                    </a:lnTo>
                    <a:lnTo>
                      <a:pt x="38815" y="20026"/>
                    </a:lnTo>
                    <a:lnTo>
                      <a:pt x="39367" y="19937"/>
                    </a:lnTo>
                    <a:lnTo>
                      <a:pt x="40471" y="19783"/>
                    </a:lnTo>
                    <a:lnTo>
                      <a:pt x="41023" y="19694"/>
                    </a:lnTo>
                    <a:lnTo>
                      <a:pt x="41575" y="19584"/>
                    </a:lnTo>
                    <a:lnTo>
                      <a:pt x="42127" y="19429"/>
                    </a:lnTo>
                    <a:lnTo>
                      <a:pt x="42678" y="19231"/>
                    </a:lnTo>
                    <a:lnTo>
                      <a:pt x="42921" y="19098"/>
                    </a:lnTo>
                    <a:lnTo>
                      <a:pt x="43164" y="18966"/>
                    </a:lnTo>
                    <a:lnTo>
                      <a:pt x="43341" y="18811"/>
                    </a:lnTo>
                    <a:lnTo>
                      <a:pt x="43429" y="18723"/>
                    </a:lnTo>
                    <a:lnTo>
                      <a:pt x="43495" y="18613"/>
                    </a:lnTo>
                    <a:lnTo>
                      <a:pt x="43540" y="18348"/>
                    </a:lnTo>
                    <a:lnTo>
                      <a:pt x="43540" y="18326"/>
                    </a:lnTo>
                    <a:lnTo>
                      <a:pt x="43562" y="17994"/>
                    </a:lnTo>
                    <a:lnTo>
                      <a:pt x="43562" y="17663"/>
                    </a:lnTo>
                    <a:lnTo>
                      <a:pt x="43032" y="18016"/>
                    </a:lnTo>
                    <a:lnTo>
                      <a:pt x="42502" y="18348"/>
                    </a:lnTo>
                    <a:lnTo>
                      <a:pt x="42524" y="18303"/>
                    </a:lnTo>
                    <a:lnTo>
                      <a:pt x="42524" y="18259"/>
                    </a:lnTo>
                    <a:lnTo>
                      <a:pt x="42502" y="18149"/>
                    </a:lnTo>
                    <a:lnTo>
                      <a:pt x="42104" y="18303"/>
                    </a:lnTo>
                    <a:lnTo>
                      <a:pt x="41751" y="18458"/>
                    </a:lnTo>
                    <a:lnTo>
                      <a:pt x="41354" y="18590"/>
                    </a:lnTo>
                    <a:lnTo>
                      <a:pt x="41155" y="18657"/>
                    </a:lnTo>
                    <a:lnTo>
                      <a:pt x="40934" y="18701"/>
                    </a:lnTo>
                    <a:lnTo>
                      <a:pt x="41243" y="18458"/>
                    </a:lnTo>
                    <a:lnTo>
                      <a:pt x="41552" y="18259"/>
                    </a:lnTo>
                    <a:lnTo>
                      <a:pt x="41884" y="18083"/>
                    </a:lnTo>
                    <a:lnTo>
                      <a:pt x="42215" y="17928"/>
                    </a:lnTo>
                    <a:lnTo>
                      <a:pt x="42899" y="17619"/>
                    </a:lnTo>
                    <a:lnTo>
                      <a:pt x="43230" y="17464"/>
                    </a:lnTo>
                    <a:lnTo>
                      <a:pt x="43540" y="17288"/>
                    </a:lnTo>
                    <a:lnTo>
                      <a:pt x="43473" y="16868"/>
                    </a:lnTo>
                    <a:lnTo>
                      <a:pt x="42811" y="17133"/>
                    </a:lnTo>
                    <a:lnTo>
                      <a:pt x="42127" y="17354"/>
                    </a:lnTo>
                    <a:lnTo>
                      <a:pt x="41398" y="17553"/>
                    </a:lnTo>
                    <a:lnTo>
                      <a:pt x="40625" y="17729"/>
                    </a:lnTo>
                    <a:lnTo>
                      <a:pt x="39013" y="18061"/>
                    </a:lnTo>
                    <a:lnTo>
                      <a:pt x="38042" y="18259"/>
                    </a:lnTo>
                    <a:lnTo>
                      <a:pt x="37335" y="18414"/>
                    </a:lnTo>
                    <a:lnTo>
                      <a:pt x="36828" y="18568"/>
                    </a:lnTo>
                    <a:lnTo>
                      <a:pt x="36099" y="18767"/>
                    </a:lnTo>
                    <a:lnTo>
                      <a:pt x="36430" y="18833"/>
                    </a:lnTo>
                    <a:lnTo>
                      <a:pt x="36717" y="18900"/>
                    </a:lnTo>
                    <a:lnTo>
                      <a:pt x="36342" y="18900"/>
                    </a:lnTo>
                    <a:lnTo>
                      <a:pt x="36055" y="18878"/>
                    </a:lnTo>
                    <a:lnTo>
                      <a:pt x="35724" y="18855"/>
                    </a:lnTo>
                    <a:lnTo>
                      <a:pt x="35172" y="18966"/>
                    </a:lnTo>
                    <a:lnTo>
                      <a:pt x="34620" y="19054"/>
                    </a:lnTo>
                    <a:lnTo>
                      <a:pt x="34046" y="19142"/>
                    </a:lnTo>
                    <a:lnTo>
                      <a:pt x="33450" y="19209"/>
                    </a:lnTo>
                    <a:lnTo>
                      <a:pt x="33450" y="19209"/>
                    </a:lnTo>
                    <a:lnTo>
                      <a:pt x="35392" y="18811"/>
                    </a:lnTo>
                    <a:lnTo>
                      <a:pt x="34443" y="18679"/>
                    </a:lnTo>
                    <a:lnTo>
                      <a:pt x="33494" y="18524"/>
                    </a:lnTo>
                    <a:lnTo>
                      <a:pt x="33008" y="18458"/>
                    </a:lnTo>
                    <a:lnTo>
                      <a:pt x="32522" y="18414"/>
                    </a:lnTo>
                    <a:lnTo>
                      <a:pt x="32037" y="18392"/>
                    </a:lnTo>
                    <a:lnTo>
                      <a:pt x="31551" y="18414"/>
                    </a:lnTo>
                    <a:lnTo>
                      <a:pt x="31286" y="18480"/>
                    </a:lnTo>
                    <a:lnTo>
                      <a:pt x="30999" y="18502"/>
                    </a:lnTo>
                    <a:lnTo>
                      <a:pt x="30381" y="18524"/>
                    </a:lnTo>
                    <a:lnTo>
                      <a:pt x="29740" y="18546"/>
                    </a:lnTo>
                    <a:lnTo>
                      <a:pt x="29409" y="18546"/>
                    </a:lnTo>
                    <a:lnTo>
                      <a:pt x="29100" y="18568"/>
                    </a:lnTo>
                    <a:lnTo>
                      <a:pt x="29012" y="18679"/>
                    </a:lnTo>
                    <a:lnTo>
                      <a:pt x="28857" y="18590"/>
                    </a:lnTo>
                    <a:lnTo>
                      <a:pt x="28658" y="18679"/>
                    </a:lnTo>
                    <a:lnTo>
                      <a:pt x="28504" y="18745"/>
                    </a:lnTo>
                    <a:lnTo>
                      <a:pt x="27842" y="18723"/>
                    </a:lnTo>
                    <a:lnTo>
                      <a:pt x="27179" y="18701"/>
                    </a:lnTo>
                    <a:lnTo>
                      <a:pt x="26517" y="18635"/>
                    </a:lnTo>
                    <a:lnTo>
                      <a:pt x="26186" y="18590"/>
                    </a:lnTo>
                    <a:lnTo>
                      <a:pt x="25854" y="18524"/>
                    </a:lnTo>
                    <a:lnTo>
                      <a:pt x="25501" y="18524"/>
                    </a:lnTo>
                    <a:lnTo>
                      <a:pt x="25413" y="18502"/>
                    </a:lnTo>
                    <a:lnTo>
                      <a:pt x="25214" y="18414"/>
                    </a:lnTo>
                    <a:lnTo>
                      <a:pt x="25015" y="18303"/>
                    </a:lnTo>
                    <a:lnTo>
                      <a:pt x="24839" y="18215"/>
                    </a:lnTo>
                    <a:lnTo>
                      <a:pt x="24839" y="18215"/>
                    </a:lnTo>
                    <a:lnTo>
                      <a:pt x="25082" y="18326"/>
                    </a:lnTo>
                    <a:lnTo>
                      <a:pt x="25347" y="18392"/>
                    </a:lnTo>
                    <a:lnTo>
                      <a:pt x="25854" y="18524"/>
                    </a:lnTo>
                    <a:lnTo>
                      <a:pt x="26252" y="18502"/>
                    </a:lnTo>
                    <a:lnTo>
                      <a:pt x="26627" y="18458"/>
                    </a:lnTo>
                    <a:lnTo>
                      <a:pt x="27378" y="18392"/>
                    </a:lnTo>
                    <a:lnTo>
                      <a:pt x="27753" y="18370"/>
                    </a:lnTo>
                    <a:lnTo>
                      <a:pt x="28106" y="18392"/>
                    </a:lnTo>
                    <a:lnTo>
                      <a:pt x="28482" y="18480"/>
                    </a:lnTo>
                    <a:lnTo>
                      <a:pt x="28658" y="18524"/>
                    </a:lnTo>
                    <a:lnTo>
                      <a:pt x="28857" y="18590"/>
                    </a:lnTo>
                    <a:lnTo>
                      <a:pt x="28968" y="18568"/>
                    </a:lnTo>
                    <a:lnTo>
                      <a:pt x="29100" y="18568"/>
                    </a:lnTo>
                    <a:lnTo>
                      <a:pt x="29188" y="18480"/>
                    </a:lnTo>
                    <a:lnTo>
                      <a:pt x="29277" y="18392"/>
                    </a:lnTo>
                    <a:lnTo>
                      <a:pt x="29365" y="18348"/>
                    </a:lnTo>
                    <a:lnTo>
                      <a:pt x="29475" y="18281"/>
                    </a:lnTo>
                    <a:lnTo>
                      <a:pt x="29696" y="18237"/>
                    </a:lnTo>
                    <a:lnTo>
                      <a:pt x="29917" y="18215"/>
                    </a:lnTo>
                    <a:lnTo>
                      <a:pt x="30160" y="18237"/>
                    </a:lnTo>
                    <a:lnTo>
                      <a:pt x="30403" y="18281"/>
                    </a:lnTo>
                    <a:lnTo>
                      <a:pt x="30866" y="18370"/>
                    </a:lnTo>
                    <a:lnTo>
                      <a:pt x="30866" y="18303"/>
                    </a:lnTo>
                    <a:lnTo>
                      <a:pt x="30888" y="18259"/>
                    </a:lnTo>
                    <a:lnTo>
                      <a:pt x="30933" y="18237"/>
                    </a:lnTo>
                    <a:lnTo>
                      <a:pt x="30977" y="18237"/>
                    </a:lnTo>
                    <a:lnTo>
                      <a:pt x="31087" y="18215"/>
                    </a:lnTo>
                    <a:lnTo>
                      <a:pt x="31131" y="18171"/>
                    </a:lnTo>
                    <a:lnTo>
                      <a:pt x="31175" y="18105"/>
                    </a:lnTo>
                    <a:lnTo>
                      <a:pt x="32257" y="17685"/>
                    </a:lnTo>
                    <a:lnTo>
                      <a:pt x="33207" y="17288"/>
                    </a:lnTo>
                    <a:lnTo>
                      <a:pt x="33229" y="17266"/>
                    </a:lnTo>
                    <a:lnTo>
                      <a:pt x="33560" y="17200"/>
                    </a:lnTo>
                    <a:lnTo>
                      <a:pt x="33891" y="17133"/>
                    </a:lnTo>
                    <a:lnTo>
                      <a:pt x="34531" y="17089"/>
                    </a:lnTo>
                    <a:lnTo>
                      <a:pt x="34841" y="17045"/>
                    </a:lnTo>
                    <a:lnTo>
                      <a:pt x="35150" y="16979"/>
                    </a:lnTo>
                    <a:lnTo>
                      <a:pt x="35304" y="16935"/>
                    </a:lnTo>
                    <a:lnTo>
                      <a:pt x="35437" y="16868"/>
                    </a:lnTo>
                    <a:lnTo>
                      <a:pt x="35591" y="16780"/>
                    </a:lnTo>
                    <a:lnTo>
                      <a:pt x="35746" y="16670"/>
                    </a:lnTo>
                    <a:lnTo>
                      <a:pt x="35834" y="16625"/>
                    </a:lnTo>
                    <a:lnTo>
                      <a:pt x="35944" y="16581"/>
                    </a:lnTo>
                    <a:lnTo>
                      <a:pt x="36055" y="16559"/>
                    </a:lnTo>
                    <a:lnTo>
                      <a:pt x="36452" y="16559"/>
                    </a:lnTo>
                    <a:lnTo>
                      <a:pt x="36563" y="16537"/>
                    </a:lnTo>
                    <a:lnTo>
                      <a:pt x="36695" y="16515"/>
                    </a:lnTo>
                    <a:lnTo>
                      <a:pt x="36916" y="16361"/>
                    </a:lnTo>
                    <a:lnTo>
                      <a:pt x="37137" y="16250"/>
                    </a:lnTo>
                    <a:lnTo>
                      <a:pt x="36673" y="16096"/>
                    </a:lnTo>
                    <a:lnTo>
                      <a:pt x="36673" y="16074"/>
                    </a:lnTo>
                    <a:lnTo>
                      <a:pt x="36717" y="16051"/>
                    </a:lnTo>
                    <a:lnTo>
                      <a:pt x="36916" y="15985"/>
                    </a:lnTo>
                    <a:lnTo>
                      <a:pt x="37600" y="15786"/>
                    </a:lnTo>
                    <a:lnTo>
                      <a:pt x="37932" y="15698"/>
                    </a:lnTo>
                    <a:lnTo>
                      <a:pt x="38417" y="15522"/>
                    </a:lnTo>
                    <a:lnTo>
                      <a:pt x="38815" y="15345"/>
                    </a:lnTo>
                    <a:lnTo>
                      <a:pt x="38969" y="15257"/>
                    </a:lnTo>
                    <a:lnTo>
                      <a:pt x="39080" y="15168"/>
                    </a:lnTo>
                    <a:lnTo>
                      <a:pt x="39146" y="15080"/>
                    </a:lnTo>
                    <a:lnTo>
                      <a:pt x="39168" y="15036"/>
                    </a:lnTo>
                    <a:lnTo>
                      <a:pt x="39146" y="14992"/>
                    </a:lnTo>
                    <a:lnTo>
                      <a:pt x="39124" y="14970"/>
                    </a:lnTo>
                    <a:lnTo>
                      <a:pt x="39058" y="14970"/>
                    </a:lnTo>
                    <a:lnTo>
                      <a:pt x="38793" y="15014"/>
                    </a:lnTo>
                    <a:lnTo>
                      <a:pt x="37887" y="15168"/>
                    </a:lnTo>
                    <a:lnTo>
                      <a:pt x="37622" y="15212"/>
                    </a:lnTo>
                    <a:lnTo>
                      <a:pt x="37093" y="15279"/>
                    </a:lnTo>
                    <a:lnTo>
                      <a:pt x="36519" y="15345"/>
                    </a:lnTo>
                    <a:lnTo>
                      <a:pt x="35967" y="15367"/>
                    </a:lnTo>
                    <a:lnTo>
                      <a:pt x="35437" y="15345"/>
                    </a:lnTo>
                    <a:lnTo>
                      <a:pt x="35392" y="15279"/>
                    </a:lnTo>
                    <a:lnTo>
                      <a:pt x="35370" y="15168"/>
                    </a:lnTo>
                    <a:lnTo>
                      <a:pt x="35370" y="15058"/>
                    </a:lnTo>
                    <a:lnTo>
                      <a:pt x="35370" y="14947"/>
                    </a:lnTo>
                    <a:lnTo>
                      <a:pt x="35437" y="14683"/>
                    </a:lnTo>
                    <a:lnTo>
                      <a:pt x="35547" y="14418"/>
                    </a:lnTo>
                    <a:lnTo>
                      <a:pt x="35680" y="14153"/>
                    </a:lnTo>
                    <a:lnTo>
                      <a:pt x="35790" y="13932"/>
                    </a:lnTo>
                    <a:lnTo>
                      <a:pt x="35922" y="13755"/>
                    </a:lnTo>
                    <a:lnTo>
                      <a:pt x="36011" y="13667"/>
                    </a:lnTo>
                    <a:lnTo>
                      <a:pt x="36077" y="13579"/>
                    </a:lnTo>
                    <a:lnTo>
                      <a:pt x="35437" y="13468"/>
                    </a:lnTo>
                    <a:lnTo>
                      <a:pt x="34620" y="13623"/>
                    </a:lnTo>
                    <a:lnTo>
                      <a:pt x="34399" y="13667"/>
                    </a:lnTo>
                    <a:lnTo>
                      <a:pt x="34222" y="13689"/>
                    </a:lnTo>
                    <a:lnTo>
                      <a:pt x="33450" y="13799"/>
                    </a:lnTo>
                    <a:lnTo>
                      <a:pt x="32677" y="13866"/>
                    </a:lnTo>
                    <a:lnTo>
                      <a:pt x="33163" y="13667"/>
                    </a:lnTo>
                    <a:lnTo>
                      <a:pt x="33405" y="13534"/>
                    </a:lnTo>
                    <a:lnTo>
                      <a:pt x="33560" y="13468"/>
                    </a:lnTo>
                    <a:lnTo>
                      <a:pt x="33737" y="13424"/>
                    </a:lnTo>
                    <a:lnTo>
                      <a:pt x="34046" y="13358"/>
                    </a:lnTo>
                    <a:lnTo>
                      <a:pt x="34377" y="13336"/>
                    </a:lnTo>
                    <a:lnTo>
                      <a:pt x="34686" y="13358"/>
                    </a:lnTo>
                    <a:lnTo>
                      <a:pt x="35061" y="13402"/>
                    </a:lnTo>
                    <a:lnTo>
                      <a:pt x="35437" y="13468"/>
                    </a:lnTo>
                    <a:lnTo>
                      <a:pt x="36187" y="13292"/>
                    </a:lnTo>
                    <a:lnTo>
                      <a:pt x="36607" y="13159"/>
                    </a:lnTo>
                    <a:lnTo>
                      <a:pt x="36342" y="13358"/>
                    </a:lnTo>
                    <a:lnTo>
                      <a:pt x="36077" y="13579"/>
                    </a:lnTo>
                    <a:lnTo>
                      <a:pt x="36496" y="13645"/>
                    </a:lnTo>
                    <a:lnTo>
                      <a:pt x="36894" y="13689"/>
                    </a:lnTo>
                    <a:lnTo>
                      <a:pt x="37203" y="13490"/>
                    </a:lnTo>
                    <a:lnTo>
                      <a:pt x="37424" y="13358"/>
                    </a:lnTo>
                    <a:lnTo>
                      <a:pt x="37622" y="13269"/>
                    </a:lnTo>
                    <a:lnTo>
                      <a:pt x="37755" y="13203"/>
                    </a:lnTo>
                    <a:lnTo>
                      <a:pt x="38020" y="12651"/>
                    </a:lnTo>
                    <a:lnTo>
                      <a:pt x="37932" y="12651"/>
                    </a:lnTo>
                    <a:lnTo>
                      <a:pt x="37291" y="12916"/>
                    </a:lnTo>
                    <a:lnTo>
                      <a:pt x="36607" y="13159"/>
                    </a:lnTo>
                    <a:lnTo>
                      <a:pt x="36607" y="13159"/>
                    </a:lnTo>
                    <a:lnTo>
                      <a:pt x="36629" y="13137"/>
                    </a:lnTo>
                    <a:lnTo>
                      <a:pt x="36386" y="13115"/>
                    </a:lnTo>
                    <a:lnTo>
                      <a:pt x="36143" y="13071"/>
                    </a:lnTo>
                    <a:lnTo>
                      <a:pt x="35878" y="13027"/>
                    </a:lnTo>
                    <a:lnTo>
                      <a:pt x="35437" y="12938"/>
                    </a:lnTo>
                    <a:lnTo>
                      <a:pt x="35370" y="12938"/>
                    </a:lnTo>
                    <a:lnTo>
                      <a:pt x="35282" y="12916"/>
                    </a:lnTo>
                    <a:lnTo>
                      <a:pt x="35216" y="12894"/>
                    </a:lnTo>
                    <a:lnTo>
                      <a:pt x="34553" y="13027"/>
                    </a:lnTo>
                    <a:lnTo>
                      <a:pt x="33869" y="13137"/>
                    </a:lnTo>
                    <a:lnTo>
                      <a:pt x="33207" y="13225"/>
                    </a:lnTo>
                    <a:lnTo>
                      <a:pt x="32522" y="13269"/>
                    </a:lnTo>
                    <a:lnTo>
                      <a:pt x="33008" y="13071"/>
                    </a:lnTo>
                    <a:lnTo>
                      <a:pt x="33273" y="12938"/>
                    </a:lnTo>
                    <a:lnTo>
                      <a:pt x="33538" y="12828"/>
                    </a:lnTo>
                    <a:lnTo>
                      <a:pt x="33803" y="12784"/>
                    </a:lnTo>
                    <a:lnTo>
                      <a:pt x="34090" y="12762"/>
                    </a:lnTo>
                    <a:lnTo>
                      <a:pt x="34355" y="12762"/>
                    </a:lnTo>
                    <a:lnTo>
                      <a:pt x="34642" y="12806"/>
                    </a:lnTo>
                    <a:lnTo>
                      <a:pt x="35216" y="12894"/>
                    </a:lnTo>
                    <a:lnTo>
                      <a:pt x="35348" y="12872"/>
                    </a:lnTo>
                    <a:lnTo>
                      <a:pt x="35370" y="12872"/>
                    </a:lnTo>
                    <a:lnTo>
                      <a:pt x="36055" y="12695"/>
                    </a:lnTo>
                    <a:lnTo>
                      <a:pt x="36717" y="12475"/>
                    </a:lnTo>
                    <a:lnTo>
                      <a:pt x="37203" y="12298"/>
                    </a:lnTo>
                    <a:lnTo>
                      <a:pt x="37667" y="12099"/>
                    </a:lnTo>
                    <a:lnTo>
                      <a:pt x="36364" y="12099"/>
                    </a:lnTo>
                    <a:lnTo>
                      <a:pt x="36011" y="12143"/>
                    </a:lnTo>
                    <a:lnTo>
                      <a:pt x="35238" y="12276"/>
                    </a:lnTo>
                    <a:lnTo>
                      <a:pt x="34465" y="12408"/>
                    </a:lnTo>
                    <a:lnTo>
                      <a:pt x="33714" y="12519"/>
                    </a:lnTo>
                    <a:lnTo>
                      <a:pt x="32942" y="12607"/>
                    </a:lnTo>
                    <a:lnTo>
                      <a:pt x="32037" y="12673"/>
                    </a:lnTo>
                    <a:lnTo>
                      <a:pt x="31440" y="12695"/>
                    </a:lnTo>
                    <a:lnTo>
                      <a:pt x="30535" y="12695"/>
                    </a:lnTo>
                    <a:lnTo>
                      <a:pt x="29873" y="12673"/>
                    </a:lnTo>
                    <a:lnTo>
                      <a:pt x="29652" y="12784"/>
                    </a:lnTo>
                    <a:lnTo>
                      <a:pt x="29409" y="12872"/>
                    </a:lnTo>
                    <a:lnTo>
                      <a:pt x="29188" y="12916"/>
                    </a:lnTo>
                    <a:lnTo>
                      <a:pt x="28990" y="12938"/>
                    </a:lnTo>
                    <a:lnTo>
                      <a:pt x="28769" y="12916"/>
                    </a:lnTo>
                    <a:lnTo>
                      <a:pt x="28548" y="12894"/>
                    </a:lnTo>
                    <a:lnTo>
                      <a:pt x="28106" y="12806"/>
                    </a:lnTo>
                    <a:lnTo>
                      <a:pt x="27223" y="12585"/>
                    </a:lnTo>
                    <a:lnTo>
                      <a:pt x="27047" y="12541"/>
                    </a:lnTo>
                    <a:lnTo>
                      <a:pt x="27047" y="12607"/>
                    </a:lnTo>
                    <a:lnTo>
                      <a:pt x="27003" y="12651"/>
                    </a:lnTo>
                    <a:lnTo>
                      <a:pt x="26958" y="12695"/>
                    </a:lnTo>
                    <a:lnTo>
                      <a:pt x="26914" y="12695"/>
                    </a:lnTo>
                    <a:lnTo>
                      <a:pt x="26804" y="12718"/>
                    </a:lnTo>
                    <a:lnTo>
                      <a:pt x="26760" y="12740"/>
                    </a:lnTo>
                    <a:lnTo>
                      <a:pt x="26738" y="12762"/>
                    </a:lnTo>
                    <a:lnTo>
                      <a:pt x="26451" y="12784"/>
                    </a:lnTo>
                    <a:lnTo>
                      <a:pt x="26186" y="12784"/>
                    </a:lnTo>
                    <a:lnTo>
                      <a:pt x="25921" y="12740"/>
                    </a:lnTo>
                    <a:lnTo>
                      <a:pt x="25656" y="12651"/>
                    </a:lnTo>
                    <a:lnTo>
                      <a:pt x="25391" y="12563"/>
                    </a:lnTo>
                    <a:lnTo>
                      <a:pt x="25148" y="12453"/>
                    </a:lnTo>
                    <a:lnTo>
                      <a:pt x="24618" y="12210"/>
                    </a:lnTo>
                    <a:lnTo>
                      <a:pt x="24574" y="12166"/>
                    </a:lnTo>
                    <a:lnTo>
                      <a:pt x="24552" y="12099"/>
                    </a:lnTo>
                    <a:lnTo>
                      <a:pt x="24530" y="12011"/>
                    </a:lnTo>
                    <a:lnTo>
                      <a:pt x="24508" y="11923"/>
                    </a:lnTo>
                    <a:lnTo>
                      <a:pt x="24486" y="11945"/>
                    </a:lnTo>
                    <a:lnTo>
                      <a:pt x="24287" y="12011"/>
                    </a:lnTo>
                    <a:lnTo>
                      <a:pt x="24066" y="12055"/>
                    </a:lnTo>
                    <a:lnTo>
                      <a:pt x="23867" y="12077"/>
                    </a:lnTo>
                    <a:lnTo>
                      <a:pt x="23669" y="12099"/>
                    </a:lnTo>
                    <a:lnTo>
                      <a:pt x="23448" y="12099"/>
                    </a:lnTo>
                    <a:lnTo>
                      <a:pt x="23227" y="12077"/>
                    </a:lnTo>
                    <a:lnTo>
                      <a:pt x="22940" y="12033"/>
                    </a:lnTo>
                    <a:lnTo>
                      <a:pt x="22675" y="11967"/>
                    </a:lnTo>
                    <a:lnTo>
                      <a:pt x="22410" y="11901"/>
                    </a:lnTo>
                    <a:lnTo>
                      <a:pt x="22013" y="11746"/>
                    </a:lnTo>
                    <a:lnTo>
                      <a:pt x="21637" y="11569"/>
                    </a:lnTo>
                    <a:lnTo>
                      <a:pt x="21130" y="11304"/>
                    </a:lnTo>
                    <a:lnTo>
                      <a:pt x="20953" y="11216"/>
                    </a:lnTo>
                    <a:lnTo>
                      <a:pt x="20754" y="11084"/>
                    </a:lnTo>
                    <a:lnTo>
                      <a:pt x="21019" y="11194"/>
                    </a:lnTo>
                    <a:lnTo>
                      <a:pt x="21483" y="11327"/>
                    </a:lnTo>
                    <a:lnTo>
                      <a:pt x="21969" y="11437"/>
                    </a:lnTo>
                    <a:lnTo>
                      <a:pt x="22498" y="11525"/>
                    </a:lnTo>
                    <a:lnTo>
                      <a:pt x="23028" y="11592"/>
                    </a:lnTo>
                    <a:lnTo>
                      <a:pt x="22057" y="11327"/>
                    </a:lnTo>
                    <a:lnTo>
                      <a:pt x="21880" y="11282"/>
                    </a:lnTo>
                    <a:lnTo>
                      <a:pt x="21240" y="11084"/>
                    </a:lnTo>
                    <a:lnTo>
                      <a:pt x="20246" y="10753"/>
                    </a:lnTo>
                    <a:lnTo>
                      <a:pt x="19739" y="10554"/>
                    </a:lnTo>
                    <a:lnTo>
                      <a:pt x="19253" y="10355"/>
                    </a:lnTo>
                    <a:lnTo>
                      <a:pt x="18568" y="10046"/>
                    </a:lnTo>
                    <a:lnTo>
                      <a:pt x="18326" y="9936"/>
                    </a:lnTo>
                    <a:lnTo>
                      <a:pt x="17950" y="9759"/>
                    </a:lnTo>
                    <a:lnTo>
                      <a:pt x="17597" y="9582"/>
                    </a:lnTo>
                    <a:lnTo>
                      <a:pt x="17420" y="9494"/>
                    </a:lnTo>
                    <a:lnTo>
                      <a:pt x="16559" y="9119"/>
                    </a:lnTo>
                    <a:lnTo>
                      <a:pt x="15698" y="8787"/>
                    </a:lnTo>
                    <a:lnTo>
                      <a:pt x="15654" y="8765"/>
                    </a:lnTo>
                    <a:lnTo>
                      <a:pt x="14970" y="8478"/>
                    </a:lnTo>
                    <a:lnTo>
                      <a:pt x="14153" y="8169"/>
                    </a:lnTo>
                    <a:lnTo>
                      <a:pt x="13689" y="7993"/>
                    </a:lnTo>
                    <a:lnTo>
                      <a:pt x="13380" y="7860"/>
                    </a:lnTo>
                    <a:lnTo>
                      <a:pt x="13159" y="7750"/>
                    </a:lnTo>
                    <a:lnTo>
                      <a:pt x="12938" y="7617"/>
                    </a:lnTo>
                    <a:lnTo>
                      <a:pt x="12740" y="7485"/>
                    </a:lnTo>
                    <a:lnTo>
                      <a:pt x="12541" y="7330"/>
                    </a:lnTo>
                    <a:lnTo>
                      <a:pt x="12188" y="6999"/>
                    </a:lnTo>
                    <a:lnTo>
                      <a:pt x="12011" y="6845"/>
                    </a:lnTo>
                    <a:lnTo>
                      <a:pt x="11857" y="6646"/>
                    </a:lnTo>
                    <a:lnTo>
                      <a:pt x="12099" y="6602"/>
                    </a:lnTo>
                    <a:lnTo>
                      <a:pt x="11967" y="6469"/>
                    </a:lnTo>
                    <a:lnTo>
                      <a:pt x="11658" y="6138"/>
                    </a:lnTo>
                    <a:lnTo>
                      <a:pt x="11371" y="5829"/>
                    </a:lnTo>
                    <a:lnTo>
                      <a:pt x="11062" y="5542"/>
                    </a:lnTo>
                    <a:lnTo>
                      <a:pt x="10731" y="5255"/>
                    </a:lnTo>
                    <a:lnTo>
                      <a:pt x="10399" y="4990"/>
                    </a:lnTo>
                    <a:lnTo>
                      <a:pt x="10223" y="4857"/>
                    </a:lnTo>
                    <a:lnTo>
                      <a:pt x="9604" y="4328"/>
                    </a:lnTo>
                    <a:lnTo>
                      <a:pt x="9163" y="3930"/>
                    </a:lnTo>
                    <a:lnTo>
                      <a:pt x="8766" y="3489"/>
                    </a:lnTo>
                    <a:lnTo>
                      <a:pt x="8478" y="3179"/>
                    </a:lnTo>
                    <a:lnTo>
                      <a:pt x="8125" y="2716"/>
                    </a:lnTo>
                    <a:lnTo>
                      <a:pt x="7794" y="2230"/>
                    </a:lnTo>
                    <a:lnTo>
                      <a:pt x="7463" y="1700"/>
                    </a:lnTo>
                    <a:lnTo>
                      <a:pt x="7176" y="1148"/>
                    </a:lnTo>
                    <a:lnTo>
                      <a:pt x="7021" y="883"/>
                    </a:lnTo>
                    <a:lnTo>
                      <a:pt x="6845" y="618"/>
                    </a:lnTo>
                    <a:lnTo>
                      <a:pt x="6690" y="353"/>
                    </a:lnTo>
                    <a:lnTo>
                      <a:pt x="6558" y="66"/>
                    </a:lnTo>
                    <a:lnTo>
                      <a:pt x="6513" y="22"/>
                    </a:lnTo>
                    <a:lnTo>
                      <a:pt x="6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1"/>
              <p:cNvSpPr/>
              <p:nvPr/>
            </p:nvSpPr>
            <p:spPr>
              <a:xfrm rot="-8999924">
                <a:off x="4959378" y="-431593"/>
                <a:ext cx="320561" cy="60951"/>
              </a:xfrm>
              <a:custGeom>
                <a:avLst/>
                <a:gdLst/>
                <a:ahLst/>
                <a:cxnLst/>
                <a:rect l="l" t="t" r="r" b="b"/>
                <a:pathLst>
                  <a:path w="5233" h="995" extrusionOk="0">
                    <a:moveTo>
                      <a:pt x="1678" y="1"/>
                    </a:moveTo>
                    <a:lnTo>
                      <a:pt x="1347" y="23"/>
                    </a:lnTo>
                    <a:lnTo>
                      <a:pt x="662" y="89"/>
                    </a:lnTo>
                    <a:lnTo>
                      <a:pt x="0" y="156"/>
                    </a:lnTo>
                    <a:lnTo>
                      <a:pt x="1369" y="531"/>
                    </a:lnTo>
                    <a:lnTo>
                      <a:pt x="2340" y="730"/>
                    </a:lnTo>
                    <a:lnTo>
                      <a:pt x="3312" y="862"/>
                    </a:lnTo>
                    <a:lnTo>
                      <a:pt x="4261" y="950"/>
                    </a:lnTo>
                    <a:lnTo>
                      <a:pt x="5233" y="995"/>
                    </a:lnTo>
                    <a:lnTo>
                      <a:pt x="5233" y="995"/>
                    </a:lnTo>
                    <a:lnTo>
                      <a:pt x="4570" y="818"/>
                    </a:lnTo>
                    <a:lnTo>
                      <a:pt x="3930" y="597"/>
                    </a:lnTo>
                    <a:lnTo>
                      <a:pt x="3290" y="376"/>
                    </a:lnTo>
                    <a:lnTo>
                      <a:pt x="2672" y="111"/>
                    </a:lnTo>
                    <a:lnTo>
                      <a:pt x="2340" y="45"/>
                    </a:lnTo>
                    <a:lnTo>
                      <a:pt x="2009" y="23"/>
                    </a:lnTo>
                    <a:lnTo>
                      <a:pt x="16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1"/>
              <p:cNvSpPr/>
              <p:nvPr/>
            </p:nvSpPr>
            <p:spPr>
              <a:xfrm rot="-8999924">
                <a:off x="4343660" y="-728880"/>
                <a:ext cx="711508" cy="101504"/>
              </a:xfrm>
              <a:custGeom>
                <a:avLst/>
                <a:gdLst/>
                <a:ahLst/>
                <a:cxnLst/>
                <a:rect l="l" t="t" r="r" b="b"/>
                <a:pathLst>
                  <a:path w="11615" h="1657" extrusionOk="0">
                    <a:moveTo>
                      <a:pt x="906" y="1"/>
                    </a:moveTo>
                    <a:lnTo>
                      <a:pt x="222" y="23"/>
                    </a:lnTo>
                    <a:lnTo>
                      <a:pt x="1" y="23"/>
                    </a:lnTo>
                    <a:lnTo>
                      <a:pt x="597" y="199"/>
                    </a:lnTo>
                    <a:lnTo>
                      <a:pt x="1193" y="354"/>
                    </a:lnTo>
                    <a:lnTo>
                      <a:pt x="1789" y="508"/>
                    </a:lnTo>
                    <a:lnTo>
                      <a:pt x="2385" y="641"/>
                    </a:lnTo>
                    <a:lnTo>
                      <a:pt x="2982" y="751"/>
                    </a:lnTo>
                    <a:lnTo>
                      <a:pt x="3600" y="840"/>
                    </a:lnTo>
                    <a:lnTo>
                      <a:pt x="4196" y="928"/>
                    </a:lnTo>
                    <a:lnTo>
                      <a:pt x="4814" y="994"/>
                    </a:lnTo>
                    <a:lnTo>
                      <a:pt x="3931" y="972"/>
                    </a:lnTo>
                    <a:lnTo>
                      <a:pt x="3048" y="950"/>
                    </a:lnTo>
                    <a:lnTo>
                      <a:pt x="1281" y="862"/>
                    </a:lnTo>
                    <a:lnTo>
                      <a:pt x="752" y="862"/>
                    </a:lnTo>
                    <a:lnTo>
                      <a:pt x="222" y="840"/>
                    </a:lnTo>
                    <a:lnTo>
                      <a:pt x="222" y="840"/>
                    </a:lnTo>
                    <a:lnTo>
                      <a:pt x="1215" y="1104"/>
                    </a:lnTo>
                    <a:lnTo>
                      <a:pt x="2209" y="1325"/>
                    </a:lnTo>
                    <a:lnTo>
                      <a:pt x="3224" y="1502"/>
                    </a:lnTo>
                    <a:lnTo>
                      <a:pt x="4262" y="1634"/>
                    </a:lnTo>
                    <a:lnTo>
                      <a:pt x="5101" y="1656"/>
                    </a:lnTo>
                    <a:lnTo>
                      <a:pt x="5962" y="1634"/>
                    </a:lnTo>
                    <a:lnTo>
                      <a:pt x="6801" y="1590"/>
                    </a:lnTo>
                    <a:lnTo>
                      <a:pt x="7640" y="1546"/>
                    </a:lnTo>
                    <a:lnTo>
                      <a:pt x="8479" y="1458"/>
                    </a:lnTo>
                    <a:lnTo>
                      <a:pt x="9296" y="1325"/>
                    </a:lnTo>
                    <a:lnTo>
                      <a:pt x="10091" y="1171"/>
                    </a:lnTo>
                    <a:lnTo>
                      <a:pt x="10908" y="994"/>
                    </a:lnTo>
                    <a:lnTo>
                      <a:pt x="11614" y="862"/>
                    </a:lnTo>
                    <a:lnTo>
                      <a:pt x="10157" y="795"/>
                    </a:lnTo>
                    <a:lnTo>
                      <a:pt x="8700" y="663"/>
                    </a:lnTo>
                    <a:lnTo>
                      <a:pt x="7243" y="530"/>
                    </a:lnTo>
                    <a:lnTo>
                      <a:pt x="5808" y="376"/>
                    </a:lnTo>
                    <a:lnTo>
                      <a:pt x="4395" y="221"/>
                    </a:lnTo>
                    <a:lnTo>
                      <a:pt x="2982" y="89"/>
                    </a:lnTo>
                    <a:lnTo>
                      <a:pt x="2297" y="45"/>
                    </a:lnTo>
                    <a:lnTo>
                      <a:pt x="1591" y="23"/>
                    </a:lnTo>
                    <a:lnTo>
                      <a:pt x="9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1"/>
              <p:cNvSpPr/>
              <p:nvPr/>
            </p:nvSpPr>
            <p:spPr>
              <a:xfrm rot="-8999924">
                <a:off x="4419576" y="-686807"/>
                <a:ext cx="43309" cy="8209"/>
              </a:xfrm>
              <a:custGeom>
                <a:avLst/>
                <a:gdLst/>
                <a:ahLst/>
                <a:cxnLst/>
                <a:rect l="l" t="t" r="r" b="b"/>
                <a:pathLst>
                  <a:path w="707" h="134" extrusionOk="0">
                    <a:moveTo>
                      <a:pt x="486" y="1"/>
                    </a:moveTo>
                    <a:lnTo>
                      <a:pt x="0" y="89"/>
                    </a:lnTo>
                    <a:lnTo>
                      <a:pt x="332" y="133"/>
                    </a:lnTo>
                    <a:lnTo>
                      <a:pt x="707" y="45"/>
                    </a:lnTo>
                    <a:lnTo>
                      <a:pt x="4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1"/>
              <p:cNvSpPr/>
              <p:nvPr/>
            </p:nvSpPr>
            <p:spPr>
              <a:xfrm rot="-8999924">
                <a:off x="4510854" y="-194060"/>
                <a:ext cx="35223" cy="13599"/>
              </a:xfrm>
              <a:custGeom>
                <a:avLst/>
                <a:gdLst/>
                <a:ahLst/>
                <a:cxnLst/>
                <a:rect l="l" t="t" r="r" b="b"/>
                <a:pathLst>
                  <a:path w="575" h="222" extrusionOk="0">
                    <a:moveTo>
                      <a:pt x="222" y="0"/>
                    </a:moveTo>
                    <a:lnTo>
                      <a:pt x="1" y="133"/>
                    </a:lnTo>
                    <a:lnTo>
                      <a:pt x="244" y="221"/>
                    </a:lnTo>
                    <a:lnTo>
                      <a:pt x="575" y="111"/>
                    </a:lnTo>
                    <a:lnTo>
                      <a:pt x="2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1"/>
              <p:cNvSpPr/>
              <p:nvPr/>
            </p:nvSpPr>
            <p:spPr>
              <a:xfrm rot="-8999924">
                <a:off x="4503162" y="-82753"/>
                <a:ext cx="438237" cy="66342"/>
              </a:xfrm>
              <a:custGeom>
                <a:avLst/>
                <a:gdLst/>
                <a:ahLst/>
                <a:cxnLst/>
                <a:rect l="l" t="t" r="r" b="b"/>
                <a:pathLst>
                  <a:path w="7154" h="1083" extrusionOk="0">
                    <a:moveTo>
                      <a:pt x="0" y="1"/>
                    </a:moveTo>
                    <a:lnTo>
                      <a:pt x="707" y="177"/>
                    </a:lnTo>
                    <a:lnTo>
                      <a:pt x="1436" y="332"/>
                    </a:lnTo>
                    <a:lnTo>
                      <a:pt x="1480" y="332"/>
                    </a:lnTo>
                    <a:lnTo>
                      <a:pt x="2915" y="619"/>
                    </a:lnTo>
                    <a:lnTo>
                      <a:pt x="4284" y="840"/>
                    </a:lnTo>
                    <a:lnTo>
                      <a:pt x="4946" y="928"/>
                    </a:lnTo>
                    <a:lnTo>
                      <a:pt x="5586" y="994"/>
                    </a:lnTo>
                    <a:lnTo>
                      <a:pt x="6227" y="1038"/>
                    </a:lnTo>
                    <a:lnTo>
                      <a:pt x="6845" y="1082"/>
                    </a:lnTo>
                    <a:lnTo>
                      <a:pt x="7154" y="928"/>
                    </a:lnTo>
                    <a:lnTo>
                      <a:pt x="6779" y="773"/>
                    </a:lnTo>
                    <a:lnTo>
                      <a:pt x="6403" y="663"/>
                    </a:lnTo>
                    <a:lnTo>
                      <a:pt x="6006" y="552"/>
                    </a:lnTo>
                    <a:lnTo>
                      <a:pt x="5608" y="464"/>
                    </a:lnTo>
                    <a:lnTo>
                      <a:pt x="5189" y="420"/>
                    </a:lnTo>
                    <a:lnTo>
                      <a:pt x="4769" y="376"/>
                    </a:lnTo>
                    <a:lnTo>
                      <a:pt x="4350" y="376"/>
                    </a:lnTo>
                    <a:lnTo>
                      <a:pt x="3908" y="420"/>
                    </a:lnTo>
                    <a:lnTo>
                      <a:pt x="3688" y="464"/>
                    </a:lnTo>
                    <a:lnTo>
                      <a:pt x="3467" y="508"/>
                    </a:lnTo>
                    <a:lnTo>
                      <a:pt x="3224" y="552"/>
                    </a:lnTo>
                    <a:lnTo>
                      <a:pt x="3136" y="552"/>
                    </a:lnTo>
                    <a:lnTo>
                      <a:pt x="3047" y="530"/>
                    </a:lnTo>
                    <a:lnTo>
                      <a:pt x="2694" y="442"/>
                    </a:lnTo>
                    <a:lnTo>
                      <a:pt x="2319" y="354"/>
                    </a:lnTo>
                    <a:lnTo>
                      <a:pt x="1546" y="199"/>
                    </a:lnTo>
                    <a:lnTo>
                      <a:pt x="773" y="11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21"/>
            <p:cNvSpPr/>
            <p:nvPr/>
          </p:nvSpPr>
          <p:spPr>
            <a:xfrm rot="-9900030">
              <a:off x="7489563" y="164484"/>
              <a:ext cx="2284469" cy="1054814"/>
            </a:xfrm>
            <a:custGeom>
              <a:avLst/>
              <a:gdLst/>
              <a:ahLst/>
              <a:cxnLst/>
              <a:rect l="l" t="t" r="r" b="b"/>
              <a:pathLst>
                <a:path w="43562" h="20114" extrusionOk="0">
                  <a:moveTo>
                    <a:pt x="3334" y="3003"/>
                  </a:moveTo>
                  <a:lnTo>
                    <a:pt x="3445" y="3025"/>
                  </a:lnTo>
                  <a:lnTo>
                    <a:pt x="3555" y="3069"/>
                  </a:lnTo>
                  <a:lnTo>
                    <a:pt x="3643" y="3113"/>
                  </a:lnTo>
                  <a:lnTo>
                    <a:pt x="3687" y="3202"/>
                  </a:lnTo>
                  <a:lnTo>
                    <a:pt x="3665" y="3290"/>
                  </a:lnTo>
                  <a:lnTo>
                    <a:pt x="3334" y="3003"/>
                  </a:lnTo>
                  <a:close/>
                  <a:moveTo>
                    <a:pt x="2959" y="3003"/>
                  </a:moveTo>
                  <a:lnTo>
                    <a:pt x="3467" y="3709"/>
                  </a:lnTo>
                  <a:lnTo>
                    <a:pt x="3996" y="4394"/>
                  </a:lnTo>
                  <a:lnTo>
                    <a:pt x="4217" y="4703"/>
                  </a:lnTo>
                  <a:lnTo>
                    <a:pt x="4438" y="5034"/>
                  </a:lnTo>
                  <a:lnTo>
                    <a:pt x="4593" y="5255"/>
                  </a:lnTo>
                  <a:lnTo>
                    <a:pt x="4703" y="5498"/>
                  </a:lnTo>
                  <a:lnTo>
                    <a:pt x="4791" y="5652"/>
                  </a:lnTo>
                  <a:lnTo>
                    <a:pt x="4615" y="5476"/>
                  </a:lnTo>
                  <a:lnTo>
                    <a:pt x="4217" y="5034"/>
                  </a:lnTo>
                  <a:lnTo>
                    <a:pt x="3952" y="4725"/>
                  </a:lnTo>
                  <a:lnTo>
                    <a:pt x="3687" y="4394"/>
                  </a:lnTo>
                  <a:lnTo>
                    <a:pt x="3422" y="4063"/>
                  </a:lnTo>
                  <a:lnTo>
                    <a:pt x="3224" y="3709"/>
                  </a:lnTo>
                  <a:lnTo>
                    <a:pt x="3025" y="3378"/>
                  </a:lnTo>
                  <a:lnTo>
                    <a:pt x="2937" y="3202"/>
                  </a:lnTo>
                  <a:lnTo>
                    <a:pt x="2870" y="3025"/>
                  </a:lnTo>
                  <a:lnTo>
                    <a:pt x="2959" y="3003"/>
                  </a:lnTo>
                  <a:close/>
                  <a:moveTo>
                    <a:pt x="5299" y="9891"/>
                  </a:moveTo>
                  <a:lnTo>
                    <a:pt x="5299" y="9936"/>
                  </a:lnTo>
                  <a:lnTo>
                    <a:pt x="5277" y="9936"/>
                  </a:lnTo>
                  <a:lnTo>
                    <a:pt x="5299" y="9891"/>
                  </a:lnTo>
                  <a:close/>
                  <a:moveTo>
                    <a:pt x="19827" y="10620"/>
                  </a:moveTo>
                  <a:lnTo>
                    <a:pt x="20291" y="10841"/>
                  </a:lnTo>
                  <a:lnTo>
                    <a:pt x="20754" y="11084"/>
                  </a:lnTo>
                  <a:lnTo>
                    <a:pt x="20291" y="10885"/>
                  </a:lnTo>
                  <a:lnTo>
                    <a:pt x="20048" y="10775"/>
                  </a:lnTo>
                  <a:lnTo>
                    <a:pt x="19827" y="10620"/>
                  </a:lnTo>
                  <a:close/>
                  <a:moveTo>
                    <a:pt x="17442" y="10488"/>
                  </a:moveTo>
                  <a:lnTo>
                    <a:pt x="17707" y="10532"/>
                  </a:lnTo>
                  <a:lnTo>
                    <a:pt x="18215" y="10620"/>
                  </a:lnTo>
                  <a:lnTo>
                    <a:pt x="18679" y="10730"/>
                  </a:lnTo>
                  <a:lnTo>
                    <a:pt x="19076" y="10863"/>
                  </a:lnTo>
                  <a:lnTo>
                    <a:pt x="19385" y="11017"/>
                  </a:lnTo>
                  <a:lnTo>
                    <a:pt x="19739" y="11216"/>
                  </a:lnTo>
                  <a:lnTo>
                    <a:pt x="20114" y="11415"/>
                  </a:lnTo>
                  <a:lnTo>
                    <a:pt x="20533" y="11569"/>
                  </a:lnTo>
                  <a:lnTo>
                    <a:pt x="20953" y="11724"/>
                  </a:lnTo>
                  <a:lnTo>
                    <a:pt x="21483" y="11856"/>
                  </a:lnTo>
                  <a:lnTo>
                    <a:pt x="22035" y="11967"/>
                  </a:lnTo>
                  <a:lnTo>
                    <a:pt x="22410" y="12011"/>
                  </a:lnTo>
                  <a:lnTo>
                    <a:pt x="22786" y="12033"/>
                  </a:lnTo>
                  <a:lnTo>
                    <a:pt x="22741" y="12276"/>
                  </a:lnTo>
                  <a:lnTo>
                    <a:pt x="22741" y="12298"/>
                  </a:lnTo>
                  <a:lnTo>
                    <a:pt x="22675" y="12431"/>
                  </a:lnTo>
                  <a:lnTo>
                    <a:pt x="22631" y="12519"/>
                  </a:lnTo>
                  <a:lnTo>
                    <a:pt x="22565" y="12607"/>
                  </a:lnTo>
                  <a:lnTo>
                    <a:pt x="22476" y="12673"/>
                  </a:lnTo>
                  <a:lnTo>
                    <a:pt x="22388" y="12740"/>
                  </a:lnTo>
                  <a:lnTo>
                    <a:pt x="22278" y="12784"/>
                  </a:lnTo>
                  <a:lnTo>
                    <a:pt x="22167" y="12806"/>
                  </a:lnTo>
                  <a:lnTo>
                    <a:pt x="22057" y="12828"/>
                  </a:lnTo>
                  <a:lnTo>
                    <a:pt x="21792" y="12806"/>
                  </a:lnTo>
                  <a:lnTo>
                    <a:pt x="21505" y="12762"/>
                  </a:lnTo>
                  <a:lnTo>
                    <a:pt x="21196" y="12673"/>
                  </a:lnTo>
                  <a:lnTo>
                    <a:pt x="20865" y="12541"/>
                  </a:lnTo>
                  <a:lnTo>
                    <a:pt x="20335" y="12320"/>
                  </a:lnTo>
                  <a:lnTo>
                    <a:pt x="20158" y="12232"/>
                  </a:lnTo>
                  <a:lnTo>
                    <a:pt x="19915" y="12099"/>
                  </a:lnTo>
                  <a:lnTo>
                    <a:pt x="19584" y="11945"/>
                  </a:lnTo>
                  <a:lnTo>
                    <a:pt x="18657" y="11503"/>
                  </a:lnTo>
                  <a:lnTo>
                    <a:pt x="18193" y="11327"/>
                  </a:lnTo>
                  <a:lnTo>
                    <a:pt x="17752" y="11150"/>
                  </a:lnTo>
                  <a:lnTo>
                    <a:pt x="17487" y="11084"/>
                  </a:lnTo>
                  <a:lnTo>
                    <a:pt x="17244" y="11017"/>
                  </a:lnTo>
                  <a:lnTo>
                    <a:pt x="16979" y="10995"/>
                  </a:lnTo>
                  <a:lnTo>
                    <a:pt x="16515" y="10995"/>
                  </a:lnTo>
                  <a:lnTo>
                    <a:pt x="16272" y="11062"/>
                  </a:lnTo>
                  <a:lnTo>
                    <a:pt x="16051" y="11128"/>
                  </a:lnTo>
                  <a:lnTo>
                    <a:pt x="15853" y="11260"/>
                  </a:lnTo>
                  <a:lnTo>
                    <a:pt x="15875" y="11128"/>
                  </a:lnTo>
                  <a:lnTo>
                    <a:pt x="15919" y="11040"/>
                  </a:lnTo>
                  <a:lnTo>
                    <a:pt x="15985" y="10951"/>
                  </a:lnTo>
                  <a:lnTo>
                    <a:pt x="16051" y="10863"/>
                  </a:lnTo>
                  <a:lnTo>
                    <a:pt x="16206" y="10730"/>
                  </a:lnTo>
                  <a:lnTo>
                    <a:pt x="16383" y="10620"/>
                  </a:lnTo>
                  <a:lnTo>
                    <a:pt x="16427" y="10598"/>
                  </a:lnTo>
                  <a:lnTo>
                    <a:pt x="16648" y="10532"/>
                  </a:lnTo>
                  <a:lnTo>
                    <a:pt x="16913" y="10488"/>
                  </a:lnTo>
                  <a:close/>
                  <a:moveTo>
                    <a:pt x="27731" y="15477"/>
                  </a:moveTo>
                  <a:lnTo>
                    <a:pt x="27797" y="15522"/>
                  </a:lnTo>
                  <a:lnTo>
                    <a:pt x="27864" y="15588"/>
                  </a:lnTo>
                  <a:lnTo>
                    <a:pt x="27930" y="15654"/>
                  </a:lnTo>
                  <a:lnTo>
                    <a:pt x="27996" y="15698"/>
                  </a:lnTo>
                  <a:lnTo>
                    <a:pt x="28217" y="15610"/>
                  </a:lnTo>
                  <a:lnTo>
                    <a:pt x="28460" y="15544"/>
                  </a:lnTo>
                  <a:lnTo>
                    <a:pt x="28592" y="15522"/>
                  </a:lnTo>
                  <a:lnTo>
                    <a:pt x="28703" y="15522"/>
                  </a:lnTo>
                  <a:lnTo>
                    <a:pt x="28835" y="15544"/>
                  </a:lnTo>
                  <a:lnTo>
                    <a:pt x="28945" y="15566"/>
                  </a:lnTo>
                  <a:lnTo>
                    <a:pt x="29255" y="15632"/>
                  </a:lnTo>
                  <a:lnTo>
                    <a:pt x="29564" y="15676"/>
                  </a:lnTo>
                  <a:lnTo>
                    <a:pt x="29873" y="15698"/>
                  </a:lnTo>
                  <a:lnTo>
                    <a:pt x="30204" y="15720"/>
                  </a:lnTo>
                  <a:lnTo>
                    <a:pt x="29564" y="15632"/>
                  </a:lnTo>
                  <a:lnTo>
                    <a:pt x="28945" y="15544"/>
                  </a:lnTo>
                  <a:lnTo>
                    <a:pt x="28327" y="15477"/>
                  </a:lnTo>
                  <a:close/>
                  <a:moveTo>
                    <a:pt x="31705" y="15588"/>
                  </a:moveTo>
                  <a:lnTo>
                    <a:pt x="31330" y="15654"/>
                  </a:lnTo>
                  <a:lnTo>
                    <a:pt x="30955" y="15698"/>
                  </a:lnTo>
                  <a:lnTo>
                    <a:pt x="30579" y="15720"/>
                  </a:lnTo>
                  <a:lnTo>
                    <a:pt x="30204" y="15720"/>
                  </a:lnTo>
                  <a:lnTo>
                    <a:pt x="30866" y="15809"/>
                  </a:lnTo>
                  <a:lnTo>
                    <a:pt x="31198" y="15831"/>
                  </a:lnTo>
                  <a:lnTo>
                    <a:pt x="31838" y="15831"/>
                  </a:lnTo>
                  <a:lnTo>
                    <a:pt x="32147" y="15786"/>
                  </a:lnTo>
                  <a:lnTo>
                    <a:pt x="32434" y="15720"/>
                  </a:lnTo>
                  <a:lnTo>
                    <a:pt x="32721" y="15654"/>
                  </a:lnTo>
                  <a:lnTo>
                    <a:pt x="32699" y="15632"/>
                  </a:lnTo>
                  <a:lnTo>
                    <a:pt x="32191" y="15632"/>
                  </a:lnTo>
                  <a:lnTo>
                    <a:pt x="31705" y="15588"/>
                  </a:lnTo>
                  <a:close/>
                  <a:moveTo>
                    <a:pt x="6668" y="11371"/>
                  </a:moveTo>
                  <a:lnTo>
                    <a:pt x="7198" y="11768"/>
                  </a:lnTo>
                  <a:lnTo>
                    <a:pt x="7485" y="11967"/>
                  </a:lnTo>
                  <a:lnTo>
                    <a:pt x="7573" y="11989"/>
                  </a:lnTo>
                  <a:lnTo>
                    <a:pt x="7706" y="12011"/>
                  </a:lnTo>
                  <a:lnTo>
                    <a:pt x="7927" y="12033"/>
                  </a:lnTo>
                  <a:lnTo>
                    <a:pt x="8147" y="12033"/>
                  </a:lnTo>
                  <a:lnTo>
                    <a:pt x="8214" y="12055"/>
                  </a:lnTo>
                  <a:lnTo>
                    <a:pt x="8258" y="12077"/>
                  </a:lnTo>
                  <a:lnTo>
                    <a:pt x="8611" y="12210"/>
                  </a:lnTo>
                  <a:lnTo>
                    <a:pt x="8942" y="12408"/>
                  </a:lnTo>
                  <a:lnTo>
                    <a:pt x="9075" y="12475"/>
                  </a:lnTo>
                  <a:lnTo>
                    <a:pt x="9472" y="12740"/>
                  </a:lnTo>
                  <a:lnTo>
                    <a:pt x="9892" y="12982"/>
                  </a:lnTo>
                  <a:lnTo>
                    <a:pt x="10090" y="13049"/>
                  </a:lnTo>
                  <a:lnTo>
                    <a:pt x="10267" y="13137"/>
                  </a:lnTo>
                  <a:lnTo>
                    <a:pt x="10443" y="13269"/>
                  </a:lnTo>
                  <a:lnTo>
                    <a:pt x="10620" y="13402"/>
                  </a:lnTo>
                  <a:lnTo>
                    <a:pt x="10995" y="13689"/>
                  </a:lnTo>
                  <a:lnTo>
                    <a:pt x="11194" y="13821"/>
                  </a:lnTo>
                  <a:lnTo>
                    <a:pt x="11393" y="13932"/>
                  </a:lnTo>
                  <a:lnTo>
                    <a:pt x="11437" y="13954"/>
                  </a:lnTo>
                  <a:lnTo>
                    <a:pt x="11503" y="13976"/>
                  </a:lnTo>
                  <a:lnTo>
                    <a:pt x="11614" y="13932"/>
                  </a:lnTo>
                  <a:lnTo>
                    <a:pt x="11724" y="13888"/>
                  </a:lnTo>
                  <a:lnTo>
                    <a:pt x="11790" y="13821"/>
                  </a:lnTo>
                  <a:lnTo>
                    <a:pt x="11901" y="13932"/>
                  </a:lnTo>
                  <a:lnTo>
                    <a:pt x="12033" y="14020"/>
                  </a:lnTo>
                  <a:lnTo>
                    <a:pt x="12144" y="14108"/>
                  </a:lnTo>
                  <a:lnTo>
                    <a:pt x="12276" y="14175"/>
                  </a:lnTo>
                  <a:lnTo>
                    <a:pt x="12541" y="14263"/>
                  </a:lnTo>
                  <a:lnTo>
                    <a:pt x="12806" y="14329"/>
                  </a:lnTo>
                  <a:lnTo>
                    <a:pt x="13071" y="14396"/>
                  </a:lnTo>
                  <a:lnTo>
                    <a:pt x="13336" y="14484"/>
                  </a:lnTo>
                  <a:lnTo>
                    <a:pt x="13601" y="14594"/>
                  </a:lnTo>
                  <a:lnTo>
                    <a:pt x="13711" y="14660"/>
                  </a:lnTo>
                  <a:lnTo>
                    <a:pt x="13844" y="14749"/>
                  </a:lnTo>
                  <a:lnTo>
                    <a:pt x="13645" y="14373"/>
                  </a:lnTo>
                  <a:lnTo>
                    <a:pt x="13998" y="14484"/>
                  </a:lnTo>
                  <a:lnTo>
                    <a:pt x="14351" y="14550"/>
                  </a:lnTo>
                  <a:lnTo>
                    <a:pt x="14727" y="14616"/>
                  </a:lnTo>
                  <a:lnTo>
                    <a:pt x="15124" y="14749"/>
                  </a:lnTo>
                  <a:lnTo>
                    <a:pt x="15213" y="14793"/>
                  </a:lnTo>
                  <a:lnTo>
                    <a:pt x="15301" y="14837"/>
                  </a:lnTo>
                  <a:lnTo>
                    <a:pt x="15455" y="14859"/>
                  </a:lnTo>
                  <a:lnTo>
                    <a:pt x="15588" y="14881"/>
                  </a:lnTo>
                  <a:lnTo>
                    <a:pt x="16140" y="14881"/>
                  </a:lnTo>
                  <a:lnTo>
                    <a:pt x="16272" y="14903"/>
                  </a:lnTo>
                  <a:lnTo>
                    <a:pt x="16383" y="14947"/>
                  </a:lnTo>
                  <a:lnTo>
                    <a:pt x="17111" y="15212"/>
                  </a:lnTo>
                  <a:lnTo>
                    <a:pt x="17752" y="15433"/>
                  </a:lnTo>
                  <a:lnTo>
                    <a:pt x="18061" y="15544"/>
                  </a:lnTo>
                  <a:lnTo>
                    <a:pt x="18392" y="15632"/>
                  </a:lnTo>
                  <a:lnTo>
                    <a:pt x="18701" y="15698"/>
                  </a:lnTo>
                  <a:lnTo>
                    <a:pt x="19010" y="15742"/>
                  </a:lnTo>
                  <a:lnTo>
                    <a:pt x="19319" y="15764"/>
                  </a:lnTo>
                  <a:lnTo>
                    <a:pt x="19628" y="15764"/>
                  </a:lnTo>
                  <a:lnTo>
                    <a:pt x="19562" y="15809"/>
                  </a:lnTo>
                  <a:lnTo>
                    <a:pt x="19474" y="15831"/>
                  </a:lnTo>
                  <a:lnTo>
                    <a:pt x="19341" y="15853"/>
                  </a:lnTo>
                  <a:lnTo>
                    <a:pt x="19187" y="15831"/>
                  </a:lnTo>
                  <a:lnTo>
                    <a:pt x="19076" y="15853"/>
                  </a:lnTo>
                  <a:lnTo>
                    <a:pt x="18900" y="15919"/>
                  </a:lnTo>
                  <a:lnTo>
                    <a:pt x="18701" y="15941"/>
                  </a:lnTo>
                  <a:lnTo>
                    <a:pt x="18524" y="15963"/>
                  </a:lnTo>
                  <a:lnTo>
                    <a:pt x="18326" y="15963"/>
                  </a:lnTo>
                  <a:lnTo>
                    <a:pt x="18127" y="15941"/>
                  </a:lnTo>
                  <a:lnTo>
                    <a:pt x="17928" y="15919"/>
                  </a:lnTo>
                  <a:lnTo>
                    <a:pt x="17531" y="15831"/>
                  </a:lnTo>
                  <a:lnTo>
                    <a:pt x="16714" y="15588"/>
                  </a:lnTo>
                  <a:lnTo>
                    <a:pt x="16272" y="15477"/>
                  </a:lnTo>
                  <a:lnTo>
                    <a:pt x="15853" y="15411"/>
                  </a:lnTo>
                  <a:lnTo>
                    <a:pt x="15566" y="15367"/>
                  </a:lnTo>
                  <a:lnTo>
                    <a:pt x="15279" y="15345"/>
                  </a:lnTo>
                  <a:lnTo>
                    <a:pt x="14970" y="15301"/>
                  </a:lnTo>
                  <a:lnTo>
                    <a:pt x="14683" y="15257"/>
                  </a:lnTo>
                  <a:lnTo>
                    <a:pt x="14374" y="15168"/>
                  </a:lnTo>
                  <a:lnTo>
                    <a:pt x="13424" y="14859"/>
                  </a:lnTo>
                  <a:lnTo>
                    <a:pt x="12938" y="14705"/>
                  </a:lnTo>
                  <a:lnTo>
                    <a:pt x="12541" y="14572"/>
                  </a:lnTo>
                  <a:lnTo>
                    <a:pt x="12144" y="14418"/>
                  </a:lnTo>
                  <a:lnTo>
                    <a:pt x="11503" y="14153"/>
                  </a:lnTo>
                  <a:lnTo>
                    <a:pt x="10863" y="13844"/>
                  </a:lnTo>
                  <a:lnTo>
                    <a:pt x="10223" y="13512"/>
                  </a:lnTo>
                  <a:lnTo>
                    <a:pt x="9582" y="13159"/>
                  </a:lnTo>
                  <a:lnTo>
                    <a:pt x="9053" y="12850"/>
                  </a:lnTo>
                  <a:lnTo>
                    <a:pt x="8478" y="12563"/>
                  </a:lnTo>
                  <a:lnTo>
                    <a:pt x="7882" y="12254"/>
                  </a:lnTo>
                  <a:lnTo>
                    <a:pt x="7772" y="12188"/>
                  </a:lnTo>
                  <a:lnTo>
                    <a:pt x="7308" y="11945"/>
                  </a:lnTo>
                  <a:lnTo>
                    <a:pt x="7110" y="11834"/>
                  </a:lnTo>
                  <a:lnTo>
                    <a:pt x="6933" y="11702"/>
                  </a:lnTo>
                  <a:lnTo>
                    <a:pt x="6646" y="11459"/>
                  </a:lnTo>
                  <a:lnTo>
                    <a:pt x="6668" y="11371"/>
                  </a:lnTo>
                  <a:close/>
                  <a:moveTo>
                    <a:pt x="28769" y="15389"/>
                  </a:moveTo>
                  <a:lnTo>
                    <a:pt x="29277" y="15411"/>
                  </a:lnTo>
                  <a:lnTo>
                    <a:pt x="29784" y="15433"/>
                  </a:lnTo>
                  <a:lnTo>
                    <a:pt x="30822" y="15522"/>
                  </a:lnTo>
                  <a:lnTo>
                    <a:pt x="31153" y="15544"/>
                  </a:lnTo>
                  <a:lnTo>
                    <a:pt x="31705" y="15588"/>
                  </a:lnTo>
                  <a:lnTo>
                    <a:pt x="32059" y="15522"/>
                  </a:lnTo>
                  <a:lnTo>
                    <a:pt x="32235" y="15499"/>
                  </a:lnTo>
                  <a:lnTo>
                    <a:pt x="32390" y="15522"/>
                  </a:lnTo>
                  <a:lnTo>
                    <a:pt x="32544" y="15566"/>
                  </a:lnTo>
                  <a:lnTo>
                    <a:pt x="32699" y="15632"/>
                  </a:lnTo>
                  <a:lnTo>
                    <a:pt x="32787" y="15632"/>
                  </a:lnTo>
                  <a:lnTo>
                    <a:pt x="32721" y="15654"/>
                  </a:lnTo>
                  <a:lnTo>
                    <a:pt x="32920" y="15764"/>
                  </a:lnTo>
                  <a:lnTo>
                    <a:pt x="33140" y="15897"/>
                  </a:lnTo>
                  <a:lnTo>
                    <a:pt x="33361" y="16029"/>
                  </a:lnTo>
                  <a:lnTo>
                    <a:pt x="33604" y="16118"/>
                  </a:lnTo>
                  <a:lnTo>
                    <a:pt x="33714" y="16029"/>
                  </a:lnTo>
                  <a:lnTo>
                    <a:pt x="33670" y="16361"/>
                  </a:lnTo>
                  <a:lnTo>
                    <a:pt x="33472" y="16449"/>
                  </a:lnTo>
                  <a:lnTo>
                    <a:pt x="33295" y="16537"/>
                  </a:lnTo>
                  <a:lnTo>
                    <a:pt x="33096" y="16581"/>
                  </a:lnTo>
                  <a:lnTo>
                    <a:pt x="32898" y="16603"/>
                  </a:lnTo>
                  <a:lnTo>
                    <a:pt x="32699" y="16603"/>
                  </a:lnTo>
                  <a:lnTo>
                    <a:pt x="32500" y="16581"/>
                  </a:lnTo>
                  <a:lnTo>
                    <a:pt x="32103" y="16537"/>
                  </a:lnTo>
                  <a:lnTo>
                    <a:pt x="31308" y="16338"/>
                  </a:lnTo>
                  <a:lnTo>
                    <a:pt x="30910" y="16272"/>
                  </a:lnTo>
                  <a:lnTo>
                    <a:pt x="30116" y="16272"/>
                  </a:lnTo>
                  <a:lnTo>
                    <a:pt x="29740" y="16250"/>
                  </a:lnTo>
                  <a:lnTo>
                    <a:pt x="29188" y="16228"/>
                  </a:lnTo>
                  <a:lnTo>
                    <a:pt x="28614" y="16162"/>
                  </a:lnTo>
                  <a:lnTo>
                    <a:pt x="28305" y="16140"/>
                  </a:lnTo>
                  <a:lnTo>
                    <a:pt x="27687" y="16074"/>
                  </a:lnTo>
                  <a:lnTo>
                    <a:pt x="27268" y="16051"/>
                  </a:lnTo>
                  <a:lnTo>
                    <a:pt x="26406" y="16051"/>
                  </a:lnTo>
                  <a:lnTo>
                    <a:pt x="25965" y="16096"/>
                  </a:lnTo>
                  <a:lnTo>
                    <a:pt x="25810" y="16074"/>
                  </a:lnTo>
                  <a:lnTo>
                    <a:pt x="25678" y="16029"/>
                  </a:lnTo>
                  <a:lnTo>
                    <a:pt x="25391" y="15875"/>
                  </a:lnTo>
                  <a:lnTo>
                    <a:pt x="25236" y="15786"/>
                  </a:lnTo>
                  <a:lnTo>
                    <a:pt x="25501" y="15786"/>
                  </a:lnTo>
                  <a:lnTo>
                    <a:pt x="25766" y="15764"/>
                  </a:lnTo>
                  <a:lnTo>
                    <a:pt x="26053" y="15720"/>
                  </a:lnTo>
                  <a:lnTo>
                    <a:pt x="26605" y="15632"/>
                  </a:lnTo>
                  <a:lnTo>
                    <a:pt x="27179" y="15544"/>
                  </a:lnTo>
                  <a:lnTo>
                    <a:pt x="27444" y="15499"/>
                  </a:lnTo>
                  <a:lnTo>
                    <a:pt x="27731" y="15477"/>
                  </a:lnTo>
                  <a:lnTo>
                    <a:pt x="28239" y="15433"/>
                  </a:lnTo>
                  <a:lnTo>
                    <a:pt x="28769" y="15389"/>
                  </a:lnTo>
                  <a:close/>
                  <a:moveTo>
                    <a:pt x="42833" y="15566"/>
                  </a:moveTo>
                  <a:lnTo>
                    <a:pt x="42391" y="15676"/>
                  </a:lnTo>
                  <a:lnTo>
                    <a:pt x="41884" y="15831"/>
                  </a:lnTo>
                  <a:lnTo>
                    <a:pt x="41354" y="15985"/>
                  </a:lnTo>
                  <a:lnTo>
                    <a:pt x="40780" y="16140"/>
                  </a:lnTo>
                  <a:lnTo>
                    <a:pt x="40139" y="16272"/>
                  </a:lnTo>
                  <a:lnTo>
                    <a:pt x="39808" y="16338"/>
                  </a:lnTo>
                  <a:lnTo>
                    <a:pt x="39455" y="16383"/>
                  </a:lnTo>
                  <a:lnTo>
                    <a:pt x="39102" y="16405"/>
                  </a:lnTo>
                  <a:lnTo>
                    <a:pt x="38748" y="16427"/>
                  </a:lnTo>
                  <a:lnTo>
                    <a:pt x="38373" y="16405"/>
                  </a:lnTo>
                  <a:lnTo>
                    <a:pt x="37998" y="16383"/>
                  </a:lnTo>
                  <a:lnTo>
                    <a:pt x="37954" y="16427"/>
                  </a:lnTo>
                  <a:lnTo>
                    <a:pt x="37799" y="16537"/>
                  </a:lnTo>
                  <a:lnTo>
                    <a:pt x="37622" y="16625"/>
                  </a:lnTo>
                  <a:lnTo>
                    <a:pt x="37424" y="16714"/>
                  </a:lnTo>
                  <a:lnTo>
                    <a:pt x="37225" y="16780"/>
                  </a:lnTo>
                  <a:lnTo>
                    <a:pt x="36828" y="16868"/>
                  </a:lnTo>
                  <a:lnTo>
                    <a:pt x="36386" y="16913"/>
                  </a:lnTo>
                  <a:lnTo>
                    <a:pt x="35944" y="16979"/>
                  </a:lnTo>
                  <a:lnTo>
                    <a:pt x="35503" y="17023"/>
                  </a:lnTo>
                  <a:lnTo>
                    <a:pt x="35061" y="17111"/>
                  </a:lnTo>
                  <a:lnTo>
                    <a:pt x="34841" y="17155"/>
                  </a:lnTo>
                  <a:lnTo>
                    <a:pt x="34620" y="17244"/>
                  </a:lnTo>
                  <a:lnTo>
                    <a:pt x="34200" y="17420"/>
                  </a:lnTo>
                  <a:lnTo>
                    <a:pt x="33781" y="17553"/>
                  </a:lnTo>
                  <a:lnTo>
                    <a:pt x="33361" y="17685"/>
                  </a:lnTo>
                  <a:lnTo>
                    <a:pt x="32920" y="17774"/>
                  </a:lnTo>
                  <a:lnTo>
                    <a:pt x="32059" y="17928"/>
                  </a:lnTo>
                  <a:lnTo>
                    <a:pt x="31617" y="18016"/>
                  </a:lnTo>
                  <a:lnTo>
                    <a:pt x="31175" y="18105"/>
                  </a:lnTo>
                  <a:lnTo>
                    <a:pt x="31749" y="18215"/>
                  </a:lnTo>
                  <a:lnTo>
                    <a:pt x="32346" y="18303"/>
                  </a:lnTo>
                  <a:lnTo>
                    <a:pt x="32942" y="18392"/>
                  </a:lnTo>
                  <a:lnTo>
                    <a:pt x="33538" y="18436"/>
                  </a:lnTo>
                  <a:lnTo>
                    <a:pt x="34708" y="18546"/>
                  </a:lnTo>
                  <a:lnTo>
                    <a:pt x="35282" y="18635"/>
                  </a:lnTo>
                  <a:lnTo>
                    <a:pt x="35878" y="18723"/>
                  </a:lnTo>
                  <a:lnTo>
                    <a:pt x="37335" y="18414"/>
                  </a:lnTo>
                  <a:lnTo>
                    <a:pt x="37909" y="18193"/>
                  </a:lnTo>
                  <a:lnTo>
                    <a:pt x="38461" y="17972"/>
                  </a:lnTo>
                  <a:lnTo>
                    <a:pt x="38793" y="17862"/>
                  </a:lnTo>
                  <a:lnTo>
                    <a:pt x="39124" y="17774"/>
                  </a:lnTo>
                  <a:lnTo>
                    <a:pt x="39786" y="17619"/>
                  </a:lnTo>
                  <a:lnTo>
                    <a:pt x="41111" y="17332"/>
                  </a:lnTo>
                  <a:lnTo>
                    <a:pt x="41751" y="17177"/>
                  </a:lnTo>
                  <a:lnTo>
                    <a:pt x="42038" y="17089"/>
                  </a:lnTo>
                  <a:lnTo>
                    <a:pt x="42347" y="16979"/>
                  </a:lnTo>
                  <a:lnTo>
                    <a:pt x="42612" y="16868"/>
                  </a:lnTo>
                  <a:lnTo>
                    <a:pt x="42877" y="16736"/>
                  </a:lnTo>
                  <a:lnTo>
                    <a:pt x="43120" y="16581"/>
                  </a:lnTo>
                  <a:lnTo>
                    <a:pt x="43341" y="16405"/>
                  </a:lnTo>
                  <a:lnTo>
                    <a:pt x="43230" y="16184"/>
                  </a:lnTo>
                  <a:lnTo>
                    <a:pt x="43120" y="15985"/>
                  </a:lnTo>
                  <a:lnTo>
                    <a:pt x="42988" y="15764"/>
                  </a:lnTo>
                  <a:lnTo>
                    <a:pt x="42833" y="15566"/>
                  </a:lnTo>
                  <a:close/>
                  <a:moveTo>
                    <a:pt x="19209" y="19385"/>
                  </a:moveTo>
                  <a:lnTo>
                    <a:pt x="18966" y="19429"/>
                  </a:lnTo>
                  <a:lnTo>
                    <a:pt x="19231" y="19628"/>
                  </a:lnTo>
                  <a:lnTo>
                    <a:pt x="19496" y="19761"/>
                  </a:lnTo>
                  <a:lnTo>
                    <a:pt x="19783" y="19871"/>
                  </a:lnTo>
                  <a:lnTo>
                    <a:pt x="20070" y="19959"/>
                  </a:lnTo>
                  <a:lnTo>
                    <a:pt x="20357" y="20004"/>
                  </a:lnTo>
                  <a:lnTo>
                    <a:pt x="21240" y="20004"/>
                  </a:lnTo>
                  <a:lnTo>
                    <a:pt x="20224" y="19694"/>
                  </a:lnTo>
                  <a:lnTo>
                    <a:pt x="19209" y="19385"/>
                  </a:lnTo>
                  <a:close/>
                  <a:moveTo>
                    <a:pt x="6469" y="0"/>
                  </a:moveTo>
                  <a:lnTo>
                    <a:pt x="6403" y="22"/>
                  </a:lnTo>
                  <a:lnTo>
                    <a:pt x="6359" y="22"/>
                  </a:lnTo>
                  <a:lnTo>
                    <a:pt x="6249" y="88"/>
                  </a:lnTo>
                  <a:lnTo>
                    <a:pt x="6116" y="155"/>
                  </a:lnTo>
                  <a:lnTo>
                    <a:pt x="6006" y="221"/>
                  </a:lnTo>
                  <a:lnTo>
                    <a:pt x="5873" y="243"/>
                  </a:lnTo>
                  <a:lnTo>
                    <a:pt x="5807" y="243"/>
                  </a:lnTo>
                  <a:lnTo>
                    <a:pt x="5741" y="221"/>
                  </a:lnTo>
                  <a:lnTo>
                    <a:pt x="5674" y="155"/>
                  </a:lnTo>
                  <a:lnTo>
                    <a:pt x="5630" y="88"/>
                  </a:lnTo>
                  <a:lnTo>
                    <a:pt x="5564" y="199"/>
                  </a:lnTo>
                  <a:lnTo>
                    <a:pt x="5763" y="442"/>
                  </a:lnTo>
                  <a:lnTo>
                    <a:pt x="5939" y="662"/>
                  </a:lnTo>
                  <a:lnTo>
                    <a:pt x="6006" y="751"/>
                  </a:lnTo>
                  <a:lnTo>
                    <a:pt x="6050" y="839"/>
                  </a:lnTo>
                  <a:lnTo>
                    <a:pt x="6050" y="927"/>
                  </a:lnTo>
                  <a:lnTo>
                    <a:pt x="6006" y="994"/>
                  </a:lnTo>
                  <a:lnTo>
                    <a:pt x="5939" y="1060"/>
                  </a:lnTo>
                  <a:lnTo>
                    <a:pt x="5873" y="1082"/>
                  </a:lnTo>
                  <a:lnTo>
                    <a:pt x="5719" y="1082"/>
                  </a:lnTo>
                  <a:lnTo>
                    <a:pt x="5542" y="1038"/>
                  </a:lnTo>
                  <a:lnTo>
                    <a:pt x="5343" y="927"/>
                  </a:lnTo>
                  <a:lnTo>
                    <a:pt x="4946" y="640"/>
                  </a:lnTo>
                  <a:lnTo>
                    <a:pt x="4703" y="486"/>
                  </a:lnTo>
                  <a:lnTo>
                    <a:pt x="4482" y="353"/>
                  </a:lnTo>
                  <a:lnTo>
                    <a:pt x="4217" y="375"/>
                  </a:lnTo>
                  <a:lnTo>
                    <a:pt x="4173" y="221"/>
                  </a:lnTo>
                  <a:lnTo>
                    <a:pt x="4063" y="199"/>
                  </a:lnTo>
                  <a:lnTo>
                    <a:pt x="3952" y="243"/>
                  </a:lnTo>
                  <a:lnTo>
                    <a:pt x="3842" y="265"/>
                  </a:lnTo>
                  <a:lnTo>
                    <a:pt x="3621" y="309"/>
                  </a:lnTo>
                  <a:lnTo>
                    <a:pt x="3732" y="618"/>
                  </a:lnTo>
                  <a:lnTo>
                    <a:pt x="3842" y="905"/>
                  </a:lnTo>
                  <a:lnTo>
                    <a:pt x="3555" y="861"/>
                  </a:lnTo>
                  <a:lnTo>
                    <a:pt x="3312" y="773"/>
                  </a:lnTo>
                  <a:lnTo>
                    <a:pt x="3091" y="640"/>
                  </a:lnTo>
                  <a:lnTo>
                    <a:pt x="2870" y="464"/>
                  </a:lnTo>
                  <a:lnTo>
                    <a:pt x="2848" y="442"/>
                  </a:lnTo>
                  <a:lnTo>
                    <a:pt x="2672" y="265"/>
                  </a:lnTo>
                  <a:lnTo>
                    <a:pt x="2606" y="552"/>
                  </a:lnTo>
                  <a:lnTo>
                    <a:pt x="2539" y="773"/>
                  </a:lnTo>
                  <a:lnTo>
                    <a:pt x="2451" y="950"/>
                  </a:lnTo>
                  <a:lnTo>
                    <a:pt x="2363" y="1060"/>
                  </a:lnTo>
                  <a:lnTo>
                    <a:pt x="2230" y="1148"/>
                  </a:lnTo>
                  <a:lnTo>
                    <a:pt x="2120" y="1170"/>
                  </a:lnTo>
                  <a:lnTo>
                    <a:pt x="1965" y="1192"/>
                  </a:lnTo>
                  <a:lnTo>
                    <a:pt x="1811" y="1148"/>
                  </a:lnTo>
                  <a:lnTo>
                    <a:pt x="1656" y="1104"/>
                  </a:lnTo>
                  <a:lnTo>
                    <a:pt x="1457" y="1038"/>
                  </a:lnTo>
                  <a:lnTo>
                    <a:pt x="1060" y="861"/>
                  </a:lnTo>
                  <a:lnTo>
                    <a:pt x="795" y="751"/>
                  </a:lnTo>
                  <a:lnTo>
                    <a:pt x="508" y="640"/>
                  </a:lnTo>
                  <a:lnTo>
                    <a:pt x="331" y="596"/>
                  </a:lnTo>
                  <a:lnTo>
                    <a:pt x="155" y="552"/>
                  </a:lnTo>
                  <a:lnTo>
                    <a:pt x="155" y="662"/>
                  </a:lnTo>
                  <a:lnTo>
                    <a:pt x="199" y="795"/>
                  </a:lnTo>
                  <a:lnTo>
                    <a:pt x="243" y="927"/>
                  </a:lnTo>
                  <a:lnTo>
                    <a:pt x="309" y="1060"/>
                  </a:lnTo>
                  <a:lnTo>
                    <a:pt x="0" y="1170"/>
                  </a:lnTo>
                  <a:lnTo>
                    <a:pt x="66" y="1656"/>
                  </a:lnTo>
                  <a:lnTo>
                    <a:pt x="111" y="2120"/>
                  </a:lnTo>
                  <a:lnTo>
                    <a:pt x="155" y="2561"/>
                  </a:lnTo>
                  <a:lnTo>
                    <a:pt x="177" y="3003"/>
                  </a:lnTo>
                  <a:lnTo>
                    <a:pt x="221" y="3864"/>
                  </a:lnTo>
                  <a:lnTo>
                    <a:pt x="221" y="4372"/>
                  </a:lnTo>
                  <a:lnTo>
                    <a:pt x="243" y="4637"/>
                  </a:lnTo>
                  <a:lnTo>
                    <a:pt x="243" y="4813"/>
                  </a:lnTo>
                  <a:lnTo>
                    <a:pt x="243" y="4946"/>
                  </a:lnTo>
                  <a:lnTo>
                    <a:pt x="221" y="5034"/>
                  </a:lnTo>
                  <a:lnTo>
                    <a:pt x="111" y="5255"/>
                  </a:lnTo>
                  <a:lnTo>
                    <a:pt x="89" y="5365"/>
                  </a:lnTo>
                  <a:lnTo>
                    <a:pt x="66" y="5476"/>
                  </a:lnTo>
                  <a:lnTo>
                    <a:pt x="66" y="5608"/>
                  </a:lnTo>
                  <a:lnTo>
                    <a:pt x="133" y="5763"/>
                  </a:lnTo>
                  <a:lnTo>
                    <a:pt x="309" y="6116"/>
                  </a:lnTo>
                  <a:lnTo>
                    <a:pt x="508" y="6447"/>
                  </a:lnTo>
                  <a:lnTo>
                    <a:pt x="795" y="6955"/>
                  </a:lnTo>
                  <a:lnTo>
                    <a:pt x="1082" y="7441"/>
                  </a:lnTo>
                  <a:lnTo>
                    <a:pt x="1391" y="7904"/>
                  </a:lnTo>
                  <a:lnTo>
                    <a:pt x="1722" y="8368"/>
                  </a:lnTo>
                  <a:lnTo>
                    <a:pt x="2054" y="8765"/>
                  </a:lnTo>
                  <a:lnTo>
                    <a:pt x="2098" y="8810"/>
                  </a:lnTo>
                  <a:lnTo>
                    <a:pt x="2694" y="9428"/>
                  </a:lnTo>
                  <a:lnTo>
                    <a:pt x="3312" y="10002"/>
                  </a:lnTo>
                  <a:lnTo>
                    <a:pt x="3908" y="10554"/>
                  </a:lnTo>
                  <a:lnTo>
                    <a:pt x="4504" y="11084"/>
                  </a:lnTo>
                  <a:lnTo>
                    <a:pt x="4548" y="11106"/>
                  </a:lnTo>
                  <a:lnTo>
                    <a:pt x="4813" y="11349"/>
                  </a:lnTo>
                  <a:lnTo>
                    <a:pt x="5078" y="11569"/>
                  </a:lnTo>
                  <a:lnTo>
                    <a:pt x="6293" y="12563"/>
                  </a:lnTo>
                  <a:lnTo>
                    <a:pt x="7529" y="13512"/>
                  </a:lnTo>
                  <a:lnTo>
                    <a:pt x="7551" y="13446"/>
                  </a:lnTo>
                  <a:lnTo>
                    <a:pt x="8214" y="13954"/>
                  </a:lnTo>
                  <a:lnTo>
                    <a:pt x="8390" y="14064"/>
                  </a:lnTo>
                  <a:lnTo>
                    <a:pt x="8876" y="14418"/>
                  </a:lnTo>
                  <a:lnTo>
                    <a:pt x="9008" y="14528"/>
                  </a:lnTo>
                  <a:lnTo>
                    <a:pt x="9141" y="14594"/>
                  </a:lnTo>
                  <a:lnTo>
                    <a:pt x="9295" y="14638"/>
                  </a:lnTo>
                  <a:lnTo>
                    <a:pt x="9560" y="14749"/>
                  </a:lnTo>
                  <a:lnTo>
                    <a:pt x="9914" y="14859"/>
                  </a:lnTo>
                  <a:lnTo>
                    <a:pt x="10090" y="14947"/>
                  </a:lnTo>
                  <a:lnTo>
                    <a:pt x="10267" y="15036"/>
                  </a:lnTo>
                  <a:lnTo>
                    <a:pt x="10664" y="15323"/>
                  </a:lnTo>
                  <a:lnTo>
                    <a:pt x="11503" y="15853"/>
                  </a:lnTo>
                  <a:lnTo>
                    <a:pt x="11525" y="15875"/>
                  </a:lnTo>
                  <a:lnTo>
                    <a:pt x="11967" y="16140"/>
                  </a:lnTo>
                  <a:lnTo>
                    <a:pt x="12475" y="16449"/>
                  </a:lnTo>
                  <a:lnTo>
                    <a:pt x="12762" y="16603"/>
                  </a:lnTo>
                  <a:lnTo>
                    <a:pt x="13512" y="17001"/>
                  </a:lnTo>
                  <a:lnTo>
                    <a:pt x="13755" y="17133"/>
                  </a:lnTo>
                  <a:lnTo>
                    <a:pt x="14705" y="17597"/>
                  </a:lnTo>
                  <a:lnTo>
                    <a:pt x="14925" y="17707"/>
                  </a:lnTo>
                  <a:lnTo>
                    <a:pt x="15257" y="17862"/>
                  </a:lnTo>
                  <a:lnTo>
                    <a:pt x="16228" y="18281"/>
                  </a:lnTo>
                  <a:lnTo>
                    <a:pt x="17222" y="18679"/>
                  </a:lnTo>
                  <a:lnTo>
                    <a:pt x="18215" y="19032"/>
                  </a:lnTo>
                  <a:lnTo>
                    <a:pt x="19209" y="19385"/>
                  </a:lnTo>
                  <a:lnTo>
                    <a:pt x="19672" y="19275"/>
                  </a:lnTo>
                  <a:lnTo>
                    <a:pt x="20136" y="19231"/>
                  </a:lnTo>
                  <a:lnTo>
                    <a:pt x="19871" y="19098"/>
                  </a:lnTo>
                  <a:lnTo>
                    <a:pt x="19628" y="18922"/>
                  </a:lnTo>
                  <a:lnTo>
                    <a:pt x="19893" y="18855"/>
                  </a:lnTo>
                  <a:lnTo>
                    <a:pt x="20158" y="18789"/>
                  </a:lnTo>
                  <a:lnTo>
                    <a:pt x="20445" y="18745"/>
                  </a:lnTo>
                  <a:lnTo>
                    <a:pt x="20710" y="18723"/>
                  </a:lnTo>
                  <a:lnTo>
                    <a:pt x="21262" y="18701"/>
                  </a:lnTo>
                  <a:lnTo>
                    <a:pt x="21814" y="18723"/>
                  </a:lnTo>
                  <a:lnTo>
                    <a:pt x="22278" y="18767"/>
                  </a:lnTo>
                  <a:lnTo>
                    <a:pt x="22719" y="18833"/>
                  </a:lnTo>
                  <a:lnTo>
                    <a:pt x="23470" y="18966"/>
                  </a:lnTo>
                  <a:lnTo>
                    <a:pt x="24331" y="19142"/>
                  </a:lnTo>
                  <a:lnTo>
                    <a:pt x="25082" y="19297"/>
                  </a:lnTo>
                  <a:lnTo>
                    <a:pt x="25788" y="19407"/>
                  </a:lnTo>
                  <a:lnTo>
                    <a:pt x="26141" y="19452"/>
                  </a:lnTo>
                  <a:lnTo>
                    <a:pt x="26473" y="19474"/>
                  </a:lnTo>
                  <a:lnTo>
                    <a:pt x="26782" y="19474"/>
                  </a:lnTo>
                  <a:lnTo>
                    <a:pt x="27113" y="19452"/>
                  </a:lnTo>
                  <a:lnTo>
                    <a:pt x="27974" y="19429"/>
                  </a:lnTo>
                  <a:lnTo>
                    <a:pt x="28857" y="19429"/>
                  </a:lnTo>
                  <a:lnTo>
                    <a:pt x="29740" y="19474"/>
                  </a:lnTo>
                  <a:lnTo>
                    <a:pt x="30646" y="19540"/>
                  </a:lnTo>
                  <a:lnTo>
                    <a:pt x="32324" y="19672"/>
                  </a:lnTo>
                  <a:lnTo>
                    <a:pt x="34046" y="19849"/>
                  </a:lnTo>
                  <a:lnTo>
                    <a:pt x="34244" y="19849"/>
                  </a:lnTo>
                  <a:lnTo>
                    <a:pt x="34752" y="19739"/>
                  </a:lnTo>
                  <a:lnTo>
                    <a:pt x="34774" y="19739"/>
                  </a:lnTo>
                  <a:lnTo>
                    <a:pt x="35238" y="19650"/>
                  </a:lnTo>
                  <a:lnTo>
                    <a:pt x="37954" y="19032"/>
                  </a:lnTo>
                  <a:lnTo>
                    <a:pt x="37093" y="19297"/>
                  </a:lnTo>
                  <a:lnTo>
                    <a:pt x="36231" y="19540"/>
                  </a:lnTo>
                  <a:lnTo>
                    <a:pt x="35415" y="19694"/>
                  </a:lnTo>
                  <a:lnTo>
                    <a:pt x="34576" y="19827"/>
                  </a:lnTo>
                  <a:lnTo>
                    <a:pt x="34333" y="19871"/>
                  </a:lnTo>
                  <a:lnTo>
                    <a:pt x="34465" y="19871"/>
                  </a:lnTo>
                  <a:lnTo>
                    <a:pt x="35415" y="19959"/>
                  </a:lnTo>
                  <a:lnTo>
                    <a:pt x="36342" y="20026"/>
                  </a:lnTo>
                  <a:lnTo>
                    <a:pt x="37313" y="20070"/>
                  </a:lnTo>
                  <a:lnTo>
                    <a:pt x="38263" y="20114"/>
                  </a:lnTo>
                  <a:lnTo>
                    <a:pt x="38815" y="20026"/>
                  </a:lnTo>
                  <a:lnTo>
                    <a:pt x="39367" y="19937"/>
                  </a:lnTo>
                  <a:lnTo>
                    <a:pt x="40471" y="19783"/>
                  </a:lnTo>
                  <a:lnTo>
                    <a:pt x="41023" y="19694"/>
                  </a:lnTo>
                  <a:lnTo>
                    <a:pt x="41575" y="19584"/>
                  </a:lnTo>
                  <a:lnTo>
                    <a:pt x="42127" y="19429"/>
                  </a:lnTo>
                  <a:lnTo>
                    <a:pt x="42678" y="19231"/>
                  </a:lnTo>
                  <a:lnTo>
                    <a:pt x="42921" y="19098"/>
                  </a:lnTo>
                  <a:lnTo>
                    <a:pt x="43164" y="18966"/>
                  </a:lnTo>
                  <a:lnTo>
                    <a:pt x="43341" y="18811"/>
                  </a:lnTo>
                  <a:lnTo>
                    <a:pt x="43429" y="18723"/>
                  </a:lnTo>
                  <a:lnTo>
                    <a:pt x="43495" y="18613"/>
                  </a:lnTo>
                  <a:lnTo>
                    <a:pt x="43540" y="18348"/>
                  </a:lnTo>
                  <a:lnTo>
                    <a:pt x="43540" y="18326"/>
                  </a:lnTo>
                  <a:lnTo>
                    <a:pt x="43562" y="17994"/>
                  </a:lnTo>
                  <a:lnTo>
                    <a:pt x="43562" y="17663"/>
                  </a:lnTo>
                  <a:lnTo>
                    <a:pt x="43032" y="18016"/>
                  </a:lnTo>
                  <a:lnTo>
                    <a:pt x="42502" y="18348"/>
                  </a:lnTo>
                  <a:lnTo>
                    <a:pt x="42524" y="18303"/>
                  </a:lnTo>
                  <a:lnTo>
                    <a:pt x="42524" y="18259"/>
                  </a:lnTo>
                  <a:lnTo>
                    <a:pt x="42502" y="18149"/>
                  </a:lnTo>
                  <a:lnTo>
                    <a:pt x="42104" y="18303"/>
                  </a:lnTo>
                  <a:lnTo>
                    <a:pt x="41751" y="18458"/>
                  </a:lnTo>
                  <a:lnTo>
                    <a:pt x="41354" y="18590"/>
                  </a:lnTo>
                  <a:lnTo>
                    <a:pt x="41155" y="18657"/>
                  </a:lnTo>
                  <a:lnTo>
                    <a:pt x="40934" y="18701"/>
                  </a:lnTo>
                  <a:lnTo>
                    <a:pt x="41243" y="18458"/>
                  </a:lnTo>
                  <a:lnTo>
                    <a:pt x="41552" y="18259"/>
                  </a:lnTo>
                  <a:lnTo>
                    <a:pt x="41884" y="18083"/>
                  </a:lnTo>
                  <a:lnTo>
                    <a:pt x="42215" y="17928"/>
                  </a:lnTo>
                  <a:lnTo>
                    <a:pt x="42899" y="17619"/>
                  </a:lnTo>
                  <a:lnTo>
                    <a:pt x="43230" y="17464"/>
                  </a:lnTo>
                  <a:lnTo>
                    <a:pt x="43540" y="17288"/>
                  </a:lnTo>
                  <a:lnTo>
                    <a:pt x="43473" y="16868"/>
                  </a:lnTo>
                  <a:lnTo>
                    <a:pt x="42811" y="17133"/>
                  </a:lnTo>
                  <a:lnTo>
                    <a:pt x="42127" y="17354"/>
                  </a:lnTo>
                  <a:lnTo>
                    <a:pt x="41398" y="17553"/>
                  </a:lnTo>
                  <a:lnTo>
                    <a:pt x="40625" y="17729"/>
                  </a:lnTo>
                  <a:lnTo>
                    <a:pt x="39013" y="18061"/>
                  </a:lnTo>
                  <a:lnTo>
                    <a:pt x="38042" y="18259"/>
                  </a:lnTo>
                  <a:lnTo>
                    <a:pt x="37335" y="18414"/>
                  </a:lnTo>
                  <a:lnTo>
                    <a:pt x="36828" y="18568"/>
                  </a:lnTo>
                  <a:lnTo>
                    <a:pt x="36099" y="18767"/>
                  </a:lnTo>
                  <a:lnTo>
                    <a:pt x="36430" y="18833"/>
                  </a:lnTo>
                  <a:lnTo>
                    <a:pt x="36717" y="18900"/>
                  </a:lnTo>
                  <a:lnTo>
                    <a:pt x="36342" y="18900"/>
                  </a:lnTo>
                  <a:lnTo>
                    <a:pt x="36055" y="18878"/>
                  </a:lnTo>
                  <a:lnTo>
                    <a:pt x="35724" y="18855"/>
                  </a:lnTo>
                  <a:lnTo>
                    <a:pt x="35172" y="18966"/>
                  </a:lnTo>
                  <a:lnTo>
                    <a:pt x="34620" y="19054"/>
                  </a:lnTo>
                  <a:lnTo>
                    <a:pt x="34046" y="19142"/>
                  </a:lnTo>
                  <a:lnTo>
                    <a:pt x="33450" y="19209"/>
                  </a:lnTo>
                  <a:lnTo>
                    <a:pt x="33450" y="19209"/>
                  </a:lnTo>
                  <a:lnTo>
                    <a:pt x="35392" y="18811"/>
                  </a:lnTo>
                  <a:lnTo>
                    <a:pt x="34443" y="18679"/>
                  </a:lnTo>
                  <a:lnTo>
                    <a:pt x="33494" y="18524"/>
                  </a:lnTo>
                  <a:lnTo>
                    <a:pt x="33008" y="18458"/>
                  </a:lnTo>
                  <a:lnTo>
                    <a:pt x="32522" y="18414"/>
                  </a:lnTo>
                  <a:lnTo>
                    <a:pt x="32037" y="18392"/>
                  </a:lnTo>
                  <a:lnTo>
                    <a:pt x="31551" y="18414"/>
                  </a:lnTo>
                  <a:lnTo>
                    <a:pt x="31286" y="18480"/>
                  </a:lnTo>
                  <a:lnTo>
                    <a:pt x="30999" y="18502"/>
                  </a:lnTo>
                  <a:lnTo>
                    <a:pt x="30381" y="18524"/>
                  </a:lnTo>
                  <a:lnTo>
                    <a:pt x="29740" y="18546"/>
                  </a:lnTo>
                  <a:lnTo>
                    <a:pt x="29409" y="18546"/>
                  </a:lnTo>
                  <a:lnTo>
                    <a:pt x="29100" y="18568"/>
                  </a:lnTo>
                  <a:lnTo>
                    <a:pt x="29012" y="18679"/>
                  </a:lnTo>
                  <a:lnTo>
                    <a:pt x="28857" y="18590"/>
                  </a:lnTo>
                  <a:lnTo>
                    <a:pt x="28658" y="18679"/>
                  </a:lnTo>
                  <a:lnTo>
                    <a:pt x="28504" y="18745"/>
                  </a:lnTo>
                  <a:lnTo>
                    <a:pt x="27842" y="18723"/>
                  </a:lnTo>
                  <a:lnTo>
                    <a:pt x="27179" y="18701"/>
                  </a:lnTo>
                  <a:lnTo>
                    <a:pt x="26517" y="18635"/>
                  </a:lnTo>
                  <a:lnTo>
                    <a:pt x="26186" y="18590"/>
                  </a:lnTo>
                  <a:lnTo>
                    <a:pt x="25854" y="18524"/>
                  </a:lnTo>
                  <a:lnTo>
                    <a:pt x="25501" y="18524"/>
                  </a:lnTo>
                  <a:lnTo>
                    <a:pt x="25413" y="18502"/>
                  </a:lnTo>
                  <a:lnTo>
                    <a:pt x="25214" y="18414"/>
                  </a:lnTo>
                  <a:lnTo>
                    <a:pt x="25015" y="18303"/>
                  </a:lnTo>
                  <a:lnTo>
                    <a:pt x="24839" y="18215"/>
                  </a:lnTo>
                  <a:lnTo>
                    <a:pt x="24839" y="18215"/>
                  </a:lnTo>
                  <a:lnTo>
                    <a:pt x="25082" y="18326"/>
                  </a:lnTo>
                  <a:lnTo>
                    <a:pt x="25347" y="18392"/>
                  </a:lnTo>
                  <a:lnTo>
                    <a:pt x="25854" y="18524"/>
                  </a:lnTo>
                  <a:lnTo>
                    <a:pt x="26252" y="18502"/>
                  </a:lnTo>
                  <a:lnTo>
                    <a:pt x="26627" y="18458"/>
                  </a:lnTo>
                  <a:lnTo>
                    <a:pt x="27378" y="18392"/>
                  </a:lnTo>
                  <a:lnTo>
                    <a:pt x="27753" y="18370"/>
                  </a:lnTo>
                  <a:lnTo>
                    <a:pt x="28106" y="18392"/>
                  </a:lnTo>
                  <a:lnTo>
                    <a:pt x="28482" y="18480"/>
                  </a:lnTo>
                  <a:lnTo>
                    <a:pt x="28658" y="18524"/>
                  </a:lnTo>
                  <a:lnTo>
                    <a:pt x="28857" y="18590"/>
                  </a:lnTo>
                  <a:lnTo>
                    <a:pt x="28968" y="18568"/>
                  </a:lnTo>
                  <a:lnTo>
                    <a:pt x="29100" y="18568"/>
                  </a:lnTo>
                  <a:lnTo>
                    <a:pt x="29188" y="18480"/>
                  </a:lnTo>
                  <a:lnTo>
                    <a:pt x="29277" y="18392"/>
                  </a:lnTo>
                  <a:lnTo>
                    <a:pt x="29365" y="18348"/>
                  </a:lnTo>
                  <a:lnTo>
                    <a:pt x="29475" y="18281"/>
                  </a:lnTo>
                  <a:lnTo>
                    <a:pt x="29696" y="18237"/>
                  </a:lnTo>
                  <a:lnTo>
                    <a:pt x="29917" y="18215"/>
                  </a:lnTo>
                  <a:lnTo>
                    <a:pt x="30160" y="18237"/>
                  </a:lnTo>
                  <a:lnTo>
                    <a:pt x="30403" y="18281"/>
                  </a:lnTo>
                  <a:lnTo>
                    <a:pt x="30866" y="18370"/>
                  </a:lnTo>
                  <a:lnTo>
                    <a:pt x="30866" y="18303"/>
                  </a:lnTo>
                  <a:lnTo>
                    <a:pt x="30888" y="18259"/>
                  </a:lnTo>
                  <a:lnTo>
                    <a:pt x="30933" y="18237"/>
                  </a:lnTo>
                  <a:lnTo>
                    <a:pt x="30977" y="18237"/>
                  </a:lnTo>
                  <a:lnTo>
                    <a:pt x="31087" y="18215"/>
                  </a:lnTo>
                  <a:lnTo>
                    <a:pt x="31131" y="18171"/>
                  </a:lnTo>
                  <a:lnTo>
                    <a:pt x="31175" y="18105"/>
                  </a:lnTo>
                  <a:lnTo>
                    <a:pt x="32257" y="17685"/>
                  </a:lnTo>
                  <a:lnTo>
                    <a:pt x="33207" y="17288"/>
                  </a:lnTo>
                  <a:lnTo>
                    <a:pt x="33229" y="17266"/>
                  </a:lnTo>
                  <a:lnTo>
                    <a:pt x="33560" y="17200"/>
                  </a:lnTo>
                  <a:lnTo>
                    <a:pt x="33891" y="17133"/>
                  </a:lnTo>
                  <a:lnTo>
                    <a:pt x="34531" y="17089"/>
                  </a:lnTo>
                  <a:lnTo>
                    <a:pt x="34841" y="17045"/>
                  </a:lnTo>
                  <a:lnTo>
                    <a:pt x="35150" y="16979"/>
                  </a:lnTo>
                  <a:lnTo>
                    <a:pt x="35304" y="16935"/>
                  </a:lnTo>
                  <a:lnTo>
                    <a:pt x="35437" y="16868"/>
                  </a:lnTo>
                  <a:lnTo>
                    <a:pt x="35591" y="16780"/>
                  </a:lnTo>
                  <a:lnTo>
                    <a:pt x="35746" y="16670"/>
                  </a:lnTo>
                  <a:lnTo>
                    <a:pt x="35834" y="16625"/>
                  </a:lnTo>
                  <a:lnTo>
                    <a:pt x="35944" y="16581"/>
                  </a:lnTo>
                  <a:lnTo>
                    <a:pt x="36055" y="16559"/>
                  </a:lnTo>
                  <a:lnTo>
                    <a:pt x="36452" y="16559"/>
                  </a:lnTo>
                  <a:lnTo>
                    <a:pt x="36563" y="16537"/>
                  </a:lnTo>
                  <a:lnTo>
                    <a:pt x="36695" y="16515"/>
                  </a:lnTo>
                  <a:lnTo>
                    <a:pt x="36916" y="16361"/>
                  </a:lnTo>
                  <a:lnTo>
                    <a:pt x="37137" y="16250"/>
                  </a:lnTo>
                  <a:lnTo>
                    <a:pt x="36673" y="16096"/>
                  </a:lnTo>
                  <a:lnTo>
                    <a:pt x="36673" y="16074"/>
                  </a:lnTo>
                  <a:lnTo>
                    <a:pt x="36717" y="16051"/>
                  </a:lnTo>
                  <a:lnTo>
                    <a:pt x="36916" y="15985"/>
                  </a:lnTo>
                  <a:lnTo>
                    <a:pt x="37600" y="15786"/>
                  </a:lnTo>
                  <a:lnTo>
                    <a:pt x="37932" y="15698"/>
                  </a:lnTo>
                  <a:lnTo>
                    <a:pt x="38417" y="15522"/>
                  </a:lnTo>
                  <a:lnTo>
                    <a:pt x="38815" y="15345"/>
                  </a:lnTo>
                  <a:lnTo>
                    <a:pt x="38969" y="15257"/>
                  </a:lnTo>
                  <a:lnTo>
                    <a:pt x="39080" y="15168"/>
                  </a:lnTo>
                  <a:lnTo>
                    <a:pt x="39146" y="15080"/>
                  </a:lnTo>
                  <a:lnTo>
                    <a:pt x="39168" y="15036"/>
                  </a:lnTo>
                  <a:lnTo>
                    <a:pt x="39146" y="14992"/>
                  </a:lnTo>
                  <a:lnTo>
                    <a:pt x="39124" y="14970"/>
                  </a:lnTo>
                  <a:lnTo>
                    <a:pt x="39058" y="14970"/>
                  </a:lnTo>
                  <a:lnTo>
                    <a:pt x="38793" y="15014"/>
                  </a:lnTo>
                  <a:lnTo>
                    <a:pt x="37887" y="15168"/>
                  </a:lnTo>
                  <a:lnTo>
                    <a:pt x="37622" y="15212"/>
                  </a:lnTo>
                  <a:lnTo>
                    <a:pt x="37093" y="15279"/>
                  </a:lnTo>
                  <a:lnTo>
                    <a:pt x="36519" y="15345"/>
                  </a:lnTo>
                  <a:lnTo>
                    <a:pt x="35967" y="15367"/>
                  </a:lnTo>
                  <a:lnTo>
                    <a:pt x="35437" y="15345"/>
                  </a:lnTo>
                  <a:lnTo>
                    <a:pt x="35392" y="15279"/>
                  </a:lnTo>
                  <a:lnTo>
                    <a:pt x="35370" y="15168"/>
                  </a:lnTo>
                  <a:lnTo>
                    <a:pt x="35370" y="15058"/>
                  </a:lnTo>
                  <a:lnTo>
                    <a:pt x="35370" y="14947"/>
                  </a:lnTo>
                  <a:lnTo>
                    <a:pt x="35437" y="14683"/>
                  </a:lnTo>
                  <a:lnTo>
                    <a:pt x="35547" y="14418"/>
                  </a:lnTo>
                  <a:lnTo>
                    <a:pt x="35680" y="14153"/>
                  </a:lnTo>
                  <a:lnTo>
                    <a:pt x="35790" y="13932"/>
                  </a:lnTo>
                  <a:lnTo>
                    <a:pt x="35922" y="13755"/>
                  </a:lnTo>
                  <a:lnTo>
                    <a:pt x="36011" y="13667"/>
                  </a:lnTo>
                  <a:lnTo>
                    <a:pt x="36077" y="13579"/>
                  </a:lnTo>
                  <a:lnTo>
                    <a:pt x="35437" y="13468"/>
                  </a:lnTo>
                  <a:lnTo>
                    <a:pt x="34620" y="13623"/>
                  </a:lnTo>
                  <a:lnTo>
                    <a:pt x="34399" y="13667"/>
                  </a:lnTo>
                  <a:lnTo>
                    <a:pt x="34222" y="13689"/>
                  </a:lnTo>
                  <a:lnTo>
                    <a:pt x="33450" y="13799"/>
                  </a:lnTo>
                  <a:lnTo>
                    <a:pt x="32677" y="13866"/>
                  </a:lnTo>
                  <a:lnTo>
                    <a:pt x="33163" y="13667"/>
                  </a:lnTo>
                  <a:lnTo>
                    <a:pt x="33405" y="13534"/>
                  </a:lnTo>
                  <a:lnTo>
                    <a:pt x="33560" y="13468"/>
                  </a:lnTo>
                  <a:lnTo>
                    <a:pt x="33737" y="13424"/>
                  </a:lnTo>
                  <a:lnTo>
                    <a:pt x="34046" y="13358"/>
                  </a:lnTo>
                  <a:lnTo>
                    <a:pt x="34377" y="13336"/>
                  </a:lnTo>
                  <a:lnTo>
                    <a:pt x="34686" y="13358"/>
                  </a:lnTo>
                  <a:lnTo>
                    <a:pt x="35061" y="13402"/>
                  </a:lnTo>
                  <a:lnTo>
                    <a:pt x="35437" y="13468"/>
                  </a:lnTo>
                  <a:lnTo>
                    <a:pt x="36187" y="13292"/>
                  </a:lnTo>
                  <a:lnTo>
                    <a:pt x="36607" y="13159"/>
                  </a:lnTo>
                  <a:lnTo>
                    <a:pt x="36342" y="13358"/>
                  </a:lnTo>
                  <a:lnTo>
                    <a:pt x="36077" y="13579"/>
                  </a:lnTo>
                  <a:lnTo>
                    <a:pt x="36496" y="13645"/>
                  </a:lnTo>
                  <a:lnTo>
                    <a:pt x="36894" y="13689"/>
                  </a:lnTo>
                  <a:lnTo>
                    <a:pt x="37203" y="13490"/>
                  </a:lnTo>
                  <a:lnTo>
                    <a:pt x="37424" y="13358"/>
                  </a:lnTo>
                  <a:lnTo>
                    <a:pt x="37622" y="13269"/>
                  </a:lnTo>
                  <a:lnTo>
                    <a:pt x="37755" y="13203"/>
                  </a:lnTo>
                  <a:lnTo>
                    <a:pt x="38020" y="12651"/>
                  </a:lnTo>
                  <a:lnTo>
                    <a:pt x="37932" y="12651"/>
                  </a:lnTo>
                  <a:lnTo>
                    <a:pt x="37291" y="12916"/>
                  </a:lnTo>
                  <a:lnTo>
                    <a:pt x="36607" y="13159"/>
                  </a:lnTo>
                  <a:lnTo>
                    <a:pt x="36607" y="13159"/>
                  </a:lnTo>
                  <a:lnTo>
                    <a:pt x="36629" y="13137"/>
                  </a:lnTo>
                  <a:lnTo>
                    <a:pt x="36386" y="13115"/>
                  </a:lnTo>
                  <a:lnTo>
                    <a:pt x="36143" y="13071"/>
                  </a:lnTo>
                  <a:lnTo>
                    <a:pt x="35878" y="13027"/>
                  </a:lnTo>
                  <a:lnTo>
                    <a:pt x="35437" y="12938"/>
                  </a:lnTo>
                  <a:lnTo>
                    <a:pt x="35370" y="12938"/>
                  </a:lnTo>
                  <a:lnTo>
                    <a:pt x="35282" y="12916"/>
                  </a:lnTo>
                  <a:lnTo>
                    <a:pt x="35216" y="12894"/>
                  </a:lnTo>
                  <a:lnTo>
                    <a:pt x="34553" y="13027"/>
                  </a:lnTo>
                  <a:lnTo>
                    <a:pt x="33869" y="13137"/>
                  </a:lnTo>
                  <a:lnTo>
                    <a:pt x="33207" y="13225"/>
                  </a:lnTo>
                  <a:lnTo>
                    <a:pt x="32522" y="13269"/>
                  </a:lnTo>
                  <a:lnTo>
                    <a:pt x="33008" y="13071"/>
                  </a:lnTo>
                  <a:lnTo>
                    <a:pt x="33273" y="12938"/>
                  </a:lnTo>
                  <a:lnTo>
                    <a:pt x="33538" y="12828"/>
                  </a:lnTo>
                  <a:lnTo>
                    <a:pt x="33803" y="12784"/>
                  </a:lnTo>
                  <a:lnTo>
                    <a:pt x="34090" y="12762"/>
                  </a:lnTo>
                  <a:lnTo>
                    <a:pt x="34355" y="12762"/>
                  </a:lnTo>
                  <a:lnTo>
                    <a:pt x="34642" y="12806"/>
                  </a:lnTo>
                  <a:lnTo>
                    <a:pt x="35216" y="12894"/>
                  </a:lnTo>
                  <a:lnTo>
                    <a:pt x="35348" y="12872"/>
                  </a:lnTo>
                  <a:lnTo>
                    <a:pt x="35370" y="12872"/>
                  </a:lnTo>
                  <a:lnTo>
                    <a:pt x="36055" y="12695"/>
                  </a:lnTo>
                  <a:lnTo>
                    <a:pt x="36717" y="12475"/>
                  </a:lnTo>
                  <a:lnTo>
                    <a:pt x="37203" y="12298"/>
                  </a:lnTo>
                  <a:lnTo>
                    <a:pt x="37667" y="12099"/>
                  </a:lnTo>
                  <a:lnTo>
                    <a:pt x="36364" y="12099"/>
                  </a:lnTo>
                  <a:lnTo>
                    <a:pt x="36011" y="12143"/>
                  </a:lnTo>
                  <a:lnTo>
                    <a:pt x="35238" y="12276"/>
                  </a:lnTo>
                  <a:lnTo>
                    <a:pt x="34465" y="12408"/>
                  </a:lnTo>
                  <a:lnTo>
                    <a:pt x="33714" y="12519"/>
                  </a:lnTo>
                  <a:lnTo>
                    <a:pt x="32942" y="12607"/>
                  </a:lnTo>
                  <a:lnTo>
                    <a:pt x="32037" y="12673"/>
                  </a:lnTo>
                  <a:lnTo>
                    <a:pt x="31440" y="12695"/>
                  </a:lnTo>
                  <a:lnTo>
                    <a:pt x="30535" y="12695"/>
                  </a:lnTo>
                  <a:lnTo>
                    <a:pt x="29873" y="12673"/>
                  </a:lnTo>
                  <a:lnTo>
                    <a:pt x="29652" y="12784"/>
                  </a:lnTo>
                  <a:lnTo>
                    <a:pt x="29409" y="12872"/>
                  </a:lnTo>
                  <a:lnTo>
                    <a:pt x="29188" y="12916"/>
                  </a:lnTo>
                  <a:lnTo>
                    <a:pt x="28990" y="12938"/>
                  </a:lnTo>
                  <a:lnTo>
                    <a:pt x="28769" y="12916"/>
                  </a:lnTo>
                  <a:lnTo>
                    <a:pt x="28548" y="12894"/>
                  </a:lnTo>
                  <a:lnTo>
                    <a:pt x="28106" y="12806"/>
                  </a:lnTo>
                  <a:lnTo>
                    <a:pt x="27223" y="12585"/>
                  </a:lnTo>
                  <a:lnTo>
                    <a:pt x="27047" y="12541"/>
                  </a:lnTo>
                  <a:lnTo>
                    <a:pt x="27047" y="12607"/>
                  </a:lnTo>
                  <a:lnTo>
                    <a:pt x="27003" y="12651"/>
                  </a:lnTo>
                  <a:lnTo>
                    <a:pt x="26958" y="12695"/>
                  </a:lnTo>
                  <a:lnTo>
                    <a:pt x="26914" y="12695"/>
                  </a:lnTo>
                  <a:lnTo>
                    <a:pt x="26804" y="12718"/>
                  </a:lnTo>
                  <a:lnTo>
                    <a:pt x="26760" y="12740"/>
                  </a:lnTo>
                  <a:lnTo>
                    <a:pt x="26738" y="12762"/>
                  </a:lnTo>
                  <a:lnTo>
                    <a:pt x="26451" y="12784"/>
                  </a:lnTo>
                  <a:lnTo>
                    <a:pt x="26186" y="12784"/>
                  </a:lnTo>
                  <a:lnTo>
                    <a:pt x="25921" y="12740"/>
                  </a:lnTo>
                  <a:lnTo>
                    <a:pt x="25656" y="12651"/>
                  </a:lnTo>
                  <a:lnTo>
                    <a:pt x="25391" y="12563"/>
                  </a:lnTo>
                  <a:lnTo>
                    <a:pt x="25148" y="12453"/>
                  </a:lnTo>
                  <a:lnTo>
                    <a:pt x="24618" y="12210"/>
                  </a:lnTo>
                  <a:lnTo>
                    <a:pt x="24574" y="12166"/>
                  </a:lnTo>
                  <a:lnTo>
                    <a:pt x="24552" y="12099"/>
                  </a:lnTo>
                  <a:lnTo>
                    <a:pt x="24530" y="12011"/>
                  </a:lnTo>
                  <a:lnTo>
                    <a:pt x="24508" y="11923"/>
                  </a:lnTo>
                  <a:lnTo>
                    <a:pt x="24486" y="11945"/>
                  </a:lnTo>
                  <a:lnTo>
                    <a:pt x="24287" y="12011"/>
                  </a:lnTo>
                  <a:lnTo>
                    <a:pt x="24066" y="12055"/>
                  </a:lnTo>
                  <a:lnTo>
                    <a:pt x="23867" y="12077"/>
                  </a:lnTo>
                  <a:lnTo>
                    <a:pt x="23669" y="12099"/>
                  </a:lnTo>
                  <a:lnTo>
                    <a:pt x="23448" y="12099"/>
                  </a:lnTo>
                  <a:lnTo>
                    <a:pt x="23227" y="12077"/>
                  </a:lnTo>
                  <a:lnTo>
                    <a:pt x="22940" y="12033"/>
                  </a:lnTo>
                  <a:lnTo>
                    <a:pt x="22675" y="11967"/>
                  </a:lnTo>
                  <a:lnTo>
                    <a:pt x="22410" y="11901"/>
                  </a:lnTo>
                  <a:lnTo>
                    <a:pt x="22013" y="11746"/>
                  </a:lnTo>
                  <a:lnTo>
                    <a:pt x="21637" y="11569"/>
                  </a:lnTo>
                  <a:lnTo>
                    <a:pt x="21130" y="11304"/>
                  </a:lnTo>
                  <a:lnTo>
                    <a:pt x="20953" y="11216"/>
                  </a:lnTo>
                  <a:lnTo>
                    <a:pt x="20754" y="11084"/>
                  </a:lnTo>
                  <a:lnTo>
                    <a:pt x="21019" y="11194"/>
                  </a:lnTo>
                  <a:lnTo>
                    <a:pt x="21483" y="11327"/>
                  </a:lnTo>
                  <a:lnTo>
                    <a:pt x="21969" y="11437"/>
                  </a:lnTo>
                  <a:lnTo>
                    <a:pt x="22498" y="11525"/>
                  </a:lnTo>
                  <a:lnTo>
                    <a:pt x="23028" y="11592"/>
                  </a:lnTo>
                  <a:lnTo>
                    <a:pt x="22057" y="11327"/>
                  </a:lnTo>
                  <a:lnTo>
                    <a:pt x="21880" y="11282"/>
                  </a:lnTo>
                  <a:lnTo>
                    <a:pt x="21240" y="11084"/>
                  </a:lnTo>
                  <a:lnTo>
                    <a:pt x="20246" y="10753"/>
                  </a:lnTo>
                  <a:lnTo>
                    <a:pt x="19739" y="10554"/>
                  </a:lnTo>
                  <a:lnTo>
                    <a:pt x="19253" y="10355"/>
                  </a:lnTo>
                  <a:lnTo>
                    <a:pt x="18568" y="10046"/>
                  </a:lnTo>
                  <a:lnTo>
                    <a:pt x="18326" y="9936"/>
                  </a:lnTo>
                  <a:lnTo>
                    <a:pt x="17950" y="9759"/>
                  </a:lnTo>
                  <a:lnTo>
                    <a:pt x="17597" y="9582"/>
                  </a:lnTo>
                  <a:lnTo>
                    <a:pt x="17420" y="9494"/>
                  </a:lnTo>
                  <a:lnTo>
                    <a:pt x="16559" y="9119"/>
                  </a:lnTo>
                  <a:lnTo>
                    <a:pt x="15698" y="8787"/>
                  </a:lnTo>
                  <a:lnTo>
                    <a:pt x="15654" y="8765"/>
                  </a:lnTo>
                  <a:lnTo>
                    <a:pt x="14970" y="8478"/>
                  </a:lnTo>
                  <a:lnTo>
                    <a:pt x="14153" y="8169"/>
                  </a:lnTo>
                  <a:lnTo>
                    <a:pt x="13689" y="7993"/>
                  </a:lnTo>
                  <a:lnTo>
                    <a:pt x="13380" y="7860"/>
                  </a:lnTo>
                  <a:lnTo>
                    <a:pt x="13159" y="7750"/>
                  </a:lnTo>
                  <a:lnTo>
                    <a:pt x="12938" y="7617"/>
                  </a:lnTo>
                  <a:lnTo>
                    <a:pt x="12740" y="7485"/>
                  </a:lnTo>
                  <a:lnTo>
                    <a:pt x="12541" y="7330"/>
                  </a:lnTo>
                  <a:lnTo>
                    <a:pt x="12188" y="6999"/>
                  </a:lnTo>
                  <a:lnTo>
                    <a:pt x="12011" y="6845"/>
                  </a:lnTo>
                  <a:lnTo>
                    <a:pt x="11857" y="6646"/>
                  </a:lnTo>
                  <a:lnTo>
                    <a:pt x="12099" y="6602"/>
                  </a:lnTo>
                  <a:lnTo>
                    <a:pt x="11967" y="6469"/>
                  </a:lnTo>
                  <a:lnTo>
                    <a:pt x="11658" y="6138"/>
                  </a:lnTo>
                  <a:lnTo>
                    <a:pt x="11371" y="5829"/>
                  </a:lnTo>
                  <a:lnTo>
                    <a:pt x="11062" y="5542"/>
                  </a:lnTo>
                  <a:lnTo>
                    <a:pt x="10731" y="5255"/>
                  </a:lnTo>
                  <a:lnTo>
                    <a:pt x="10399" y="4990"/>
                  </a:lnTo>
                  <a:lnTo>
                    <a:pt x="10223" y="4857"/>
                  </a:lnTo>
                  <a:lnTo>
                    <a:pt x="9604" y="4328"/>
                  </a:lnTo>
                  <a:lnTo>
                    <a:pt x="9163" y="3930"/>
                  </a:lnTo>
                  <a:lnTo>
                    <a:pt x="8766" y="3489"/>
                  </a:lnTo>
                  <a:lnTo>
                    <a:pt x="8478" y="3179"/>
                  </a:lnTo>
                  <a:lnTo>
                    <a:pt x="8125" y="2716"/>
                  </a:lnTo>
                  <a:lnTo>
                    <a:pt x="7794" y="2230"/>
                  </a:lnTo>
                  <a:lnTo>
                    <a:pt x="7463" y="1700"/>
                  </a:lnTo>
                  <a:lnTo>
                    <a:pt x="7176" y="1148"/>
                  </a:lnTo>
                  <a:lnTo>
                    <a:pt x="7021" y="883"/>
                  </a:lnTo>
                  <a:lnTo>
                    <a:pt x="6845" y="618"/>
                  </a:lnTo>
                  <a:lnTo>
                    <a:pt x="6690" y="353"/>
                  </a:lnTo>
                  <a:lnTo>
                    <a:pt x="6558" y="66"/>
                  </a:lnTo>
                  <a:lnTo>
                    <a:pt x="6513" y="22"/>
                  </a:lnTo>
                  <a:lnTo>
                    <a:pt x="6469"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21"/>
          <p:cNvGrpSpPr/>
          <p:nvPr/>
        </p:nvGrpSpPr>
        <p:grpSpPr>
          <a:xfrm rot="6299960" flipH="1">
            <a:off x="7315094" y="-638565"/>
            <a:ext cx="2926968" cy="2569050"/>
            <a:chOff x="7315771" y="-789977"/>
            <a:chExt cx="2927056" cy="2569126"/>
          </a:xfrm>
        </p:grpSpPr>
        <p:grpSp>
          <p:nvGrpSpPr>
            <p:cNvPr id="1425" name="Google Shape;1425;p21"/>
            <p:cNvGrpSpPr/>
            <p:nvPr/>
          </p:nvGrpSpPr>
          <p:grpSpPr>
            <a:xfrm>
              <a:off x="7315771" y="-789977"/>
              <a:ext cx="2927056" cy="2569126"/>
              <a:chOff x="3451159" y="-1078202"/>
              <a:chExt cx="2927056" cy="2569126"/>
            </a:xfrm>
          </p:grpSpPr>
          <p:sp>
            <p:nvSpPr>
              <p:cNvPr id="1426" name="Google Shape;1426;p21"/>
              <p:cNvSpPr/>
              <p:nvPr/>
            </p:nvSpPr>
            <p:spPr>
              <a:xfrm rot="-8999924">
                <a:off x="5643652" y="1378691"/>
                <a:ext cx="9495" cy="13599"/>
              </a:xfrm>
              <a:custGeom>
                <a:avLst/>
                <a:gdLst/>
                <a:ahLst/>
                <a:cxnLst/>
                <a:rect l="l" t="t" r="r" b="b"/>
                <a:pathLst>
                  <a:path w="155" h="222" extrusionOk="0">
                    <a:moveTo>
                      <a:pt x="89" y="1"/>
                    </a:moveTo>
                    <a:lnTo>
                      <a:pt x="0" y="23"/>
                    </a:lnTo>
                    <a:lnTo>
                      <a:pt x="155" y="221"/>
                    </a:lnTo>
                    <a:lnTo>
                      <a:pt x="111" y="67"/>
                    </a:lnTo>
                    <a:lnTo>
                      <a:pt x="89"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1"/>
              <p:cNvSpPr/>
              <p:nvPr/>
            </p:nvSpPr>
            <p:spPr>
              <a:xfrm rot="-8999924">
                <a:off x="5571837" y="1345124"/>
                <a:ext cx="6800" cy="4104"/>
              </a:xfrm>
              <a:custGeom>
                <a:avLst/>
                <a:gdLst/>
                <a:ahLst/>
                <a:cxnLst/>
                <a:rect l="l" t="t" r="r" b="b"/>
                <a:pathLst>
                  <a:path w="111" h="67" extrusionOk="0">
                    <a:moveTo>
                      <a:pt x="89" y="1"/>
                    </a:moveTo>
                    <a:lnTo>
                      <a:pt x="0" y="23"/>
                    </a:lnTo>
                    <a:lnTo>
                      <a:pt x="111" y="67"/>
                    </a:lnTo>
                    <a:lnTo>
                      <a:pt x="89"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1"/>
              <p:cNvSpPr/>
              <p:nvPr/>
            </p:nvSpPr>
            <p:spPr>
              <a:xfrm rot="-8999924">
                <a:off x="5648614" y="1378810"/>
                <a:ext cx="155594" cy="78471"/>
              </a:xfrm>
              <a:custGeom>
                <a:avLst/>
                <a:gdLst/>
                <a:ahLst/>
                <a:cxnLst/>
                <a:rect l="l" t="t" r="r" b="b"/>
                <a:pathLst>
                  <a:path w="2540" h="1281" extrusionOk="0">
                    <a:moveTo>
                      <a:pt x="442" y="0"/>
                    </a:moveTo>
                    <a:lnTo>
                      <a:pt x="331" y="22"/>
                    </a:lnTo>
                    <a:lnTo>
                      <a:pt x="243" y="22"/>
                    </a:lnTo>
                    <a:lnTo>
                      <a:pt x="177" y="67"/>
                    </a:lnTo>
                    <a:lnTo>
                      <a:pt x="111" y="111"/>
                    </a:lnTo>
                    <a:lnTo>
                      <a:pt x="66" y="177"/>
                    </a:lnTo>
                    <a:lnTo>
                      <a:pt x="22" y="265"/>
                    </a:lnTo>
                    <a:lnTo>
                      <a:pt x="0" y="376"/>
                    </a:lnTo>
                    <a:lnTo>
                      <a:pt x="0" y="486"/>
                    </a:lnTo>
                    <a:lnTo>
                      <a:pt x="243" y="552"/>
                    </a:lnTo>
                    <a:lnTo>
                      <a:pt x="486" y="641"/>
                    </a:lnTo>
                    <a:lnTo>
                      <a:pt x="905" y="861"/>
                    </a:lnTo>
                    <a:lnTo>
                      <a:pt x="1303" y="1082"/>
                    </a:lnTo>
                    <a:lnTo>
                      <a:pt x="1480" y="1171"/>
                    </a:lnTo>
                    <a:lnTo>
                      <a:pt x="1634" y="1237"/>
                    </a:lnTo>
                    <a:lnTo>
                      <a:pt x="1789" y="1259"/>
                    </a:lnTo>
                    <a:lnTo>
                      <a:pt x="1943" y="1281"/>
                    </a:lnTo>
                    <a:lnTo>
                      <a:pt x="2076" y="1259"/>
                    </a:lnTo>
                    <a:lnTo>
                      <a:pt x="2186" y="1171"/>
                    </a:lnTo>
                    <a:lnTo>
                      <a:pt x="2296" y="1060"/>
                    </a:lnTo>
                    <a:lnTo>
                      <a:pt x="2385" y="906"/>
                    </a:lnTo>
                    <a:lnTo>
                      <a:pt x="2473" y="663"/>
                    </a:lnTo>
                    <a:lnTo>
                      <a:pt x="2539" y="376"/>
                    </a:lnTo>
                    <a:lnTo>
                      <a:pt x="2274" y="486"/>
                    </a:lnTo>
                    <a:lnTo>
                      <a:pt x="1987" y="574"/>
                    </a:lnTo>
                    <a:lnTo>
                      <a:pt x="1700" y="663"/>
                    </a:lnTo>
                    <a:lnTo>
                      <a:pt x="1546" y="685"/>
                    </a:lnTo>
                    <a:lnTo>
                      <a:pt x="1391" y="685"/>
                    </a:lnTo>
                    <a:lnTo>
                      <a:pt x="1259" y="133"/>
                    </a:lnTo>
                    <a:lnTo>
                      <a:pt x="1170" y="111"/>
                    </a:lnTo>
                    <a:lnTo>
                      <a:pt x="994" y="111"/>
                    </a:lnTo>
                    <a:lnTo>
                      <a:pt x="928" y="155"/>
                    </a:lnTo>
                    <a:lnTo>
                      <a:pt x="773" y="221"/>
                    </a:lnTo>
                    <a:lnTo>
                      <a:pt x="618" y="265"/>
                    </a:lnTo>
                    <a:lnTo>
                      <a:pt x="596" y="177"/>
                    </a:lnTo>
                    <a:lnTo>
                      <a:pt x="552" y="67"/>
                    </a:lnTo>
                    <a:lnTo>
                      <a:pt x="508" y="22"/>
                    </a:lnTo>
                    <a:lnTo>
                      <a:pt x="486"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1"/>
              <p:cNvSpPr/>
              <p:nvPr/>
            </p:nvSpPr>
            <p:spPr>
              <a:xfrm rot="-8999924">
                <a:off x="5599315" y="1330091"/>
                <a:ext cx="58195" cy="39266"/>
              </a:xfrm>
              <a:custGeom>
                <a:avLst/>
                <a:gdLst/>
                <a:ahLst/>
                <a:cxnLst/>
                <a:rect l="l" t="t" r="r" b="b"/>
                <a:pathLst>
                  <a:path w="950" h="641" extrusionOk="0">
                    <a:moveTo>
                      <a:pt x="353" y="0"/>
                    </a:moveTo>
                    <a:lnTo>
                      <a:pt x="177" y="44"/>
                    </a:lnTo>
                    <a:lnTo>
                      <a:pt x="88" y="66"/>
                    </a:lnTo>
                    <a:lnTo>
                      <a:pt x="0" y="110"/>
                    </a:lnTo>
                    <a:lnTo>
                      <a:pt x="199" y="309"/>
                    </a:lnTo>
                    <a:lnTo>
                      <a:pt x="420" y="464"/>
                    </a:lnTo>
                    <a:lnTo>
                      <a:pt x="662" y="574"/>
                    </a:lnTo>
                    <a:lnTo>
                      <a:pt x="949" y="640"/>
                    </a:lnTo>
                    <a:lnTo>
                      <a:pt x="75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1"/>
              <p:cNvSpPr/>
              <p:nvPr/>
            </p:nvSpPr>
            <p:spPr>
              <a:xfrm rot="-8999924">
                <a:off x="3936335" y="-1036814"/>
                <a:ext cx="198904" cy="124476"/>
              </a:xfrm>
              <a:custGeom>
                <a:avLst/>
                <a:gdLst/>
                <a:ahLst/>
                <a:cxnLst/>
                <a:rect l="l" t="t" r="r" b="b"/>
                <a:pathLst>
                  <a:path w="3247" h="2032" extrusionOk="0">
                    <a:moveTo>
                      <a:pt x="3202" y="0"/>
                    </a:moveTo>
                    <a:lnTo>
                      <a:pt x="2805" y="310"/>
                    </a:lnTo>
                    <a:lnTo>
                      <a:pt x="2385" y="575"/>
                    </a:lnTo>
                    <a:lnTo>
                      <a:pt x="1966" y="817"/>
                    </a:lnTo>
                    <a:lnTo>
                      <a:pt x="1546" y="1038"/>
                    </a:lnTo>
                    <a:lnTo>
                      <a:pt x="1127" y="1259"/>
                    </a:lnTo>
                    <a:lnTo>
                      <a:pt x="729" y="1502"/>
                    </a:lnTo>
                    <a:lnTo>
                      <a:pt x="354" y="1745"/>
                    </a:lnTo>
                    <a:lnTo>
                      <a:pt x="1" y="2032"/>
                    </a:lnTo>
                    <a:lnTo>
                      <a:pt x="266" y="1966"/>
                    </a:lnTo>
                    <a:lnTo>
                      <a:pt x="509" y="1877"/>
                    </a:lnTo>
                    <a:lnTo>
                      <a:pt x="752" y="1789"/>
                    </a:lnTo>
                    <a:lnTo>
                      <a:pt x="972" y="1678"/>
                    </a:lnTo>
                    <a:lnTo>
                      <a:pt x="1414" y="1458"/>
                    </a:lnTo>
                    <a:lnTo>
                      <a:pt x="1900" y="1215"/>
                    </a:lnTo>
                    <a:lnTo>
                      <a:pt x="1878" y="1193"/>
                    </a:lnTo>
                    <a:lnTo>
                      <a:pt x="1900" y="1149"/>
                    </a:lnTo>
                    <a:lnTo>
                      <a:pt x="1944" y="1149"/>
                    </a:lnTo>
                    <a:lnTo>
                      <a:pt x="2032" y="1171"/>
                    </a:lnTo>
                    <a:lnTo>
                      <a:pt x="1900" y="1215"/>
                    </a:lnTo>
                    <a:lnTo>
                      <a:pt x="1922" y="1325"/>
                    </a:lnTo>
                    <a:lnTo>
                      <a:pt x="1944" y="1369"/>
                    </a:lnTo>
                    <a:lnTo>
                      <a:pt x="1922" y="1414"/>
                    </a:lnTo>
                    <a:lnTo>
                      <a:pt x="2562" y="928"/>
                    </a:lnTo>
                    <a:lnTo>
                      <a:pt x="3246" y="420"/>
                    </a:lnTo>
                    <a:lnTo>
                      <a:pt x="3202"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1"/>
              <p:cNvSpPr/>
              <p:nvPr/>
            </p:nvSpPr>
            <p:spPr>
              <a:xfrm rot="-8999924">
                <a:off x="3911717" y="-929970"/>
                <a:ext cx="6800" cy="4104"/>
              </a:xfrm>
              <a:custGeom>
                <a:avLst/>
                <a:gdLst/>
                <a:ahLst/>
                <a:cxnLst/>
                <a:rect l="l" t="t" r="r" b="b"/>
                <a:pathLst>
                  <a:path w="111" h="67" extrusionOk="0">
                    <a:moveTo>
                      <a:pt x="22" y="0"/>
                    </a:moveTo>
                    <a:lnTo>
                      <a:pt x="0" y="22"/>
                    </a:lnTo>
                    <a:lnTo>
                      <a:pt x="0" y="44"/>
                    </a:lnTo>
                    <a:lnTo>
                      <a:pt x="22" y="66"/>
                    </a:lnTo>
                    <a:lnTo>
                      <a:pt x="11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1"/>
              <p:cNvSpPr/>
              <p:nvPr/>
            </p:nvSpPr>
            <p:spPr>
              <a:xfrm rot="-8999924">
                <a:off x="4956193" y="-401602"/>
                <a:ext cx="235352" cy="43309"/>
              </a:xfrm>
              <a:custGeom>
                <a:avLst/>
                <a:gdLst/>
                <a:ahLst/>
                <a:cxnLst/>
                <a:rect l="l" t="t" r="r" b="b"/>
                <a:pathLst>
                  <a:path w="3842" h="707" extrusionOk="0">
                    <a:moveTo>
                      <a:pt x="1082" y="0"/>
                    </a:moveTo>
                    <a:lnTo>
                      <a:pt x="530" y="44"/>
                    </a:lnTo>
                    <a:lnTo>
                      <a:pt x="0" y="110"/>
                    </a:lnTo>
                    <a:lnTo>
                      <a:pt x="1016" y="309"/>
                    </a:lnTo>
                    <a:lnTo>
                      <a:pt x="2009" y="530"/>
                    </a:lnTo>
                    <a:lnTo>
                      <a:pt x="2495" y="596"/>
                    </a:lnTo>
                    <a:lnTo>
                      <a:pt x="2959" y="662"/>
                    </a:lnTo>
                    <a:lnTo>
                      <a:pt x="3422" y="707"/>
                    </a:lnTo>
                    <a:lnTo>
                      <a:pt x="3842" y="707"/>
                    </a:lnTo>
                    <a:lnTo>
                      <a:pt x="2981" y="420"/>
                    </a:lnTo>
                    <a:lnTo>
                      <a:pt x="2142" y="110"/>
                    </a:lnTo>
                    <a:lnTo>
                      <a:pt x="1877" y="44"/>
                    </a:lnTo>
                    <a:lnTo>
                      <a:pt x="1612" y="22"/>
                    </a:lnTo>
                    <a:lnTo>
                      <a:pt x="1347"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1"/>
              <p:cNvSpPr/>
              <p:nvPr/>
            </p:nvSpPr>
            <p:spPr>
              <a:xfrm rot="-8999924">
                <a:off x="5156915" y="-278024"/>
                <a:ext cx="139361" cy="16295"/>
              </a:xfrm>
              <a:custGeom>
                <a:avLst/>
                <a:gdLst/>
                <a:ahLst/>
                <a:cxnLst/>
                <a:rect l="l" t="t" r="r" b="b"/>
                <a:pathLst>
                  <a:path w="2275" h="266" extrusionOk="0">
                    <a:moveTo>
                      <a:pt x="0" y="1"/>
                    </a:moveTo>
                    <a:lnTo>
                      <a:pt x="265" y="111"/>
                    </a:lnTo>
                    <a:lnTo>
                      <a:pt x="552" y="199"/>
                    </a:lnTo>
                    <a:lnTo>
                      <a:pt x="839" y="244"/>
                    </a:lnTo>
                    <a:lnTo>
                      <a:pt x="1104" y="266"/>
                    </a:lnTo>
                    <a:lnTo>
                      <a:pt x="1391" y="266"/>
                    </a:lnTo>
                    <a:lnTo>
                      <a:pt x="1700" y="244"/>
                    </a:lnTo>
                    <a:lnTo>
                      <a:pt x="2274" y="199"/>
                    </a:lnTo>
                    <a:lnTo>
                      <a:pt x="1700" y="89"/>
                    </a:lnTo>
                    <a:lnTo>
                      <a:pt x="1126" y="23"/>
                    </a:lnTo>
                    <a:lnTo>
                      <a:pt x="552"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1"/>
              <p:cNvSpPr/>
              <p:nvPr/>
            </p:nvSpPr>
            <p:spPr>
              <a:xfrm rot="-8999924">
                <a:off x="4162404" y="-479170"/>
                <a:ext cx="20338" cy="33875"/>
              </a:xfrm>
              <a:custGeom>
                <a:avLst/>
                <a:gdLst/>
                <a:ahLst/>
                <a:cxnLst/>
                <a:rect l="l" t="t" r="r" b="b"/>
                <a:pathLst>
                  <a:path w="332" h="553" extrusionOk="0">
                    <a:moveTo>
                      <a:pt x="177" y="0"/>
                    </a:moveTo>
                    <a:lnTo>
                      <a:pt x="22" y="376"/>
                    </a:lnTo>
                    <a:lnTo>
                      <a:pt x="0" y="486"/>
                    </a:lnTo>
                    <a:lnTo>
                      <a:pt x="0" y="530"/>
                    </a:lnTo>
                    <a:lnTo>
                      <a:pt x="22" y="552"/>
                    </a:lnTo>
                    <a:lnTo>
                      <a:pt x="67" y="552"/>
                    </a:lnTo>
                    <a:lnTo>
                      <a:pt x="177" y="442"/>
                    </a:lnTo>
                    <a:lnTo>
                      <a:pt x="265" y="287"/>
                    </a:lnTo>
                    <a:lnTo>
                      <a:pt x="309" y="221"/>
                    </a:lnTo>
                    <a:lnTo>
                      <a:pt x="331" y="133"/>
                    </a:lnTo>
                    <a:lnTo>
                      <a:pt x="331" y="66"/>
                    </a:lnTo>
                    <a:lnTo>
                      <a:pt x="309" y="22"/>
                    </a:lnTo>
                    <a:lnTo>
                      <a:pt x="265"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1"/>
              <p:cNvSpPr/>
              <p:nvPr/>
            </p:nvSpPr>
            <p:spPr>
              <a:xfrm rot="-8999924">
                <a:off x="4548636" y="-694328"/>
                <a:ext cx="20338" cy="2757"/>
              </a:xfrm>
              <a:custGeom>
                <a:avLst/>
                <a:gdLst/>
                <a:ahLst/>
                <a:cxnLst/>
                <a:rect l="l" t="t" r="r" b="b"/>
                <a:pathLst>
                  <a:path w="332" h="45" extrusionOk="0">
                    <a:moveTo>
                      <a:pt x="243" y="0"/>
                    </a:moveTo>
                    <a:lnTo>
                      <a:pt x="1" y="44"/>
                    </a:lnTo>
                    <a:lnTo>
                      <a:pt x="1" y="44"/>
                    </a:lnTo>
                    <a:lnTo>
                      <a:pt x="332"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1"/>
              <p:cNvSpPr/>
              <p:nvPr/>
            </p:nvSpPr>
            <p:spPr>
              <a:xfrm rot="-8999924">
                <a:off x="3580434" y="-407754"/>
                <a:ext cx="2668506" cy="1232136"/>
              </a:xfrm>
              <a:custGeom>
                <a:avLst/>
                <a:gdLst/>
                <a:ahLst/>
                <a:cxnLst/>
                <a:rect l="l" t="t" r="r" b="b"/>
                <a:pathLst>
                  <a:path w="43562" h="20114" extrusionOk="0">
                    <a:moveTo>
                      <a:pt x="3334" y="3003"/>
                    </a:moveTo>
                    <a:lnTo>
                      <a:pt x="3445" y="3025"/>
                    </a:lnTo>
                    <a:lnTo>
                      <a:pt x="3555" y="3069"/>
                    </a:lnTo>
                    <a:lnTo>
                      <a:pt x="3643" y="3113"/>
                    </a:lnTo>
                    <a:lnTo>
                      <a:pt x="3687" y="3202"/>
                    </a:lnTo>
                    <a:lnTo>
                      <a:pt x="3665" y="3290"/>
                    </a:lnTo>
                    <a:lnTo>
                      <a:pt x="3334" y="3003"/>
                    </a:lnTo>
                    <a:close/>
                    <a:moveTo>
                      <a:pt x="2959" y="3003"/>
                    </a:moveTo>
                    <a:lnTo>
                      <a:pt x="3467" y="3709"/>
                    </a:lnTo>
                    <a:lnTo>
                      <a:pt x="3996" y="4394"/>
                    </a:lnTo>
                    <a:lnTo>
                      <a:pt x="4217" y="4703"/>
                    </a:lnTo>
                    <a:lnTo>
                      <a:pt x="4438" y="5034"/>
                    </a:lnTo>
                    <a:lnTo>
                      <a:pt x="4593" y="5255"/>
                    </a:lnTo>
                    <a:lnTo>
                      <a:pt x="4703" y="5498"/>
                    </a:lnTo>
                    <a:lnTo>
                      <a:pt x="4791" y="5652"/>
                    </a:lnTo>
                    <a:lnTo>
                      <a:pt x="4615" y="5476"/>
                    </a:lnTo>
                    <a:lnTo>
                      <a:pt x="4217" y="5034"/>
                    </a:lnTo>
                    <a:lnTo>
                      <a:pt x="3952" y="4725"/>
                    </a:lnTo>
                    <a:lnTo>
                      <a:pt x="3687" y="4394"/>
                    </a:lnTo>
                    <a:lnTo>
                      <a:pt x="3422" y="4063"/>
                    </a:lnTo>
                    <a:lnTo>
                      <a:pt x="3224" y="3709"/>
                    </a:lnTo>
                    <a:lnTo>
                      <a:pt x="3025" y="3378"/>
                    </a:lnTo>
                    <a:lnTo>
                      <a:pt x="2937" y="3202"/>
                    </a:lnTo>
                    <a:lnTo>
                      <a:pt x="2870" y="3025"/>
                    </a:lnTo>
                    <a:lnTo>
                      <a:pt x="2959" y="3003"/>
                    </a:lnTo>
                    <a:close/>
                    <a:moveTo>
                      <a:pt x="5299" y="9891"/>
                    </a:moveTo>
                    <a:lnTo>
                      <a:pt x="5299" y="9936"/>
                    </a:lnTo>
                    <a:lnTo>
                      <a:pt x="5277" y="9936"/>
                    </a:lnTo>
                    <a:lnTo>
                      <a:pt x="5299" y="9891"/>
                    </a:lnTo>
                    <a:close/>
                    <a:moveTo>
                      <a:pt x="19827" y="10620"/>
                    </a:moveTo>
                    <a:lnTo>
                      <a:pt x="20291" y="10841"/>
                    </a:lnTo>
                    <a:lnTo>
                      <a:pt x="20754" y="11084"/>
                    </a:lnTo>
                    <a:lnTo>
                      <a:pt x="20291" y="10885"/>
                    </a:lnTo>
                    <a:lnTo>
                      <a:pt x="20048" y="10775"/>
                    </a:lnTo>
                    <a:lnTo>
                      <a:pt x="19827" y="10620"/>
                    </a:lnTo>
                    <a:close/>
                    <a:moveTo>
                      <a:pt x="17442" y="10488"/>
                    </a:moveTo>
                    <a:lnTo>
                      <a:pt x="17707" y="10532"/>
                    </a:lnTo>
                    <a:lnTo>
                      <a:pt x="18215" y="10620"/>
                    </a:lnTo>
                    <a:lnTo>
                      <a:pt x="18679" y="10730"/>
                    </a:lnTo>
                    <a:lnTo>
                      <a:pt x="19076" y="10863"/>
                    </a:lnTo>
                    <a:lnTo>
                      <a:pt x="19385" y="11017"/>
                    </a:lnTo>
                    <a:lnTo>
                      <a:pt x="19739" y="11216"/>
                    </a:lnTo>
                    <a:lnTo>
                      <a:pt x="20114" y="11415"/>
                    </a:lnTo>
                    <a:lnTo>
                      <a:pt x="20533" y="11569"/>
                    </a:lnTo>
                    <a:lnTo>
                      <a:pt x="20953" y="11724"/>
                    </a:lnTo>
                    <a:lnTo>
                      <a:pt x="21483" y="11856"/>
                    </a:lnTo>
                    <a:lnTo>
                      <a:pt x="22035" y="11967"/>
                    </a:lnTo>
                    <a:lnTo>
                      <a:pt x="22410" y="12011"/>
                    </a:lnTo>
                    <a:lnTo>
                      <a:pt x="22786" y="12033"/>
                    </a:lnTo>
                    <a:lnTo>
                      <a:pt x="22741" y="12276"/>
                    </a:lnTo>
                    <a:lnTo>
                      <a:pt x="22741" y="12298"/>
                    </a:lnTo>
                    <a:lnTo>
                      <a:pt x="22675" y="12431"/>
                    </a:lnTo>
                    <a:lnTo>
                      <a:pt x="22631" y="12519"/>
                    </a:lnTo>
                    <a:lnTo>
                      <a:pt x="22565" y="12607"/>
                    </a:lnTo>
                    <a:lnTo>
                      <a:pt x="22476" y="12673"/>
                    </a:lnTo>
                    <a:lnTo>
                      <a:pt x="22388" y="12740"/>
                    </a:lnTo>
                    <a:lnTo>
                      <a:pt x="22278" y="12784"/>
                    </a:lnTo>
                    <a:lnTo>
                      <a:pt x="22167" y="12806"/>
                    </a:lnTo>
                    <a:lnTo>
                      <a:pt x="22057" y="12828"/>
                    </a:lnTo>
                    <a:lnTo>
                      <a:pt x="21792" y="12806"/>
                    </a:lnTo>
                    <a:lnTo>
                      <a:pt x="21505" y="12762"/>
                    </a:lnTo>
                    <a:lnTo>
                      <a:pt x="21196" y="12673"/>
                    </a:lnTo>
                    <a:lnTo>
                      <a:pt x="20865" y="12541"/>
                    </a:lnTo>
                    <a:lnTo>
                      <a:pt x="20335" y="12320"/>
                    </a:lnTo>
                    <a:lnTo>
                      <a:pt x="20158" y="12232"/>
                    </a:lnTo>
                    <a:lnTo>
                      <a:pt x="19915" y="12099"/>
                    </a:lnTo>
                    <a:lnTo>
                      <a:pt x="19584" y="11945"/>
                    </a:lnTo>
                    <a:lnTo>
                      <a:pt x="18657" y="11503"/>
                    </a:lnTo>
                    <a:lnTo>
                      <a:pt x="18193" y="11327"/>
                    </a:lnTo>
                    <a:lnTo>
                      <a:pt x="17752" y="11150"/>
                    </a:lnTo>
                    <a:lnTo>
                      <a:pt x="17487" y="11084"/>
                    </a:lnTo>
                    <a:lnTo>
                      <a:pt x="17244" y="11017"/>
                    </a:lnTo>
                    <a:lnTo>
                      <a:pt x="16979" y="10995"/>
                    </a:lnTo>
                    <a:lnTo>
                      <a:pt x="16515" y="10995"/>
                    </a:lnTo>
                    <a:lnTo>
                      <a:pt x="16272" y="11062"/>
                    </a:lnTo>
                    <a:lnTo>
                      <a:pt x="16051" y="11128"/>
                    </a:lnTo>
                    <a:lnTo>
                      <a:pt x="15853" y="11260"/>
                    </a:lnTo>
                    <a:lnTo>
                      <a:pt x="15875" y="11128"/>
                    </a:lnTo>
                    <a:lnTo>
                      <a:pt x="15919" y="11040"/>
                    </a:lnTo>
                    <a:lnTo>
                      <a:pt x="15985" y="10951"/>
                    </a:lnTo>
                    <a:lnTo>
                      <a:pt x="16051" y="10863"/>
                    </a:lnTo>
                    <a:lnTo>
                      <a:pt x="16206" y="10730"/>
                    </a:lnTo>
                    <a:lnTo>
                      <a:pt x="16383" y="10620"/>
                    </a:lnTo>
                    <a:lnTo>
                      <a:pt x="16427" y="10598"/>
                    </a:lnTo>
                    <a:lnTo>
                      <a:pt x="16648" y="10532"/>
                    </a:lnTo>
                    <a:lnTo>
                      <a:pt x="16913" y="10488"/>
                    </a:lnTo>
                    <a:close/>
                    <a:moveTo>
                      <a:pt x="27731" y="15477"/>
                    </a:moveTo>
                    <a:lnTo>
                      <a:pt x="27797" y="15522"/>
                    </a:lnTo>
                    <a:lnTo>
                      <a:pt x="27864" y="15588"/>
                    </a:lnTo>
                    <a:lnTo>
                      <a:pt x="27930" y="15654"/>
                    </a:lnTo>
                    <a:lnTo>
                      <a:pt x="27996" y="15698"/>
                    </a:lnTo>
                    <a:lnTo>
                      <a:pt x="28217" y="15610"/>
                    </a:lnTo>
                    <a:lnTo>
                      <a:pt x="28460" y="15544"/>
                    </a:lnTo>
                    <a:lnTo>
                      <a:pt x="28592" y="15522"/>
                    </a:lnTo>
                    <a:lnTo>
                      <a:pt x="28703" y="15522"/>
                    </a:lnTo>
                    <a:lnTo>
                      <a:pt x="28835" y="15544"/>
                    </a:lnTo>
                    <a:lnTo>
                      <a:pt x="28945" y="15566"/>
                    </a:lnTo>
                    <a:lnTo>
                      <a:pt x="29255" y="15632"/>
                    </a:lnTo>
                    <a:lnTo>
                      <a:pt x="29564" y="15676"/>
                    </a:lnTo>
                    <a:lnTo>
                      <a:pt x="29873" y="15698"/>
                    </a:lnTo>
                    <a:lnTo>
                      <a:pt x="30204" y="15720"/>
                    </a:lnTo>
                    <a:lnTo>
                      <a:pt x="29564" y="15632"/>
                    </a:lnTo>
                    <a:lnTo>
                      <a:pt x="28945" y="15544"/>
                    </a:lnTo>
                    <a:lnTo>
                      <a:pt x="28327" y="15477"/>
                    </a:lnTo>
                    <a:close/>
                    <a:moveTo>
                      <a:pt x="31705" y="15588"/>
                    </a:moveTo>
                    <a:lnTo>
                      <a:pt x="31330" y="15654"/>
                    </a:lnTo>
                    <a:lnTo>
                      <a:pt x="30955" y="15698"/>
                    </a:lnTo>
                    <a:lnTo>
                      <a:pt x="30579" y="15720"/>
                    </a:lnTo>
                    <a:lnTo>
                      <a:pt x="30204" y="15720"/>
                    </a:lnTo>
                    <a:lnTo>
                      <a:pt x="30866" y="15809"/>
                    </a:lnTo>
                    <a:lnTo>
                      <a:pt x="31198" y="15831"/>
                    </a:lnTo>
                    <a:lnTo>
                      <a:pt x="31838" y="15831"/>
                    </a:lnTo>
                    <a:lnTo>
                      <a:pt x="32147" y="15786"/>
                    </a:lnTo>
                    <a:lnTo>
                      <a:pt x="32434" y="15720"/>
                    </a:lnTo>
                    <a:lnTo>
                      <a:pt x="32721" y="15654"/>
                    </a:lnTo>
                    <a:lnTo>
                      <a:pt x="32699" y="15632"/>
                    </a:lnTo>
                    <a:lnTo>
                      <a:pt x="32191" y="15632"/>
                    </a:lnTo>
                    <a:lnTo>
                      <a:pt x="31705" y="15588"/>
                    </a:lnTo>
                    <a:close/>
                    <a:moveTo>
                      <a:pt x="6668" y="11371"/>
                    </a:moveTo>
                    <a:lnTo>
                      <a:pt x="7198" y="11768"/>
                    </a:lnTo>
                    <a:lnTo>
                      <a:pt x="7485" y="11967"/>
                    </a:lnTo>
                    <a:lnTo>
                      <a:pt x="7573" y="11989"/>
                    </a:lnTo>
                    <a:lnTo>
                      <a:pt x="7706" y="12011"/>
                    </a:lnTo>
                    <a:lnTo>
                      <a:pt x="7927" y="12033"/>
                    </a:lnTo>
                    <a:lnTo>
                      <a:pt x="8147" y="12033"/>
                    </a:lnTo>
                    <a:lnTo>
                      <a:pt x="8214" y="12055"/>
                    </a:lnTo>
                    <a:lnTo>
                      <a:pt x="8258" y="12077"/>
                    </a:lnTo>
                    <a:lnTo>
                      <a:pt x="8611" y="12210"/>
                    </a:lnTo>
                    <a:lnTo>
                      <a:pt x="8942" y="12408"/>
                    </a:lnTo>
                    <a:lnTo>
                      <a:pt x="9075" y="12475"/>
                    </a:lnTo>
                    <a:lnTo>
                      <a:pt x="9472" y="12740"/>
                    </a:lnTo>
                    <a:lnTo>
                      <a:pt x="9892" y="12982"/>
                    </a:lnTo>
                    <a:lnTo>
                      <a:pt x="10090" y="13049"/>
                    </a:lnTo>
                    <a:lnTo>
                      <a:pt x="10267" y="13137"/>
                    </a:lnTo>
                    <a:lnTo>
                      <a:pt x="10443" y="13269"/>
                    </a:lnTo>
                    <a:lnTo>
                      <a:pt x="10620" y="13402"/>
                    </a:lnTo>
                    <a:lnTo>
                      <a:pt x="10995" y="13689"/>
                    </a:lnTo>
                    <a:lnTo>
                      <a:pt x="11194" y="13821"/>
                    </a:lnTo>
                    <a:lnTo>
                      <a:pt x="11393" y="13932"/>
                    </a:lnTo>
                    <a:lnTo>
                      <a:pt x="11437" y="13954"/>
                    </a:lnTo>
                    <a:lnTo>
                      <a:pt x="11503" y="13976"/>
                    </a:lnTo>
                    <a:lnTo>
                      <a:pt x="11614" y="13932"/>
                    </a:lnTo>
                    <a:lnTo>
                      <a:pt x="11724" y="13888"/>
                    </a:lnTo>
                    <a:lnTo>
                      <a:pt x="11790" y="13821"/>
                    </a:lnTo>
                    <a:lnTo>
                      <a:pt x="11901" y="13932"/>
                    </a:lnTo>
                    <a:lnTo>
                      <a:pt x="12033" y="14020"/>
                    </a:lnTo>
                    <a:lnTo>
                      <a:pt x="12144" y="14108"/>
                    </a:lnTo>
                    <a:lnTo>
                      <a:pt x="12276" y="14175"/>
                    </a:lnTo>
                    <a:lnTo>
                      <a:pt x="12541" y="14263"/>
                    </a:lnTo>
                    <a:lnTo>
                      <a:pt x="12806" y="14329"/>
                    </a:lnTo>
                    <a:lnTo>
                      <a:pt x="13071" y="14396"/>
                    </a:lnTo>
                    <a:lnTo>
                      <a:pt x="13336" y="14484"/>
                    </a:lnTo>
                    <a:lnTo>
                      <a:pt x="13601" y="14594"/>
                    </a:lnTo>
                    <a:lnTo>
                      <a:pt x="13711" y="14660"/>
                    </a:lnTo>
                    <a:lnTo>
                      <a:pt x="13844" y="14749"/>
                    </a:lnTo>
                    <a:lnTo>
                      <a:pt x="13645" y="14373"/>
                    </a:lnTo>
                    <a:lnTo>
                      <a:pt x="13998" y="14484"/>
                    </a:lnTo>
                    <a:lnTo>
                      <a:pt x="14351" y="14550"/>
                    </a:lnTo>
                    <a:lnTo>
                      <a:pt x="14727" y="14616"/>
                    </a:lnTo>
                    <a:lnTo>
                      <a:pt x="15124" y="14749"/>
                    </a:lnTo>
                    <a:lnTo>
                      <a:pt x="15213" y="14793"/>
                    </a:lnTo>
                    <a:lnTo>
                      <a:pt x="15301" y="14837"/>
                    </a:lnTo>
                    <a:lnTo>
                      <a:pt x="15455" y="14859"/>
                    </a:lnTo>
                    <a:lnTo>
                      <a:pt x="15588" y="14881"/>
                    </a:lnTo>
                    <a:lnTo>
                      <a:pt x="16140" y="14881"/>
                    </a:lnTo>
                    <a:lnTo>
                      <a:pt x="16272" y="14903"/>
                    </a:lnTo>
                    <a:lnTo>
                      <a:pt x="16383" y="14947"/>
                    </a:lnTo>
                    <a:lnTo>
                      <a:pt x="17111" y="15212"/>
                    </a:lnTo>
                    <a:lnTo>
                      <a:pt x="17752" y="15433"/>
                    </a:lnTo>
                    <a:lnTo>
                      <a:pt x="18061" y="15544"/>
                    </a:lnTo>
                    <a:lnTo>
                      <a:pt x="18392" y="15632"/>
                    </a:lnTo>
                    <a:lnTo>
                      <a:pt x="18701" y="15698"/>
                    </a:lnTo>
                    <a:lnTo>
                      <a:pt x="19010" y="15742"/>
                    </a:lnTo>
                    <a:lnTo>
                      <a:pt x="19319" y="15764"/>
                    </a:lnTo>
                    <a:lnTo>
                      <a:pt x="19628" y="15764"/>
                    </a:lnTo>
                    <a:lnTo>
                      <a:pt x="19562" y="15809"/>
                    </a:lnTo>
                    <a:lnTo>
                      <a:pt x="19474" y="15831"/>
                    </a:lnTo>
                    <a:lnTo>
                      <a:pt x="19341" y="15853"/>
                    </a:lnTo>
                    <a:lnTo>
                      <a:pt x="19187" y="15831"/>
                    </a:lnTo>
                    <a:lnTo>
                      <a:pt x="19076" y="15853"/>
                    </a:lnTo>
                    <a:lnTo>
                      <a:pt x="18900" y="15919"/>
                    </a:lnTo>
                    <a:lnTo>
                      <a:pt x="18701" y="15941"/>
                    </a:lnTo>
                    <a:lnTo>
                      <a:pt x="18524" y="15963"/>
                    </a:lnTo>
                    <a:lnTo>
                      <a:pt x="18326" y="15963"/>
                    </a:lnTo>
                    <a:lnTo>
                      <a:pt x="18127" y="15941"/>
                    </a:lnTo>
                    <a:lnTo>
                      <a:pt x="17928" y="15919"/>
                    </a:lnTo>
                    <a:lnTo>
                      <a:pt x="17531" y="15831"/>
                    </a:lnTo>
                    <a:lnTo>
                      <a:pt x="16714" y="15588"/>
                    </a:lnTo>
                    <a:lnTo>
                      <a:pt x="16272" y="15477"/>
                    </a:lnTo>
                    <a:lnTo>
                      <a:pt x="15853" y="15411"/>
                    </a:lnTo>
                    <a:lnTo>
                      <a:pt x="15566" y="15367"/>
                    </a:lnTo>
                    <a:lnTo>
                      <a:pt x="15279" y="15345"/>
                    </a:lnTo>
                    <a:lnTo>
                      <a:pt x="14970" y="15301"/>
                    </a:lnTo>
                    <a:lnTo>
                      <a:pt x="14683" y="15257"/>
                    </a:lnTo>
                    <a:lnTo>
                      <a:pt x="14374" y="15168"/>
                    </a:lnTo>
                    <a:lnTo>
                      <a:pt x="13424" y="14859"/>
                    </a:lnTo>
                    <a:lnTo>
                      <a:pt x="12938" y="14705"/>
                    </a:lnTo>
                    <a:lnTo>
                      <a:pt x="12541" y="14572"/>
                    </a:lnTo>
                    <a:lnTo>
                      <a:pt x="12144" y="14418"/>
                    </a:lnTo>
                    <a:lnTo>
                      <a:pt x="11503" y="14153"/>
                    </a:lnTo>
                    <a:lnTo>
                      <a:pt x="10863" y="13844"/>
                    </a:lnTo>
                    <a:lnTo>
                      <a:pt x="10223" y="13512"/>
                    </a:lnTo>
                    <a:lnTo>
                      <a:pt x="9582" y="13159"/>
                    </a:lnTo>
                    <a:lnTo>
                      <a:pt x="9053" y="12850"/>
                    </a:lnTo>
                    <a:lnTo>
                      <a:pt x="8478" y="12563"/>
                    </a:lnTo>
                    <a:lnTo>
                      <a:pt x="7882" y="12254"/>
                    </a:lnTo>
                    <a:lnTo>
                      <a:pt x="7772" y="12188"/>
                    </a:lnTo>
                    <a:lnTo>
                      <a:pt x="7308" y="11945"/>
                    </a:lnTo>
                    <a:lnTo>
                      <a:pt x="7110" y="11834"/>
                    </a:lnTo>
                    <a:lnTo>
                      <a:pt x="6933" y="11702"/>
                    </a:lnTo>
                    <a:lnTo>
                      <a:pt x="6646" y="11459"/>
                    </a:lnTo>
                    <a:lnTo>
                      <a:pt x="6668" y="11371"/>
                    </a:lnTo>
                    <a:close/>
                    <a:moveTo>
                      <a:pt x="28769" y="15389"/>
                    </a:moveTo>
                    <a:lnTo>
                      <a:pt x="29277" y="15411"/>
                    </a:lnTo>
                    <a:lnTo>
                      <a:pt x="29784" y="15433"/>
                    </a:lnTo>
                    <a:lnTo>
                      <a:pt x="30822" y="15522"/>
                    </a:lnTo>
                    <a:lnTo>
                      <a:pt x="31153" y="15544"/>
                    </a:lnTo>
                    <a:lnTo>
                      <a:pt x="31705" y="15588"/>
                    </a:lnTo>
                    <a:lnTo>
                      <a:pt x="32059" y="15522"/>
                    </a:lnTo>
                    <a:lnTo>
                      <a:pt x="32235" y="15499"/>
                    </a:lnTo>
                    <a:lnTo>
                      <a:pt x="32390" y="15522"/>
                    </a:lnTo>
                    <a:lnTo>
                      <a:pt x="32544" y="15566"/>
                    </a:lnTo>
                    <a:lnTo>
                      <a:pt x="32699" y="15632"/>
                    </a:lnTo>
                    <a:lnTo>
                      <a:pt x="32787" y="15632"/>
                    </a:lnTo>
                    <a:lnTo>
                      <a:pt x="32721" y="15654"/>
                    </a:lnTo>
                    <a:lnTo>
                      <a:pt x="32920" y="15764"/>
                    </a:lnTo>
                    <a:lnTo>
                      <a:pt x="33140" y="15897"/>
                    </a:lnTo>
                    <a:lnTo>
                      <a:pt x="33361" y="16029"/>
                    </a:lnTo>
                    <a:lnTo>
                      <a:pt x="33604" y="16118"/>
                    </a:lnTo>
                    <a:lnTo>
                      <a:pt x="33714" y="16029"/>
                    </a:lnTo>
                    <a:lnTo>
                      <a:pt x="33670" y="16361"/>
                    </a:lnTo>
                    <a:lnTo>
                      <a:pt x="33472" y="16449"/>
                    </a:lnTo>
                    <a:lnTo>
                      <a:pt x="33295" y="16537"/>
                    </a:lnTo>
                    <a:lnTo>
                      <a:pt x="33096" y="16581"/>
                    </a:lnTo>
                    <a:lnTo>
                      <a:pt x="32898" y="16603"/>
                    </a:lnTo>
                    <a:lnTo>
                      <a:pt x="32699" y="16603"/>
                    </a:lnTo>
                    <a:lnTo>
                      <a:pt x="32500" y="16581"/>
                    </a:lnTo>
                    <a:lnTo>
                      <a:pt x="32103" y="16537"/>
                    </a:lnTo>
                    <a:lnTo>
                      <a:pt x="31308" y="16338"/>
                    </a:lnTo>
                    <a:lnTo>
                      <a:pt x="30910" y="16272"/>
                    </a:lnTo>
                    <a:lnTo>
                      <a:pt x="30116" y="16272"/>
                    </a:lnTo>
                    <a:lnTo>
                      <a:pt x="29740" y="16250"/>
                    </a:lnTo>
                    <a:lnTo>
                      <a:pt x="29188" y="16228"/>
                    </a:lnTo>
                    <a:lnTo>
                      <a:pt x="28614" y="16162"/>
                    </a:lnTo>
                    <a:lnTo>
                      <a:pt x="28305" y="16140"/>
                    </a:lnTo>
                    <a:lnTo>
                      <a:pt x="27687" y="16074"/>
                    </a:lnTo>
                    <a:lnTo>
                      <a:pt x="27268" y="16051"/>
                    </a:lnTo>
                    <a:lnTo>
                      <a:pt x="26406" y="16051"/>
                    </a:lnTo>
                    <a:lnTo>
                      <a:pt x="25965" y="16096"/>
                    </a:lnTo>
                    <a:lnTo>
                      <a:pt x="25810" y="16074"/>
                    </a:lnTo>
                    <a:lnTo>
                      <a:pt x="25678" y="16029"/>
                    </a:lnTo>
                    <a:lnTo>
                      <a:pt x="25391" y="15875"/>
                    </a:lnTo>
                    <a:lnTo>
                      <a:pt x="25236" y="15786"/>
                    </a:lnTo>
                    <a:lnTo>
                      <a:pt x="25501" y="15786"/>
                    </a:lnTo>
                    <a:lnTo>
                      <a:pt x="25766" y="15764"/>
                    </a:lnTo>
                    <a:lnTo>
                      <a:pt x="26053" y="15720"/>
                    </a:lnTo>
                    <a:lnTo>
                      <a:pt x="26605" y="15632"/>
                    </a:lnTo>
                    <a:lnTo>
                      <a:pt x="27179" y="15544"/>
                    </a:lnTo>
                    <a:lnTo>
                      <a:pt x="27444" y="15499"/>
                    </a:lnTo>
                    <a:lnTo>
                      <a:pt x="27731" y="15477"/>
                    </a:lnTo>
                    <a:lnTo>
                      <a:pt x="28239" y="15433"/>
                    </a:lnTo>
                    <a:lnTo>
                      <a:pt x="28769" y="15389"/>
                    </a:lnTo>
                    <a:close/>
                    <a:moveTo>
                      <a:pt x="42833" y="15566"/>
                    </a:moveTo>
                    <a:lnTo>
                      <a:pt x="42391" y="15676"/>
                    </a:lnTo>
                    <a:lnTo>
                      <a:pt x="41884" y="15831"/>
                    </a:lnTo>
                    <a:lnTo>
                      <a:pt x="41354" y="15985"/>
                    </a:lnTo>
                    <a:lnTo>
                      <a:pt x="40780" y="16140"/>
                    </a:lnTo>
                    <a:lnTo>
                      <a:pt x="40139" y="16272"/>
                    </a:lnTo>
                    <a:lnTo>
                      <a:pt x="39808" y="16338"/>
                    </a:lnTo>
                    <a:lnTo>
                      <a:pt x="39455" y="16383"/>
                    </a:lnTo>
                    <a:lnTo>
                      <a:pt x="39102" y="16405"/>
                    </a:lnTo>
                    <a:lnTo>
                      <a:pt x="38748" y="16427"/>
                    </a:lnTo>
                    <a:lnTo>
                      <a:pt x="38373" y="16405"/>
                    </a:lnTo>
                    <a:lnTo>
                      <a:pt x="37998" y="16383"/>
                    </a:lnTo>
                    <a:lnTo>
                      <a:pt x="37954" y="16427"/>
                    </a:lnTo>
                    <a:lnTo>
                      <a:pt x="37799" y="16537"/>
                    </a:lnTo>
                    <a:lnTo>
                      <a:pt x="37622" y="16625"/>
                    </a:lnTo>
                    <a:lnTo>
                      <a:pt x="37424" y="16714"/>
                    </a:lnTo>
                    <a:lnTo>
                      <a:pt x="37225" y="16780"/>
                    </a:lnTo>
                    <a:lnTo>
                      <a:pt x="36828" y="16868"/>
                    </a:lnTo>
                    <a:lnTo>
                      <a:pt x="36386" y="16913"/>
                    </a:lnTo>
                    <a:lnTo>
                      <a:pt x="35944" y="16979"/>
                    </a:lnTo>
                    <a:lnTo>
                      <a:pt x="35503" y="17023"/>
                    </a:lnTo>
                    <a:lnTo>
                      <a:pt x="35061" y="17111"/>
                    </a:lnTo>
                    <a:lnTo>
                      <a:pt x="34841" y="17155"/>
                    </a:lnTo>
                    <a:lnTo>
                      <a:pt x="34620" y="17244"/>
                    </a:lnTo>
                    <a:lnTo>
                      <a:pt x="34200" y="17420"/>
                    </a:lnTo>
                    <a:lnTo>
                      <a:pt x="33781" y="17553"/>
                    </a:lnTo>
                    <a:lnTo>
                      <a:pt x="33361" y="17685"/>
                    </a:lnTo>
                    <a:lnTo>
                      <a:pt x="32920" y="17774"/>
                    </a:lnTo>
                    <a:lnTo>
                      <a:pt x="32059" y="17928"/>
                    </a:lnTo>
                    <a:lnTo>
                      <a:pt x="31617" y="18016"/>
                    </a:lnTo>
                    <a:lnTo>
                      <a:pt x="31175" y="18105"/>
                    </a:lnTo>
                    <a:lnTo>
                      <a:pt x="31749" y="18215"/>
                    </a:lnTo>
                    <a:lnTo>
                      <a:pt x="32346" y="18303"/>
                    </a:lnTo>
                    <a:lnTo>
                      <a:pt x="32942" y="18392"/>
                    </a:lnTo>
                    <a:lnTo>
                      <a:pt x="33538" y="18436"/>
                    </a:lnTo>
                    <a:lnTo>
                      <a:pt x="34708" y="18546"/>
                    </a:lnTo>
                    <a:lnTo>
                      <a:pt x="35282" y="18635"/>
                    </a:lnTo>
                    <a:lnTo>
                      <a:pt x="35878" y="18723"/>
                    </a:lnTo>
                    <a:lnTo>
                      <a:pt x="37335" y="18414"/>
                    </a:lnTo>
                    <a:lnTo>
                      <a:pt x="37909" y="18193"/>
                    </a:lnTo>
                    <a:lnTo>
                      <a:pt x="38461" y="17972"/>
                    </a:lnTo>
                    <a:lnTo>
                      <a:pt x="38793" y="17862"/>
                    </a:lnTo>
                    <a:lnTo>
                      <a:pt x="39124" y="17774"/>
                    </a:lnTo>
                    <a:lnTo>
                      <a:pt x="39786" y="17619"/>
                    </a:lnTo>
                    <a:lnTo>
                      <a:pt x="41111" y="17332"/>
                    </a:lnTo>
                    <a:lnTo>
                      <a:pt x="41751" y="17177"/>
                    </a:lnTo>
                    <a:lnTo>
                      <a:pt x="42038" y="17089"/>
                    </a:lnTo>
                    <a:lnTo>
                      <a:pt x="42347" y="16979"/>
                    </a:lnTo>
                    <a:lnTo>
                      <a:pt x="42612" y="16868"/>
                    </a:lnTo>
                    <a:lnTo>
                      <a:pt x="42877" y="16736"/>
                    </a:lnTo>
                    <a:lnTo>
                      <a:pt x="43120" y="16581"/>
                    </a:lnTo>
                    <a:lnTo>
                      <a:pt x="43341" y="16405"/>
                    </a:lnTo>
                    <a:lnTo>
                      <a:pt x="43230" y="16184"/>
                    </a:lnTo>
                    <a:lnTo>
                      <a:pt x="43120" y="15985"/>
                    </a:lnTo>
                    <a:lnTo>
                      <a:pt x="42988" y="15764"/>
                    </a:lnTo>
                    <a:lnTo>
                      <a:pt x="42833" y="15566"/>
                    </a:lnTo>
                    <a:close/>
                    <a:moveTo>
                      <a:pt x="19209" y="19385"/>
                    </a:moveTo>
                    <a:lnTo>
                      <a:pt x="18966" y="19429"/>
                    </a:lnTo>
                    <a:lnTo>
                      <a:pt x="19231" y="19628"/>
                    </a:lnTo>
                    <a:lnTo>
                      <a:pt x="19496" y="19761"/>
                    </a:lnTo>
                    <a:lnTo>
                      <a:pt x="19783" y="19871"/>
                    </a:lnTo>
                    <a:lnTo>
                      <a:pt x="20070" y="19959"/>
                    </a:lnTo>
                    <a:lnTo>
                      <a:pt x="20357" y="20004"/>
                    </a:lnTo>
                    <a:lnTo>
                      <a:pt x="21240" y="20004"/>
                    </a:lnTo>
                    <a:lnTo>
                      <a:pt x="20224" y="19694"/>
                    </a:lnTo>
                    <a:lnTo>
                      <a:pt x="19209" y="19385"/>
                    </a:lnTo>
                    <a:close/>
                    <a:moveTo>
                      <a:pt x="6469" y="0"/>
                    </a:moveTo>
                    <a:lnTo>
                      <a:pt x="6403" y="22"/>
                    </a:lnTo>
                    <a:lnTo>
                      <a:pt x="6359" y="22"/>
                    </a:lnTo>
                    <a:lnTo>
                      <a:pt x="6249" y="88"/>
                    </a:lnTo>
                    <a:lnTo>
                      <a:pt x="6116" y="155"/>
                    </a:lnTo>
                    <a:lnTo>
                      <a:pt x="6006" y="221"/>
                    </a:lnTo>
                    <a:lnTo>
                      <a:pt x="5873" y="243"/>
                    </a:lnTo>
                    <a:lnTo>
                      <a:pt x="5807" y="243"/>
                    </a:lnTo>
                    <a:lnTo>
                      <a:pt x="5741" y="221"/>
                    </a:lnTo>
                    <a:lnTo>
                      <a:pt x="5674" y="155"/>
                    </a:lnTo>
                    <a:lnTo>
                      <a:pt x="5630" y="88"/>
                    </a:lnTo>
                    <a:lnTo>
                      <a:pt x="5564" y="199"/>
                    </a:lnTo>
                    <a:lnTo>
                      <a:pt x="5763" y="442"/>
                    </a:lnTo>
                    <a:lnTo>
                      <a:pt x="5939" y="662"/>
                    </a:lnTo>
                    <a:lnTo>
                      <a:pt x="6006" y="751"/>
                    </a:lnTo>
                    <a:lnTo>
                      <a:pt x="6050" y="839"/>
                    </a:lnTo>
                    <a:lnTo>
                      <a:pt x="6050" y="927"/>
                    </a:lnTo>
                    <a:lnTo>
                      <a:pt x="6006" y="994"/>
                    </a:lnTo>
                    <a:lnTo>
                      <a:pt x="5939" y="1060"/>
                    </a:lnTo>
                    <a:lnTo>
                      <a:pt x="5873" y="1082"/>
                    </a:lnTo>
                    <a:lnTo>
                      <a:pt x="5719" y="1082"/>
                    </a:lnTo>
                    <a:lnTo>
                      <a:pt x="5542" y="1038"/>
                    </a:lnTo>
                    <a:lnTo>
                      <a:pt x="5343" y="927"/>
                    </a:lnTo>
                    <a:lnTo>
                      <a:pt x="4946" y="640"/>
                    </a:lnTo>
                    <a:lnTo>
                      <a:pt x="4703" y="486"/>
                    </a:lnTo>
                    <a:lnTo>
                      <a:pt x="4482" y="353"/>
                    </a:lnTo>
                    <a:lnTo>
                      <a:pt x="4217" y="375"/>
                    </a:lnTo>
                    <a:lnTo>
                      <a:pt x="4173" y="221"/>
                    </a:lnTo>
                    <a:lnTo>
                      <a:pt x="4063" y="199"/>
                    </a:lnTo>
                    <a:lnTo>
                      <a:pt x="3952" y="243"/>
                    </a:lnTo>
                    <a:lnTo>
                      <a:pt x="3842" y="265"/>
                    </a:lnTo>
                    <a:lnTo>
                      <a:pt x="3621" y="309"/>
                    </a:lnTo>
                    <a:lnTo>
                      <a:pt x="3732" y="618"/>
                    </a:lnTo>
                    <a:lnTo>
                      <a:pt x="3842" y="905"/>
                    </a:lnTo>
                    <a:lnTo>
                      <a:pt x="3555" y="861"/>
                    </a:lnTo>
                    <a:lnTo>
                      <a:pt x="3312" y="773"/>
                    </a:lnTo>
                    <a:lnTo>
                      <a:pt x="3091" y="640"/>
                    </a:lnTo>
                    <a:lnTo>
                      <a:pt x="2870" y="464"/>
                    </a:lnTo>
                    <a:lnTo>
                      <a:pt x="2848" y="442"/>
                    </a:lnTo>
                    <a:lnTo>
                      <a:pt x="2672" y="265"/>
                    </a:lnTo>
                    <a:lnTo>
                      <a:pt x="2606" y="552"/>
                    </a:lnTo>
                    <a:lnTo>
                      <a:pt x="2539" y="773"/>
                    </a:lnTo>
                    <a:lnTo>
                      <a:pt x="2451" y="950"/>
                    </a:lnTo>
                    <a:lnTo>
                      <a:pt x="2363" y="1060"/>
                    </a:lnTo>
                    <a:lnTo>
                      <a:pt x="2230" y="1148"/>
                    </a:lnTo>
                    <a:lnTo>
                      <a:pt x="2120" y="1170"/>
                    </a:lnTo>
                    <a:lnTo>
                      <a:pt x="1965" y="1192"/>
                    </a:lnTo>
                    <a:lnTo>
                      <a:pt x="1811" y="1148"/>
                    </a:lnTo>
                    <a:lnTo>
                      <a:pt x="1656" y="1104"/>
                    </a:lnTo>
                    <a:lnTo>
                      <a:pt x="1457" y="1038"/>
                    </a:lnTo>
                    <a:lnTo>
                      <a:pt x="1060" y="861"/>
                    </a:lnTo>
                    <a:lnTo>
                      <a:pt x="795" y="751"/>
                    </a:lnTo>
                    <a:lnTo>
                      <a:pt x="508" y="640"/>
                    </a:lnTo>
                    <a:lnTo>
                      <a:pt x="331" y="596"/>
                    </a:lnTo>
                    <a:lnTo>
                      <a:pt x="155" y="552"/>
                    </a:lnTo>
                    <a:lnTo>
                      <a:pt x="155" y="662"/>
                    </a:lnTo>
                    <a:lnTo>
                      <a:pt x="199" y="795"/>
                    </a:lnTo>
                    <a:lnTo>
                      <a:pt x="243" y="927"/>
                    </a:lnTo>
                    <a:lnTo>
                      <a:pt x="309" y="1060"/>
                    </a:lnTo>
                    <a:lnTo>
                      <a:pt x="0" y="1170"/>
                    </a:lnTo>
                    <a:lnTo>
                      <a:pt x="66" y="1656"/>
                    </a:lnTo>
                    <a:lnTo>
                      <a:pt x="111" y="2120"/>
                    </a:lnTo>
                    <a:lnTo>
                      <a:pt x="155" y="2561"/>
                    </a:lnTo>
                    <a:lnTo>
                      <a:pt x="177" y="3003"/>
                    </a:lnTo>
                    <a:lnTo>
                      <a:pt x="221" y="3864"/>
                    </a:lnTo>
                    <a:lnTo>
                      <a:pt x="221" y="4372"/>
                    </a:lnTo>
                    <a:lnTo>
                      <a:pt x="243" y="4637"/>
                    </a:lnTo>
                    <a:lnTo>
                      <a:pt x="243" y="4813"/>
                    </a:lnTo>
                    <a:lnTo>
                      <a:pt x="243" y="4946"/>
                    </a:lnTo>
                    <a:lnTo>
                      <a:pt x="221" y="5034"/>
                    </a:lnTo>
                    <a:lnTo>
                      <a:pt x="111" y="5255"/>
                    </a:lnTo>
                    <a:lnTo>
                      <a:pt x="89" y="5365"/>
                    </a:lnTo>
                    <a:lnTo>
                      <a:pt x="66" y="5476"/>
                    </a:lnTo>
                    <a:lnTo>
                      <a:pt x="66" y="5608"/>
                    </a:lnTo>
                    <a:lnTo>
                      <a:pt x="133" y="5763"/>
                    </a:lnTo>
                    <a:lnTo>
                      <a:pt x="309" y="6116"/>
                    </a:lnTo>
                    <a:lnTo>
                      <a:pt x="508" y="6447"/>
                    </a:lnTo>
                    <a:lnTo>
                      <a:pt x="795" y="6955"/>
                    </a:lnTo>
                    <a:lnTo>
                      <a:pt x="1082" y="7441"/>
                    </a:lnTo>
                    <a:lnTo>
                      <a:pt x="1391" y="7904"/>
                    </a:lnTo>
                    <a:lnTo>
                      <a:pt x="1722" y="8368"/>
                    </a:lnTo>
                    <a:lnTo>
                      <a:pt x="2054" y="8765"/>
                    </a:lnTo>
                    <a:lnTo>
                      <a:pt x="2098" y="8810"/>
                    </a:lnTo>
                    <a:lnTo>
                      <a:pt x="2694" y="9428"/>
                    </a:lnTo>
                    <a:lnTo>
                      <a:pt x="3312" y="10002"/>
                    </a:lnTo>
                    <a:lnTo>
                      <a:pt x="3908" y="10554"/>
                    </a:lnTo>
                    <a:lnTo>
                      <a:pt x="4504" y="11084"/>
                    </a:lnTo>
                    <a:lnTo>
                      <a:pt x="4548" y="11106"/>
                    </a:lnTo>
                    <a:lnTo>
                      <a:pt x="4813" y="11349"/>
                    </a:lnTo>
                    <a:lnTo>
                      <a:pt x="5078" y="11569"/>
                    </a:lnTo>
                    <a:lnTo>
                      <a:pt x="6293" y="12563"/>
                    </a:lnTo>
                    <a:lnTo>
                      <a:pt x="7529" y="13512"/>
                    </a:lnTo>
                    <a:lnTo>
                      <a:pt x="7551" y="13446"/>
                    </a:lnTo>
                    <a:lnTo>
                      <a:pt x="8214" y="13954"/>
                    </a:lnTo>
                    <a:lnTo>
                      <a:pt x="8390" y="14064"/>
                    </a:lnTo>
                    <a:lnTo>
                      <a:pt x="8876" y="14418"/>
                    </a:lnTo>
                    <a:lnTo>
                      <a:pt x="9008" y="14528"/>
                    </a:lnTo>
                    <a:lnTo>
                      <a:pt x="9141" y="14594"/>
                    </a:lnTo>
                    <a:lnTo>
                      <a:pt x="9295" y="14638"/>
                    </a:lnTo>
                    <a:lnTo>
                      <a:pt x="9560" y="14749"/>
                    </a:lnTo>
                    <a:lnTo>
                      <a:pt x="9914" y="14859"/>
                    </a:lnTo>
                    <a:lnTo>
                      <a:pt x="10090" y="14947"/>
                    </a:lnTo>
                    <a:lnTo>
                      <a:pt x="10267" y="15036"/>
                    </a:lnTo>
                    <a:lnTo>
                      <a:pt x="10664" y="15323"/>
                    </a:lnTo>
                    <a:lnTo>
                      <a:pt x="11503" y="15853"/>
                    </a:lnTo>
                    <a:lnTo>
                      <a:pt x="11525" y="15875"/>
                    </a:lnTo>
                    <a:lnTo>
                      <a:pt x="11967" y="16140"/>
                    </a:lnTo>
                    <a:lnTo>
                      <a:pt x="12475" y="16449"/>
                    </a:lnTo>
                    <a:lnTo>
                      <a:pt x="12762" y="16603"/>
                    </a:lnTo>
                    <a:lnTo>
                      <a:pt x="13512" y="17001"/>
                    </a:lnTo>
                    <a:lnTo>
                      <a:pt x="13755" y="17133"/>
                    </a:lnTo>
                    <a:lnTo>
                      <a:pt x="14705" y="17597"/>
                    </a:lnTo>
                    <a:lnTo>
                      <a:pt x="14925" y="17707"/>
                    </a:lnTo>
                    <a:lnTo>
                      <a:pt x="15257" y="17862"/>
                    </a:lnTo>
                    <a:lnTo>
                      <a:pt x="16228" y="18281"/>
                    </a:lnTo>
                    <a:lnTo>
                      <a:pt x="17222" y="18679"/>
                    </a:lnTo>
                    <a:lnTo>
                      <a:pt x="18215" y="19032"/>
                    </a:lnTo>
                    <a:lnTo>
                      <a:pt x="19209" y="19385"/>
                    </a:lnTo>
                    <a:lnTo>
                      <a:pt x="19672" y="19275"/>
                    </a:lnTo>
                    <a:lnTo>
                      <a:pt x="20136" y="19231"/>
                    </a:lnTo>
                    <a:lnTo>
                      <a:pt x="19871" y="19098"/>
                    </a:lnTo>
                    <a:lnTo>
                      <a:pt x="19628" y="18922"/>
                    </a:lnTo>
                    <a:lnTo>
                      <a:pt x="19893" y="18855"/>
                    </a:lnTo>
                    <a:lnTo>
                      <a:pt x="20158" y="18789"/>
                    </a:lnTo>
                    <a:lnTo>
                      <a:pt x="20445" y="18745"/>
                    </a:lnTo>
                    <a:lnTo>
                      <a:pt x="20710" y="18723"/>
                    </a:lnTo>
                    <a:lnTo>
                      <a:pt x="21262" y="18701"/>
                    </a:lnTo>
                    <a:lnTo>
                      <a:pt x="21814" y="18723"/>
                    </a:lnTo>
                    <a:lnTo>
                      <a:pt x="22278" y="18767"/>
                    </a:lnTo>
                    <a:lnTo>
                      <a:pt x="22719" y="18833"/>
                    </a:lnTo>
                    <a:lnTo>
                      <a:pt x="23470" y="18966"/>
                    </a:lnTo>
                    <a:lnTo>
                      <a:pt x="24331" y="19142"/>
                    </a:lnTo>
                    <a:lnTo>
                      <a:pt x="25082" y="19297"/>
                    </a:lnTo>
                    <a:lnTo>
                      <a:pt x="25788" y="19407"/>
                    </a:lnTo>
                    <a:lnTo>
                      <a:pt x="26141" y="19452"/>
                    </a:lnTo>
                    <a:lnTo>
                      <a:pt x="26473" y="19474"/>
                    </a:lnTo>
                    <a:lnTo>
                      <a:pt x="26782" y="19474"/>
                    </a:lnTo>
                    <a:lnTo>
                      <a:pt x="27113" y="19452"/>
                    </a:lnTo>
                    <a:lnTo>
                      <a:pt x="27974" y="19429"/>
                    </a:lnTo>
                    <a:lnTo>
                      <a:pt x="28857" y="19429"/>
                    </a:lnTo>
                    <a:lnTo>
                      <a:pt x="29740" y="19474"/>
                    </a:lnTo>
                    <a:lnTo>
                      <a:pt x="30646" y="19540"/>
                    </a:lnTo>
                    <a:lnTo>
                      <a:pt x="32324" y="19672"/>
                    </a:lnTo>
                    <a:lnTo>
                      <a:pt x="34046" y="19849"/>
                    </a:lnTo>
                    <a:lnTo>
                      <a:pt x="34244" y="19849"/>
                    </a:lnTo>
                    <a:lnTo>
                      <a:pt x="34752" y="19739"/>
                    </a:lnTo>
                    <a:lnTo>
                      <a:pt x="34774" y="19739"/>
                    </a:lnTo>
                    <a:lnTo>
                      <a:pt x="35238" y="19650"/>
                    </a:lnTo>
                    <a:lnTo>
                      <a:pt x="37954" y="19032"/>
                    </a:lnTo>
                    <a:lnTo>
                      <a:pt x="37093" y="19297"/>
                    </a:lnTo>
                    <a:lnTo>
                      <a:pt x="36231" y="19540"/>
                    </a:lnTo>
                    <a:lnTo>
                      <a:pt x="35415" y="19694"/>
                    </a:lnTo>
                    <a:lnTo>
                      <a:pt x="34576" y="19827"/>
                    </a:lnTo>
                    <a:lnTo>
                      <a:pt x="34333" y="19871"/>
                    </a:lnTo>
                    <a:lnTo>
                      <a:pt x="34465" y="19871"/>
                    </a:lnTo>
                    <a:lnTo>
                      <a:pt x="35415" y="19959"/>
                    </a:lnTo>
                    <a:lnTo>
                      <a:pt x="36342" y="20026"/>
                    </a:lnTo>
                    <a:lnTo>
                      <a:pt x="37313" y="20070"/>
                    </a:lnTo>
                    <a:lnTo>
                      <a:pt x="38263" y="20114"/>
                    </a:lnTo>
                    <a:lnTo>
                      <a:pt x="38815" y="20026"/>
                    </a:lnTo>
                    <a:lnTo>
                      <a:pt x="39367" y="19937"/>
                    </a:lnTo>
                    <a:lnTo>
                      <a:pt x="40471" y="19783"/>
                    </a:lnTo>
                    <a:lnTo>
                      <a:pt x="41023" y="19694"/>
                    </a:lnTo>
                    <a:lnTo>
                      <a:pt x="41575" y="19584"/>
                    </a:lnTo>
                    <a:lnTo>
                      <a:pt x="42127" y="19429"/>
                    </a:lnTo>
                    <a:lnTo>
                      <a:pt x="42678" y="19231"/>
                    </a:lnTo>
                    <a:lnTo>
                      <a:pt x="42921" y="19098"/>
                    </a:lnTo>
                    <a:lnTo>
                      <a:pt x="43164" y="18966"/>
                    </a:lnTo>
                    <a:lnTo>
                      <a:pt x="43341" y="18811"/>
                    </a:lnTo>
                    <a:lnTo>
                      <a:pt x="43429" y="18723"/>
                    </a:lnTo>
                    <a:lnTo>
                      <a:pt x="43495" y="18613"/>
                    </a:lnTo>
                    <a:lnTo>
                      <a:pt x="43540" y="18348"/>
                    </a:lnTo>
                    <a:lnTo>
                      <a:pt x="43540" y="18326"/>
                    </a:lnTo>
                    <a:lnTo>
                      <a:pt x="43562" y="17994"/>
                    </a:lnTo>
                    <a:lnTo>
                      <a:pt x="43562" y="17663"/>
                    </a:lnTo>
                    <a:lnTo>
                      <a:pt x="43032" y="18016"/>
                    </a:lnTo>
                    <a:lnTo>
                      <a:pt x="42502" y="18348"/>
                    </a:lnTo>
                    <a:lnTo>
                      <a:pt x="42524" y="18303"/>
                    </a:lnTo>
                    <a:lnTo>
                      <a:pt x="42524" y="18259"/>
                    </a:lnTo>
                    <a:lnTo>
                      <a:pt x="42502" y="18149"/>
                    </a:lnTo>
                    <a:lnTo>
                      <a:pt x="42104" y="18303"/>
                    </a:lnTo>
                    <a:lnTo>
                      <a:pt x="41751" y="18458"/>
                    </a:lnTo>
                    <a:lnTo>
                      <a:pt x="41354" y="18590"/>
                    </a:lnTo>
                    <a:lnTo>
                      <a:pt x="41155" y="18657"/>
                    </a:lnTo>
                    <a:lnTo>
                      <a:pt x="40934" y="18701"/>
                    </a:lnTo>
                    <a:lnTo>
                      <a:pt x="41243" y="18458"/>
                    </a:lnTo>
                    <a:lnTo>
                      <a:pt x="41552" y="18259"/>
                    </a:lnTo>
                    <a:lnTo>
                      <a:pt x="41884" y="18083"/>
                    </a:lnTo>
                    <a:lnTo>
                      <a:pt x="42215" y="17928"/>
                    </a:lnTo>
                    <a:lnTo>
                      <a:pt x="42899" y="17619"/>
                    </a:lnTo>
                    <a:lnTo>
                      <a:pt x="43230" y="17464"/>
                    </a:lnTo>
                    <a:lnTo>
                      <a:pt x="43540" y="17288"/>
                    </a:lnTo>
                    <a:lnTo>
                      <a:pt x="43473" y="16868"/>
                    </a:lnTo>
                    <a:lnTo>
                      <a:pt x="42811" y="17133"/>
                    </a:lnTo>
                    <a:lnTo>
                      <a:pt x="42127" y="17354"/>
                    </a:lnTo>
                    <a:lnTo>
                      <a:pt x="41398" y="17553"/>
                    </a:lnTo>
                    <a:lnTo>
                      <a:pt x="40625" y="17729"/>
                    </a:lnTo>
                    <a:lnTo>
                      <a:pt x="39013" y="18061"/>
                    </a:lnTo>
                    <a:lnTo>
                      <a:pt x="38042" y="18259"/>
                    </a:lnTo>
                    <a:lnTo>
                      <a:pt x="37335" y="18414"/>
                    </a:lnTo>
                    <a:lnTo>
                      <a:pt x="36828" y="18568"/>
                    </a:lnTo>
                    <a:lnTo>
                      <a:pt x="36099" y="18767"/>
                    </a:lnTo>
                    <a:lnTo>
                      <a:pt x="36430" y="18833"/>
                    </a:lnTo>
                    <a:lnTo>
                      <a:pt x="36717" y="18900"/>
                    </a:lnTo>
                    <a:lnTo>
                      <a:pt x="36342" y="18900"/>
                    </a:lnTo>
                    <a:lnTo>
                      <a:pt x="36055" y="18878"/>
                    </a:lnTo>
                    <a:lnTo>
                      <a:pt x="35724" y="18855"/>
                    </a:lnTo>
                    <a:lnTo>
                      <a:pt x="35172" y="18966"/>
                    </a:lnTo>
                    <a:lnTo>
                      <a:pt x="34620" y="19054"/>
                    </a:lnTo>
                    <a:lnTo>
                      <a:pt x="34046" y="19142"/>
                    </a:lnTo>
                    <a:lnTo>
                      <a:pt x="33450" y="19209"/>
                    </a:lnTo>
                    <a:lnTo>
                      <a:pt x="33450" y="19209"/>
                    </a:lnTo>
                    <a:lnTo>
                      <a:pt x="35392" y="18811"/>
                    </a:lnTo>
                    <a:lnTo>
                      <a:pt x="34443" y="18679"/>
                    </a:lnTo>
                    <a:lnTo>
                      <a:pt x="33494" y="18524"/>
                    </a:lnTo>
                    <a:lnTo>
                      <a:pt x="33008" y="18458"/>
                    </a:lnTo>
                    <a:lnTo>
                      <a:pt x="32522" y="18414"/>
                    </a:lnTo>
                    <a:lnTo>
                      <a:pt x="32037" y="18392"/>
                    </a:lnTo>
                    <a:lnTo>
                      <a:pt x="31551" y="18414"/>
                    </a:lnTo>
                    <a:lnTo>
                      <a:pt x="31286" y="18480"/>
                    </a:lnTo>
                    <a:lnTo>
                      <a:pt x="30999" y="18502"/>
                    </a:lnTo>
                    <a:lnTo>
                      <a:pt x="30381" y="18524"/>
                    </a:lnTo>
                    <a:lnTo>
                      <a:pt x="29740" y="18546"/>
                    </a:lnTo>
                    <a:lnTo>
                      <a:pt x="29409" y="18546"/>
                    </a:lnTo>
                    <a:lnTo>
                      <a:pt x="29100" y="18568"/>
                    </a:lnTo>
                    <a:lnTo>
                      <a:pt x="29012" y="18679"/>
                    </a:lnTo>
                    <a:lnTo>
                      <a:pt x="28857" y="18590"/>
                    </a:lnTo>
                    <a:lnTo>
                      <a:pt x="28658" y="18679"/>
                    </a:lnTo>
                    <a:lnTo>
                      <a:pt x="28504" y="18745"/>
                    </a:lnTo>
                    <a:lnTo>
                      <a:pt x="27842" y="18723"/>
                    </a:lnTo>
                    <a:lnTo>
                      <a:pt x="27179" y="18701"/>
                    </a:lnTo>
                    <a:lnTo>
                      <a:pt x="26517" y="18635"/>
                    </a:lnTo>
                    <a:lnTo>
                      <a:pt x="26186" y="18590"/>
                    </a:lnTo>
                    <a:lnTo>
                      <a:pt x="25854" y="18524"/>
                    </a:lnTo>
                    <a:lnTo>
                      <a:pt x="25501" y="18524"/>
                    </a:lnTo>
                    <a:lnTo>
                      <a:pt x="25413" y="18502"/>
                    </a:lnTo>
                    <a:lnTo>
                      <a:pt x="25214" y="18414"/>
                    </a:lnTo>
                    <a:lnTo>
                      <a:pt x="25015" y="18303"/>
                    </a:lnTo>
                    <a:lnTo>
                      <a:pt x="24839" y="18215"/>
                    </a:lnTo>
                    <a:lnTo>
                      <a:pt x="24839" y="18215"/>
                    </a:lnTo>
                    <a:lnTo>
                      <a:pt x="25082" y="18326"/>
                    </a:lnTo>
                    <a:lnTo>
                      <a:pt x="25347" y="18392"/>
                    </a:lnTo>
                    <a:lnTo>
                      <a:pt x="25854" y="18524"/>
                    </a:lnTo>
                    <a:lnTo>
                      <a:pt x="26252" y="18502"/>
                    </a:lnTo>
                    <a:lnTo>
                      <a:pt x="26627" y="18458"/>
                    </a:lnTo>
                    <a:lnTo>
                      <a:pt x="27378" y="18392"/>
                    </a:lnTo>
                    <a:lnTo>
                      <a:pt x="27753" y="18370"/>
                    </a:lnTo>
                    <a:lnTo>
                      <a:pt x="28106" y="18392"/>
                    </a:lnTo>
                    <a:lnTo>
                      <a:pt x="28482" y="18480"/>
                    </a:lnTo>
                    <a:lnTo>
                      <a:pt x="28658" y="18524"/>
                    </a:lnTo>
                    <a:lnTo>
                      <a:pt x="28857" y="18590"/>
                    </a:lnTo>
                    <a:lnTo>
                      <a:pt x="28968" y="18568"/>
                    </a:lnTo>
                    <a:lnTo>
                      <a:pt x="29100" y="18568"/>
                    </a:lnTo>
                    <a:lnTo>
                      <a:pt x="29188" y="18480"/>
                    </a:lnTo>
                    <a:lnTo>
                      <a:pt x="29277" y="18392"/>
                    </a:lnTo>
                    <a:lnTo>
                      <a:pt x="29365" y="18348"/>
                    </a:lnTo>
                    <a:lnTo>
                      <a:pt x="29475" y="18281"/>
                    </a:lnTo>
                    <a:lnTo>
                      <a:pt x="29696" y="18237"/>
                    </a:lnTo>
                    <a:lnTo>
                      <a:pt x="29917" y="18215"/>
                    </a:lnTo>
                    <a:lnTo>
                      <a:pt x="30160" y="18237"/>
                    </a:lnTo>
                    <a:lnTo>
                      <a:pt x="30403" y="18281"/>
                    </a:lnTo>
                    <a:lnTo>
                      <a:pt x="30866" y="18370"/>
                    </a:lnTo>
                    <a:lnTo>
                      <a:pt x="30866" y="18303"/>
                    </a:lnTo>
                    <a:lnTo>
                      <a:pt x="30888" y="18259"/>
                    </a:lnTo>
                    <a:lnTo>
                      <a:pt x="30933" y="18237"/>
                    </a:lnTo>
                    <a:lnTo>
                      <a:pt x="30977" y="18237"/>
                    </a:lnTo>
                    <a:lnTo>
                      <a:pt x="31087" y="18215"/>
                    </a:lnTo>
                    <a:lnTo>
                      <a:pt x="31131" y="18171"/>
                    </a:lnTo>
                    <a:lnTo>
                      <a:pt x="31175" y="18105"/>
                    </a:lnTo>
                    <a:lnTo>
                      <a:pt x="32257" y="17685"/>
                    </a:lnTo>
                    <a:lnTo>
                      <a:pt x="33207" y="17288"/>
                    </a:lnTo>
                    <a:lnTo>
                      <a:pt x="33229" y="17266"/>
                    </a:lnTo>
                    <a:lnTo>
                      <a:pt x="33560" y="17200"/>
                    </a:lnTo>
                    <a:lnTo>
                      <a:pt x="33891" y="17133"/>
                    </a:lnTo>
                    <a:lnTo>
                      <a:pt x="34531" y="17089"/>
                    </a:lnTo>
                    <a:lnTo>
                      <a:pt x="34841" y="17045"/>
                    </a:lnTo>
                    <a:lnTo>
                      <a:pt x="35150" y="16979"/>
                    </a:lnTo>
                    <a:lnTo>
                      <a:pt x="35304" y="16935"/>
                    </a:lnTo>
                    <a:lnTo>
                      <a:pt x="35437" y="16868"/>
                    </a:lnTo>
                    <a:lnTo>
                      <a:pt x="35591" y="16780"/>
                    </a:lnTo>
                    <a:lnTo>
                      <a:pt x="35746" y="16670"/>
                    </a:lnTo>
                    <a:lnTo>
                      <a:pt x="35834" y="16625"/>
                    </a:lnTo>
                    <a:lnTo>
                      <a:pt x="35944" y="16581"/>
                    </a:lnTo>
                    <a:lnTo>
                      <a:pt x="36055" y="16559"/>
                    </a:lnTo>
                    <a:lnTo>
                      <a:pt x="36452" y="16559"/>
                    </a:lnTo>
                    <a:lnTo>
                      <a:pt x="36563" y="16537"/>
                    </a:lnTo>
                    <a:lnTo>
                      <a:pt x="36695" y="16515"/>
                    </a:lnTo>
                    <a:lnTo>
                      <a:pt x="36916" y="16361"/>
                    </a:lnTo>
                    <a:lnTo>
                      <a:pt x="37137" y="16250"/>
                    </a:lnTo>
                    <a:lnTo>
                      <a:pt x="36673" y="16096"/>
                    </a:lnTo>
                    <a:lnTo>
                      <a:pt x="36673" y="16074"/>
                    </a:lnTo>
                    <a:lnTo>
                      <a:pt x="36717" y="16051"/>
                    </a:lnTo>
                    <a:lnTo>
                      <a:pt x="36916" y="15985"/>
                    </a:lnTo>
                    <a:lnTo>
                      <a:pt x="37600" y="15786"/>
                    </a:lnTo>
                    <a:lnTo>
                      <a:pt x="37932" y="15698"/>
                    </a:lnTo>
                    <a:lnTo>
                      <a:pt x="38417" y="15522"/>
                    </a:lnTo>
                    <a:lnTo>
                      <a:pt x="38815" y="15345"/>
                    </a:lnTo>
                    <a:lnTo>
                      <a:pt x="38969" y="15257"/>
                    </a:lnTo>
                    <a:lnTo>
                      <a:pt x="39080" y="15168"/>
                    </a:lnTo>
                    <a:lnTo>
                      <a:pt x="39146" y="15080"/>
                    </a:lnTo>
                    <a:lnTo>
                      <a:pt x="39168" y="15036"/>
                    </a:lnTo>
                    <a:lnTo>
                      <a:pt x="39146" y="14992"/>
                    </a:lnTo>
                    <a:lnTo>
                      <a:pt x="39124" y="14970"/>
                    </a:lnTo>
                    <a:lnTo>
                      <a:pt x="39058" y="14970"/>
                    </a:lnTo>
                    <a:lnTo>
                      <a:pt x="38793" y="15014"/>
                    </a:lnTo>
                    <a:lnTo>
                      <a:pt x="37887" y="15168"/>
                    </a:lnTo>
                    <a:lnTo>
                      <a:pt x="37622" y="15212"/>
                    </a:lnTo>
                    <a:lnTo>
                      <a:pt x="37093" y="15279"/>
                    </a:lnTo>
                    <a:lnTo>
                      <a:pt x="36519" y="15345"/>
                    </a:lnTo>
                    <a:lnTo>
                      <a:pt x="35967" y="15367"/>
                    </a:lnTo>
                    <a:lnTo>
                      <a:pt x="35437" y="15345"/>
                    </a:lnTo>
                    <a:lnTo>
                      <a:pt x="35392" y="15279"/>
                    </a:lnTo>
                    <a:lnTo>
                      <a:pt x="35370" y="15168"/>
                    </a:lnTo>
                    <a:lnTo>
                      <a:pt x="35370" y="15058"/>
                    </a:lnTo>
                    <a:lnTo>
                      <a:pt x="35370" y="14947"/>
                    </a:lnTo>
                    <a:lnTo>
                      <a:pt x="35437" y="14683"/>
                    </a:lnTo>
                    <a:lnTo>
                      <a:pt x="35547" y="14418"/>
                    </a:lnTo>
                    <a:lnTo>
                      <a:pt x="35680" y="14153"/>
                    </a:lnTo>
                    <a:lnTo>
                      <a:pt x="35790" y="13932"/>
                    </a:lnTo>
                    <a:lnTo>
                      <a:pt x="35922" y="13755"/>
                    </a:lnTo>
                    <a:lnTo>
                      <a:pt x="36011" y="13667"/>
                    </a:lnTo>
                    <a:lnTo>
                      <a:pt x="36077" y="13579"/>
                    </a:lnTo>
                    <a:lnTo>
                      <a:pt x="35437" y="13468"/>
                    </a:lnTo>
                    <a:lnTo>
                      <a:pt x="34620" y="13623"/>
                    </a:lnTo>
                    <a:lnTo>
                      <a:pt x="34399" y="13667"/>
                    </a:lnTo>
                    <a:lnTo>
                      <a:pt x="34222" y="13689"/>
                    </a:lnTo>
                    <a:lnTo>
                      <a:pt x="33450" y="13799"/>
                    </a:lnTo>
                    <a:lnTo>
                      <a:pt x="32677" y="13866"/>
                    </a:lnTo>
                    <a:lnTo>
                      <a:pt x="33163" y="13667"/>
                    </a:lnTo>
                    <a:lnTo>
                      <a:pt x="33405" y="13534"/>
                    </a:lnTo>
                    <a:lnTo>
                      <a:pt x="33560" y="13468"/>
                    </a:lnTo>
                    <a:lnTo>
                      <a:pt x="33737" y="13424"/>
                    </a:lnTo>
                    <a:lnTo>
                      <a:pt x="34046" y="13358"/>
                    </a:lnTo>
                    <a:lnTo>
                      <a:pt x="34377" y="13336"/>
                    </a:lnTo>
                    <a:lnTo>
                      <a:pt x="34686" y="13358"/>
                    </a:lnTo>
                    <a:lnTo>
                      <a:pt x="35061" y="13402"/>
                    </a:lnTo>
                    <a:lnTo>
                      <a:pt x="35437" y="13468"/>
                    </a:lnTo>
                    <a:lnTo>
                      <a:pt x="36187" y="13292"/>
                    </a:lnTo>
                    <a:lnTo>
                      <a:pt x="36607" y="13159"/>
                    </a:lnTo>
                    <a:lnTo>
                      <a:pt x="36342" y="13358"/>
                    </a:lnTo>
                    <a:lnTo>
                      <a:pt x="36077" y="13579"/>
                    </a:lnTo>
                    <a:lnTo>
                      <a:pt x="36496" y="13645"/>
                    </a:lnTo>
                    <a:lnTo>
                      <a:pt x="36894" y="13689"/>
                    </a:lnTo>
                    <a:lnTo>
                      <a:pt x="37203" y="13490"/>
                    </a:lnTo>
                    <a:lnTo>
                      <a:pt x="37424" y="13358"/>
                    </a:lnTo>
                    <a:lnTo>
                      <a:pt x="37622" y="13269"/>
                    </a:lnTo>
                    <a:lnTo>
                      <a:pt x="37755" y="13203"/>
                    </a:lnTo>
                    <a:lnTo>
                      <a:pt x="38020" y="12651"/>
                    </a:lnTo>
                    <a:lnTo>
                      <a:pt x="37932" y="12651"/>
                    </a:lnTo>
                    <a:lnTo>
                      <a:pt x="37291" y="12916"/>
                    </a:lnTo>
                    <a:lnTo>
                      <a:pt x="36607" y="13159"/>
                    </a:lnTo>
                    <a:lnTo>
                      <a:pt x="36607" y="13159"/>
                    </a:lnTo>
                    <a:lnTo>
                      <a:pt x="36629" y="13137"/>
                    </a:lnTo>
                    <a:lnTo>
                      <a:pt x="36386" y="13115"/>
                    </a:lnTo>
                    <a:lnTo>
                      <a:pt x="36143" y="13071"/>
                    </a:lnTo>
                    <a:lnTo>
                      <a:pt x="35878" y="13027"/>
                    </a:lnTo>
                    <a:lnTo>
                      <a:pt x="35437" y="12938"/>
                    </a:lnTo>
                    <a:lnTo>
                      <a:pt x="35370" y="12938"/>
                    </a:lnTo>
                    <a:lnTo>
                      <a:pt x="35282" y="12916"/>
                    </a:lnTo>
                    <a:lnTo>
                      <a:pt x="35216" y="12894"/>
                    </a:lnTo>
                    <a:lnTo>
                      <a:pt x="34553" y="13027"/>
                    </a:lnTo>
                    <a:lnTo>
                      <a:pt x="33869" y="13137"/>
                    </a:lnTo>
                    <a:lnTo>
                      <a:pt x="33207" y="13225"/>
                    </a:lnTo>
                    <a:lnTo>
                      <a:pt x="32522" y="13269"/>
                    </a:lnTo>
                    <a:lnTo>
                      <a:pt x="33008" y="13071"/>
                    </a:lnTo>
                    <a:lnTo>
                      <a:pt x="33273" y="12938"/>
                    </a:lnTo>
                    <a:lnTo>
                      <a:pt x="33538" y="12828"/>
                    </a:lnTo>
                    <a:lnTo>
                      <a:pt x="33803" y="12784"/>
                    </a:lnTo>
                    <a:lnTo>
                      <a:pt x="34090" y="12762"/>
                    </a:lnTo>
                    <a:lnTo>
                      <a:pt x="34355" y="12762"/>
                    </a:lnTo>
                    <a:lnTo>
                      <a:pt x="34642" y="12806"/>
                    </a:lnTo>
                    <a:lnTo>
                      <a:pt x="35216" y="12894"/>
                    </a:lnTo>
                    <a:lnTo>
                      <a:pt x="35348" y="12872"/>
                    </a:lnTo>
                    <a:lnTo>
                      <a:pt x="35370" y="12872"/>
                    </a:lnTo>
                    <a:lnTo>
                      <a:pt x="36055" y="12695"/>
                    </a:lnTo>
                    <a:lnTo>
                      <a:pt x="36717" y="12475"/>
                    </a:lnTo>
                    <a:lnTo>
                      <a:pt x="37203" y="12298"/>
                    </a:lnTo>
                    <a:lnTo>
                      <a:pt x="37667" y="12099"/>
                    </a:lnTo>
                    <a:lnTo>
                      <a:pt x="36364" y="12099"/>
                    </a:lnTo>
                    <a:lnTo>
                      <a:pt x="36011" y="12143"/>
                    </a:lnTo>
                    <a:lnTo>
                      <a:pt x="35238" y="12276"/>
                    </a:lnTo>
                    <a:lnTo>
                      <a:pt x="34465" y="12408"/>
                    </a:lnTo>
                    <a:lnTo>
                      <a:pt x="33714" y="12519"/>
                    </a:lnTo>
                    <a:lnTo>
                      <a:pt x="32942" y="12607"/>
                    </a:lnTo>
                    <a:lnTo>
                      <a:pt x="32037" y="12673"/>
                    </a:lnTo>
                    <a:lnTo>
                      <a:pt x="31440" y="12695"/>
                    </a:lnTo>
                    <a:lnTo>
                      <a:pt x="30535" y="12695"/>
                    </a:lnTo>
                    <a:lnTo>
                      <a:pt x="29873" y="12673"/>
                    </a:lnTo>
                    <a:lnTo>
                      <a:pt x="29652" y="12784"/>
                    </a:lnTo>
                    <a:lnTo>
                      <a:pt x="29409" y="12872"/>
                    </a:lnTo>
                    <a:lnTo>
                      <a:pt x="29188" y="12916"/>
                    </a:lnTo>
                    <a:lnTo>
                      <a:pt x="28990" y="12938"/>
                    </a:lnTo>
                    <a:lnTo>
                      <a:pt x="28769" y="12916"/>
                    </a:lnTo>
                    <a:lnTo>
                      <a:pt x="28548" y="12894"/>
                    </a:lnTo>
                    <a:lnTo>
                      <a:pt x="28106" y="12806"/>
                    </a:lnTo>
                    <a:lnTo>
                      <a:pt x="27223" y="12585"/>
                    </a:lnTo>
                    <a:lnTo>
                      <a:pt x="27047" y="12541"/>
                    </a:lnTo>
                    <a:lnTo>
                      <a:pt x="27047" y="12607"/>
                    </a:lnTo>
                    <a:lnTo>
                      <a:pt x="27003" y="12651"/>
                    </a:lnTo>
                    <a:lnTo>
                      <a:pt x="26958" y="12695"/>
                    </a:lnTo>
                    <a:lnTo>
                      <a:pt x="26914" y="12695"/>
                    </a:lnTo>
                    <a:lnTo>
                      <a:pt x="26804" y="12718"/>
                    </a:lnTo>
                    <a:lnTo>
                      <a:pt x="26760" y="12740"/>
                    </a:lnTo>
                    <a:lnTo>
                      <a:pt x="26738" y="12762"/>
                    </a:lnTo>
                    <a:lnTo>
                      <a:pt x="26451" y="12784"/>
                    </a:lnTo>
                    <a:lnTo>
                      <a:pt x="26186" y="12784"/>
                    </a:lnTo>
                    <a:lnTo>
                      <a:pt x="25921" y="12740"/>
                    </a:lnTo>
                    <a:lnTo>
                      <a:pt x="25656" y="12651"/>
                    </a:lnTo>
                    <a:lnTo>
                      <a:pt x="25391" y="12563"/>
                    </a:lnTo>
                    <a:lnTo>
                      <a:pt x="25148" y="12453"/>
                    </a:lnTo>
                    <a:lnTo>
                      <a:pt x="24618" y="12210"/>
                    </a:lnTo>
                    <a:lnTo>
                      <a:pt x="24574" y="12166"/>
                    </a:lnTo>
                    <a:lnTo>
                      <a:pt x="24552" y="12099"/>
                    </a:lnTo>
                    <a:lnTo>
                      <a:pt x="24530" y="12011"/>
                    </a:lnTo>
                    <a:lnTo>
                      <a:pt x="24508" y="11923"/>
                    </a:lnTo>
                    <a:lnTo>
                      <a:pt x="24486" y="11945"/>
                    </a:lnTo>
                    <a:lnTo>
                      <a:pt x="24287" y="12011"/>
                    </a:lnTo>
                    <a:lnTo>
                      <a:pt x="24066" y="12055"/>
                    </a:lnTo>
                    <a:lnTo>
                      <a:pt x="23867" y="12077"/>
                    </a:lnTo>
                    <a:lnTo>
                      <a:pt x="23669" y="12099"/>
                    </a:lnTo>
                    <a:lnTo>
                      <a:pt x="23448" y="12099"/>
                    </a:lnTo>
                    <a:lnTo>
                      <a:pt x="23227" y="12077"/>
                    </a:lnTo>
                    <a:lnTo>
                      <a:pt x="22940" y="12033"/>
                    </a:lnTo>
                    <a:lnTo>
                      <a:pt x="22675" y="11967"/>
                    </a:lnTo>
                    <a:lnTo>
                      <a:pt x="22410" y="11901"/>
                    </a:lnTo>
                    <a:lnTo>
                      <a:pt x="22013" y="11746"/>
                    </a:lnTo>
                    <a:lnTo>
                      <a:pt x="21637" y="11569"/>
                    </a:lnTo>
                    <a:lnTo>
                      <a:pt x="21130" y="11304"/>
                    </a:lnTo>
                    <a:lnTo>
                      <a:pt x="20953" y="11216"/>
                    </a:lnTo>
                    <a:lnTo>
                      <a:pt x="20754" y="11084"/>
                    </a:lnTo>
                    <a:lnTo>
                      <a:pt x="21019" y="11194"/>
                    </a:lnTo>
                    <a:lnTo>
                      <a:pt x="21483" y="11327"/>
                    </a:lnTo>
                    <a:lnTo>
                      <a:pt x="21969" y="11437"/>
                    </a:lnTo>
                    <a:lnTo>
                      <a:pt x="22498" y="11525"/>
                    </a:lnTo>
                    <a:lnTo>
                      <a:pt x="23028" y="11592"/>
                    </a:lnTo>
                    <a:lnTo>
                      <a:pt x="22057" y="11327"/>
                    </a:lnTo>
                    <a:lnTo>
                      <a:pt x="21880" y="11282"/>
                    </a:lnTo>
                    <a:lnTo>
                      <a:pt x="21240" y="11084"/>
                    </a:lnTo>
                    <a:lnTo>
                      <a:pt x="20246" y="10753"/>
                    </a:lnTo>
                    <a:lnTo>
                      <a:pt x="19739" y="10554"/>
                    </a:lnTo>
                    <a:lnTo>
                      <a:pt x="19253" y="10355"/>
                    </a:lnTo>
                    <a:lnTo>
                      <a:pt x="18568" y="10046"/>
                    </a:lnTo>
                    <a:lnTo>
                      <a:pt x="18326" y="9936"/>
                    </a:lnTo>
                    <a:lnTo>
                      <a:pt x="17950" y="9759"/>
                    </a:lnTo>
                    <a:lnTo>
                      <a:pt x="17597" y="9582"/>
                    </a:lnTo>
                    <a:lnTo>
                      <a:pt x="17420" y="9494"/>
                    </a:lnTo>
                    <a:lnTo>
                      <a:pt x="16559" y="9119"/>
                    </a:lnTo>
                    <a:lnTo>
                      <a:pt x="15698" y="8787"/>
                    </a:lnTo>
                    <a:lnTo>
                      <a:pt x="15654" y="8765"/>
                    </a:lnTo>
                    <a:lnTo>
                      <a:pt x="14970" y="8478"/>
                    </a:lnTo>
                    <a:lnTo>
                      <a:pt x="14153" y="8169"/>
                    </a:lnTo>
                    <a:lnTo>
                      <a:pt x="13689" y="7993"/>
                    </a:lnTo>
                    <a:lnTo>
                      <a:pt x="13380" y="7860"/>
                    </a:lnTo>
                    <a:lnTo>
                      <a:pt x="13159" y="7750"/>
                    </a:lnTo>
                    <a:lnTo>
                      <a:pt x="12938" y="7617"/>
                    </a:lnTo>
                    <a:lnTo>
                      <a:pt x="12740" y="7485"/>
                    </a:lnTo>
                    <a:lnTo>
                      <a:pt x="12541" y="7330"/>
                    </a:lnTo>
                    <a:lnTo>
                      <a:pt x="12188" y="6999"/>
                    </a:lnTo>
                    <a:lnTo>
                      <a:pt x="12011" y="6845"/>
                    </a:lnTo>
                    <a:lnTo>
                      <a:pt x="11857" y="6646"/>
                    </a:lnTo>
                    <a:lnTo>
                      <a:pt x="12099" y="6602"/>
                    </a:lnTo>
                    <a:lnTo>
                      <a:pt x="11967" y="6469"/>
                    </a:lnTo>
                    <a:lnTo>
                      <a:pt x="11658" y="6138"/>
                    </a:lnTo>
                    <a:lnTo>
                      <a:pt x="11371" y="5829"/>
                    </a:lnTo>
                    <a:lnTo>
                      <a:pt x="11062" y="5542"/>
                    </a:lnTo>
                    <a:lnTo>
                      <a:pt x="10731" y="5255"/>
                    </a:lnTo>
                    <a:lnTo>
                      <a:pt x="10399" y="4990"/>
                    </a:lnTo>
                    <a:lnTo>
                      <a:pt x="10223" y="4857"/>
                    </a:lnTo>
                    <a:lnTo>
                      <a:pt x="9604" y="4328"/>
                    </a:lnTo>
                    <a:lnTo>
                      <a:pt x="9163" y="3930"/>
                    </a:lnTo>
                    <a:lnTo>
                      <a:pt x="8766" y="3489"/>
                    </a:lnTo>
                    <a:lnTo>
                      <a:pt x="8478" y="3179"/>
                    </a:lnTo>
                    <a:lnTo>
                      <a:pt x="8125" y="2716"/>
                    </a:lnTo>
                    <a:lnTo>
                      <a:pt x="7794" y="2230"/>
                    </a:lnTo>
                    <a:lnTo>
                      <a:pt x="7463" y="1700"/>
                    </a:lnTo>
                    <a:lnTo>
                      <a:pt x="7176" y="1148"/>
                    </a:lnTo>
                    <a:lnTo>
                      <a:pt x="7021" y="883"/>
                    </a:lnTo>
                    <a:lnTo>
                      <a:pt x="6845" y="618"/>
                    </a:lnTo>
                    <a:lnTo>
                      <a:pt x="6690" y="353"/>
                    </a:lnTo>
                    <a:lnTo>
                      <a:pt x="6558" y="66"/>
                    </a:lnTo>
                    <a:lnTo>
                      <a:pt x="6513" y="22"/>
                    </a:lnTo>
                    <a:lnTo>
                      <a:pt x="6469"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1"/>
              <p:cNvSpPr/>
              <p:nvPr/>
            </p:nvSpPr>
            <p:spPr>
              <a:xfrm rot="-8999924">
                <a:off x="4959378" y="-431593"/>
                <a:ext cx="320561" cy="60951"/>
              </a:xfrm>
              <a:custGeom>
                <a:avLst/>
                <a:gdLst/>
                <a:ahLst/>
                <a:cxnLst/>
                <a:rect l="l" t="t" r="r" b="b"/>
                <a:pathLst>
                  <a:path w="5233" h="995" extrusionOk="0">
                    <a:moveTo>
                      <a:pt x="1678" y="1"/>
                    </a:moveTo>
                    <a:lnTo>
                      <a:pt x="1347" y="23"/>
                    </a:lnTo>
                    <a:lnTo>
                      <a:pt x="662" y="89"/>
                    </a:lnTo>
                    <a:lnTo>
                      <a:pt x="0" y="156"/>
                    </a:lnTo>
                    <a:lnTo>
                      <a:pt x="1369" y="531"/>
                    </a:lnTo>
                    <a:lnTo>
                      <a:pt x="2340" y="730"/>
                    </a:lnTo>
                    <a:lnTo>
                      <a:pt x="3312" y="862"/>
                    </a:lnTo>
                    <a:lnTo>
                      <a:pt x="4261" y="950"/>
                    </a:lnTo>
                    <a:lnTo>
                      <a:pt x="5233" y="995"/>
                    </a:lnTo>
                    <a:lnTo>
                      <a:pt x="5233" y="995"/>
                    </a:lnTo>
                    <a:lnTo>
                      <a:pt x="4570" y="818"/>
                    </a:lnTo>
                    <a:lnTo>
                      <a:pt x="3930" y="597"/>
                    </a:lnTo>
                    <a:lnTo>
                      <a:pt x="3290" y="376"/>
                    </a:lnTo>
                    <a:lnTo>
                      <a:pt x="2672" y="111"/>
                    </a:lnTo>
                    <a:lnTo>
                      <a:pt x="2340" y="45"/>
                    </a:lnTo>
                    <a:lnTo>
                      <a:pt x="2009" y="23"/>
                    </a:lnTo>
                    <a:lnTo>
                      <a:pt x="1678"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1"/>
              <p:cNvSpPr/>
              <p:nvPr/>
            </p:nvSpPr>
            <p:spPr>
              <a:xfrm rot="-8999924">
                <a:off x="4343660" y="-728880"/>
                <a:ext cx="711508" cy="101504"/>
              </a:xfrm>
              <a:custGeom>
                <a:avLst/>
                <a:gdLst/>
                <a:ahLst/>
                <a:cxnLst/>
                <a:rect l="l" t="t" r="r" b="b"/>
                <a:pathLst>
                  <a:path w="11615" h="1657" extrusionOk="0">
                    <a:moveTo>
                      <a:pt x="906" y="1"/>
                    </a:moveTo>
                    <a:lnTo>
                      <a:pt x="222" y="23"/>
                    </a:lnTo>
                    <a:lnTo>
                      <a:pt x="1" y="23"/>
                    </a:lnTo>
                    <a:lnTo>
                      <a:pt x="597" y="199"/>
                    </a:lnTo>
                    <a:lnTo>
                      <a:pt x="1193" y="354"/>
                    </a:lnTo>
                    <a:lnTo>
                      <a:pt x="1789" y="508"/>
                    </a:lnTo>
                    <a:lnTo>
                      <a:pt x="2385" y="641"/>
                    </a:lnTo>
                    <a:lnTo>
                      <a:pt x="2982" y="751"/>
                    </a:lnTo>
                    <a:lnTo>
                      <a:pt x="3600" y="840"/>
                    </a:lnTo>
                    <a:lnTo>
                      <a:pt x="4196" y="928"/>
                    </a:lnTo>
                    <a:lnTo>
                      <a:pt x="4814" y="994"/>
                    </a:lnTo>
                    <a:lnTo>
                      <a:pt x="3931" y="972"/>
                    </a:lnTo>
                    <a:lnTo>
                      <a:pt x="3048" y="950"/>
                    </a:lnTo>
                    <a:lnTo>
                      <a:pt x="1281" y="862"/>
                    </a:lnTo>
                    <a:lnTo>
                      <a:pt x="752" y="862"/>
                    </a:lnTo>
                    <a:lnTo>
                      <a:pt x="222" y="840"/>
                    </a:lnTo>
                    <a:lnTo>
                      <a:pt x="222" y="840"/>
                    </a:lnTo>
                    <a:lnTo>
                      <a:pt x="1215" y="1104"/>
                    </a:lnTo>
                    <a:lnTo>
                      <a:pt x="2209" y="1325"/>
                    </a:lnTo>
                    <a:lnTo>
                      <a:pt x="3224" y="1502"/>
                    </a:lnTo>
                    <a:lnTo>
                      <a:pt x="4262" y="1634"/>
                    </a:lnTo>
                    <a:lnTo>
                      <a:pt x="5101" y="1656"/>
                    </a:lnTo>
                    <a:lnTo>
                      <a:pt x="5962" y="1634"/>
                    </a:lnTo>
                    <a:lnTo>
                      <a:pt x="6801" y="1590"/>
                    </a:lnTo>
                    <a:lnTo>
                      <a:pt x="7640" y="1546"/>
                    </a:lnTo>
                    <a:lnTo>
                      <a:pt x="8479" y="1458"/>
                    </a:lnTo>
                    <a:lnTo>
                      <a:pt x="9296" y="1325"/>
                    </a:lnTo>
                    <a:lnTo>
                      <a:pt x="10091" y="1171"/>
                    </a:lnTo>
                    <a:lnTo>
                      <a:pt x="10908" y="994"/>
                    </a:lnTo>
                    <a:lnTo>
                      <a:pt x="11614" y="862"/>
                    </a:lnTo>
                    <a:lnTo>
                      <a:pt x="10157" y="795"/>
                    </a:lnTo>
                    <a:lnTo>
                      <a:pt x="8700" y="663"/>
                    </a:lnTo>
                    <a:lnTo>
                      <a:pt x="7243" y="530"/>
                    </a:lnTo>
                    <a:lnTo>
                      <a:pt x="5808" y="376"/>
                    </a:lnTo>
                    <a:lnTo>
                      <a:pt x="4395" y="221"/>
                    </a:lnTo>
                    <a:lnTo>
                      <a:pt x="2982" y="89"/>
                    </a:lnTo>
                    <a:lnTo>
                      <a:pt x="2297" y="45"/>
                    </a:lnTo>
                    <a:lnTo>
                      <a:pt x="1591" y="23"/>
                    </a:lnTo>
                    <a:lnTo>
                      <a:pt x="906"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1"/>
              <p:cNvSpPr/>
              <p:nvPr/>
            </p:nvSpPr>
            <p:spPr>
              <a:xfrm rot="-8999924">
                <a:off x="4419576" y="-686807"/>
                <a:ext cx="43309" cy="8209"/>
              </a:xfrm>
              <a:custGeom>
                <a:avLst/>
                <a:gdLst/>
                <a:ahLst/>
                <a:cxnLst/>
                <a:rect l="l" t="t" r="r" b="b"/>
                <a:pathLst>
                  <a:path w="707" h="134" extrusionOk="0">
                    <a:moveTo>
                      <a:pt x="486" y="1"/>
                    </a:moveTo>
                    <a:lnTo>
                      <a:pt x="0" y="89"/>
                    </a:lnTo>
                    <a:lnTo>
                      <a:pt x="332" y="133"/>
                    </a:lnTo>
                    <a:lnTo>
                      <a:pt x="707" y="45"/>
                    </a:lnTo>
                    <a:lnTo>
                      <a:pt x="486"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1"/>
              <p:cNvSpPr/>
              <p:nvPr/>
            </p:nvSpPr>
            <p:spPr>
              <a:xfrm rot="-8999924">
                <a:off x="4510854" y="-194060"/>
                <a:ext cx="35223" cy="13599"/>
              </a:xfrm>
              <a:custGeom>
                <a:avLst/>
                <a:gdLst/>
                <a:ahLst/>
                <a:cxnLst/>
                <a:rect l="l" t="t" r="r" b="b"/>
                <a:pathLst>
                  <a:path w="575" h="222" extrusionOk="0">
                    <a:moveTo>
                      <a:pt x="222" y="0"/>
                    </a:moveTo>
                    <a:lnTo>
                      <a:pt x="1" y="133"/>
                    </a:lnTo>
                    <a:lnTo>
                      <a:pt x="244" y="221"/>
                    </a:lnTo>
                    <a:lnTo>
                      <a:pt x="575" y="111"/>
                    </a:lnTo>
                    <a:lnTo>
                      <a:pt x="222"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1"/>
              <p:cNvSpPr/>
              <p:nvPr/>
            </p:nvSpPr>
            <p:spPr>
              <a:xfrm rot="-8999924">
                <a:off x="4503162" y="-82753"/>
                <a:ext cx="438237" cy="66342"/>
              </a:xfrm>
              <a:custGeom>
                <a:avLst/>
                <a:gdLst/>
                <a:ahLst/>
                <a:cxnLst/>
                <a:rect l="l" t="t" r="r" b="b"/>
                <a:pathLst>
                  <a:path w="7154" h="1083" extrusionOk="0">
                    <a:moveTo>
                      <a:pt x="0" y="1"/>
                    </a:moveTo>
                    <a:lnTo>
                      <a:pt x="707" y="177"/>
                    </a:lnTo>
                    <a:lnTo>
                      <a:pt x="1436" y="332"/>
                    </a:lnTo>
                    <a:lnTo>
                      <a:pt x="1480" y="332"/>
                    </a:lnTo>
                    <a:lnTo>
                      <a:pt x="2915" y="619"/>
                    </a:lnTo>
                    <a:lnTo>
                      <a:pt x="4284" y="840"/>
                    </a:lnTo>
                    <a:lnTo>
                      <a:pt x="4946" y="928"/>
                    </a:lnTo>
                    <a:lnTo>
                      <a:pt x="5586" y="994"/>
                    </a:lnTo>
                    <a:lnTo>
                      <a:pt x="6227" y="1038"/>
                    </a:lnTo>
                    <a:lnTo>
                      <a:pt x="6845" y="1082"/>
                    </a:lnTo>
                    <a:lnTo>
                      <a:pt x="7154" y="928"/>
                    </a:lnTo>
                    <a:lnTo>
                      <a:pt x="6779" y="773"/>
                    </a:lnTo>
                    <a:lnTo>
                      <a:pt x="6403" y="663"/>
                    </a:lnTo>
                    <a:lnTo>
                      <a:pt x="6006" y="552"/>
                    </a:lnTo>
                    <a:lnTo>
                      <a:pt x="5608" y="464"/>
                    </a:lnTo>
                    <a:lnTo>
                      <a:pt x="5189" y="420"/>
                    </a:lnTo>
                    <a:lnTo>
                      <a:pt x="4769" y="376"/>
                    </a:lnTo>
                    <a:lnTo>
                      <a:pt x="4350" y="376"/>
                    </a:lnTo>
                    <a:lnTo>
                      <a:pt x="3908" y="420"/>
                    </a:lnTo>
                    <a:lnTo>
                      <a:pt x="3688" y="464"/>
                    </a:lnTo>
                    <a:lnTo>
                      <a:pt x="3467" y="508"/>
                    </a:lnTo>
                    <a:lnTo>
                      <a:pt x="3224" y="552"/>
                    </a:lnTo>
                    <a:lnTo>
                      <a:pt x="3136" y="552"/>
                    </a:lnTo>
                    <a:lnTo>
                      <a:pt x="3047" y="530"/>
                    </a:lnTo>
                    <a:lnTo>
                      <a:pt x="2694" y="442"/>
                    </a:lnTo>
                    <a:lnTo>
                      <a:pt x="2319" y="354"/>
                    </a:lnTo>
                    <a:lnTo>
                      <a:pt x="1546" y="199"/>
                    </a:lnTo>
                    <a:lnTo>
                      <a:pt x="773" y="111"/>
                    </a:lnTo>
                    <a:lnTo>
                      <a:pt x="0"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2" name="Google Shape;1442;p21"/>
            <p:cNvSpPr/>
            <p:nvPr/>
          </p:nvSpPr>
          <p:spPr>
            <a:xfrm rot="-9900030">
              <a:off x="7489563" y="164484"/>
              <a:ext cx="2284469" cy="1054814"/>
            </a:xfrm>
            <a:custGeom>
              <a:avLst/>
              <a:gdLst/>
              <a:ahLst/>
              <a:cxnLst/>
              <a:rect l="l" t="t" r="r" b="b"/>
              <a:pathLst>
                <a:path w="43562" h="20114" extrusionOk="0">
                  <a:moveTo>
                    <a:pt x="3334" y="3003"/>
                  </a:moveTo>
                  <a:lnTo>
                    <a:pt x="3445" y="3025"/>
                  </a:lnTo>
                  <a:lnTo>
                    <a:pt x="3555" y="3069"/>
                  </a:lnTo>
                  <a:lnTo>
                    <a:pt x="3643" y="3113"/>
                  </a:lnTo>
                  <a:lnTo>
                    <a:pt x="3687" y="3202"/>
                  </a:lnTo>
                  <a:lnTo>
                    <a:pt x="3665" y="3290"/>
                  </a:lnTo>
                  <a:lnTo>
                    <a:pt x="3334" y="3003"/>
                  </a:lnTo>
                  <a:close/>
                  <a:moveTo>
                    <a:pt x="2959" y="3003"/>
                  </a:moveTo>
                  <a:lnTo>
                    <a:pt x="3467" y="3709"/>
                  </a:lnTo>
                  <a:lnTo>
                    <a:pt x="3996" y="4394"/>
                  </a:lnTo>
                  <a:lnTo>
                    <a:pt x="4217" y="4703"/>
                  </a:lnTo>
                  <a:lnTo>
                    <a:pt x="4438" y="5034"/>
                  </a:lnTo>
                  <a:lnTo>
                    <a:pt x="4593" y="5255"/>
                  </a:lnTo>
                  <a:lnTo>
                    <a:pt x="4703" y="5498"/>
                  </a:lnTo>
                  <a:lnTo>
                    <a:pt x="4791" y="5652"/>
                  </a:lnTo>
                  <a:lnTo>
                    <a:pt x="4615" y="5476"/>
                  </a:lnTo>
                  <a:lnTo>
                    <a:pt x="4217" y="5034"/>
                  </a:lnTo>
                  <a:lnTo>
                    <a:pt x="3952" y="4725"/>
                  </a:lnTo>
                  <a:lnTo>
                    <a:pt x="3687" y="4394"/>
                  </a:lnTo>
                  <a:lnTo>
                    <a:pt x="3422" y="4063"/>
                  </a:lnTo>
                  <a:lnTo>
                    <a:pt x="3224" y="3709"/>
                  </a:lnTo>
                  <a:lnTo>
                    <a:pt x="3025" y="3378"/>
                  </a:lnTo>
                  <a:lnTo>
                    <a:pt x="2937" y="3202"/>
                  </a:lnTo>
                  <a:lnTo>
                    <a:pt x="2870" y="3025"/>
                  </a:lnTo>
                  <a:lnTo>
                    <a:pt x="2959" y="3003"/>
                  </a:lnTo>
                  <a:close/>
                  <a:moveTo>
                    <a:pt x="5299" y="9891"/>
                  </a:moveTo>
                  <a:lnTo>
                    <a:pt x="5299" y="9936"/>
                  </a:lnTo>
                  <a:lnTo>
                    <a:pt x="5277" y="9936"/>
                  </a:lnTo>
                  <a:lnTo>
                    <a:pt x="5299" y="9891"/>
                  </a:lnTo>
                  <a:close/>
                  <a:moveTo>
                    <a:pt x="19827" y="10620"/>
                  </a:moveTo>
                  <a:lnTo>
                    <a:pt x="20291" y="10841"/>
                  </a:lnTo>
                  <a:lnTo>
                    <a:pt x="20754" y="11084"/>
                  </a:lnTo>
                  <a:lnTo>
                    <a:pt x="20291" y="10885"/>
                  </a:lnTo>
                  <a:lnTo>
                    <a:pt x="20048" y="10775"/>
                  </a:lnTo>
                  <a:lnTo>
                    <a:pt x="19827" y="10620"/>
                  </a:lnTo>
                  <a:close/>
                  <a:moveTo>
                    <a:pt x="17442" y="10488"/>
                  </a:moveTo>
                  <a:lnTo>
                    <a:pt x="17707" y="10532"/>
                  </a:lnTo>
                  <a:lnTo>
                    <a:pt x="18215" y="10620"/>
                  </a:lnTo>
                  <a:lnTo>
                    <a:pt x="18679" y="10730"/>
                  </a:lnTo>
                  <a:lnTo>
                    <a:pt x="19076" y="10863"/>
                  </a:lnTo>
                  <a:lnTo>
                    <a:pt x="19385" y="11017"/>
                  </a:lnTo>
                  <a:lnTo>
                    <a:pt x="19739" y="11216"/>
                  </a:lnTo>
                  <a:lnTo>
                    <a:pt x="20114" y="11415"/>
                  </a:lnTo>
                  <a:lnTo>
                    <a:pt x="20533" y="11569"/>
                  </a:lnTo>
                  <a:lnTo>
                    <a:pt x="20953" y="11724"/>
                  </a:lnTo>
                  <a:lnTo>
                    <a:pt x="21483" y="11856"/>
                  </a:lnTo>
                  <a:lnTo>
                    <a:pt x="22035" y="11967"/>
                  </a:lnTo>
                  <a:lnTo>
                    <a:pt x="22410" y="12011"/>
                  </a:lnTo>
                  <a:lnTo>
                    <a:pt x="22786" y="12033"/>
                  </a:lnTo>
                  <a:lnTo>
                    <a:pt x="22741" y="12276"/>
                  </a:lnTo>
                  <a:lnTo>
                    <a:pt x="22741" y="12298"/>
                  </a:lnTo>
                  <a:lnTo>
                    <a:pt x="22675" y="12431"/>
                  </a:lnTo>
                  <a:lnTo>
                    <a:pt x="22631" y="12519"/>
                  </a:lnTo>
                  <a:lnTo>
                    <a:pt x="22565" y="12607"/>
                  </a:lnTo>
                  <a:lnTo>
                    <a:pt x="22476" y="12673"/>
                  </a:lnTo>
                  <a:lnTo>
                    <a:pt x="22388" y="12740"/>
                  </a:lnTo>
                  <a:lnTo>
                    <a:pt x="22278" y="12784"/>
                  </a:lnTo>
                  <a:lnTo>
                    <a:pt x="22167" y="12806"/>
                  </a:lnTo>
                  <a:lnTo>
                    <a:pt x="22057" y="12828"/>
                  </a:lnTo>
                  <a:lnTo>
                    <a:pt x="21792" y="12806"/>
                  </a:lnTo>
                  <a:lnTo>
                    <a:pt x="21505" y="12762"/>
                  </a:lnTo>
                  <a:lnTo>
                    <a:pt x="21196" y="12673"/>
                  </a:lnTo>
                  <a:lnTo>
                    <a:pt x="20865" y="12541"/>
                  </a:lnTo>
                  <a:lnTo>
                    <a:pt x="20335" y="12320"/>
                  </a:lnTo>
                  <a:lnTo>
                    <a:pt x="20158" y="12232"/>
                  </a:lnTo>
                  <a:lnTo>
                    <a:pt x="19915" y="12099"/>
                  </a:lnTo>
                  <a:lnTo>
                    <a:pt x="19584" y="11945"/>
                  </a:lnTo>
                  <a:lnTo>
                    <a:pt x="18657" y="11503"/>
                  </a:lnTo>
                  <a:lnTo>
                    <a:pt x="18193" y="11327"/>
                  </a:lnTo>
                  <a:lnTo>
                    <a:pt x="17752" y="11150"/>
                  </a:lnTo>
                  <a:lnTo>
                    <a:pt x="17487" y="11084"/>
                  </a:lnTo>
                  <a:lnTo>
                    <a:pt x="17244" y="11017"/>
                  </a:lnTo>
                  <a:lnTo>
                    <a:pt x="16979" y="10995"/>
                  </a:lnTo>
                  <a:lnTo>
                    <a:pt x="16515" y="10995"/>
                  </a:lnTo>
                  <a:lnTo>
                    <a:pt x="16272" y="11062"/>
                  </a:lnTo>
                  <a:lnTo>
                    <a:pt x="16051" y="11128"/>
                  </a:lnTo>
                  <a:lnTo>
                    <a:pt x="15853" y="11260"/>
                  </a:lnTo>
                  <a:lnTo>
                    <a:pt x="15875" y="11128"/>
                  </a:lnTo>
                  <a:lnTo>
                    <a:pt x="15919" y="11040"/>
                  </a:lnTo>
                  <a:lnTo>
                    <a:pt x="15985" y="10951"/>
                  </a:lnTo>
                  <a:lnTo>
                    <a:pt x="16051" y="10863"/>
                  </a:lnTo>
                  <a:lnTo>
                    <a:pt x="16206" y="10730"/>
                  </a:lnTo>
                  <a:lnTo>
                    <a:pt x="16383" y="10620"/>
                  </a:lnTo>
                  <a:lnTo>
                    <a:pt x="16427" y="10598"/>
                  </a:lnTo>
                  <a:lnTo>
                    <a:pt x="16648" y="10532"/>
                  </a:lnTo>
                  <a:lnTo>
                    <a:pt x="16913" y="10488"/>
                  </a:lnTo>
                  <a:close/>
                  <a:moveTo>
                    <a:pt x="27731" y="15477"/>
                  </a:moveTo>
                  <a:lnTo>
                    <a:pt x="27797" y="15522"/>
                  </a:lnTo>
                  <a:lnTo>
                    <a:pt x="27864" y="15588"/>
                  </a:lnTo>
                  <a:lnTo>
                    <a:pt x="27930" y="15654"/>
                  </a:lnTo>
                  <a:lnTo>
                    <a:pt x="27996" y="15698"/>
                  </a:lnTo>
                  <a:lnTo>
                    <a:pt x="28217" y="15610"/>
                  </a:lnTo>
                  <a:lnTo>
                    <a:pt x="28460" y="15544"/>
                  </a:lnTo>
                  <a:lnTo>
                    <a:pt x="28592" y="15522"/>
                  </a:lnTo>
                  <a:lnTo>
                    <a:pt x="28703" y="15522"/>
                  </a:lnTo>
                  <a:lnTo>
                    <a:pt x="28835" y="15544"/>
                  </a:lnTo>
                  <a:lnTo>
                    <a:pt x="28945" y="15566"/>
                  </a:lnTo>
                  <a:lnTo>
                    <a:pt x="29255" y="15632"/>
                  </a:lnTo>
                  <a:lnTo>
                    <a:pt x="29564" y="15676"/>
                  </a:lnTo>
                  <a:lnTo>
                    <a:pt x="29873" y="15698"/>
                  </a:lnTo>
                  <a:lnTo>
                    <a:pt x="30204" y="15720"/>
                  </a:lnTo>
                  <a:lnTo>
                    <a:pt x="29564" y="15632"/>
                  </a:lnTo>
                  <a:lnTo>
                    <a:pt x="28945" y="15544"/>
                  </a:lnTo>
                  <a:lnTo>
                    <a:pt x="28327" y="15477"/>
                  </a:lnTo>
                  <a:close/>
                  <a:moveTo>
                    <a:pt x="31705" y="15588"/>
                  </a:moveTo>
                  <a:lnTo>
                    <a:pt x="31330" y="15654"/>
                  </a:lnTo>
                  <a:lnTo>
                    <a:pt x="30955" y="15698"/>
                  </a:lnTo>
                  <a:lnTo>
                    <a:pt x="30579" y="15720"/>
                  </a:lnTo>
                  <a:lnTo>
                    <a:pt x="30204" y="15720"/>
                  </a:lnTo>
                  <a:lnTo>
                    <a:pt x="30866" y="15809"/>
                  </a:lnTo>
                  <a:lnTo>
                    <a:pt x="31198" y="15831"/>
                  </a:lnTo>
                  <a:lnTo>
                    <a:pt x="31838" y="15831"/>
                  </a:lnTo>
                  <a:lnTo>
                    <a:pt x="32147" y="15786"/>
                  </a:lnTo>
                  <a:lnTo>
                    <a:pt x="32434" y="15720"/>
                  </a:lnTo>
                  <a:lnTo>
                    <a:pt x="32721" y="15654"/>
                  </a:lnTo>
                  <a:lnTo>
                    <a:pt x="32699" y="15632"/>
                  </a:lnTo>
                  <a:lnTo>
                    <a:pt x="32191" y="15632"/>
                  </a:lnTo>
                  <a:lnTo>
                    <a:pt x="31705" y="15588"/>
                  </a:lnTo>
                  <a:close/>
                  <a:moveTo>
                    <a:pt x="6668" y="11371"/>
                  </a:moveTo>
                  <a:lnTo>
                    <a:pt x="7198" y="11768"/>
                  </a:lnTo>
                  <a:lnTo>
                    <a:pt x="7485" y="11967"/>
                  </a:lnTo>
                  <a:lnTo>
                    <a:pt x="7573" y="11989"/>
                  </a:lnTo>
                  <a:lnTo>
                    <a:pt x="7706" y="12011"/>
                  </a:lnTo>
                  <a:lnTo>
                    <a:pt x="7927" y="12033"/>
                  </a:lnTo>
                  <a:lnTo>
                    <a:pt x="8147" y="12033"/>
                  </a:lnTo>
                  <a:lnTo>
                    <a:pt x="8214" y="12055"/>
                  </a:lnTo>
                  <a:lnTo>
                    <a:pt x="8258" y="12077"/>
                  </a:lnTo>
                  <a:lnTo>
                    <a:pt x="8611" y="12210"/>
                  </a:lnTo>
                  <a:lnTo>
                    <a:pt x="8942" y="12408"/>
                  </a:lnTo>
                  <a:lnTo>
                    <a:pt x="9075" y="12475"/>
                  </a:lnTo>
                  <a:lnTo>
                    <a:pt x="9472" y="12740"/>
                  </a:lnTo>
                  <a:lnTo>
                    <a:pt x="9892" y="12982"/>
                  </a:lnTo>
                  <a:lnTo>
                    <a:pt x="10090" y="13049"/>
                  </a:lnTo>
                  <a:lnTo>
                    <a:pt x="10267" y="13137"/>
                  </a:lnTo>
                  <a:lnTo>
                    <a:pt x="10443" y="13269"/>
                  </a:lnTo>
                  <a:lnTo>
                    <a:pt x="10620" y="13402"/>
                  </a:lnTo>
                  <a:lnTo>
                    <a:pt x="10995" y="13689"/>
                  </a:lnTo>
                  <a:lnTo>
                    <a:pt x="11194" y="13821"/>
                  </a:lnTo>
                  <a:lnTo>
                    <a:pt x="11393" y="13932"/>
                  </a:lnTo>
                  <a:lnTo>
                    <a:pt x="11437" y="13954"/>
                  </a:lnTo>
                  <a:lnTo>
                    <a:pt x="11503" y="13976"/>
                  </a:lnTo>
                  <a:lnTo>
                    <a:pt x="11614" y="13932"/>
                  </a:lnTo>
                  <a:lnTo>
                    <a:pt x="11724" y="13888"/>
                  </a:lnTo>
                  <a:lnTo>
                    <a:pt x="11790" y="13821"/>
                  </a:lnTo>
                  <a:lnTo>
                    <a:pt x="11901" y="13932"/>
                  </a:lnTo>
                  <a:lnTo>
                    <a:pt x="12033" y="14020"/>
                  </a:lnTo>
                  <a:lnTo>
                    <a:pt x="12144" y="14108"/>
                  </a:lnTo>
                  <a:lnTo>
                    <a:pt x="12276" y="14175"/>
                  </a:lnTo>
                  <a:lnTo>
                    <a:pt x="12541" y="14263"/>
                  </a:lnTo>
                  <a:lnTo>
                    <a:pt x="12806" y="14329"/>
                  </a:lnTo>
                  <a:lnTo>
                    <a:pt x="13071" y="14396"/>
                  </a:lnTo>
                  <a:lnTo>
                    <a:pt x="13336" y="14484"/>
                  </a:lnTo>
                  <a:lnTo>
                    <a:pt x="13601" y="14594"/>
                  </a:lnTo>
                  <a:lnTo>
                    <a:pt x="13711" y="14660"/>
                  </a:lnTo>
                  <a:lnTo>
                    <a:pt x="13844" y="14749"/>
                  </a:lnTo>
                  <a:lnTo>
                    <a:pt x="13645" y="14373"/>
                  </a:lnTo>
                  <a:lnTo>
                    <a:pt x="13998" y="14484"/>
                  </a:lnTo>
                  <a:lnTo>
                    <a:pt x="14351" y="14550"/>
                  </a:lnTo>
                  <a:lnTo>
                    <a:pt x="14727" y="14616"/>
                  </a:lnTo>
                  <a:lnTo>
                    <a:pt x="15124" y="14749"/>
                  </a:lnTo>
                  <a:lnTo>
                    <a:pt x="15213" y="14793"/>
                  </a:lnTo>
                  <a:lnTo>
                    <a:pt x="15301" y="14837"/>
                  </a:lnTo>
                  <a:lnTo>
                    <a:pt x="15455" y="14859"/>
                  </a:lnTo>
                  <a:lnTo>
                    <a:pt x="15588" y="14881"/>
                  </a:lnTo>
                  <a:lnTo>
                    <a:pt x="16140" y="14881"/>
                  </a:lnTo>
                  <a:lnTo>
                    <a:pt x="16272" y="14903"/>
                  </a:lnTo>
                  <a:lnTo>
                    <a:pt x="16383" y="14947"/>
                  </a:lnTo>
                  <a:lnTo>
                    <a:pt x="17111" y="15212"/>
                  </a:lnTo>
                  <a:lnTo>
                    <a:pt x="17752" y="15433"/>
                  </a:lnTo>
                  <a:lnTo>
                    <a:pt x="18061" y="15544"/>
                  </a:lnTo>
                  <a:lnTo>
                    <a:pt x="18392" y="15632"/>
                  </a:lnTo>
                  <a:lnTo>
                    <a:pt x="18701" y="15698"/>
                  </a:lnTo>
                  <a:lnTo>
                    <a:pt x="19010" y="15742"/>
                  </a:lnTo>
                  <a:lnTo>
                    <a:pt x="19319" y="15764"/>
                  </a:lnTo>
                  <a:lnTo>
                    <a:pt x="19628" y="15764"/>
                  </a:lnTo>
                  <a:lnTo>
                    <a:pt x="19562" y="15809"/>
                  </a:lnTo>
                  <a:lnTo>
                    <a:pt x="19474" y="15831"/>
                  </a:lnTo>
                  <a:lnTo>
                    <a:pt x="19341" y="15853"/>
                  </a:lnTo>
                  <a:lnTo>
                    <a:pt x="19187" y="15831"/>
                  </a:lnTo>
                  <a:lnTo>
                    <a:pt x="19076" y="15853"/>
                  </a:lnTo>
                  <a:lnTo>
                    <a:pt x="18900" y="15919"/>
                  </a:lnTo>
                  <a:lnTo>
                    <a:pt x="18701" y="15941"/>
                  </a:lnTo>
                  <a:lnTo>
                    <a:pt x="18524" y="15963"/>
                  </a:lnTo>
                  <a:lnTo>
                    <a:pt x="18326" y="15963"/>
                  </a:lnTo>
                  <a:lnTo>
                    <a:pt x="18127" y="15941"/>
                  </a:lnTo>
                  <a:lnTo>
                    <a:pt x="17928" y="15919"/>
                  </a:lnTo>
                  <a:lnTo>
                    <a:pt x="17531" y="15831"/>
                  </a:lnTo>
                  <a:lnTo>
                    <a:pt x="16714" y="15588"/>
                  </a:lnTo>
                  <a:lnTo>
                    <a:pt x="16272" y="15477"/>
                  </a:lnTo>
                  <a:lnTo>
                    <a:pt x="15853" y="15411"/>
                  </a:lnTo>
                  <a:lnTo>
                    <a:pt x="15566" y="15367"/>
                  </a:lnTo>
                  <a:lnTo>
                    <a:pt x="15279" y="15345"/>
                  </a:lnTo>
                  <a:lnTo>
                    <a:pt x="14970" y="15301"/>
                  </a:lnTo>
                  <a:lnTo>
                    <a:pt x="14683" y="15257"/>
                  </a:lnTo>
                  <a:lnTo>
                    <a:pt x="14374" y="15168"/>
                  </a:lnTo>
                  <a:lnTo>
                    <a:pt x="13424" y="14859"/>
                  </a:lnTo>
                  <a:lnTo>
                    <a:pt x="12938" y="14705"/>
                  </a:lnTo>
                  <a:lnTo>
                    <a:pt x="12541" y="14572"/>
                  </a:lnTo>
                  <a:lnTo>
                    <a:pt x="12144" y="14418"/>
                  </a:lnTo>
                  <a:lnTo>
                    <a:pt x="11503" y="14153"/>
                  </a:lnTo>
                  <a:lnTo>
                    <a:pt x="10863" y="13844"/>
                  </a:lnTo>
                  <a:lnTo>
                    <a:pt x="10223" y="13512"/>
                  </a:lnTo>
                  <a:lnTo>
                    <a:pt x="9582" y="13159"/>
                  </a:lnTo>
                  <a:lnTo>
                    <a:pt x="9053" y="12850"/>
                  </a:lnTo>
                  <a:lnTo>
                    <a:pt x="8478" y="12563"/>
                  </a:lnTo>
                  <a:lnTo>
                    <a:pt x="7882" y="12254"/>
                  </a:lnTo>
                  <a:lnTo>
                    <a:pt x="7772" y="12188"/>
                  </a:lnTo>
                  <a:lnTo>
                    <a:pt x="7308" y="11945"/>
                  </a:lnTo>
                  <a:lnTo>
                    <a:pt x="7110" y="11834"/>
                  </a:lnTo>
                  <a:lnTo>
                    <a:pt x="6933" y="11702"/>
                  </a:lnTo>
                  <a:lnTo>
                    <a:pt x="6646" y="11459"/>
                  </a:lnTo>
                  <a:lnTo>
                    <a:pt x="6668" y="11371"/>
                  </a:lnTo>
                  <a:close/>
                  <a:moveTo>
                    <a:pt x="28769" y="15389"/>
                  </a:moveTo>
                  <a:lnTo>
                    <a:pt x="29277" y="15411"/>
                  </a:lnTo>
                  <a:lnTo>
                    <a:pt x="29784" y="15433"/>
                  </a:lnTo>
                  <a:lnTo>
                    <a:pt x="30822" y="15522"/>
                  </a:lnTo>
                  <a:lnTo>
                    <a:pt x="31153" y="15544"/>
                  </a:lnTo>
                  <a:lnTo>
                    <a:pt x="31705" y="15588"/>
                  </a:lnTo>
                  <a:lnTo>
                    <a:pt x="32059" y="15522"/>
                  </a:lnTo>
                  <a:lnTo>
                    <a:pt x="32235" y="15499"/>
                  </a:lnTo>
                  <a:lnTo>
                    <a:pt x="32390" y="15522"/>
                  </a:lnTo>
                  <a:lnTo>
                    <a:pt x="32544" y="15566"/>
                  </a:lnTo>
                  <a:lnTo>
                    <a:pt x="32699" y="15632"/>
                  </a:lnTo>
                  <a:lnTo>
                    <a:pt x="32787" y="15632"/>
                  </a:lnTo>
                  <a:lnTo>
                    <a:pt x="32721" y="15654"/>
                  </a:lnTo>
                  <a:lnTo>
                    <a:pt x="32920" y="15764"/>
                  </a:lnTo>
                  <a:lnTo>
                    <a:pt x="33140" y="15897"/>
                  </a:lnTo>
                  <a:lnTo>
                    <a:pt x="33361" y="16029"/>
                  </a:lnTo>
                  <a:lnTo>
                    <a:pt x="33604" y="16118"/>
                  </a:lnTo>
                  <a:lnTo>
                    <a:pt x="33714" y="16029"/>
                  </a:lnTo>
                  <a:lnTo>
                    <a:pt x="33670" y="16361"/>
                  </a:lnTo>
                  <a:lnTo>
                    <a:pt x="33472" y="16449"/>
                  </a:lnTo>
                  <a:lnTo>
                    <a:pt x="33295" y="16537"/>
                  </a:lnTo>
                  <a:lnTo>
                    <a:pt x="33096" y="16581"/>
                  </a:lnTo>
                  <a:lnTo>
                    <a:pt x="32898" y="16603"/>
                  </a:lnTo>
                  <a:lnTo>
                    <a:pt x="32699" y="16603"/>
                  </a:lnTo>
                  <a:lnTo>
                    <a:pt x="32500" y="16581"/>
                  </a:lnTo>
                  <a:lnTo>
                    <a:pt x="32103" y="16537"/>
                  </a:lnTo>
                  <a:lnTo>
                    <a:pt x="31308" y="16338"/>
                  </a:lnTo>
                  <a:lnTo>
                    <a:pt x="30910" y="16272"/>
                  </a:lnTo>
                  <a:lnTo>
                    <a:pt x="30116" y="16272"/>
                  </a:lnTo>
                  <a:lnTo>
                    <a:pt x="29740" y="16250"/>
                  </a:lnTo>
                  <a:lnTo>
                    <a:pt x="29188" y="16228"/>
                  </a:lnTo>
                  <a:lnTo>
                    <a:pt x="28614" y="16162"/>
                  </a:lnTo>
                  <a:lnTo>
                    <a:pt x="28305" y="16140"/>
                  </a:lnTo>
                  <a:lnTo>
                    <a:pt x="27687" y="16074"/>
                  </a:lnTo>
                  <a:lnTo>
                    <a:pt x="27268" y="16051"/>
                  </a:lnTo>
                  <a:lnTo>
                    <a:pt x="26406" y="16051"/>
                  </a:lnTo>
                  <a:lnTo>
                    <a:pt x="25965" y="16096"/>
                  </a:lnTo>
                  <a:lnTo>
                    <a:pt x="25810" y="16074"/>
                  </a:lnTo>
                  <a:lnTo>
                    <a:pt x="25678" y="16029"/>
                  </a:lnTo>
                  <a:lnTo>
                    <a:pt x="25391" y="15875"/>
                  </a:lnTo>
                  <a:lnTo>
                    <a:pt x="25236" y="15786"/>
                  </a:lnTo>
                  <a:lnTo>
                    <a:pt x="25501" y="15786"/>
                  </a:lnTo>
                  <a:lnTo>
                    <a:pt x="25766" y="15764"/>
                  </a:lnTo>
                  <a:lnTo>
                    <a:pt x="26053" y="15720"/>
                  </a:lnTo>
                  <a:lnTo>
                    <a:pt x="26605" y="15632"/>
                  </a:lnTo>
                  <a:lnTo>
                    <a:pt x="27179" y="15544"/>
                  </a:lnTo>
                  <a:lnTo>
                    <a:pt x="27444" y="15499"/>
                  </a:lnTo>
                  <a:lnTo>
                    <a:pt x="27731" y="15477"/>
                  </a:lnTo>
                  <a:lnTo>
                    <a:pt x="28239" y="15433"/>
                  </a:lnTo>
                  <a:lnTo>
                    <a:pt x="28769" y="15389"/>
                  </a:lnTo>
                  <a:close/>
                  <a:moveTo>
                    <a:pt x="42833" y="15566"/>
                  </a:moveTo>
                  <a:lnTo>
                    <a:pt x="42391" y="15676"/>
                  </a:lnTo>
                  <a:lnTo>
                    <a:pt x="41884" y="15831"/>
                  </a:lnTo>
                  <a:lnTo>
                    <a:pt x="41354" y="15985"/>
                  </a:lnTo>
                  <a:lnTo>
                    <a:pt x="40780" y="16140"/>
                  </a:lnTo>
                  <a:lnTo>
                    <a:pt x="40139" y="16272"/>
                  </a:lnTo>
                  <a:lnTo>
                    <a:pt x="39808" y="16338"/>
                  </a:lnTo>
                  <a:lnTo>
                    <a:pt x="39455" y="16383"/>
                  </a:lnTo>
                  <a:lnTo>
                    <a:pt x="39102" y="16405"/>
                  </a:lnTo>
                  <a:lnTo>
                    <a:pt x="38748" y="16427"/>
                  </a:lnTo>
                  <a:lnTo>
                    <a:pt x="38373" y="16405"/>
                  </a:lnTo>
                  <a:lnTo>
                    <a:pt x="37998" y="16383"/>
                  </a:lnTo>
                  <a:lnTo>
                    <a:pt x="37954" y="16427"/>
                  </a:lnTo>
                  <a:lnTo>
                    <a:pt x="37799" y="16537"/>
                  </a:lnTo>
                  <a:lnTo>
                    <a:pt x="37622" y="16625"/>
                  </a:lnTo>
                  <a:lnTo>
                    <a:pt x="37424" y="16714"/>
                  </a:lnTo>
                  <a:lnTo>
                    <a:pt x="37225" y="16780"/>
                  </a:lnTo>
                  <a:lnTo>
                    <a:pt x="36828" y="16868"/>
                  </a:lnTo>
                  <a:lnTo>
                    <a:pt x="36386" y="16913"/>
                  </a:lnTo>
                  <a:lnTo>
                    <a:pt x="35944" y="16979"/>
                  </a:lnTo>
                  <a:lnTo>
                    <a:pt x="35503" y="17023"/>
                  </a:lnTo>
                  <a:lnTo>
                    <a:pt x="35061" y="17111"/>
                  </a:lnTo>
                  <a:lnTo>
                    <a:pt x="34841" y="17155"/>
                  </a:lnTo>
                  <a:lnTo>
                    <a:pt x="34620" y="17244"/>
                  </a:lnTo>
                  <a:lnTo>
                    <a:pt x="34200" y="17420"/>
                  </a:lnTo>
                  <a:lnTo>
                    <a:pt x="33781" y="17553"/>
                  </a:lnTo>
                  <a:lnTo>
                    <a:pt x="33361" y="17685"/>
                  </a:lnTo>
                  <a:lnTo>
                    <a:pt x="32920" y="17774"/>
                  </a:lnTo>
                  <a:lnTo>
                    <a:pt x="32059" y="17928"/>
                  </a:lnTo>
                  <a:lnTo>
                    <a:pt x="31617" y="18016"/>
                  </a:lnTo>
                  <a:lnTo>
                    <a:pt x="31175" y="18105"/>
                  </a:lnTo>
                  <a:lnTo>
                    <a:pt x="31749" y="18215"/>
                  </a:lnTo>
                  <a:lnTo>
                    <a:pt x="32346" y="18303"/>
                  </a:lnTo>
                  <a:lnTo>
                    <a:pt x="32942" y="18392"/>
                  </a:lnTo>
                  <a:lnTo>
                    <a:pt x="33538" y="18436"/>
                  </a:lnTo>
                  <a:lnTo>
                    <a:pt x="34708" y="18546"/>
                  </a:lnTo>
                  <a:lnTo>
                    <a:pt x="35282" y="18635"/>
                  </a:lnTo>
                  <a:lnTo>
                    <a:pt x="35878" y="18723"/>
                  </a:lnTo>
                  <a:lnTo>
                    <a:pt x="37335" y="18414"/>
                  </a:lnTo>
                  <a:lnTo>
                    <a:pt x="37909" y="18193"/>
                  </a:lnTo>
                  <a:lnTo>
                    <a:pt x="38461" y="17972"/>
                  </a:lnTo>
                  <a:lnTo>
                    <a:pt x="38793" y="17862"/>
                  </a:lnTo>
                  <a:lnTo>
                    <a:pt x="39124" y="17774"/>
                  </a:lnTo>
                  <a:lnTo>
                    <a:pt x="39786" y="17619"/>
                  </a:lnTo>
                  <a:lnTo>
                    <a:pt x="41111" y="17332"/>
                  </a:lnTo>
                  <a:lnTo>
                    <a:pt x="41751" y="17177"/>
                  </a:lnTo>
                  <a:lnTo>
                    <a:pt x="42038" y="17089"/>
                  </a:lnTo>
                  <a:lnTo>
                    <a:pt x="42347" y="16979"/>
                  </a:lnTo>
                  <a:lnTo>
                    <a:pt x="42612" y="16868"/>
                  </a:lnTo>
                  <a:lnTo>
                    <a:pt x="42877" y="16736"/>
                  </a:lnTo>
                  <a:lnTo>
                    <a:pt x="43120" y="16581"/>
                  </a:lnTo>
                  <a:lnTo>
                    <a:pt x="43341" y="16405"/>
                  </a:lnTo>
                  <a:lnTo>
                    <a:pt x="43230" y="16184"/>
                  </a:lnTo>
                  <a:lnTo>
                    <a:pt x="43120" y="15985"/>
                  </a:lnTo>
                  <a:lnTo>
                    <a:pt x="42988" y="15764"/>
                  </a:lnTo>
                  <a:lnTo>
                    <a:pt x="42833" y="15566"/>
                  </a:lnTo>
                  <a:close/>
                  <a:moveTo>
                    <a:pt x="19209" y="19385"/>
                  </a:moveTo>
                  <a:lnTo>
                    <a:pt x="18966" y="19429"/>
                  </a:lnTo>
                  <a:lnTo>
                    <a:pt x="19231" y="19628"/>
                  </a:lnTo>
                  <a:lnTo>
                    <a:pt x="19496" y="19761"/>
                  </a:lnTo>
                  <a:lnTo>
                    <a:pt x="19783" y="19871"/>
                  </a:lnTo>
                  <a:lnTo>
                    <a:pt x="20070" y="19959"/>
                  </a:lnTo>
                  <a:lnTo>
                    <a:pt x="20357" y="20004"/>
                  </a:lnTo>
                  <a:lnTo>
                    <a:pt x="21240" y="20004"/>
                  </a:lnTo>
                  <a:lnTo>
                    <a:pt x="20224" y="19694"/>
                  </a:lnTo>
                  <a:lnTo>
                    <a:pt x="19209" y="19385"/>
                  </a:lnTo>
                  <a:close/>
                  <a:moveTo>
                    <a:pt x="6469" y="0"/>
                  </a:moveTo>
                  <a:lnTo>
                    <a:pt x="6403" y="22"/>
                  </a:lnTo>
                  <a:lnTo>
                    <a:pt x="6359" y="22"/>
                  </a:lnTo>
                  <a:lnTo>
                    <a:pt x="6249" y="88"/>
                  </a:lnTo>
                  <a:lnTo>
                    <a:pt x="6116" y="155"/>
                  </a:lnTo>
                  <a:lnTo>
                    <a:pt x="6006" y="221"/>
                  </a:lnTo>
                  <a:lnTo>
                    <a:pt x="5873" y="243"/>
                  </a:lnTo>
                  <a:lnTo>
                    <a:pt x="5807" y="243"/>
                  </a:lnTo>
                  <a:lnTo>
                    <a:pt x="5741" y="221"/>
                  </a:lnTo>
                  <a:lnTo>
                    <a:pt x="5674" y="155"/>
                  </a:lnTo>
                  <a:lnTo>
                    <a:pt x="5630" y="88"/>
                  </a:lnTo>
                  <a:lnTo>
                    <a:pt x="5564" y="199"/>
                  </a:lnTo>
                  <a:lnTo>
                    <a:pt x="5763" y="442"/>
                  </a:lnTo>
                  <a:lnTo>
                    <a:pt x="5939" y="662"/>
                  </a:lnTo>
                  <a:lnTo>
                    <a:pt x="6006" y="751"/>
                  </a:lnTo>
                  <a:lnTo>
                    <a:pt x="6050" y="839"/>
                  </a:lnTo>
                  <a:lnTo>
                    <a:pt x="6050" y="927"/>
                  </a:lnTo>
                  <a:lnTo>
                    <a:pt x="6006" y="994"/>
                  </a:lnTo>
                  <a:lnTo>
                    <a:pt x="5939" y="1060"/>
                  </a:lnTo>
                  <a:lnTo>
                    <a:pt x="5873" y="1082"/>
                  </a:lnTo>
                  <a:lnTo>
                    <a:pt x="5719" y="1082"/>
                  </a:lnTo>
                  <a:lnTo>
                    <a:pt x="5542" y="1038"/>
                  </a:lnTo>
                  <a:lnTo>
                    <a:pt x="5343" y="927"/>
                  </a:lnTo>
                  <a:lnTo>
                    <a:pt x="4946" y="640"/>
                  </a:lnTo>
                  <a:lnTo>
                    <a:pt x="4703" y="486"/>
                  </a:lnTo>
                  <a:lnTo>
                    <a:pt x="4482" y="353"/>
                  </a:lnTo>
                  <a:lnTo>
                    <a:pt x="4217" y="375"/>
                  </a:lnTo>
                  <a:lnTo>
                    <a:pt x="4173" y="221"/>
                  </a:lnTo>
                  <a:lnTo>
                    <a:pt x="4063" y="199"/>
                  </a:lnTo>
                  <a:lnTo>
                    <a:pt x="3952" y="243"/>
                  </a:lnTo>
                  <a:lnTo>
                    <a:pt x="3842" y="265"/>
                  </a:lnTo>
                  <a:lnTo>
                    <a:pt x="3621" y="309"/>
                  </a:lnTo>
                  <a:lnTo>
                    <a:pt x="3732" y="618"/>
                  </a:lnTo>
                  <a:lnTo>
                    <a:pt x="3842" y="905"/>
                  </a:lnTo>
                  <a:lnTo>
                    <a:pt x="3555" y="861"/>
                  </a:lnTo>
                  <a:lnTo>
                    <a:pt x="3312" y="773"/>
                  </a:lnTo>
                  <a:lnTo>
                    <a:pt x="3091" y="640"/>
                  </a:lnTo>
                  <a:lnTo>
                    <a:pt x="2870" y="464"/>
                  </a:lnTo>
                  <a:lnTo>
                    <a:pt x="2848" y="442"/>
                  </a:lnTo>
                  <a:lnTo>
                    <a:pt x="2672" y="265"/>
                  </a:lnTo>
                  <a:lnTo>
                    <a:pt x="2606" y="552"/>
                  </a:lnTo>
                  <a:lnTo>
                    <a:pt x="2539" y="773"/>
                  </a:lnTo>
                  <a:lnTo>
                    <a:pt x="2451" y="950"/>
                  </a:lnTo>
                  <a:lnTo>
                    <a:pt x="2363" y="1060"/>
                  </a:lnTo>
                  <a:lnTo>
                    <a:pt x="2230" y="1148"/>
                  </a:lnTo>
                  <a:lnTo>
                    <a:pt x="2120" y="1170"/>
                  </a:lnTo>
                  <a:lnTo>
                    <a:pt x="1965" y="1192"/>
                  </a:lnTo>
                  <a:lnTo>
                    <a:pt x="1811" y="1148"/>
                  </a:lnTo>
                  <a:lnTo>
                    <a:pt x="1656" y="1104"/>
                  </a:lnTo>
                  <a:lnTo>
                    <a:pt x="1457" y="1038"/>
                  </a:lnTo>
                  <a:lnTo>
                    <a:pt x="1060" y="861"/>
                  </a:lnTo>
                  <a:lnTo>
                    <a:pt x="795" y="751"/>
                  </a:lnTo>
                  <a:lnTo>
                    <a:pt x="508" y="640"/>
                  </a:lnTo>
                  <a:lnTo>
                    <a:pt x="331" y="596"/>
                  </a:lnTo>
                  <a:lnTo>
                    <a:pt x="155" y="552"/>
                  </a:lnTo>
                  <a:lnTo>
                    <a:pt x="155" y="662"/>
                  </a:lnTo>
                  <a:lnTo>
                    <a:pt x="199" y="795"/>
                  </a:lnTo>
                  <a:lnTo>
                    <a:pt x="243" y="927"/>
                  </a:lnTo>
                  <a:lnTo>
                    <a:pt x="309" y="1060"/>
                  </a:lnTo>
                  <a:lnTo>
                    <a:pt x="0" y="1170"/>
                  </a:lnTo>
                  <a:lnTo>
                    <a:pt x="66" y="1656"/>
                  </a:lnTo>
                  <a:lnTo>
                    <a:pt x="111" y="2120"/>
                  </a:lnTo>
                  <a:lnTo>
                    <a:pt x="155" y="2561"/>
                  </a:lnTo>
                  <a:lnTo>
                    <a:pt x="177" y="3003"/>
                  </a:lnTo>
                  <a:lnTo>
                    <a:pt x="221" y="3864"/>
                  </a:lnTo>
                  <a:lnTo>
                    <a:pt x="221" y="4372"/>
                  </a:lnTo>
                  <a:lnTo>
                    <a:pt x="243" y="4637"/>
                  </a:lnTo>
                  <a:lnTo>
                    <a:pt x="243" y="4813"/>
                  </a:lnTo>
                  <a:lnTo>
                    <a:pt x="243" y="4946"/>
                  </a:lnTo>
                  <a:lnTo>
                    <a:pt x="221" y="5034"/>
                  </a:lnTo>
                  <a:lnTo>
                    <a:pt x="111" y="5255"/>
                  </a:lnTo>
                  <a:lnTo>
                    <a:pt x="89" y="5365"/>
                  </a:lnTo>
                  <a:lnTo>
                    <a:pt x="66" y="5476"/>
                  </a:lnTo>
                  <a:lnTo>
                    <a:pt x="66" y="5608"/>
                  </a:lnTo>
                  <a:lnTo>
                    <a:pt x="133" y="5763"/>
                  </a:lnTo>
                  <a:lnTo>
                    <a:pt x="309" y="6116"/>
                  </a:lnTo>
                  <a:lnTo>
                    <a:pt x="508" y="6447"/>
                  </a:lnTo>
                  <a:lnTo>
                    <a:pt x="795" y="6955"/>
                  </a:lnTo>
                  <a:lnTo>
                    <a:pt x="1082" y="7441"/>
                  </a:lnTo>
                  <a:lnTo>
                    <a:pt x="1391" y="7904"/>
                  </a:lnTo>
                  <a:lnTo>
                    <a:pt x="1722" y="8368"/>
                  </a:lnTo>
                  <a:lnTo>
                    <a:pt x="2054" y="8765"/>
                  </a:lnTo>
                  <a:lnTo>
                    <a:pt x="2098" y="8810"/>
                  </a:lnTo>
                  <a:lnTo>
                    <a:pt x="2694" y="9428"/>
                  </a:lnTo>
                  <a:lnTo>
                    <a:pt x="3312" y="10002"/>
                  </a:lnTo>
                  <a:lnTo>
                    <a:pt x="3908" y="10554"/>
                  </a:lnTo>
                  <a:lnTo>
                    <a:pt x="4504" y="11084"/>
                  </a:lnTo>
                  <a:lnTo>
                    <a:pt x="4548" y="11106"/>
                  </a:lnTo>
                  <a:lnTo>
                    <a:pt x="4813" y="11349"/>
                  </a:lnTo>
                  <a:lnTo>
                    <a:pt x="5078" y="11569"/>
                  </a:lnTo>
                  <a:lnTo>
                    <a:pt x="6293" y="12563"/>
                  </a:lnTo>
                  <a:lnTo>
                    <a:pt x="7529" y="13512"/>
                  </a:lnTo>
                  <a:lnTo>
                    <a:pt x="7551" y="13446"/>
                  </a:lnTo>
                  <a:lnTo>
                    <a:pt x="8214" y="13954"/>
                  </a:lnTo>
                  <a:lnTo>
                    <a:pt x="8390" y="14064"/>
                  </a:lnTo>
                  <a:lnTo>
                    <a:pt x="8876" y="14418"/>
                  </a:lnTo>
                  <a:lnTo>
                    <a:pt x="9008" y="14528"/>
                  </a:lnTo>
                  <a:lnTo>
                    <a:pt x="9141" y="14594"/>
                  </a:lnTo>
                  <a:lnTo>
                    <a:pt x="9295" y="14638"/>
                  </a:lnTo>
                  <a:lnTo>
                    <a:pt x="9560" y="14749"/>
                  </a:lnTo>
                  <a:lnTo>
                    <a:pt x="9914" y="14859"/>
                  </a:lnTo>
                  <a:lnTo>
                    <a:pt x="10090" y="14947"/>
                  </a:lnTo>
                  <a:lnTo>
                    <a:pt x="10267" y="15036"/>
                  </a:lnTo>
                  <a:lnTo>
                    <a:pt x="10664" y="15323"/>
                  </a:lnTo>
                  <a:lnTo>
                    <a:pt x="11503" y="15853"/>
                  </a:lnTo>
                  <a:lnTo>
                    <a:pt x="11525" y="15875"/>
                  </a:lnTo>
                  <a:lnTo>
                    <a:pt x="11967" y="16140"/>
                  </a:lnTo>
                  <a:lnTo>
                    <a:pt x="12475" y="16449"/>
                  </a:lnTo>
                  <a:lnTo>
                    <a:pt x="12762" y="16603"/>
                  </a:lnTo>
                  <a:lnTo>
                    <a:pt x="13512" y="17001"/>
                  </a:lnTo>
                  <a:lnTo>
                    <a:pt x="13755" y="17133"/>
                  </a:lnTo>
                  <a:lnTo>
                    <a:pt x="14705" y="17597"/>
                  </a:lnTo>
                  <a:lnTo>
                    <a:pt x="14925" y="17707"/>
                  </a:lnTo>
                  <a:lnTo>
                    <a:pt x="15257" y="17862"/>
                  </a:lnTo>
                  <a:lnTo>
                    <a:pt x="16228" y="18281"/>
                  </a:lnTo>
                  <a:lnTo>
                    <a:pt x="17222" y="18679"/>
                  </a:lnTo>
                  <a:lnTo>
                    <a:pt x="18215" y="19032"/>
                  </a:lnTo>
                  <a:lnTo>
                    <a:pt x="19209" y="19385"/>
                  </a:lnTo>
                  <a:lnTo>
                    <a:pt x="19672" y="19275"/>
                  </a:lnTo>
                  <a:lnTo>
                    <a:pt x="20136" y="19231"/>
                  </a:lnTo>
                  <a:lnTo>
                    <a:pt x="19871" y="19098"/>
                  </a:lnTo>
                  <a:lnTo>
                    <a:pt x="19628" y="18922"/>
                  </a:lnTo>
                  <a:lnTo>
                    <a:pt x="19893" y="18855"/>
                  </a:lnTo>
                  <a:lnTo>
                    <a:pt x="20158" y="18789"/>
                  </a:lnTo>
                  <a:lnTo>
                    <a:pt x="20445" y="18745"/>
                  </a:lnTo>
                  <a:lnTo>
                    <a:pt x="20710" y="18723"/>
                  </a:lnTo>
                  <a:lnTo>
                    <a:pt x="21262" y="18701"/>
                  </a:lnTo>
                  <a:lnTo>
                    <a:pt x="21814" y="18723"/>
                  </a:lnTo>
                  <a:lnTo>
                    <a:pt x="22278" y="18767"/>
                  </a:lnTo>
                  <a:lnTo>
                    <a:pt x="22719" y="18833"/>
                  </a:lnTo>
                  <a:lnTo>
                    <a:pt x="23470" y="18966"/>
                  </a:lnTo>
                  <a:lnTo>
                    <a:pt x="24331" y="19142"/>
                  </a:lnTo>
                  <a:lnTo>
                    <a:pt x="25082" y="19297"/>
                  </a:lnTo>
                  <a:lnTo>
                    <a:pt x="25788" y="19407"/>
                  </a:lnTo>
                  <a:lnTo>
                    <a:pt x="26141" y="19452"/>
                  </a:lnTo>
                  <a:lnTo>
                    <a:pt x="26473" y="19474"/>
                  </a:lnTo>
                  <a:lnTo>
                    <a:pt x="26782" y="19474"/>
                  </a:lnTo>
                  <a:lnTo>
                    <a:pt x="27113" y="19452"/>
                  </a:lnTo>
                  <a:lnTo>
                    <a:pt x="27974" y="19429"/>
                  </a:lnTo>
                  <a:lnTo>
                    <a:pt x="28857" y="19429"/>
                  </a:lnTo>
                  <a:lnTo>
                    <a:pt x="29740" y="19474"/>
                  </a:lnTo>
                  <a:lnTo>
                    <a:pt x="30646" y="19540"/>
                  </a:lnTo>
                  <a:lnTo>
                    <a:pt x="32324" y="19672"/>
                  </a:lnTo>
                  <a:lnTo>
                    <a:pt x="34046" y="19849"/>
                  </a:lnTo>
                  <a:lnTo>
                    <a:pt x="34244" y="19849"/>
                  </a:lnTo>
                  <a:lnTo>
                    <a:pt x="34752" y="19739"/>
                  </a:lnTo>
                  <a:lnTo>
                    <a:pt x="34774" y="19739"/>
                  </a:lnTo>
                  <a:lnTo>
                    <a:pt x="35238" y="19650"/>
                  </a:lnTo>
                  <a:lnTo>
                    <a:pt x="37954" y="19032"/>
                  </a:lnTo>
                  <a:lnTo>
                    <a:pt x="37093" y="19297"/>
                  </a:lnTo>
                  <a:lnTo>
                    <a:pt x="36231" y="19540"/>
                  </a:lnTo>
                  <a:lnTo>
                    <a:pt x="35415" y="19694"/>
                  </a:lnTo>
                  <a:lnTo>
                    <a:pt x="34576" y="19827"/>
                  </a:lnTo>
                  <a:lnTo>
                    <a:pt x="34333" y="19871"/>
                  </a:lnTo>
                  <a:lnTo>
                    <a:pt x="34465" y="19871"/>
                  </a:lnTo>
                  <a:lnTo>
                    <a:pt x="35415" y="19959"/>
                  </a:lnTo>
                  <a:lnTo>
                    <a:pt x="36342" y="20026"/>
                  </a:lnTo>
                  <a:lnTo>
                    <a:pt x="37313" y="20070"/>
                  </a:lnTo>
                  <a:lnTo>
                    <a:pt x="38263" y="20114"/>
                  </a:lnTo>
                  <a:lnTo>
                    <a:pt x="38815" y="20026"/>
                  </a:lnTo>
                  <a:lnTo>
                    <a:pt x="39367" y="19937"/>
                  </a:lnTo>
                  <a:lnTo>
                    <a:pt x="40471" y="19783"/>
                  </a:lnTo>
                  <a:lnTo>
                    <a:pt x="41023" y="19694"/>
                  </a:lnTo>
                  <a:lnTo>
                    <a:pt x="41575" y="19584"/>
                  </a:lnTo>
                  <a:lnTo>
                    <a:pt x="42127" y="19429"/>
                  </a:lnTo>
                  <a:lnTo>
                    <a:pt x="42678" y="19231"/>
                  </a:lnTo>
                  <a:lnTo>
                    <a:pt x="42921" y="19098"/>
                  </a:lnTo>
                  <a:lnTo>
                    <a:pt x="43164" y="18966"/>
                  </a:lnTo>
                  <a:lnTo>
                    <a:pt x="43341" y="18811"/>
                  </a:lnTo>
                  <a:lnTo>
                    <a:pt x="43429" y="18723"/>
                  </a:lnTo>
                  <a:lnTo>
                    <a:pt x="43495" y="18613"/>
                  </a:lnTo>
                  <a:lnTo>
                    <a:pt x="43540" y="18348"/>
                  </a:lnTo>
                  <a:lnTo>
                    <a:pt x="43540" y="18326"/>
                  </a:lnTo>
                  <a:lnTo>
                    <a:pt x="43562" y="17994"/>
                  </a:lnTo>
                  <a:lnTo>
                    <a:pt x="43562" y="17663"/>
                  </a:lnTo>
                  <a:lnTo>
                    <a:pt x="43032" y="18016"/>
                  </a:lnTo>
                  <a:lnTo>
                    <a:pt x="42502" y="18348"/>
                  </a:lnTo>
                  <a:lnTo>
                    <a:pt x="42524" y="18303"/>
                  </a:lnTo>
                  <a:lnTo>
                    <a:pt x="42524" y="18259"/>
                  </a:lnTo>
                  <a:lnTo>
                    <a:pt x="42502" y="18149"/>
                  </a:lnTo>
                  <a:lnTo>
                    <a:pt x="42104" y="18303"/>
                  </a:lnTo>
                  <a:lnTo>
                    <a:pt x="41751" y="18458"/>
                  </a:lnTo>
                  <a:lnTo>
                    <a:pt x="41354" y="18590"/>
                  </a:lnTo>
                  <a:lnTo>
                    <a:pt x="41155" y="18657"/>
                  </a:lnTo>
                  <a:lnTo>
                    <a:pt x="40934" y="18701"/>
                  </a:lnTo>
                  <a:lnTo>
                    <a:pt x="41243" y="18458"/>
                  </a:lnTo>
                  <a:lnTo>
                    <a:pt x="41552" y="18259"/>
                  </a:lnTo>
                  <a:lnTo>
                    <a:pt x="41884" y="18083"/>
                  </a:lnTo>
                  <a:lnTo>
                    <a:pt x="42215" y="17928"/>
                  </a:lnTo>
                  <a:lnTo>
                    <a:pt x="42899" y="17619"/>
                  </a:lnTo>
                  <a:lnTo>
                    <a:pt x="43230" y="17464"/>
                  </a:lnTo>
                  <a:lnTo>
                    <a:pt x="43540" y="17288"/>
                  </a:lnTo>
                  <a:lnTo>
                    <a:pt x="43473" y="16868"/>
                  </a:lnTo>
                  <a:lnTo>
                    <a:pt x="42811" y="17133"/>
                  </a:lnTo>
                  <a:lnTo>
                    <a:pt x="42127" y="17354"/>
                  </a:lnTo>
                  <a:lnTo>
                    <a:pt x="41398" y="17553"/>
                  </a:lnTo>
                  <a:lnTo>
                    <a:pt x="40625" y="17729"/>
                  </a:lnTo>
                  <a:lnTo>
                    <a:pt x="39013" y="18061"/>
                  </a:lnTo>
                  <a:lnTo>
                    <a:pt x="38042" y="18259"/>
                  </a:lnTo>
                  <a:lnTo>
                    <a:pt x="37335" y="18414"/>
                  </a:lnTo>
                  <a:lnTo>
                    <a:pt x="36828" y="18568"/>
                  </a:lnTo>
                  <a:lnTo>
                    <a:pt x="36099" y="18767"/>
                  </a:lnTo>
                  <a:lnTo>
                    <a:pt x="36430" y="18833"/>
                  </a:lnTo>
                  <a:lnTo>
                    <a:pt x="36717" y="18900"/>
                  </a:lnTo>
                  <a:lnTo>
                    <a:pt x="36342" y="18900"/>
                  </a:lnTo>
                  <a:lnTo>
                    <a:pt x="36055" y="18878"/>
                  </a:lnTo>
                  <a:lnTo>
                    <a:pt x="35724" y="18855"/>
                  </a:lnTo>
                  <a:lnTo>
                    <a:pt x="35172" y="18966"/>
                  </a:lnTo>
                  <a:lnTo>
                    <a:pt x="34620" y="19054"/>
                  </a:lnTo>
                  <a:lnTo>
                    <a:pt x="34046" y="19142"/>
                  </a:lnTo>
                  <a:lnTo>
                    <a:pt x="33450" y="19209"/>
                  </a:lnTo>
                  <a:lnTo>
                    <a:pt x="33450" y="19209"/>
                  </a:lnTo>
                  <a:lnTo>
                    <a:pt x="35392" y="18811"/>
                  </a:lnTo>
                  <a:lnTo>
                    <a:pt x="34443" y="18679"/>
                  </a:lnTo>
                  <a:lnTo>
                    <a:pt x="33494" y="18524"/>
                  </a:lnTo>
                  <a:lnTo>
                    <a:pt x="33008" y="18458"/>
                  </a:lnTo>
                  <a:lnTo>
                    <a:pt x="32522" y="18414"/>
                  </a:lnTo>
                  <a:lnTo>
                    <a:pt x="32037" y="18392"/>
                  </a:lnTo>
                  <a:lnTo>
                    <a:pt x="31551" y="18414"/>
                  </a:lnTo>
                  <a:lnTo>
                    <a:pt x="31286" y="18480"/>
                  </a:lnTo>
                  <a:lnTo>
                    <a:pt x="30999" y="18502"/>
                  </a:lnTo>
                  <a:lnTo>
                    <a:pt x="30381" y="18524"/>
                  </a:lnTo>
                  <a:lnTo>
                    <a:pt x="29740" y="18546"/>
                  </a:lnTo>
                  <a:lnTo>
                    <a:pt x="29409" y="18546"/>
                  </a:lnTo>
                  <a:lnTo>
                    <a:pt x="29100" y="18568"/>
                  </a:lnTo>
                  <a:lnTo>
                    <a:pt x="29012" y="18679"/>
                  </a:lnTo>
                  <a:lnTo>
                    <a:pt x="28857" y="18590"/>
                  </a:lnTo>
                  <a:lnTo>
                    <a:pt x="28658" y="18679"/>
                  </a:lnTo>
                  <a:lnTo>
                    <a:pt x="28504" y="18745"/>
                  </a:lnTo>
                  <a:lnTo>
                    <a:pt x="27842" y="18723"/>
                  </a:lnTo>
                  <a:lnTo>
                    <a:pt x="27179" y="18701"/>
                  </a:lnTo>
                  <a:lnTo>
                    <a:pt x="26517" y="18635"/>
                  </a:lnTo>
                  <a:lnTo>
                    <a:pt x="26186" y="18590"/>
                  </a:lnTo>
                  <a:lnTo>
                    <a:pt x="25854" y="18524"/>
                  </a:lnTo>
                  <a:lnTo>
                    <a:pt x="25501" y="18524"/>
                  </a:lnTo>
                  <a:lnTo>
                    <a:pt x="25413" y="18502"/>
                  </a:lnTo>
                  <a:lnTo>
                    <a:pt x="25214" y="18414"/>
                  </a:lnTo>
                  <a:lnTo>
                    <a:pt x="25015" y="18303"/>
                  </a:lnTo>
                  <a:lnTo>
                    <a:pt x="24839" y="18215"/>
                  </a:lnTo>
                  <a:lnTo>
                    <a:pt x="24839" y="18215"/>
                  </a:lnTo>
                  <a:lnTo>
                    <a:pt x="25082" y="18326"/>
                  </a:lnTo>
                  <a:lnTo>
                    <a:pt x="25347" y="18392"/>
                  </a:lnTo>
                  <a:lnTo>
                    <a:pt x="25854" y="18524"/>
                  </a:lnTo>
                  <a:lnTo>
                    <a:pt x="26252" y="18502"/>
                  </a:lnTo>
                  <a:lnTo>
                    <a:pt x="26627" y="18458"/>
                  </a:lnTo>
                  <a:lnTo>
                    <a:pt x="27378" y="18392"/>
                  </a:lnTo>
                  <a:lnTo>
                    <a:pt x="27753" y="18370"/>
                  </a:lnTo>
                  <a:lnTo>
                    <a:pt x="28106" y="18392"/>
                  </a:lnTo>
                  <a:lnTo>
                    <a:pt x="28482" y="18480"/>
                  </a:lnTo>
                  <a:lnTo>
                    <a:pt x="28658" y="18524"/>
                  </a:lnTo>
                  <a:lnTo>
                    <a:pt x="28857" y="18590"/>
                  </a:lnTo>
                  <a:lnTo>
                    <a:pt x="28968" y="18568"/>
                  </a:lnTo>
                  <a:lnTo>
                    <a:pt x="29100" y="18568"/>
                  </a:lnTo>
                  <a:lnTo>
                    <a:pt x="29188" y="18480"/>
                  </a:lnTo>
                  <a:lnTo>
                    <a:pt x="29277" y="18392"/>
                  </a:lnTo>
                  <a:lnTo>
                    <a:pt x="29365" y="18348"/>
                  </a:lnTo>
                  <a:lnTo>
                    <a:pt x="29475" y="18281"/>
                  </a:lnTo>
                  <a:lnTo>
                    <a:pt x="29696" y="18237"/>
                  </a:lnTo>
                  <a:lnTo>
                    <a:pt x="29917" y="18215"/>
                  </a:lnTo>
                  <a:lnTo>
                    <a:pt x="30160" y="18237"/>
                  </a:lnTo>
                  <a:lnTo>
                    <a:pt x="30403" y="18281"/>
                  </a:lnTo>
                  <a:lnTo>
                    <a:pt x="30866" y="18370"/>
                  </a:lnTo>
                  <a:lnTo>
                    <a:pt x="30866" y="18303"/>
                  </a:lnTo>
                  <a:lnTo>
                    <a:pt x="30888" y="18259"/>
                  </a:lnTo>
                  <a:lnTo>
                    <a:pt x="30933" y="18237"/>
                  </a:lnTo>
                  <a:lnTo>
                    <a:pt x="30977" y="18237"/>
                  </a:lnTo>
                  <a:lnTo>
                    <a:pt x="31087" y="18215"/>
                  </a:lnTo>
                  <a:lnTo>
                    <a:pt x="31131" y="18171"/>
                  </a:lnTo>
                  <a:lnTo>
                    <a:pt x="31175" y="18105"/>
                  </a:lnTo>
                  <a:lnTo>
                    <a:pt x="32257" y="17685"/>
                  </a:lnTo>
                  <a:lnTo>
                    <a:pt x="33207" y="17288"/>
                  </a:lnTo>
                  <a:lnTo>
                    <a:pt x="33229" y="17266"/>
                  </a:lnTo>
                  <a:lnTo>
                    <a:pt x="33560" y="17200"/>
                  </a:lnTo>
                  <a:lnTo>
                    <a:pt x="33891" y="17133"/>
                  </a:lnTo>
                  <a:lnTo>
                    <a:pt x="34531" y="17089"/>
                  </a:lnTo>
                  <a:lnTo>
                    <a:pt x="34841" y="17045"/>
                  </a:lnTo>
                  <a:lnTo>
                    <a:pt x="35150" y="16979"/>
                  </a:lnTo>
                  <a:lnTo>
                    <a:pt x="35304" y="16935"/>
                  </a:lnTo>
                  <a:lnTo>
                    <a:pt x="35437" y="16868"/>
                  </a:lnTo>
                  <a:lnTo>
                    <a:pt x="35591" y="16780"/>
                  </a:lnTo>
                  <a:lnTo>
                    <a:pt x="35746" y="16670"/>
                  </a:lnTo>
                  <a:lnTo>
                    <a:pt x="35834" y="16625"/>
                  </a:lnTo>
                  <a:lnTo>
                    <a:pt x="35944" y="16581"/>
                  </a:lnTo>
                  <a:lnTo>
                    <a:pt x="36055" y="16559"/>
                  </a:lnTo>
                  <a:lnTo>
                    <a:pt x="36452" y="16559"/>
                  </a:lnTo>
                  <a:lnTo>
                    <a:pt x="36563" y="16537"/>
                  </a:lnTo>
                  <a:lnTo>
                    <a:pt x="36695" y="16515"/>
                  </a:lnTo>
                  <a:lnTo>
                    <a:pt x="36916" y="16361"/>
                  </a:lnTo>
                  <a:lnTo>
                    <a:pt x="37137" y="16250"/>
                  </a:lnTo>
                  <a:lnTo>
                    <a:pt x="36673" y="16096"/>
                  </a:lnTo>
                  <a:lnTo>
                    <a:pt x="36673" y="16074"/>
                  </a:lnTo>
                  <a:lnTo>
                    <a:pt x="36717" y="16051"/>
                  </a:lnTo>
                  <a:lnTo>
                    <a:pt x="36916" y="15985"/>
                  </a:lnTo>
                  <a:lnTo>
                    <a:pt x="37600" y="15786"/>
                  </a:lnTo>
                  <a:lnTo>
                    <a:pt x="37932" y="15698"/>
                  </a:lnTo>
                  <a:lnTo>
                    <a:pt x="38417" y="15522"/>
                  </a:lnTo>
                  <a:lnTo>
                    <a:pt x="38815" y="15345"/>
                  </a:lnTo>
                  <a:lnTo>
                    <a:pt x="38969" y="15257"/>
                  </a:lnTo>
                  <a:lnTo>
                    <a:pt x="39080" y="15168"/>
                  </a:lnTo>
                  <a:lnTo>
                    <a:pt x="39146" y="15080"/>
                  </a:lnTo>
                  <a:lnTo>
                    <a:pt x="39168" y="15036"/>
                  </a:lnTo>
                  <a:lnTo>
                    <a:pt x="39146" y="14992"/>
                  </a:lnTo>
                  <a:lnTo>
                    <a:pt x="39124" y="14970"/>
                  </a:lnTo>
                  <a:lnTo>
                    <a:pt x="39058" y="14970"/>
                  </a:lnTo>
                  <a:lnTo>
                    <a:pt x="38793" y="15014"/>
                  </a:lnTo>
                  <a:lnTo>
                    <a:pt x="37887" y="15168"/>
                  </a:lnTo>
                  <a:lnTo>
                    <a:pt x="37622" y="15212"/>
                  </a:lnTo>
                  <a:lnTo>
                    <a:pt x="37093" y="15279"/>
                  </a:lnTo>
                  <a:lnTo>
                    <a:pt x="36519" y="15345"/>
                  </a:lnTo>
                  <a:lnTo>
                    <a:pt x="35967" y="15367"/>
                  </a:lnTo>
                  <a:lnTo>
                    <a:pt x="35437" y="15345"/>
                  </a:lnTo>
                  <a:lnTo>
                    <a:pt x="35392" y="15279"/>
                  </a:lnTo>
                  <a:lnTo>
                    <a:pt x="35370" y="15168"/>
                  </a:lnTo>
                  <a:lnTo>
                    <a:pt x="35370" y="15058"/>
                  </a:lnTo>
                  <a:lnTo>
                    <a:pt x="35370" y="14947"/>
                  </a:lnTo>
                  <a:lnTo>
                    <a:pt x="35437" y="14683"/>
                  </a:lnTo>
                  <a:lnTo>
                    <a:pt x="35547" y="14418"/>
                  </a:lnTo>
                  <a:lnTo>
                    <a:pt x="35680" y="14153"/>
                  </a:lnTo>
                  <a:lnTo>
                    <a:pt x="35790" y="13932"/>
                  </a:lnTo>
                  <a:lnTo>
                    <a:pt x="35922" y="13755"/>
                  </a:lnTo>
                  <a:lnTo>
                    <a:pt x="36011" y="13667"/>
                  </a:lnTo>
                  <a:lnTo>
                    <a:pt x="36077" y="13579"/>
                  </a:lnTo>
                  <a:lnTo>
                    <a:pt x="35437" y="13468"/>
                  </a:lnTo>
                  <a:lnTo>
                    <a:pt x="34620" y="13623"/>
                  </a:lnTo>
                  <a:lnTo>
                    <a:pt x="34399" y="13667"/>
                  </a:lnTo>
                  <a:lnTo>
                    <a:pt x="34222" y="13689"/>
                  </a:lnTo>
                  <a:lnTo>
                    <a:pt x="33450" y="13799"/>
                  </a:lnTo>
                  <a:lnTo>
                    <a:pt x="32677" y="13866"/>
                  </a:lnTo>
                  <a:lnTo>
                    <a:pt x="33163" y="13667"/>
                  </a:lnTo>
                  <a:lnTo>
                    <a:pt x="33405" y="13534"/>
                  </a:lnTo>
                  <a:lnTo>
                    <a:pt x="33560" y="13468"/>
                  </a:lnTo>
                  <a:lnTo>
                    <a:pt x="33737" y="13424"/>
                  </a:lnTo>
                  <a:lnTo>
                    <a:pt x="34046" y="13358"/>
                  </a:lnTo>
                  <a:lnTo>
                    <a:pt x="34377" y="13336"/>
                  </a:lnTo>
                  <a:lnTo>
                    <a:pt x="34686" y="13358"/>
                  </a:lnTo>
                  <a:lnTo>
                    <a:pt x="35061" y="13402"/>
                  </a:lnTo>
                  <a:lnTo>
                    <a:pt x="35437" y="13468"/>
                  </a:lnTo>
                  <a:lnTo>
                    <a:pt x="36187" y="13292"/>
                  </a:lnTo>
                  <a:lnTo>
                    <a:pt x="36607" y="13159"/>
                  </a:lnTo>
                  <a:lnTo>
                    <a:pt x="36342" y="13358"/>
                  </a:lnTo>
                  <a:lnTo>
                    <a:pt x="36077" y="13579"/>
                  </a:lnTo>
                  <a:lnTo>
                    <a:pt x="36496" y="13645"/>
                  </a:lnTo>
                  <a:lnTo>
                    <a:pt x="36894" y="13689"/>
                  </a:lnTo>
                  <a:lnTo>
                    <a:pt x="37203" y="13490"/>
                  </a:lnTo>
                  <a:lnTo>
                    <a:pt x="37424" y="13358"/>
                  </a:lnTo>
                  <a:lnTo>
                    <a:pt x="37622" y="13269"/>
                  </a:lnTo>
                  <a:lnTo>
                    <a:pt x="37755" y="13203"/>
                  </a:lnTo>
                  <a:lnTo>
                    <a:pt x="38020" y="12651"/>
                  </a:lnTo>
                  <a:lnTo>
                    <a:pt x="37932" y="12651"/>
                  </a:lnTo>
                  <a:lnTo>
                    <a:pt x="37291" y="12916"/>
                  </a:lnTo>
                  <a:lnTo>
                    <a:pt x="36607" y="13159"/>
                  </a:lnTo>
                  <a:lnTo>
                    <a:pt x="36607" y="13159"/>
                  </a:lnTo>
                  <a:lnTo>
                    <a:pt x="36629" y="13137"/>
                  </a:lnTo>
                  <a:lnTo>
                    <a:pt x="36386" y="13115"/>
                  </a:lnTo>
                  <a:lnTo>
                    <a:pt x="36143" y="13071"/>
                  </a:lnTo>
                  <a:lnTo>
                    <a:pt x="35878" y="13027"/>
                  </a:lnTo>
                  <a:lnTo>
                    <a:pt x="35437" y="12938"/>
                  </a:lnTo>
                  <a:lnTo>
                    <a:pt x="35370" y="12938"/>
                  </a:lnTo>
                  <a:lnTo>
                    <a:pt x="35282" y="12916"/>
                  </a:lnTo>
                  <a:lnTo>
                    <a:pt x="35216" y="12894"/>
                  </a:lnTo>
                  <a:lnTo>
                    <a:pt x="34553" y="13027"/>
                  </a:lnTo>
                  <a:lnTo>
                    <a:pt x="33869" y="13137"/>
                  </a:lnTo>
                  <a:lnTo>
                    <a:pt x="33207" y="13225"/>
                  </a:lnTo>
                  <a:lnTo>
                    <a:pt x="32522" y="13269"/>
                  </a:lnTo>
                  <a:lnTo>
                    <a:pt x="33008" y="13071"/>
                  </a:lnTo>
                  <a:lnTo>
                    <a:pt x="33273" y="12938"/>
                  </a:lnTo>
                  <a:lnTo>
                    <a:pt x="33538" y="12828"/>
                  </a:lnTo>
                  <a:lnTo>
                    <a:pt x="33803" y="12784"/>
                  </a:lnTo>
                  <a:lnTo>
                    <a:pt x="34090" y="12762"/>
                  </a:lnTo>
                  <a:lnTo>
                    <a:pt x="34355" y="12762"/>
                  </a:lnTo>
                  <a:lnTo>
                    <a:pt x="34642" y="12806"/>
                  </a:lnTo>
                  <a:lnTo>
                    <a:pt x="35216" y="12894"/>
                  </a:lnTo>
                  <a:lnTo>
                    <a:pt x="35348" y="12872"/>
                  </a:lnTo>
                  <a:lnTo>
                    <a:pt x="35370" y="12872"/>
                  </a:lnTo>
                  <a:lnTo>
                    <a:pt x="36055" y="12695"/>
                  </a:lnTo>
                  <a:lnTo>
                    <a:pt x="36717" y="12475"/>
                  </a:lnTo>
                  <a:lnTo>
                    <a:pt x="37203" y="12298"/>
                  </a:lnTo>
                  <a:lnTo>
                    <a:pt x="37667" y="12099"/>
                  </a:lnTo>
                  <a:lnTo>
                    <a:pt x="36364" y="12099"/>
                  </a:lnTo>
                  <a:lnTo>
                    <a:pt x="36011" y="12143"/>
                  </a:lnTo>
                  <a:lnTo>
                    <a:pt x="35238" y="12276"/>
                  </a:lnTo>
                  <a:lnTo>
                    <a:pt x="34465" y="12408"/>
                  </a:lnTo>
                  <a:lnTo>
                    <a:pt x="33714" y="12519"/>
                  </a:lnTo>
                  <a:lnTo>
                    <a:pt x="32942" y="12607"/>
                  </a:lnTo>
                  <a:lnTo>
                    <a:pt x="32037" y="12673"/>
                  </a:lnTo>
                  <a:lnTo>
                    <a:pt x="31440" y="12695"/>
                  </a:lnTo>
                  <a:lnTo>
                    <a:pt x="30535" y="12695"/>
                  </a:lnTo>
                  <a:lnTo>
                    <a:pt x="29873" y="12673"/>
                  </a:lnTo>
                  <a:lnTo>
                    <a:pt x="29652" y="12784"/>
                  </a:lnTo>
                  <a:lnTo>
                    <a:pt x="29409" y="12872"/>
                  </a:lnTo>
                  <a:lnTo>
                    <a:pt x="29188" y="12916"/>
                  </a:lnTo>
                  <a:lnTo>
                    <a:pt x="28990" y="12938"/>
                  </a:lnTo>
                  <a:lnTo>
                    <a:pt x="28769" y="12916"/>
                  </a:lnTo>
                  <a:lnTo>
                    <a:pt x="28548" y="12894"/>
                  </a:lnTo>
                  <a:lnTo>
                    <a:pt x="28106" y="12806"/>
                  </a:lnTo>
                  <a:lnTo>
                    <a:pt x="27223" y="12585"/>
                  </a:lnTo>
                  <a:lnTo>
                    <a:pt x="27047" y="12541"/>
                  </a:lnTo>
                  <a:lnTo>
                    <a:pt x="27047" y="12607"/>
                  </a:lnTo>
                  <a:lnTo>
                    <a:pt x="27003" y="12651"/>
                  </a:lnTo>
                  <a:lnTo>
                    <a:pt x="26958" y="12695"/>
                  </a:lnTo>
                  <a:lnTo>
                    <a:pt x="26914" y="12695"/>
                  </a:lnTo>
                  <a:lnTo>
                    <a:pt x="26804" y="12718"/>
                  </a:lnTo>
                  <a:lnTo>
                    <a:pt x="26760" y="12740"/>
                  </a:lnTo>
                  <a:lnTo>
                    <a:pt x="26738" y="12762"/>
                  </a:lnTo>
                  <a:lnTo>
                    <a:pt x="26451" y="12784"/>
                  </a:lnTo>
                  <a:lnTo>
                    <a:pt x="26186" y="12784"/>
                  </a:lnTo>
                  <a:lnTo>
                    <a:pt x="25921" y="12740"/>
                  </a:lnTo>
                  <a:lnTo>
                    <a:pt x="25656" y="12651"/>
                  </a:lnTo>
                  <a:lnTo>
                    <a:pt x="25391" y="12563"/>
                  </a:lnTo>
                  <a:lnTo>
                    <a:pt x="25148" y="12453"/>
                  </a:lnTo>
                  <a:lnTo>
                    <a:pt x="24618" y="12210"/>
                  </a:lnTo>
                  <a:lnTo>
                    <a:pt x="24574" y="12166"/>
                  </a:lnTo>
                  <a:lnTo>
                    <a:pt x="24552" y="12099"/>
                  </a:lnTo>
                  <a:lnTo>
                    <a:pt x="24530" y="12011"/>
                  </a:lnTo>
                  <a:lnTo>
                    <a:pt x="24508" y="11923"/>
                  </a:lnTo>
                  <a:lnTo>
                    <a:pt x="24486" y="11945"/>
                  </a:lnTo>
                  <a:lnTo>
                    <a:pt x="24287" y="12011"/>
                  </a:lnTo>
                  <a:lnTo>
                    <a:pt x="24066" y="12055"/>
                  </a:lnTo>
                  <a:lnTo>
                    <a:pt x="23867" y="12077"/>
                  </a:lnTo>
                  <a:lnTo>
                    <a:pt x="23669" y="12099"/>
                  </a:lnTo>
                  <a:lnTo>
                    <a:pt x="23448" y="12099"/>
                  </a:lnTo>
                  <a:lnTo>
                    <a:pt x="23227" y="12077"/>
                  </a:lnTo>
                  <a:lnTo>
                    <a:pt x="22940" y="12033"/>
                  </a:lnTo>
                  <a:lnTo>
                    <a:pt x="22675" y="11967"/>
                  </a:lnTo>
                  <a:lnTo>
                    <a:pt x="22410" y="11901"/>
                  </a:lnTo>
                  <a:lnTo>
                    <a:pt x="22013" y="11746"/>
                  </a:lnTo>
                  <a:lnTo>
                    <a:pt x="21637" y="11569"/>
                  </a:lnTo>
                  <a:lnTo>
                    <a:pt x="21130" y="11304"/>
                  </a:lnTo>
                  <a:lnTo>
                    <a:pt x="20953" y="11216"/>
                  </a:lnTo>
                  <a:lnTo>
                    <a:pt x="20754" y="11084"/>
                  </a:lnTo>
                  <a:lnTo>
                    <a:pt x="21019" y="11194"/>
                  </a:lnTo>
                  <a:lnTo>
                    <a:pt x="21483" y="11327"/>
                  </a:lnTo>
                  <a:lnTo>
                    <a:pt x="21969" y="11437"/>
                  </a:lnTo>
                  <a:lnTo>
                    <a:pt x="22498" y="11525"/>
                  </a:lnTo>
                  <a:lnTo>
                    <a:pt x="23028" y="11592"/>
                  </a:lnTo>
                  <a:lnTo>
                    <a:pt x="22057" y="11327"/>
                  </a:lnTo>
                  <a:lnTo>
                    <a:pt x="21880" y="11282"/>
                  </a:lnTo>
                  <a:lnTo>
                    <a:pt x="21240" y="11084"/>
                  </a:lnTo>
                  <a:lnTo>
                    <a:pt x="20246" y="10753"/>
                  </a:lnTo>
                  <a:lnTo>
                    <a:pt x="19739" y="10554"/>
                  </a:lnTo>
                  <a:lnTo>
                    <a:pt x="19253" y="10355"/>
                  </a:lnTo>
                  <a:lnTo>
                    <a:pt x="18568" y="10046"/>
                  </a:lnTo>
                  <a:lnTo>
                    <a:pt x="18326" y="9936"/>
                  </a:lnTo>
                  <a:lnTo>
                    <a:pt x="17950" y="9759"/>
                  </a:lnTo>
                  <a:lnTo>
                    <a:pt x="17597" y="9582"/>
                  </a:lnTo>
                  <a:lnTo>
                    <a:pt x="17420" y="9494"/>
                  </a:lnTo>
                  <a:lnTo>
                    <a:pt x="16559" y="9119"/>
                  </a:lnTo>
                  <a:lnTo>
                    <a:pt x="15698" y="8787"/>
                  </a:lnTo>
                  <a:lnTo>
                    <a:pt x="15654" y="8765"/>
                  </a:lnTo>
                  <a:lnTo>
                    <a:pt x="14970" y="8478"/>
                  </a:lnTo>
                  <a:lnTo>
                    <a:pt x="14153" y="8169"/>
                  </a:lnTo>
                  <a:lnTo>
                    <a:pt x="13689" y="7993"/>
                  </a:lnTo>
                  <a:lnTo>
                    <a:pt x="13380" y="7860"/>
                  </a:lnTo>
                  <a:lnTo>
                    <a:pt x="13159" y="7750"/>
                  </a:lnTo>
                  <a:lnTo>
                    <a:pt x="12938" y="7617"/>
                  </a:lnTo>
                  <a:lnTo>
                    <a:pt x="12740" y="7485"/>
                  </a:lnTo>
                  <a:lnTo>
                    <a:pt x="12541" y="7330"/>
                  </a:lnTo>
                  <a:lnTo>
                    <a:pt x="12188" y="6999"/>
                  </a:lnTo>
                  <a:lnTo>
                    <a:pt x="12011" y="6845"/>
                  </a:lnTo>
                  <a:lnTo>
                    <a:pt x="11857" y="6646"/>
                  </a:lnTo>
                  <a:lnTo>
                    <a:pt x="12099" y="6602"/>
                  </a:lnTo>
                  <a:lnTo>
                    <a:pt x="11967" y="6469"/>
                  </a:lnTo>
                  <a:lnTo>
                    <a:pt x="11658" y="6138"/>
                  </a:lnTo>
                  <a:lnTo>
                    <a:pt x="11371" y="5829"/>
                  </a:lnTo>
                  <a:lnTo>
                    <a:pt x="11062" y="5542"/>
                  </a:lnTo>
                  <a:lnTo>
                    <a:pt x="10731" y="5255"/>
                  </a:lnTo>
                  <a:lnTo>
                    <a:pt x="10399" y="4990"/>
                  </a:lnTo>
                  <a:lnTo>
                    <a:pt x="10223" y="4857"/>
                  </a:lnTo>
                  <a:lnTo>
                    <a:pt x="9604" y="4328"/>
                  </a:lnTo>
                  <a:lnTo>
                    <a:pt x="9163" y="3930"/>
                  </a:lnTo>
                  <a:lnTo>
                    <a:pt x="8766" y="3489"/>
                  </a:lnTo>
                  <a:lnTo>
                    <a:pt x="8478" y="3179"/>
                  </a:lnTo>
                  <a:lnTo>
                    <a:pt x="8125" y="2716"/>
                  </a:lnTo>
                  <a:lnTo>
                    <a:pt x="7794" y="2230"/>
                  </a:lnTo>
                  <a:lnTo>
                    <a:pt x="7463" y="1700"/>
                  </a:lnTo>
                  <a:lnTo>
                    <a:pt x="7176" y="1148"/>
                  </a:lnTo>
                  <a:lnTo>
                    <a:pt x="7021" y="883"/>
                  </a:lnTo>
                  <a:lnTo>
                    <a:pt x="6845" y="618"/>
                  </a:lnTo>
                  <a:lnTo>
                    <a:pt x="6690" y="353"/>
                  </a:lnTo>
                  <a:lnTo>
                    <a:pt x="6558" y="66"/>
                  </a:lnTo>
                  <a:lnTo>
                    <a:pt x="6513" y="22"/>
                  </a:lnTo>
                  <a:lnTo>
                    <a:pt x="6469"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043"/>
        <p:cNvGrpSpPr/>
        <p:nvPr/>
      </p:nvGrpSpPr>
      <p:grpSpPr>
        <a:xfrm>
          <a:off x="0" y="0"/>
          <a:ext cx="0" cy="0"/>
          <a:chOff x="0" y="0"/>
          <a:chExt cx="0" cy="0"/>
        </a:xfrm>
      </p:grpSpPr>
      <p:pic>
        <p:nvPicPr>
          <p:cNvPr id="2044" name="Google Shape;2044;p29"/>
          <p:cNvPicPr preferRelativeResize="0"/>
          <p:nvPr/>
        </p:nvPicPr>
        <p:blipFill>
          <a:blip r:embed="rId2">
            <a:alphaModFix amt="40000"/>
          </a:blip>
          <a:stretch>
            <a:fillRect/>
          </a:stretch>
        </p:blipFill>
        <p:spPr>
          <a:xfrm rot="10800000" flipH="1">
            <a:off x="0" y="0"/>
            <a:ext cx="9144000" cy="5143500"/>
          </a:xfrm>
          <a:prstGeom prst="rect">
            <a:avLst/>
          </a:prstGeom>
          <a:noFill/>
          <a:ln>
            <a:noFill/>
          </a:ln>
        </p:spPr>
      </p:pic>
      <p:sp>
        <p:nvSpPr>
          <p:cNvPr id="2045" name="Google Shape;2045;p29"/>
          <p:cNvSpPr txBox="1">
            <a:spLocks noGrp="1"/>
          </p:cNvSpPr>
          <p:nvPr>
            <p:ph type="title" hasCustomPrompt="1"/>
          </p:nvPr>
        </p:nvSpPr>
        <p:spPr>
          <a:xfrm>
            <a:off x="720000" y="660725"/>
            <a:ext cx="40131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46" name="Google Shape;2046;p29"/>
          <p:cNvSpPr txBox="1">
            <a:spLocks noGrp="1"/>
          </p:cNvSpPr>
          <p:nvPr>
            <p:ph type="subTitle" idx="1"/>
          </p:nvPr>
        </p:nvSpPr>
        <p:spPr>
          <a:xfrm>
            <a:off x="720000" y="1303054"/>
            <a:ext cx="40131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47" name="Google Shape;2047;p29"/>
          <p:cNvSpPr txBox="1">
            <a:spLocks noGrp="1"/>
          </p:cNvSpPr>
          <p:nvPr>
            <p:ph type="title" idx="2" hasCustomPrompt="1"/>
          </p:nvPr>
        </p:nvSpPr>
        <p:spPr>
          <a:xfrm>
            <a:off x="720000" y="2031548"/>
            <a:ext cx="40131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48" name="Google Shape;2048;p29"/>
          <p:cNvSpPr txBox="1">
            <a:spLocks noGrp="1"/>
          </p:cNvSpPr>
          <p:nvPr>
            <p:ph type="subTitle" idx="3"/>
          </p:nvPr>
        </p:nvSpPr>
        <p:spPr>
          <a:xfrm>
            <a:off x="720000" y="2674825"/>
            <a:ext cx="40131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49" name="Google Shape;2049;p29"/>
          <p:cNvSpPr txBox="1">
            <a:spLocks noGrp="1"/>
          </p:cNvSpPr>
          <p:nvPr>
            <p:ph type="title" idx="4" hasCustomPrompt="1"/>
          </p:nvPr>
        </p:nvSpPr>
        <p:spPr>
          <a:xfrm>
            <a:off x="720000" y="3397598"/>
            <a:ext cx="40131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50" name="Google Shape;2050;p29"/>
          <p:cNvSpPr txBox="1">
            <a:spLocks noGrp="1"/>
          </p:cNvSpPr>
          <p:nvPr>
            <p:ph type="subTitle" idx="5"/>
          </p:nvPr>
        </p:nvSpPr>
        <p:spPr>
          <a:xfrm>
            <a:off x="720000" y="4040875"/>
            <a:ext cx="40131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051" name="Google Shape;2051;p29"/>
          <p:cNvGrpSpPr/>
          <p:nvPr/>
        </p:nvGrpSpPr>
        <p:grpSpPr>
          <a:xfrm>
            <a:off x="-163632" y="3285979"/>
            <a:ext cx="2054522" cy="2281599"/>
            <a:chOff x="-309525" y="3275854"/>
            <a:chExt cx="2054522" cy="2281599"/>
          </a:xfrm>
        </p:grpSpPr>
        <p:sp>
          <p:nvSpPr>
            <p:cNvPr id="2052" name="Google Shape;2052;p29"/>
            <p:cNvSpPr/>
            <p:nvPr/>
          </p:nvSpPr>
          <p:spPr>
            <a:xfrm>
              <a:off x="-309525" y="3275854"/>
              <a:ext cx="1762684" cy="2281599"/>
            </a:xfrm>
            <a:custGeom>
              <a:avLst/>
              <a:gdLst/>
              <a:ahLst/>
              <a:cxnLst/>
              <a:rect l="l" t="t" r="r" b="b"/>
              <a:pathLst>
                <a:path w="55352" h="71647" extrusionOk="0">
                  <a:moveTo>
                    <a:pt x="16604" y="1"/>
                  </a:moveTo>
                  <a:lnTo>
                    <a:pt x="16471" y="1016"/>
                  </a:lnTo>
                  <a:lnTo>
                    <a:pt x="16317" y="1966"/>
                  </a:lnTo>
                  <a:lnTo>
                    <a:pt x="16184" y="2893"/>
                  </a:lnTo>
                  <a:lnTo>
                    <a:pt x="16052" y="3798"/>
                  </a:lnTo>
                  <a:lnTo>
                    <a:pt x="15963" y="4703"/>
                  </a:lnTo>
                  <a:lnTo>
                    <a:pt x="15919" y="5609"/>
                  </a:lnTo>
                  <a:lnTo>
                    <a:pt x="15897" y="6094"/>
                  </a:lnTo>
                  <a:lnTo>
                    <a:pt x="15897" y="6580"/>
                  </a:lnTo>
                  <a:lnTo>
                    <a:pt x="15919" y="7066"/>
                  </a:lnTo>
                  <a:lnTo>
                    <a:pt x="15963" y="7574"/>
                  </a:lnTo>
                  <a:lnTo>
                    <a:pt x="15941" y="7574"/>
                  </a:lnTo>
                  <a:lnTo>
                    <a:pt x="15698" y="7596"/>
                  </a:lnTo>
                  <a:lnTo>
                    <a:pt x="15566" y="7618"/>
                  </a:lnTo>
                  <a:lnTo>
                    <a:pt x="15434" y="7662"/>
                  </a:lnTo>
                  <a:lnTo>
                    <a:pt x="15323" y="7750"/>
                  </a:lnTo>
                  <a:lnTo>
                    <a:pt x="15235" y="7883"/>
                  </a:lnTo>
                  <a:lnTo>
                    <a:pt x="15169" y="8037"/>
                  </a:lnTo>
                  <a:lnTo>
                    <a:pt x="15146" y="8258"/>
                  </a:lnTo>
                  <a:lnTo>
                    <a:pt x="15102" y="9053"/>
                  </a:lnTo>
                  <a:lnTo>
                    <a:pt x="15080" y="9848"/>
                  </a:lnTo>
                  <a:lnTo>
                    <a:pt x="15058" y="11460"/>
                  </a:lnTo>
                  <a:lnTo>
                    <a:pt x="15080" y="13049"/>
                  </a:lnTo>
                  <a:lnTo>
                    <a:pt x="15080" y="14573"/>
                  </a:lnTo>
                  <a:lnTo>
                    <a:pt x="15080" y="15301"/>
                  </a:lnTo>
                  <a:lnTo>
                    <a:pt x="15058" y="16008"/>
                  </a:lnTo>
                  <a:lnTo>
                    <a:pt x="15014" y="16670"/>
                  </a:lnTo>
                  <a:lnTo>
                    <a:pt x="14970" y="17310"/>
                  </a:lnTo>
                  <a:lnTo>
                    <a:pt x="14882" y="17885"/>
                  </a:lnTo>
                  <a:lnTo>
                    <a:pt x="14771" y="18437"/>
                  </a:lnTo>
                  <a:lnTo>
                    <a:pt x="14639" y="18922"/>
                  </a:lnTo>
                  <a:lnTo>
                    <a:pt x="14550" y="19143"/>
                  </a:lnTo>
                  <a:lnTo>
                    <a:pt x="14462" y="19342"/>
                  </a:lnTo>
                  <a:lnTo>
                    <a:pt x="14330" y="19607"/>
                  </a:lnTo>
                  <a:lnTo>
                    <a:pt x="14175" y="19894"/>
                  </a:lnTo>
                  <a:lnTo>
                    <a:pt x="14020" y="20203"/>
                  </a:lnTo>
                  <a:lnTo>
                    <a:pt x="13844" y="20556"/>
                  </a:lnTo>
                  <a:lnTo>
                    <a:pt x="13667" y="20976"/>
                  </a:lnTo>
                  <a:lnTo>
                    <a:pt x="13601" y="21218"/>
                  </a:lnTo>
                  <a:lnTo>
                    <a:pt x="13557" y="21483"/>
                  </a:lnTo>
                  <a:lnTo>
                    <a:pt x="13513" y="21770"/>
                  </a:lnTo>
                  <a:lnTo>
                    <a:pt x="13468" y="22102"/>
                  </a:lnTo>
                  <a:lnTo>
                    <a:pt x="13446" y="22433"/>
                  </a:lnTo>
                  <a:lnTo>
                    <a:pt x="13446" y="22808"/>
                  </a:lnTo>
                  <a:lnTo>
                    <a:pt x="13402" y="20755"/>
                  </a:lnTo>
                  <a:lnTo>
                    <a:pt x="12563" y="20777"/>
                  </a:lnTo>
                  <a:lnTo>
                    <a:pt x="12431" y="22985"/>
                  </a:lnTo>
                  <a:lnTo>
                    <a:pt x="12298" y="25303"/>
                  </a:lnTo>
                  <a:lnTo>
                    <a:pt x="12210" y="27577"/>
                  </a:lnTo>
                  <a:lnTo>
                    <a:pt x="12144" y="29719"/>
                  </a:lnTo>
                  <a:lnTo>
                    <a:pt x="11327" y="29785"/>
                  </a:lnTo>
                  <a:lnTo>
                    <a:pt x="11371" y="30469"/>
                  </a:lnTo>
                  <a:lnTo>
                    <a:pt x="11437" y="31132"/>
                  </a:lnTo>
                  <a:lnTo>
                    <a:pt x="11305" y="31220"/>
                  </a:lnTo>
                  <a:lnTo>
                    <a:pt x="11194" y="31286"/>
                  </a:lnTo>
                  <a:lnTo>
                    <a:pt x="11084" y="31331"/>
                  </a:lnTo>
                  <a:lnTo>
                    <a:pt x="10863" y="31331"/>
                  </a:lnTo>
                  <a:lnTo>
                    <a:pt x="10753" y="31286"/>
                  </a:lnTo>
                  <a:lnTo>
                    <a:pt x="10642" y="31198"/>
                  </a:lnTo>
                  <a:lnTo>
                    <a:pt x="10532" y="31110"/>
                  </a:lnTo>
                  <a:lnTo>
                    <a:pt x="10444" y="30977"/>
                  </a:lnTo>
                  <a:lnTo>
                    <a:pt x="10333" y="30823"/>
                  </a:lnTo>
                  <a:lnTo>
                    <a:pt x="10245" y="30668"/>
                  </a:lnTo>
                  <a:lnTo>
                    <a:pt x="10157" y="30469"/>
                  </a:lnTo>
                  <a:lnTo>
                    <a:pt x="10002" y="30006"/>
                  </a:lnTo>
                  <a:lnTo>
                    <a:pt x="9870" y="29498"/>
                  </a:lnTo>
                  <a:lnTo>
                    <a:pt x="9737" y="28902"/>
                  </a:lnTo>
                  <a:lnTo>
                    <a:pt x="9627" y="28262"/>
                  </a:lnTo>
                  <a:lnTo>
                    <a:pt x="9516" y="27445"/>
                  </a:lnTo>
                  <a:lnTo>
                    <a:pt x="9406" y="26562"/>
                  </a:lnTo>
                  <a:lnTo>
                    <a:pt x="9340" y="25678"/>
                  </a:lnTo>
                  <a:lnTo>
                    <a:pt x="9251" y="24773"/>
                  </a:lnTo>
                  <a:lnTo>
                    <a:pt x="9141" y="23051"/>
                  </a:lnTo>
                  <a:lnTo>
                    <a:pt x="9075" y="22278"/>
                  </a:lnTo>
                  <a:lnTo>
                    <a:pt x="9009" y="21572"/>
                  </a:lnTo>
                  <a:lnTo>
                    <a:pt x="7905" y="21616"/>
                  </a:lnTo>
                  <a:lnTo>
                    <a:pt x="7949" y="23007"/>
                  </a:lnTo>
                  <a:lnTo>
                    <a:pt x="7397" y="23029"/>
                  </a:lnTo>
                  <a:lnTo>
                    <a:pt x="7264" y="18370"/>
                  </a:lnTo>
                  <a:lnTo>
                    <a:pt x="7198" y="13844"/>
                  </a:lnTo>
                  <a:lnTo>
                    <a:pt x="7198" y="13888"/>
                  </a:lnTo>
                  <a:lnTo>
                    <a:pt x="6999" y="13910"/>
                  </a:lnTo>
                  <a:lnTo>
                    <a:pt x="6911" y="13932"/>
                  </a:lnTo>
                  <a:lnTo>
                    <a:pt x="6823" y="13977"/>
                  </a:lnTo>
                  <a:lnTo>
                    <a:pt x="6757" y="14065"/>
                  </a:lnTo>
                  <a:lnTo>
                    <a:pt x="6690" y="14197"/>
                  </a:lnTo>
                  <a:lnTo>
                    <a:pt x="6668" y="14374"/>
                  </a:lnTo>
                  <a:lnTo>
                    <a:pt x="6646" y="14595"/>
                  </a:lnTo>
                  <a:lnTo>
                    <a:pt x="6646" y="13513"/>
                  </a:lnTo>
                  <a:lnTo>
                    <a:pt x="6668" y="12387"/>
                  </a:lnTo>
                  <a:lnTo>
                    <a:pt x="6668" y="11217"/>
                  </a:lnTo>
                  <a:lnTo>
                    <a:pt x="6690" y="10024"/>
                  </a:lnTo>
                  <a:lnTo>
                    <a:pt x="6668" y="8854"/>
                  </a:lnTo>
                  <a:lnTo>
                    <a:pt x="6602" y="7684"/>
                  </a:lnTo>
                  <a:lnTo>
                    <a:pt x="6558" y="7110"/>
                  </a:lnTo>
                  <a:lnTo>
                    <a:pt x="6514" y="6536"/>
                  </a:lnTo>
                  <a:lnTo>
                    <a:pt x="6425" y="5984"/>
                  </a:lnTo>
                  <a:lnTo>
                    <a:pt x="6337" y="5454"/>
                  </a:lnTo>
                  <a:lnTo>
                    <a:pt x="6293" y="5344"/>
                  </a:lnTo>
                  <a:lnTo>
                    <a:pt x="6227" y="5255"/>
                  </a:lnTo>
                  <a:lnTo>
                    <a:pt x="6138" y="5211"/>
                  </a:lnTo>
                  <a:lnTo>
                    <a:pt x="6050" y="5189"/>
                  </a:lnTo>
                  <a:lnTo>
                    <a:pt x="5984" y="5189"/>
                  </a:lnTo>
                  <a:lnTo>
                    <a:pt x="5918" y="5233"/>
                  </a:lnTo>
                  <a:lnTo>
                    <a:pt x="5829" y="5278"/>
                  </a:lnTo>
                  <a:lnTo>
                    <a:pt x="5763" y="5344"/>
                  </a:lnTo>
                  <a:lnTo>
                    <a:pt x="5608" y="5520"/>
                  </a:lnTo>
                  <a:lnTo>
                    <a:pt x="5454" y="5785"/>
                  </a:lnTo>
                  <a:lnTo>
                    <a:pt x="5299" y="6117"/>
                  </a:lnTo>
                  <a:lnTo>
                    <a:pt x="5167" y="6514"/>
                  </a:lnTo>
                  <a:lnTo>
                    <a:pt x="5056" y="7000"/>
                  </a:lnTo>
                  <a:lnTo>
                    <a:pt x="4968" y="7552"/>
                  </a:lnTo>
                  <a:lnTo>
                    <a:pt x="4968" y="10378"/>
                  </a:lnTo>
                  <a:lnTo>
                    <a:pt x="4990" y="13226"/>
                  </a:lnTo>
                  <a:lnTo>
                    <a:pt x="4438" y="13226"/>
                  </a:lnTo>
                  <a:lnTo>
                    <a:pt x="4438" y="12652"/>
                  </a:lnTo>
                  <a:lnTo>
                    <a:pt x="4460" y="12056"/>
                  </a:lnTo>
                  <a:lnTo>
                    <a:pt x="4527" y="10753"/>
                  </a:lnTo>
                  <a:lnTo>
                    <a:pt x="4527" y="10091"/>
                  </a:lnTo>
                  <a:lnTo>
                    <a:pt x="4527" y="9450"/>
                  </a:lnTo>
                  <a:lnTo>
                    <a:pt x="4482" y="8832"/>
                  </a:lnTo>
                  <a:lnTo>
                    <a:pt x="4460" y="8545"/>
                  </a:lnTo>
                  <a:lnTo>
                    <a:pt x="4416" y="8258"/>
                  </a:lnTo>
                  <a:lnTo>
                    <a:pt x="4350" y="8148"/>
                  </a:lnTo>
                  <a:lnTo>
                    <a:pt x="4306" y="8126"/>
                  </a:lnTo>
                  <a:lnTo>
                    <a:pt x="4217" y="8126"/>
                  </a:lnTo>
                  <a:lnTo>
                    <a:pt x="4173" y="8170"/>
                  </a:lnTo>
                  <a:lnTo>
                    <a:pt x="4063" y="8280"/>
                  </a:lnTo>
                  <a:lnTo>
                    <a:pt x="3975" y="8435"/>
                  </a:lnTo>
                  <a:lnTo>
                    <a:pt x="3864" y="8634"/>
                  </a:lnTo>
                  <a:lnTo>
                    <a:pt x="3754" y="8810"/>
                  </a:lnTo>
                  <a:lnTo>
                    <a:pt x="3643" y="8965"/>
                  </a:lnTo>
                  <a:lnTo>
                    <a:pt x="3533" y="9075"/>
                  </a:lnTo>
                  <a:lnTo>
                    <a:pt x="3489" y="9119"/>
                  </a:lnTo>
                  <a:lnTo>
                    <a:pt x="3401" y="9119"/>
                  </a:lnTo>
                  <a:lnTo>
                    <a:pt x="3379" y="9097"/>
                  </a:lnTo>
                  <a:lnTo>
                    <a:pt x="3312" y="8987"/>
                  </a:lnTo>
                  <a:lnTo>
                    <a:pt x="3312" y="8457"/>
                  </a:lnTo>
                  <a:lnTo>
                    <a:pt x="3268" y="7905"/>
                  </a:lnTo>
                  <a:lnTo>
                    <a:pt x="3246" y="7640"/>
                  </a:lnTo>
                  <a:lnTo>
                    <a:pt x="3202" y="7375"/>
                  </a:lnTo>
                  <a:lnTo>
                    <a:pt x="3114" y="7110"/>
                  </a:lnTo>
                  <a:lnTo>
                    <a:pt x="3025" y="6845"/>
                  </a:lnTo>
                  <a:lnTo>
                    <a:pt x="3047" y="7684"/>
                  </a:lnTo>
                  <a:lnTo>
                    <a:pt x="3069" y="8567"/>
                  </a:lnTo>
                  <a:lnTo>
                    <a:pt x="3136" y="10400"/>
                  </a:lnTo>
                  <a:lnTo>
                    <a:pt x="3158" y="11327"/>
                  </a:lnTo>
                  <a:lnTo>
                    <a:pt x="3158" y="12232"/>
                  </a:lnTo>
                  <a:lnTo>
                    <a:pt x="3136" y="13116"/>
                  </a:lnTo>
                  <a:lnTo>
                    <a:pt x="3069" y="13955"/>
                  </a:lnTo>
                  <a:lnTo>
                    <a:pt x="2871" y="14462"/>
                  </a:lnTo>
                  <a:lnTo>
                    <a:pt x="2760" y="14705"/>
                  </a:lnTo>
                  <a:lnTo>
                    <a:pt x="2628" y="14926"/>
                  </a:lnTo>
                  <a:lnTo>
                    <a:pt x="2495" y="15103"/>
                  </a:lnTo>
                  <a:lnTo>
                    <a:pt x="2341" y="15257"/>
                  </a:lnTo>
                  <a:lnTo>
                    <a:pt x="2275" y="15301"/>
                  </a:lnTo>
                  <a:lnTo>
                    <a:pt x="2186" y="15345"/>
                  </a:lnTo>
                  <a:lnTo>
                    <a:pt x="2076" y="15368"/>
                  </a:lnTo>
                  <a:lnTo>
                    <a:pt x="1988" y="15390"/>
                  </a:lnTo>
                  <a:lnTo>
                    <a:pt x="2032" y="16030"/>
                  </a:lnTo>
                  <a:lnTo>
                    <a:pt x="2054" y="16670"/>
                  </a:lnTo>
                  <a:lnTo>
                    <a:pt x="2054" y="17310"/>
                  </a:lnTo>
                  <a:lnTo>
                    <a:pt x="2032" y="17907"/>
                  </a:lnTo>
                  <a:lnTo>
                    <a:pt x="1988" y="18503"/>
                  </a:lnTo>
                  <a:lnTo>
                    <a:pt x="1943" y="19077"/>
                  </a:lnTo>
                  <a:lnTo>
                    <a:pt x="1855" y="19651"/>
                  </a:lnTo>
                  <a:lnTo>
                    <a:pt x="1745" y="20181"/>
                  </a:lnTo>
                  <a:lnTo>
                    <a:pt x="1612" y="20711"/>
                  </a:lnTo>
                  <a:lnTo>
                    <a:pt x="1480" y="21241"/>
                  </a:lnTo>
                  <a:lnTo>
                    <a:pt x="1303" y="21726"/>
                  </a:lnTo>
                  <a:lnTo>
                    <a:pt x="1126" y="22212"/>
                  </a:lnTo>
                  <a:lnTo>
                    <a:pt x="950" y="22676"/>
                  </a:lnTo>
                  <a:lnTo>
                    <a:pt x="729" y="23117"/>
                  </a:lnTo>
                  <a:lnTo>
                    <a:pt x="508" y="23559"/>
                  </a:lnTo>
                  <a:lnTo>
                    <a:pt x="265" y="23978"/>
                  </a:lnTo>
                  <a:lnTo>
                    <a:pt x="199" y="24089"/>
                  </a:lnTo>
                  <a:lnTo>
                    <a:pt x="155" y="24243"/>
                  </a:lnTo>
                  <a:lnTo>
                    <a:pt x="111" y="24442"/>
                  </a:lnTo>
                  <a:lnTo>
                    <a:pt x="67" y="24663"/>
                  </a:lnTo>
                  <a:lnTo>
                    <a:pt x="23" y="25171"/>
                  </a:lnTo>
                  <a:lnTo>
                    <a:pt x="0" y="25789"/>
                  </a:lnTo>
                  <a:lnTo>
                    <a:pt x="23" y="26473"/>
                  </a:lnTo>
                  <a:lnTo>
                    <a:pt x="67" y="27202"/>
                  </a:lnTo>
                  <a:lnTo>
                    <a:pt x="177" y="28725"/>
                  </a:lnTo>
                  <a:lnTo>
                    <a:pt x="133" y="29895"/>
                  </a:lnTo>
                  <a:lnTo>
                    <a:pt x="111" y="31066"/>
                  </a:lnTo>
                  <a:lnTo>
                    <a:pt x="111" y="32280"/>
                  </a:lnTo>
                  <a:lnTo>
                    <a:pt x="155" y="33494"/>
                  </a:lnTo>
                  <a:lnTo>
                    <a:pt x="221" y="34709"/>
                  </a:lnTo>
                  <a:lnTo>
                    <a:pt x="310" y="35967"/>
                  </a:lnTo>
                  <a:lnTo>
                    <a:pt x="442" y="37226"/>
                  </a:lnTo>
                  <a:lnTo>
                    <a:pt x="597" y="38506"/>
                  </a:lnTo>
                  <a:lnTo>
                    <a:pt x="795" y="39831"/>
                  </a:lnTo>
                  <a:lnTo>
                    <a:pt x="1038" y="41200"/>
                  </a:lnTo>
                  <a:lnTo>
                    <a:pt x="1325" y="42547"/>
                  </a:lnTo>
                  <a:lnTo>
                    <a:pt x="1678" y="43938"/>
                  </a:lnTo>
                  <a:lnTo>
                    <a:pt x="1855" y="44622"/>
                  </a:lnTo>
                  <a:lnTo>
                    <a:pt x="2054" y="45329"/>
                  </a:lnTo>
                  <a:lnTo>
                    <a:pt x="2275" y="46013"/>
                  </a:lnTo>
                  <a:lnTo>
                    <a:pt x="2517" y="46719"/>
                  </a:lnTo>
                  <a:lnTo>
                    <a:pt x="2760" y="47404"/>
                  </a:lnTo>
                  <a:lnTo>
                    <a:pt x="3025" y="48110"/>
                  </a:lnTo>
                  <a:lnTo>
                    <a:pt x="3312" y="48817"/>
                  </a:lnTo>
                  <a:lnTo>
                    <a:pt x="3621" y="49523"/>
                  </a:lnTo>
                  <a:lnTo>
                    <a:pt x="4262" y="50914"/>
                  </a:lnTo>
                  <a:lnTo>
                    <a:pt x="4615" y="51599"/>
                  </a:lnTo>
                  <a:lnTo>
                    <a:pt x="4990" y="52305"/>
                  </a:lnTo>
                  <a:lnTo>
                    <a:pt x="5366" y="52990"/>
                  </a:lnTo>
                  <a:lnTo>
                    <a:pt x="5785" y="53674"/>
                  </a:lnTo>
                  <a:lnTo>
                    <a:pt x="6646" y="55021"/>
                  </a:lnTo>
                  <a:lnTo>
                    <a:pt x="6889" y="55352"/>
                  </a:lnTo>
                  <a:lnTo>
                    <a:pt x="7132" y="55683"/>
                  </a:lnTo>
                  <a:lnTo>
                    <a:pt x="7618" y="56324"/>
                  </a:lnTo>
                  <a:lnTo>
                    <a:pt x="8103" y="56986"/>
                  </a:lnTo>
                  <a:lnTo>
                    <a:pt x="8368" y="57295"/>
                  </a:lnTo>
                  <a:lnTo>
                    <a:pt x="8633" y="57604"/>
                  </a:lnTo>
                  <a:lnTo>
                    <a:pt x="9715" y="58819"/>
                  </a:lnTo>
                  <a:lnTo>
                    <a:pt x="10289" y="59437"/>
                  </a:lnTo>
                  <a:lnTo>
                    <a:pt x="10863" y="60011"/>
                  </a:lnTo>
                  <a:lnTo>
                    <a:pt x="11459" y="60563"/>
                  </a:lnTo>
                  <a:lnTo>
                    <a:pt x="12078" y="61115"/>
                  </a:lnTo>
                  <a:lnTo>
                    <a:pt x="12696" y="61623"/>
                  </a:lnTo>
                  <a:lnTo>
                    <a:pt x="13314" y="62153"/>
                  </a:lnTo>
                  <a:lnTo>
                    <a:pt x="13954" y="62638"/>
                  </a:lnTo>
                  <a:lnTo>
                    <a:pt x="14595" y="63102"/>
                  </a:lnTo>
                  <a:lnTo>
                    <a:pt x="15235" y="63566"/>
                  </a:lnTo>
                  <a:lnTo>
                    <a:pt x="15875" y="64007"/>
                  </a:lnTo>
                  <a:lnTo>
                    <a:pt x="16515" y="64427"/>
                  </a:lnTo>
                  <a:lnTo>
                    <a:pt x="17156" y="64824"/>
                  </a:lnTo>
                  <a:lnTo>
                    <a:pt x="18458" y="65597"/>
                  </a:lnTo>
                  <a:lnTo>
                    <a:pt x="19739" y="66325"/>
                  </a:lnTo>
                  <a:lnTo>
                    <a:pt x="21019" y="66988"/>
                  </a:lnTo>
                  <a:lnTo>
                    <a:pt x="21748" y="67518"/>
                  </a:lnTo>
                  <a:lnTo>
                    <a:pt x="22631" y="68114"/>
                  </a:lnTo>
                  <a:lnTo>
                    <a:pt x="23514" y="68688"/>
                  </a:lnTo>
                  <a:lnTo>
                    <a:pt x="24265" y="69152"/>
                  </a:lnTo>
                  <a:lnTo>
                    <a:pt x="24927" y="69416"/>
                  </a:lnTo>
                  <a:lnTo>
                    <a:pt x="25590" y="69637"/>
                  </a:lnTo>
                  <a:lnTo>
                    <a:pt x="26252" y="69858"/>
                  </a:lnTo>
                  <a:lnTo>
                    <a:pt x="26937" y="70057"/>
                  </a:lnTo>
                  <a:lnTo>
                    <a:pt x="27621" y="70255"/>
                  </a:lnTo>
                  <a:lnTo>
                    <a:pt x="28305" y="70432"/>
                  </a:lnTo>
                  <a:lnTo>
                    <a:pt x="29012" y="70609"/>
                  </a:lnTo>
                  <a:lnTo>
                    <a:pt x="29696" y="70741"/>
                  </a:lnTo>
                  <a:lnTo>
                    <a:pt x="31109" y="71006"/>
                  </a:lnTo>
                  <a:lnTo>
                    <a:pt x="32500" y="71227"/>
                  </a:lnTo>
                  <a:lnTo>
                    <a:pt x="33891" y="71404"/>
                  </a:lnTo>
                  <a:lnTo>
                    <a:pt x="35260" y="71514"/>
                  </a:lnTo>
                  <a:lnTo>
                    <a:pt x="36188" y="71580"/>
                  </a:lnTo>
                  <a:lnTo>
                    <a:pt x="37115" y="71624"/>
                  </a:lnTo>
                  <a:lnTo>
                    <a:pt x="38042" y="71646"/>
                  </a:lnTo>
                  <a:lnTo>
                    <a:pt x="39919" y="71646"/>
                  </a:lnTo>
                  <a:lnTo>
                    <a:pt x="40868" y="71624"/>
                  </a:lnTo>
                  <a:lnTo>
                    <a:pt x="41796" y="71580"/>
                  </a:lnTo>
                  <a:lnTo>
                    <a:pt x="42723" y="71514"/>
                  </a:lnTo>
                  <a:lnTo>
                    <a:pt x="43650" y="71426"/>
                  </a:lnTo>
                  <a:lnTo>
                    <a:pt x="44577" y="71337"/>
                  </a:lnTo>
                  <a:lnTo>
                    <a:pt x="45483" y="71227"/>
                  </a:lnTo>
                  <a:lnTo>
                    <a:pt x="46366" y="71094"/>
                  </a:lnTo>
                  <a:lnTo>
                    <a:pt x="46697" y="71028"/>
                  </a:lnTo>
                  <a:lnTo>
                    <a:pt x="47028" y="70940"/>
                  </a:lnTo>
                  <a:lnTo>
                    <a:pt x="47337" y="70852"/>
                  </a:lnTo>
                  <a:lnTo>
                    <a:pt x="47646" y="70741"/>
                  </a:lnTo>
                  <a:lnTo>
                    <a:pt x="47933" y="70631"/>
                  </a:lnTo>
                  <a:lnTo>
                    <a:pt x="48220" y="70498"/>
                  </a:lnTo>
                  <a:lnTo>
                    <a:pt x="48772" y="70189"/>
                  </a:lnTo>
                  <a:lnTo>
                    <a:pt x="49280" y="69880"/>
                  </a:lnTo>
                  <a:lnTo>
                    <a:pt x="49766" y="69527"/>
                  </a:lnTo>
                  <a:lnTo>
                    <a:pt x="50185" y="69174"/>
                  </a:lnTo>
                  <a:lnTo>
                    <a:pt x="50583" y="68798"/>
                  </a:lnTo>
                  <a:lnTo>
                    <a:pt x="50914" y="68445"/>
                  </a:lnTo>
                  <a:lnTo>
                    <a:pt x="51201" y="68114"/>
                  </a:lnTo>
                  <a:lnTo>
                    <a:pt x="51466" y="67783"/>
                  </a:lnTo>
                  <a:lnTo>
                    <a:pt x="51665" y="67518"/>
                  </a:lnTo>
                  <a:lnTo>
                    <a:pt x="51930" y="67098"/>
                  </a:lnTo>
                  <a:lnTo>
                    <a:pt x="52018" y="66944"/>
                  </a:lnTo>
                  <a:lnTo>
                    <a:pt x="52283" y="66657"/>
                  </a:lnTo>
                  <a:lnTo>
                    <a:pt x="52526" y="66325"/>
                  </a:lnTo>
                  <a:lnTo>
                    <a:pt x="52614" y="66171"/>
                  </a:lnTo>
                  <a:lnTo>
                    <a:pt x="52702" y="65994"/>
                  </a:lnTo>
                  <a:lnTo>
                    <a:pt x="52769" y="65818"/>
                  </a:lnTo>
                  <a:lnTo>
                    <a:pt x="52835" y="65641"/>
                  </a:lnTo>
                  <a:lnTo>
                    <a:pt x="52857" y="65464"/>
                  </a:lnTo>
                  <a:lnTo>
                    <a:pt x="52879" y="65310"/>
                  </a:lnTo>
                  <a:lnTo>
                    <a:pt x="52857" y="65155"/>
                  </a:lnTo>
                  <a:lnTo>
                    <a:pt x="52813" y="65023"/>
                  </a:lnTo>
                  <a:lnTo>
                    <a:pt x="52747" y="64890"/>
                  </a:lnTo>
                  <a:lnTo>
                    <a:pt x="52658" y="64780"/>
                  </a:lnTo>
                  <a:lnTo>
                    <a:pt x="52526" y="64692"/>
                  </a:lnTo>
                  <a:lnTo>
                    <a:pt x="52371" y="64625"/>
                  </a:lnTo>
                  <a:lnTo>
                    <a:pt x="51643" y="64692"/>
                  </a:lnTo>
                  <a:lnTo>
                    <a:pt x="50782" y="64780"/>
                  </a:lnTo>
                  <a:lnTo>
                    <a:pt x="49832" y="64846"/>
                  </a:lnTo>
                  <a:lnTo>
                    <a:pt x="49346" y="64868"/>
                  </a:lnTo>
                  <a:lnTo>
                    <a:pt x="48883" y="64890"/>
                  </a:lnTo>
                  <a:lnTo>
                    <a:pt x="48861" y="64890"/>
                  </a:lnTo>
                  <a:lnTo>
                    <a:pt x="48419" y="64868"/>
                  </a:lnTo>
                  <a:lnTo>
                    <a:pt x="48000" y="64846"/>
                  </a:lnTo>
                  <a:lnTo>
                    <a:pt x="47624" y="64802"/>
                  </a:lnTo>
                  <a:lnTo>
                    <a:pt x="47293" y="64736"/>
                  </a:lnTo>
                  <a:lnTo>
                    <a:pt x="47028" y="64625"/>
                  </a:lnTo>
                  <a:lnTo>
                    <a:pt x="46896" y="64559"/>
                  </a:lnTo>
                  <a:lnTo>
                    <a:pt x="46807" y="64493"/>
                  </a:lnTo>
                  <a:lnTo>
                    <a:pt x="46719" y="64427"/>
                  </a:lnTo>
                  <a:lnTo>
                    <a:pt x="46653" y="64338"/>
                  </a:lnTo>
                  <a:lnTo>
                    <a:pt x="46609" y="64250"/>
                  </a:lnTo>
                  <a:lnTo>
                    <a:pt x="46587" y="64162"/>
                  </a:lnTo>
                  <a:lnTo>
                    <a:pt x="46609" y="64095"/>
                  </a:lnTo>
                  <a:lnTo>
                    <a:pt x="46631" y="64051"/>
                  </a:lnTo>
                  <a:lnTo>
                    <a:pt x="46719" y="63985"/>
                  </a:lnTo>
                  <a:lnTo>
                    <a:pt x="46874" y="63919"/>
                  </a:lnTo>
                  <a:lnTo>
                    <a:pt x="47050" y="63875"/>
                  </a:lnTo>
                  <a:lnTo>
                    <a:pt x="47558" y="63786"/>
                  </a:lnTo>
                  <a:lnTo>
                    <a:pt x="48110" y="63698"/>
                  </a:lnTo>
                  <a:lnTo>
                    <a:pt x="48110" y="63477"/>
                  </a:lnTo>
                  <a:lnTo>
                    <a:pt x="48154" y="63234"/>
                  </a:lnTo>
                  <a:lnTo>
                    <a:pt x="48243" y="62969"/>
                  </a:lnTo>
                  <a:lnTo>
                    <a:pt x="48353" y="62682"/>
                  </a:lnTo>
                  <a:lnTo>
                    <a:pt x="48507" y="62395"/>
                  </a:lnTo>
                  <a:lnTo>
                    <a:pt x="48662" y="62086"/>
                  </a:lnTo>
                  <a:lnTo>
                    <a:pt x="49059" y="61490"/>
                  </a:lnTo>
                  <a:lnTo>
                    <a:pt x="49457" y="60916"/>
                  </a:lnTo>
                  <a:lnTo>
                    <a:pt x="49678" y="60673"/>
                  </a:lnTo>
                  <a:lnTo>
                    <a:pt x="49876" y="60452"/>
                  </a:lnTo>
                  <a:lnTo>
                    <a:pt x="50053" y="60254"/>
                  </a:lnTo>
                  <a:lnTo>
                    <a:pt x="50252" y="60099"/>
                  </a:lnTo>
                  <a:lnTo>
                    <a:pt x="50406" y="59989"/>
                  </a:lnTo>
                  <a:lnTo>
                    <a:pt x="50561" y="59945"/>
                  </a:lnTo>
                  <a:lnTo>
                    <a:pt x="50693" y="59790"/>
                  </a:lnTo>
                  <a:lnTo>
                    <a:pt x="50914" y="59613"/>
                  </a:lnTo>
                  <a:lnTo>
                    <a:pt x="51510" y="59128"/>
                  </a:lnTo>
                  <a:lnTo>
                    <a:pt x="52217" y="58554"/>
                  </a:lnTo>
                  <a:lnTo>
                    <a:pt x="52989" y="57913"/>
                  </a:lnTo>
                  <a:lnTo>
                    <a:pt x="53718" y="57251"/>
                  </a:lnTo>
                  <a:lnTo>
                    <a:pt x="54358" y="56633"/>
                  </a:lnTo>
                  <a:lnTo>
                    <a:pt x="54844" y="56081"/>
                  </a:lnTo>
                  <a:lnTo>
                    <a:pt x="54999" y="55882"/>
                  </a:lnTo>
                  <a:lnTo>
                    <a:pt x="55109" y="55706"/>
                  </a:lnTo>
                  <a:lnTo>
                    <a:pt x="55242" y="55573"/>
                  </a:lnTo>
                  <a:lnTo>
                    <a:pt x="55330" y="55419"/>
                  </a:lnTo>
                  <a:lnTo>
                    <a:pt x="55352" y="55286"/>
                  </a:lnTo>
                  <a:lnTo>
                    <a:pt x="55330" y="55131"/>
                  </a:lnTo>
                  <a:lnTo>
                    <a:pt x="55264" y="54999"/>
                  </a:lnTo>
                  <a:lnTo>
                    <a:pt x="55175" y="54867"/>
                  </a:lnTo>
                  <a:lnTo>
                    <a:pt x="55043" y="54734"/>
                  </a:lnTo>
                  <a:lnTo>
                    <a:pt x="54866" y="54602"/>
                  </a:lnTo>
                  <a:lnTo>
                    <a:pt x="54667" y="54447"/>
                  </a:lnTo>
                  <a:lnTo>
                    <a:pt x="54447" y="54315"/>
                  </a:lnTo>
                  <a:lnTo>
                    <a:pt x="53917" y="54050"/>
                  </a:lnTo>
                  <a:lnTo>
                    <a:pt x="53321" y="53785"/>
                  </a:lnTo>
                  <a:lnTo>
                    <a:pt x="52702" y="53520"/>
                  </a:lnTo>
                  <a:lnTo>
                    <a:pt x="51334" y="52990"/>
                  </a:lnTo>
                  <a:lnTo>
                    <a:pt x="49987" y="52482"/>
                  </a:lnTo>
                  <a:lnTo>
                    <a:pt x="49324" y="52261"/>
                  </a:lnTo>
                  <a:lnTo>
                    <a:pt x="48728" y="52063"/>
                  </a:lnTo>
                  <a:lnTo>
                    <a:pt x="48176" y="51908"/>
                  </a:lnTo>
                  <a:lnTo>
                    <a:pt x="47691" y="51798"/>
                  </a:lnTo>
                  <a:lnTo>
                    <a:pt x="47492" y="51731"/>
                  </a:lnTo>
                  <a:lnTo>
                    <a:pt x="47337" y="51643"/>
                  </a:lnTo>
                  <a:lnTo>
                    <a:pt x="47227" y="51533"/>
                  </a:lnTo>
                  <a:lnTo>
                    <a:pt x="47161" y="51422"/>
                  </a:lnTo>
                  <a:lnTo>
                    <a:pt x="47117" y="51290"/>
                  </a:lnTo>
                  <a:lnTo>
                    <a:pt x="47094" y="51157"/>
                  </a:lnTo>
                  <a:lnTo>
                    <a:pt x="47094" y="51025"/>
                  </a:lnTo>
                  <a:lnTo>
                    <a:pt x="47117" y="50892"/>
                  </a:lnTo>
                  <a:lnTo>
                    <a:pt x="47205" y="50583"/>
                  </a:lnTo>
                  <a:lnTo>
                    <a:pt x="47293" y="50252"/>
                  </a:lnTo>
                  <a:lnTo>
                    <a:pt x="47315" y="50098"/>
                  </a:lnTo>
                  <a:lnTo>
                    <a:pt x="47337" y="49943"/>
                  </a:lnTo>
                  <a:lnTo>
                    <a:pt x="47337" y="49788"/>
                  </a:lnTo>
                  <a:lnTo>
                    <a:pt x="47337" y="49634"/>
                  </a:lnTo>
                  <a:lnTo>
                    <a:pt x="47161" y="49700"/>
                  </a:lnTo>
                  <a:lnTo>
                    <a:pt x="46984" y="49744"/>
                  </a:lnTo>
                  <a:lnTo>
                    <a:pt x="46807" y="49766"/>
                  </a:lnTo>
                  <a:lnTo>
                    <a:pt x="46476" y="49766"/>
                  </a:lnTo>
                  <a:lnTo>
                    <a:pt x="46300" y="49744"/>
                  </a:lnTo>
                  <a:lnTo>
                    <a:pt x="45968" y="49678"/>
                  </a:lnTo>
                  <a:lnTo>
                    <a:pt x="45615" y="49612"/>
                  </a:lnTo>
                  <a:lnTo>
                    <a:pt x="45439" y="49590"/>
                  </a:lnTo>
                  <a:lnTo>
                    <a:pt x="45262" y="49568"/>
                  </a:lnTo>
                  <a:lnTo>
                    <a:pt x="44953" y="49612"/>
                  </a:lnTo>
                  <a:lnTo>
                    <a:pt x="44798" y="49634"/>
                  </a:lnTo>
                  <a:lnTo>
                    <a:pt x="44644" y="49678"/>
                  </a:lnTo>
                  <a:lnTo>
                    <a:pt x="44622" y="49656"/>
                  </a:lnTo>
                  <a:lnTo>
                    <a:pt x="44600" y="49634"/>
                  </a:lnTo>
                  <a:lnTo>
                    <a:pt x="44489" y="49590"/>
                  </a:lnTo>
                  <a:lnTo>
                    <a:pt x="44313" y="49546"/>
                  </a:lnTo>
                  <a:lnTo>
                    <a:pt x="44092" y="49523"/>
                  </a:lnTo>
                  <a:lnTo>
                    <a:pt x="43496" y="49457"/>
                  </a:lnTo>
                  <a:lnTo>
                    <a:pt x="42767" y="49413"/>
                  </a:lnTo>
                  <a:lnTo>
                    <a:pt x="41089" y="49303"/>
                  </a:lnTo>
                  <a:lnTo>
                    <a:pt x="39544" y="49214"/>
                  </a:lnTo>
                  <a:lnTo>
                    <a:pt x="39433" y="49259"/>
                  </a:lnTo>
                  <a:lnTo>
                    <a:pt x="39256" y="49281"/>
                  </a:lnTo>
                  <a:lnTo>
                    <a:pt x="39036" y="49325"/>
                  </a:lnTo>
                  <a:lnTo>
                    <a:pt x="38638" y="49369"/>
                  </a:lnTo>
                  <a:lnTo>
                    <a:pt x="37689" y="49369"/>
                  </a:lnTo>
                  <a:lnTo>
                    <a:pt x="37159" y="49325"/>
                  </a:lnTo>
                  <a:lnTo>
                    <a:pt x="37004" y="49325"/>
                  </a:lnTo>
                  <a:lnTo>
                    <a:pt x="36850" y="49347"/>
                  </a:lnTo>
                  <a:lnTo>
                    <a:pt x="36740" y="49369"/>
                  </a:lnTo>
                  <a:lnTo>
                    <a:pt x="36651" y="49413"/>
                  </a:lnTo>
                  <a:lnTo>
                    <a:pt x="36585" y="49479"/>
                  </a:lnTo>
                  <a:lnTo>
                    <a:pt x="36541" y="49568"/>
                  </a:lnTo>
                  <a:lnTo>
                    <a:pt x="36521" y="49626"/>
                  </a:lnTo>
                  <a:lnTo>
                    <a:pt x="36521" y="49626"/>
                  </a:lnTo>
                  <a:lnTo>
                    <a:pt x="36563" y="49281"/>
                  </a:lnTo>
                  <a:lnTo>
                    <a:pt x="36408" y="49369"/>
                  </a:lnTo>
                  <a:lnTo>
                    <a:pt x="36254" y="49413"/>
                  </a:lnTo>
                  <a:lnTo>
                    <a:pt x="36077" y="49457"/>
                  </a:lnTo>
                  <a:lnTo>
                    <a:pt x="35724" y="49457"/>
                  </a:lnTo>
                  <a:lnTo>
                    <a:pt x="35525" y="49435"/>
                  </a:lnTo>
                  <a:lnTo>
                    <a:pt x="35150" y="49347"/>
                  </a:lnTo>
                  <a:lnTo>
                    <a:pt x="34752" y="49281"/>
                  </a:lnTo>
                  <a:lnTo>
                    <a:pt x="34576" y="49259"/>
                  </a:lnTo>
                  <a:lnTo>
                    <a:pt x="34421" y="49236"/>
                  </a:lnTo>
                  <a:lnTo>
                    <a:pt x="34289" y="49259"/>
                  </a:lnTo>
                  <a:lnTo>
                    <a:pt x="34156" y="49281"/>
                  </a:lnTo>
                  <a:lnTo>
                    <a:pt x="34223" y="48729"/>
                  </a:lnTo>
                  <a:lnTo>
                    <a:pt x="34046" y="48773"/>
                  </a:lnTo>
                  <a:lnTo>
                    <a:pt x="33869" y="48817"/>
                  </a:lnTo>
                  <a:lnTo>
                    <a:pt x="33671" y="48839"/>
                  </a:lnTo>
                  <a:lnTo>
                    <a:pt x="33494" y="48839"/>
                  </a:lnTo>
                  <a:lnTo>
                    <a:pt x="33163" y="48817"/>
                  </a:lnTo>
                  <a:lnTo>
                    <a:pt x="32854" y="48773"/>
                  </a:lnTo>
                  <a:lnTo>
                    <a:pt x="32545" y="48707"/>
                  </a:lnTo>
                  <a:lnTo>
                    <a:pt x="32235" y="48618"/>
                  </a:lnTo>
                  <a:lnTo>
                    <a:pt x="31617" y="48486"/>
                  </a:lnTo>
                  <a:lnTo>
                    <a:pt x="31308" y="48420"/>
                  </a:lnTo>
                  <a:lnTo>
                    <a:pt x="30999" y="48397"/>
                  </a:lnTo>
                  <a:lnTo>
                    <a:pt x="30911" y="48420"/>
                  </a:lnTo>
                  <a:lnTo>
                    <a:pt x="31043" y="47868"/>
                  </a:lnTo>
                  <a:lnTo>
                    <a:pt x="30668" y="47779"/>
                  </a:lnTo>
                  <a:lnTo>
                    <a:pt x="30359" y="47669"/>
                  </a:lnTo>
                  <a:lnTo>
                    <a:pt x="30248" y="47603"/>
                  </a:lnTo>
                  <a:lnTo>
                    <a:pt x="30160" y="47536"/>
                  </a:lnTo>
                  <a:lnTo>
                    <a:pt x="30116" y="47448"/>
                  </a:lnTo>
                  <a:lnTo>
                    <a:pt x="30116" y="47360"/>
                  </a:lnTo>
                  <a:lnTo>
                    <a:pt x="30270" y="46830"/>
                  </a:lnTo>
                  <a:lnTo>
                    <a:pt x="30182" y="46764"/>
                  </a:lnTo>
                  <a:lnTo>
                    <a:pt x="30072" y="46719"/>
                  </a:lnTo>
                  <a:lnTo>
                    <a:pt x="29873" y="46631"/>
                  </a:lnTo>
                  <a:lnTo>
                    <a:pt x="29630" y="46587"/>
                  </a:lnTo>
                  <a:lnTo>
                    <a:pt x="29409" y="46543"/>
                  </a:lnTo>
                  <a:lnTo>
                    <a:pt x="29211" y="46499"/>
                  </a:lnTo>
                  <a:lnTo>
                    <a:pt x="29122" y="46477"/>
                  </a:lnTo>
                  <a:lnTo>
                    <a:pt x="29056" y="46432"/>
                  </a:lnTo>
                  <a:lnTo>
                    <a:pt x="29012" y="46388"/>
                  </a:lnTo>
                  <a:lnTo>
                    <a:pt x="28990" y="46322"/>
                  </a:lnTo>
                  <a:lnTo>
                    <a:pt x="28968" y="46256"/>
                  </a:lnTo>
                  <a:lnTo>
                    <a:pt x="28990" y="46167"/>
                  </a:lnTo>
                  <a:lnTo>
                    <a:pt x="28813" y="46697"/>
                  </a:lnTo>
                  <a:lnTo>
                    <a:pt x="28195" y="46455"/>
                  </a:lnTo>
                  <a:lnTo>
                    <a:pt x="27665" y="46212"/>
                  </a:lnTo>
                  <a:lnTo>
                    <a:pt x="27201" y="45947"/>
                  </a:lnTo>
                  <a:lnTo>
                    <a:pt x="26760" y="45660"/>
                  </a:lnTo>
                  <a:lnTo>
                    <a:pt x="26407" y="45395"/>
                  </a:lnTo>
                  <a:lnTo>
                    <a:pt x="26230" y="45240"/>
                  </a:lnTo>
                  <a:lnTo>
                    <a:pt x="26098" y="45108"/>
                  </a:lnTo>
                  <a:lnTo>
                    <a:pt x="25788" y="44821"/>
                  </a:lnTo>
                  <a:lnTo>
                    <a:pt x="25546" y="44512"/>
                  </a:lnTo>
                  <a:lnTo>
                    <a:pt x="25016" y="43695"/>
                  </a:lnTo>
                  <a:lnTo>
                    <a:pt x="24508" y="42922"/>
                  </a:lnTo>
                  <a:lnTo>
                    <a:pt x="24442" y="42834"/>
                  </a:lnTo>
                  <a:lnTo>
                    <a:pt x="24375" y="42745"/>
                  </a:lnTo>
                  <a:lnTo>
                    <a:pt x="24243" y="42524"/>
                  </a:lnTo>
                  <a:lnTo>
                    <a:pt x="24088" y="42326"/>
                  </a:lnTo>
                  <a:lnTo>
                    <a:pt x="24022" y="42237"/>
                  </a:lnTo>
                  <a:lnTo>
                    <a:pt x="23956" y="42127"/>
                  </a:lnTo>
                  <a:lnTo>
                    <a:pt x="23823" y="41906"/>
                  </a:lnTo>
                  <a:lnTo>
                    <a:pt x="23669" y="41686"/>
                  </a:lnTo>
                  <a:lnTo>
                    <a:pt x="23514" y="41465"/>
                  </a:lnTo>
                  <a:lnTo>
                    <a:pt x="23360" y="41222"/>
                  </a:lnTo>
                  <a:lnTo>
                    <a:pt x="23029" y="40714"/>
                  </a:lnTo>
                  <a:lnTo>
                    <a:pt x="22697" y="40162"/>
                  </a:lnTo>
                  <a:lnTo>
                    <a:pt x="22344" y="39544"/>
                  </a:lnTo>
                  <a:lnTo>
                    <a:pt x="22013" y="38904"/>
                  </a:lnTo>
                  <a:lnTo>
                    <a:pt x="21682" y="38197"/>
                  </a:lnTo>
                  <a:lnTo>
                    <a:pt x="21373" y="37446"/>
                  </a:lnTo>
                  <a:lnTo>
                    <a:pt x="21042" y="36674"/>
                  </a:lnTo>
                  <a:lnTo>
                    <a:pt x="20754" y="35857"/>
                  </a:lnTo>
                  <a:lnTo>
                    <a:pt x="20710" y="35746"/>
                  </a:lnTo>
                  <a:lnTo>
                    <a:pt x="20666" y="35636"/>
                  </a:lnTo>
                  <a:lnTo>
                    <a:pt x="20600" y="35526"/>
                  </a:lnTo>
                  <a:lnTo>
                    <a:pt x="20512" y="35437"/>
                  </a:lnTo>
                  <a:lnTo>
                    <a:pt x="20401" y="35371"/>
                  </a:lnTo>
                  <a:lnTo>
                    <a:pt x="20313" y="35305"/>
                  </a:lnTo>
                  <a:lnTo>
                    <a:pt x="20203" y="35261"/>
                  </a:lnTo>
                  <a:lnTo>
                    <a:pt x="19960" y="35261"/>
                  </a:lnTo>
                  <a:lnTo>
                    <a:pt x="19827" y="35327"/>
                  </a:lnTo>
                  <a:lnTo>
                    <a:pt x="19695" y="35415"/>
                  </a:lnTo>
                  <a:lnTo>
                    <a:pt x="19562" y="35570"/>
                  </a:lnTo>
                  <a:lnTo>
                    <a:pt x="19408" y="34775"/>
                  </a:lnTo>
                  <a:lnTo>
                    <a:pt x="19341" y="34355"/>
                  </a:lnTo>
                  <a:lnTo>
                    <a:pt x="19275" y="33936"/>
                  </a:lnTo>
                  <a:lnTo>
                    <a:pt x="19231" y="33737"/>
                  </a:lnTo>
                  <a:lnTo>
                    <a:pt x="19187" y="33583"/>
                  </a:lnTo>
                  <a:lnTo>
                    <a:pt x="19121" y="33472"/>
                  </a:lnTo>
                  <a:lnTo>
                    <a:pt x="19054" y="33384"/>
                  </a:lnTo>
                  <a:lnTo>
                    <a:pt x="18988" y="33296"/>
                  </a:lnTo>
                  <a:lnTo>
                    <a:pt x="18900" y="33251"/>
                  </a:lnTo>
                  <a:lnTo>
                    <a:pt x="18723" y="33141"/>
                  </a:lnTo>
                  <a:lnTo>
                    <a:pt x="18569" y="33053"/>
                  </a:lnTo>
                  <a:lnTo>
                    <a:pt x="18480" y="32986"/>
                  </a:lnTo>
                  <a:lnTo>
                    <a:pt x="18414" y="32920"/>
                  </a:lnTo>
                  <a:lnTo>
                    <a:pt x="18348" y="32810"/>
                  </a:lnTo>
                  <a:lnTo>
                    <a:pt x="18282" y="32677"/>
                  </a:lnTo>
                  <a:lnTo>
                    <a:pt x="18238" y="32523"/>
                  </a:lnTo>
                  <a:lnTo>
                    <a:pt x="18215" y="32324"/>
                  </a:lnTo>
                  <a:lnTo>
                    <a:pt x="17995" y="31441"/>
                  </a:lnTo>
                  <a:lnTo>
                    <a:pt x="17796" y="30536"/>
                  </a:lnTo>
                  <a:lnTo>
                    <a:pt x="17619" y="29608"/>
                  </a:lnTo>
                  <a:lnTo>
                    <a:pt x="17465" y="28681"/>
                  </a:lnTo>
                  <a:lnTo>
                    <a:pt x="17332" y="27732"/>
                  </a:lnTo>
                  <a:lnTo>
                    <a:pt x="17222" y="26760"/>
                  </a:lnTo>
                  <a:lnTo>
                    <a:pt x="17134" y="25767"/>
                  </a:lnTo>
                  <a:lnTo>
                    <a:pt x="17067" y="24773"/>
                  </a:lnTo>
                  <a:lnTo>
                    <a:pt x="16957" y="22720"/>
                  </a:lnTo>
                  <a:lnTo>
                    <a:pt x="16869" y="20644"/>
                  </a:lnTo>
                  <a:lnTo>
                    <a:pt x="16824" y="18591"/>
                  </a:lnTo>
                  <a:lnTo>
                    <a:pt x="16802" y="16516"/>
                  </a:lnTo>
                  <a:lnTo>
                    <a:pt x="16802" y="12387"/>
                  </a:lnTo>
                  <a:lnTo>
                    <a:pt x="16802" y="8258"/>
                  </a:lnTo>
                  <a:lnTo>
                    <a:pt x="16780" y="6205"/>
                  </a:lnTo>
                  <a:lnTo>
                    <a:pt x="16758" y="4129"/>
                  </a:lnTo>
                  <a:lnTo>
                    <a:pt x="16692" y="2076"/>
                  </a:lnTo>
                  <a:lnTo>
                    <a:pt x="16604"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3" name="Google Shape;2053;p29"/>
            <p:cNvGrpSpPr/>
            <p:nvPr/>
          </p:nvGrpSpPr>
          <p:grpSpPr>
            <a:xfrm>
              <a:off x="200259" y="4284707"/>
              <a:ext cx="1544737" cy="998436"/>
              <a:chOff x="2417075" y="4056650"/>
              <a:chExt cx="1212700" cy="783825"/>
            </a:xfrm>
          </p:grpSpPr>
          <p:sp>
            <p:nvSpPr>
              <p:cNvPr id="2054" name="Google Shape;2054;p29"/>
              <p:cNvSpPr/>
              <p:nvPr/>
            </p:nvSpPr>
            <p:spPr>
              <a:xfrm>
                <a:off x="3346600" y="4704650"/>
                <a:ext cx="214750" cy="80075"/>
              </a:xfrm>
              <a:custGeom>
                <a:avLst/>
                <a:gdLst/>
                <a:ahLst/>
                <a:cxnLst/>
                <a:rect l="l" t="t" r="r" b="b"/>
                <a:pathLst>
                  <a:path w="8590" h="3203" extrusionOk="0">
                    <a:moveTo>
                      <a:pt x="0" y="1"/>
                    </a:moveTo>
                    <a:lnTo>
                      <a:pt x="1789" y="796"/>
                    </a:lnTo>
                    <a:lnTo>
                      <a:pt x="3621" y="1590"/>
                    </a:lnTo>
                    <a:lnTo>
                      <a:pt x="4527" y="1966"/>
                    </a:lnTo>
                    <a:lnTo>
                      <a:pt x="5476" y="2319"/>
                    </a:lnTo>
                    <a:lnTo>
                      <a:pt x="6403" y="2672"/>
                    </a:lnTo>
                    <a:lnTo>
                      <a:pt x="7353" y="2981"/>
                    </a:lnTo>
                    <a:lnTo>
                      <a:pt x="7573" y="2981"/>
                    </a:lnTo>
                    <a:lnTo>
                      <a:pt x="7706" y="3003"/>
                    </a:lnTo>
                    <a:lnTo>
                      <a:pt x="7993" y="3092"/>
                    </a:lnTo>
                    <a:lnTo>
                      <a:pt x="8302" y="3158"/>
                    </a:lnTo>
                    <a:lnTo>
                      <a:pt x="8434" y="3202"/>
                    </a:lnTo>
                    <a:lnTo>
                      <a:pt x="8589" y="3202"/>
                    </a:lnTo>
                    <a:lnTo>
                      <a:pt x="7838" y="2893"/>
                    </a:lnTo>
                    <a:lnTo>
                      <a:pt x="7132" y="2606"/>
                    </a:lnTo>
                    <a:lnTo>
                      <a:pt x="6403" y="2341"/>
                    </a:lnTo>
                    <a:lnTo>
                      <a:pt x="5653" y="2076"/>
                    </a:lnTo>
                    <a:lnTo>
                      <a:pt x="5653" y="2076"/>
                    </a:lnTo>
                    <a:lnTo>
                      <a:pt x="7375" y="2628"/>
                    </a:lnTo>
                    <a:lnTo>
                      <a:pt x="4836" y="1789"/>
                    </a:lnTo>
                    <a:lnTo>
                      <a:pt x="3533" y="1370"/>
                    </a:lnTo>
                    <a:lnTo>
                      <a:pt x="2208" y="950"/>
                    </a:lnTo>
                    <a:lnTo>
                      <a:pt x="1965" y="840"/>
                    </a:lnTo>
                    <a:lnTo>
                      <a:pt x="1723" y="707"/>
                    </a:lnTo>
                    <a:lnTo>
                      <a:pt x="1259" y="398"/>
                    </a:lnTo>
                    <a:lnTo>
                      <a:pt x="1016" y="244"/>
                    </a:lnTo>
                    <a:lnTo>
                      <a:pt x="729" y="133"/>
                    </a:lnTo>
                    <a:lnTo>
                      <a:pt x="574" y="67"/>
                    </a:lnTo>
                    <a:lnTo>
                      <a:pt x="398" y="45"/>
                    </a:lnTo>
                    <a:lnTo>
                      <a:pt x="221" y="23"/>
                    </a:lnTo>
                    <a:lnTo>
                      <a:pt x="22"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9"/>
              <p:cNvSpPr/>
              <p:nvPr/>
            </p:nvSpPr>
            <p:spPr>
              <a:xfrm>
                <a:off x="3530950" y="4770350"/>
                <a:ext cx="8850" cy="2775"/>
              </a:xfrm>
              <a:custGeom>
                <a:avLst/>
                <a:gdLst/>
                <a:ahLst/>
                <a:cxnLst/>
                <a:rect l="l" t="t" r="r" b="b"/>
                <a:pathLst>
                  <a:path w="354" h="111" fill="none" extrusionOk="0">
                    <a:moveTo>
                      <a:pt x="1" y="0"/>
                    </a:moveTo>
                    <a:lnTo>
                      <a:pt x="1" y="0"/>
                    </a:lnTo>
                    <a:lnTo>
                      <a:pt x="354" y="111"/>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9"/>
              <p:cNvSpPr/>
              <p:nvPr/>
            </p:nvSpPr>
            <p:spPr>
              <a:xfrm>
                <a:off x="3346600" y="4704650"/>
                <a:ext cx="214750" cy="80075"/>
              </a:xfrm>
              <a:custGeom>
                <a:avLst/>
                <a:gdLst/>
                <a:ahLst/>
                <a:cxnLst/>
                <a:rect l="l" t="t" r="r" b="b"/>
                <a:pathLst>
                  <a:path w="8590" h="3203" fill="none" extrusionOk="0">
                    <a:moveTo>
                      <a:pt x="22" y="1"/>
                    </a:moveTo>
                    <a:lnTo>
                      <a:pt x="22" y="1"/>
                    </a:lnTo>
                    <a:lnTo>
                      <a:pt x="0" y="1"/>
                    </a:lnTo>
                    <a:lnTo>
                      <a:pt x="0" y="1"/>
                    </a:lnTo>
                    <a:lnTo>
                      <a:pt x="1789" y="796"/>
                    </a:lnTo>
                    <a:lnTo>
                      <a:pt x="3621" y="1590"/>
                    </a:lnTo>
                    <a:lnTo>
                      <a:pt x="4527" y="1966"/>
                    </a:lnTo>
                    <a:lnTo>
                      <a:pt x="5476" y="2319"/>
                    </a:lnTo>
                    <a:lnTo>
                      <a:pt x="6403" y="2672"/>
                    </a:lnTo>
                    <a:lnTo>
                      <a:pt x="7353" y="2981"/>
                    </a:lnTo>
                    <a:lnTo>
                      <a:pt x="7353" y="2981"/>
                    </a:lnTo>
                    <a:lnTo>
                      <a:pt x="7463" y="2981"/>
                    </a:lnTo>
                    <a:lnTo>
                      <a:pt x="7463" y="2981"/>
                    </a:lnTo>
                    <a:lnTo>
                      <a:pt x="7573" y="2981"/>
                    </a:lnTo>
                    <a:lnTo>
                      <a:pt x="7706" y="3003"/>
                    </a:lnTo>
                    <a:lnTo>
                      <a:pt x="7993" y="3092"/>
                    </a:lnTo>
                    <a:lnTo>
                      <a:pt x="7993" y="3092"/>
                    </a:lnTo>
                    <a:lnTo>
                      <a:pt x="8302" y="3158"/>
                    </a:lnTo>
                    <a:lnTo>
                      <a:pt x="8434" y="3202"/>
                    </a:lnTo>
                    <a:lnTo>
                      <a:pt x="8567" y="3202"/>
                    </a:lnTo>
                    <a:lnTo>
                      <a:pt x="8567" y="3202"/>
                    </a:lnTo>
                    <a:lnTo>
                      <a:pt x="8589" y="3202"/>
                    </a:lnTo>
                    <a:lnTo>
                      <a:pt x="8589" y="3202"/>
                    </a:lnTo>
                    <a:lnTo>
                      <a:pt x="7838" y="2893"/>
                    </a:lnTo>
                    <a:lnTo>
                      <a:pt x="7132" y="2606"/>
                    </a:lnTo>
                    <a:lnTo>
                      <a:pt x="6403" y="2341"/>
                    </a:lnTo>
                    <a:lnTo>
                      <a:pt x="5653" y="2076"/>
                    </a:lnTo>
                    <a:lnTo>
                      <a:pt x="7375" y="2628"/>
                    </a:lnTo>
                    <a:lnTo>
                      <a:pt x="7375" y="2628"/>
                    </a:lnTo>
                    <a:lnTo>
                      <a:pt x="4836" y="1789"/>
                    </a:lnTo>
                    <a:lnTo>
                      <a:pt x="3533" y="1370"/>
                    </a:lnTo>
                    <a:lnTo>
                      <a:pt x="2208" y="950"/>
                    </a:lnTo>
                    <a:lnTo>
                      <a:pt x="2208" y="950"/>
                    </a:lnTo>
                    <a:lnTo>
                      <a:pt x="1965" y="840"/>
                    </a:lnTo>
                    <a:lnTo>
                      <a:pt x="1723" y="707"/>
                    </a:lnTo>
                    <a:lnTo>
                      <a:pt x="1259" y="398"/>
                    </a:lnTo>
                    <a:lnTo>
                      <a:pt x="1016" y="244"/>
                    </a:lnTo>
                    <a:lnTo>
                      <a:pt x="729" y="133"/>
                    </a:lnTo>
                    <a:lnTo>
                      <a:pt x="574" y="67"/>
                    </a:lnTo>
                    <a:lnTo>
                      <a:pt x="398" y="45"/>
                    </a:lnTo>
                    <a:lnTo>
                      <a:pt x="221" y="23"/>
                    </a:lnTo>
                    <a:lnTo>
                      <a:pt x="22"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9"/>
              <p:cNvSpPr/>
              <p:nvPr/>
            </p:nvSpPr>
            <p:spPr>
              <a:xfrm>
                <a:off x="3611000" y="4806775"/>
                <a:ext cx="18775" cy="5550"/>
              </a:xfrm>
              <a:custGeom>
                <a:avLst/>
                <a:gdLst/>
                <a:ahLst/>
                <a:cxnLst/>
                <a:rect l="l" t="t" r="r" b="b"/>
                <a:pathLst>
                  <a:path w="751" h="222" extrusionOk="0">
                    <a:moveTo>
                      <a:pt x="0" y="0"/>
                    </a:moveTo>
                    <a:lnTo>
                      <a:pt x="751" y="221"/>
                    </a:lnTo>
                    <a:lnTo>
                      <a:pt x="398" y="111"/>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9"/>
              <p:cNvSpPr/>
              <p:nvPr/>
            </p:nvSpPr>
            <p:spPr>
              <a:xfrm>
                <a:off x="3611000" y="4806775"/>
                <a:ext cx="18775" cy="5550"/>
              </a:xfrm>
              <a:custGeom>
                <a:avLst/>
                <a:gdLst/>
                <a:ahLst/>
                <a:cxnLst/>
                <a:rect l="l" t="t" r="r" b="b"/>
                <a:pathLst>
                  <a:path w="751" h="222" fill="none" extrusionOk="0">
                    <a:moveTo>
                      <a:pt x="0" y="0"/>
                    </a:moveTo>
                    <a:lnTo>
                      <a:pt x="0" y="0"/>
                    </a:lnTo>
                    <a:lnTo>
                      <a:pt x="751" y="221"/>
                    </a:lnTo>
                    <a:lnTo>
                      <a:pt x="751" y="221"/>
                    </a:lnTo>
                    <a:lnTo>
                      <a:pt x="398" y="111"/>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9"/>
              <p:cNvSpPr/>
              <p:nvPr/>
            </p:nvSpPr>
            <p:spPr>
              <a:xfrm>
                <a:off x="3214675" y="4679825"/>
                <a:ext cx="97175" cy="40300"/>
              </a:xfrm>
              <a:custGeom>
                <a:avLst/>
                <a:gdLst/>
                <a:ahLst/>
                <a:cxnLst/>
                <a:rect l="l" t="t" r="r" b="b"/>
                <a:pathLst>
                  <a:path w="3887" h="1612" extrusionOk="0">
                    <a:moveTo>
                      <a:pt x="1" y="0"/>
                    </a:moveTo>
                    <a:lnTo>
                      <a:pt x="1723" y="773"/>
                    </a:lnTo>
                    <a:lnTo>
                      <a:pt x="3423" y="1502"/>
                    </a:lnTo>
                    <a:lnTo>
                      <a:pt x="3886" y="1612"/>
                    </a:lnTo>
                    <a:lnTo>
                      <a:pt x="3886" y="1612"/>
                    </a:lnTo>
                    <a:lnTo>
                      <a:pt x="3423" y="1369"/>
                    </a:lnTo>
                    <a:lnTo>
                      <a:pt x="2937" y="1148"/>
                    </a:lnTo>
                    <a:lnTo>
                      <a:pt x="2451" y="950"/>
                    </a:lnTo>
                    <a:lnTo>
                      <a:pt x="1966" y="751"/>
                    </a:lnTo>
                    <a:lnTo>
                      <a:pt x="972" y="398"/>
                    </a:lnTo>
                    <a:lnTo>
                      <a:pt x="486" y="199"/>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9"/>
              <p:cNvSpPr/>
              <p:nvPr/>
            </p:nvSpPr>
            <p:spPr>
              <a:xfrm>
                <a:off x="3214675" y="4679825"/>
                <a:ext cx="97175" cy="40300"/>
              </a:xfrm>
              <a:custGeom>
                <a:avLst/>
                <a:gdLst/>
                <a:ahLst/>
                <a:cxnLst/>
                <a:rect l="l" t="t" r="r" b="b"/>
                <a:pathLst>
                  <a:path w="3887" h="1612" fill="none" extrusionOk="0">
                    <a:moveTo>
                      <a:pt x="1" y="0"/>
                    </a:moveTo>
                    <a:lnTo>
                      <a:pt x="1" y="0"/>
                    </a:lnTo>
                    <a:lnTo>
                      <a:pt x="1723" y="773"/>
                    </a:lnTo>
                    <a:lnTo>
                      <a:pt x="3423" y="1502"/>
                    </a:lnTo>
                    <a:lnTo>
                      <a:pt x="3423" y="1502"/>
                    </a:lnTo>
                    <a:lnTo>
                      <a:pt x="3886" y="1612"/>
                    </a:lnTo>
                    <a:lnTo>
                      <a:pt x="3886" y="1612"/>
                    </a:lnTo>
                    <a:lnTo>
                      <a:pt x="3423" y="1369"/>
                    </a:lnTo>
                    <a:lnTo>
                      <a:pt x="2937" y="1148"/>
                    </a:lnTo>
                    <a:lnTo>
                      <a:pt x="2451" y="950"/>
                    </a:lnTo>
                    <a:lnTo>
                      <a:pt x="1966" y="751"/>
                    </a:lnTo>
                    <a:lnTo>
                      <a:pt x="972" y="398"/>
                    </a:lnTo>
                    <a:lnTo>
                      <a:pt x="486" y="199"/>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9"/>
              <p:cNvSpPr/>
              <p:nvPr/>
            </p:nvSpPr>
            <p:spPr>
              <a:xfrm>
                <a:off x="3339975" y="4739425"/>
                <a:ext cx="85575" cy="36450"/>
              </a:xfrm>
              <a:custGeom>
                <a:avLst/>
                <a:gdLst/>
                <a:ahLst/>
                <a:cxnLst/>
                <a:rect l="l" t="t" r="r" b="b"/>
                <a:pathLst>
                  <a:path w="3423" h="1458" extrusionOk="0">
                    <a:moveTo>
                      <a:pt x="0" y="1"/>
                    </a:moveTo>
                    <a:lnTo>
                      <a:pt x="1745" y="729"/>
                    </a:lnTo>
                    <a:lnTo>
                      <a:pt x="2606" y="1083"/>
                    </a:lnTo>
                    <a:lnTo>
                      <a:pt x="3423" y="1458"/>
                    </a:lnTo>
                    <a:lnTo>
                      <a:pt x="2606" y="1060"/>
                    </a:lnTo>
                    <a:lnTo>
                      <a:pt x="1745" y="685"/>
                    </a:lnTo>
                    <a:lnTo>
                      <a:pt x="884" y="332"/>
                    </a:lnTo>
                    <a:lnTo>
                      <a:pt x="0"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9"/>
              <p:cNvSpPr/>
              <p:nvPr/>
            </p:nvSpPr>
            <p:spPr>
              <a:xfrm>
                <a:off x="3339975" y="4739425"/>
                <a:ext cx="85575" cy="36450"/>
              </a:xfrm>
              <a:custGeom>
                <a:avLst/>
                <a:gdLst/>
                <a:ahLst/>
                <a:cxnLst/>
                <a:rect l="l" t="t" r="r" b="b"/>
                <a:pathLst>
                  <a:path w="3423" h="1458" fill="none" extrusionOk="0">
                    <a:moveTo>
                      <a:pt x="0" y="1"/>
                    </a:moveTo>
                    <a:lnTo>
                      <a:pt x="0" y="1"/>
                    </a:lnTo>
                    <a:lnTo>
                      <a:pt x="1745" y="729"/>
                    </a:lnTo>
                    <a:lnTo>
                      <a:pt x="2606" y="1083"/>
                    </a:lnTo>
                    <a:lnTo>
                      <a:pt x="3423" y="1458"/>
                    </a:lnTo>
                    <a:lnTo>
                      <a:pt x="3423" y="1458"/>
                    </a:lnTo>
                    <a:lnTo>
                      <a:pt x="2606" y="1060"/>
                    </a:lnTo>
                    <a:lnTo>
                      <a:pt x="1745" y="685"/>
                    </a:lnTo>
                    <a:lnTo>
                      <a:pt x="884" y="332"/>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9"/>
              <p:cNvSpPr/>
              <p:nvPr/>
            </p:nvSpPr>
            <p:spPr>
              <a:xfrm>
                <a:off x="2748275" y="4512575"/>
                <a:ext cx="25" cy="25"/>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9"/>
              <p:cNvSpPr/>
              <p:nvPr/>
            </p:nvSpPr>
            <p:spPr>
              <a:xfrm>
                <a:off x="2748275" y="4512575"/>
                <a:ext cx="25" cy="25"/>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9"/>
              <p:cNvSpPr/>
              <p:nvPr/>
            </p:nvSpPr>
            <p:spPr>
              <a:xfrm>
                <a:off x="2748825" y="4512575"/>
                <a:ext cx="18225" cy="13825"/>
              </a:xfrm>
              <a:custGeom>
                <a:avLst/>
                <a:gdLst/>
                <a:ahLst/>
                <a:cxnLst/>
                <a:rect l="l" t="t" r="r" b="b"/>
                <a:pathLst>
                  <a:path w="729" h="553" extrusionOk="0">
                    <a:moveTo>
                      <a:pt x="0" y="0"/>
                    </a:moveTo>
                    <a:lnTo>
                      <a:pt x="685" y="552"/>
                    </a:lnTo>
                    <a:lnTo>
                      <a:pt x="685" y="464"/>
                    </a:lnTo>
                    <a:lnTo>
                      <a:pt x="729" y="376"/>
                    </a:lnTo>
                    <a:lnTo>
                      <a:pt x="574" y="332"/>
                    </a:lnTo>
                    <a:lnTo>
                      <a:pt x="442" y="243"/>
                    </a:lnTo>
                    <a:lnTo>
                      <a:pt x="221" y="133"/>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9"/>
              <p:cNvSpPr/>
              <p:nvPr/>
            </p:nvSpPr>
            <p:spPr>
              <a:xfrm>
                <a:off x="2748825" y="4512575"/>
                <a:ext cx="18225" cy="13825"/>
              </a:xfrm>
              <a:custGeom>
                <a:avLst/>
                <a:gdLst/>
                <a:ahLst/>
                <a:cxnLst/>
                <a:rect l="l" t="t" r="r" b="b"/>
                <a:pathLst>
                  <a:path w="729" h="553" fill="none" extrusionOk="0">
                    <a:moveTo>
                      <a:pt x="0" y="0"/>
                    </a:moveTo>
                    <a:lnTo>
                      <a:pt x="0" y="0"/>
                    </a:lnTo>
                    <a:lnTo>
                      <a:pt x="685" y="552"/>
                    </a:lnTo>
                    <a:lnTo>
                      <a:pt x="685" y="552"/>
                    </a:lnTo>
                    <a:lnTo>
                      <a:pt x="685" y="464"/>
                    </a:lnTo>
                    <a:lnTo>
                      <a:pt x="729" y="376"/>
                    </a:lnTo>
                    <a:lnTo>
                      <a:pt x="729" y="376"/>
                    </a:lnTo>
                    <a:lnTo>
                      <a:pt x="574" y="332"/>
                    </a:lnTo>
                    <a:lnTo>
                      <a:pt x="442" y="243"/>
                    </a:lnTo>
                    <a:lnTo>
                      <a:pt x="442" y="243"/>
                    </a:lnTo>
                    <a:lnTo>
                      <a:pt x="221" y="133"/>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9"/>
              <p:cNvSpPr/>
              <p:nvPr/>
            </p:nvSpPr>
            <p:spPr>
              <a:xfrm>
                <a:off x="2879075" y="4606400"/>
                <a:ext cx="83925" cy="48600"/>
              </a:xfrm>
              <a:custGeom>
                <a:avLst/>
                <a:gdLst/>
                <a:ahLst/>
                <a:cxnLst/>
                <a:rect l="l" t="t" r="r" b="b"/>
                <a:pathLst>
                  <a:path w="3357" h="1944" extrusionOk="0">
                    <a:moveTo>
                      <a:pt x="1" y="1"/>
                    </a:moveTo>
                    <a:lnTo>
                      <a:pt x="840" y="531"/>
                    </a:lnTo>
                    <a:lnTo>
                      <a:pt x="1679" y="1016"/>
                    </a:lnTo>
                    <a:lnTo>
                      <a:pt x="2518" y="1480"/>
                    </a:lnTo>
                    <a:lnTo>
                      <a:pt x="3357" y="1944"/>
                    </a:lnTo>
                    <a:lnTo>
                      <a:pt x="3357" y="1944"/>
                    </a:lnTo>
                    <a:lnTo>
                      <a:pt x="3114" y="1679"/>
                    </a:lnTo>
                    <a:lnTo>
                      <a:pt x="2981" y="1635"/>
                    </a:lnTo>
                    <a:lnTo>
                      <a:pt x="2871" y="1612"/>
                    </a:lnTo>
                    <a:lnTo>
                      <a:pt x="2672" y="1546"/>
                    </a:lnTo>
                    <a:lnTo>
                      <a:pt x="2319" y="1325"/>
                    </a:lnTo>
                    <a:lnTo>
                      <a:pt x="2010" y="1083"/>
                    </a:lnTo>
                    <a:lnTo>
                      <a:pt x="1414" y="619"/>
                    </a:lnTo>
                    <a:lnTo>
                      <a:pt x="1215" y="619"/>
                    </a:lnTo>
                    <a:lnTo>
                      <a:pt x="1083" y="597"/>
                    </a:lnTo>
                    <a:lnTo>
                      <a:pt x="950" y="553"/>
                    </a:lnTo>
                    <a:lnTo>
                      <a:pt x="464" y="266"/>
                    </a:lnTo>
                    <a:lnTo>
                      <a:pt x="1"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9"/>
              <p:cNvSpPr/>
              <p:nvPr/>
            </p:nvSpPr>
            <p:spPr>
              <a:xfrm>
                <a:off x="2879075" y="4606400"/>
                <a:ext cx="83925" cy="48600"/>
              </a:xfrm>
              <a:custGeom>
                <a:avLst/>
                <a:gdLst/>
                <a:ahLst/>
                <a:cxnLst/>
                <a:rect l="l" t="t" r="r" b="b"/>
                <a:pathLst>
                  <a:path w="3357" h="1944" fill="none" extrusionOk="0">
                    <a:moveTo>
                      <a:pt x="1" y="1"/>
                    </a:moveTo>
                    <a:lnTo>
                      <a:pt x="1" y="1"/>
                    </a:lnTo>
                    <a:lnTo>
                      <a:pt x="840" y="531"/>
                    </a:lnTo>
                    <a:lnTo>
                      <a:pt x="1679" y="1016"/>
                    </a:lnTo>
                    <a:lnTo>
                      <a:pt x="1679" y="1016"/>
                    </a:lnTo>
                    <a:lnTo>
                      <a:pt x="2518" y="1480"/>
                    </a:lnTo>
                    <a:lnTo>
                      <a:pt x="3357" y="1944"/>
                    </a:lnTo>
                    <a:lnTo>
                      <a:pt x="3357" y="1944"/>
                    </a:lnTo>
                    <a:lnTo>
                      <a:pt x="3114" y="1679"/>
                    </a:lnTo>
                    <a:lnTo>
                      <a:pt x="3114" y="1679"/>
                    </a:lnTo>
                    <a:lnTo>
                      <a:pt x="2981" y="1635"/>
                    </a:lnTo>
                    <a:lnTo>
                      <a:pt x="2871" y="1612"/>
                    </a:lnTo>
                    <a:lnTo>
                      <a:pt x="2672" y="1546"/>
                    </a:lnTo>
                    <a:lnTo>
                      <a:pt x="2672" y="1546"/>
                    </a:lnTo>
                    <a:lnTo>
                      <a:pt x="2319" y="1325"/>
                    </a:lnTo>
                    <a:lnTo>
                      <a:pt x="2010" y="1083"/>
                    </a:lnTo>
                    <a:lnTo>
                      <a:pt x="1414" y="619"/>
                    </a:lnTo>
                    <a:lnTo>
                      <a:pt x="1414" y="619"/>
                    </a:lnTo>
                    <a:lnTo>
                      <a:pt x="1215" y="619"/>
                    </a:lnTo>
                    <a:lnTo>
                      <a:pt x="1083" y="597"/>
                    </a:lnTo>
                    <a:lnTo>
                      <a:pt x="950" y="553"/>
                    </a:lnTo>
                    <a:lnTo>
                      <a:pt x="950" y="553"/>
                    </a:lnTo>
                    <a:lnTo>
                      <a:pt x="464" y="266"/>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9"/>
              <p:cNvSpPr/>
              <p:nvPr/>
            </p:nvSpPr>
            <p:spPr>
              <a:xfrm>
                <a:off x="2417075" y="4056650"/>
                <a:ext cx="929000" cy="654100"/>
              </a:xfrm>
              <a:custGeom>
                <a:avLst/>
                <a:gdLst/>
                <a:ahLst/>
                <a:cxnLst/>
                <a:rect l="l" t="t" r="r" b="b"/>
                <a:pathLst>
                  <a:path w="37160" h="26164" extrusionOk="0">
                    <a:moveTo>
                      <a:pt x="2584" y="1811"/>
                    </a:moveTo>
                    <a:lnTo>
                      <a:pt x="2650" y="1833"/>
                    </a:lnTo>
                    <a:lnTo>
                      <a:pt x="2650" y="1833"/>
                    </a:lnTo>
                    <a:lnTo>
                      <a:pt x="2606" y="1811"/>
                    </a:lnTo>
                    <a:close/>
                    <a:moveTo>
                      <a:pt x="2628" y="1811"/>
                    </a:moveTo>
                    <a:lnTo>
                      <a:pt x="2650" y="1833"/>
                    </a:lnTo>
                    <a:lnTo>
                      <a:pt x="2650" y="1811"/>
                    </a:lnTo>
                    <a:close/>
                    <a:moveTo>
                      <a:pt x="2672" y="1965"/>
                    </a:moveTo>
                    <a:lnTo>
                      <a:pt x="2716" y="2120"/>
                    </a:lnTo>
                    <a:lnTo>
                      <a:pt x="2739" y="2142"/>
                    </a:lnTo>
                    <a:lnTo>
                      <a:pt x="2672" y="1965"/>
                    </a:lnTo>
                    <a:close/>
                    <a:moveTo>
                      <a:pt x="2761" y="2186"/>
                    </a:moveTo>
                    <a:lnTo>
                      <a:pt x="2761" y="2208"/>
                    </a:lnTo>
                    <a:lnTo>
                      <a:pt x="2768" y="2223"/>
                    </a:lnTo>
                    <a:lnTo>
                      <a:pt x="2783" y="2230"/>
                    </a:lnTo>
                    <a:lnTo>
                      <a:pt x="2783" y="2230"/>
                    </a:lnTo>
                    <a:lnTo>
                      <a:pt x="2761" y="2186"/>
                    </a:lnTo>
                    <a:close/>
                    <a:moveTo>
                      <a:pt x="2783" y="2252"/>
                    </a:moveTo>
                    <a:lnTo>
                      <a:pt x="2805" y="2274"/>
                    </a:lnTo>
                    <a:lnTo>
                      <a:pt x="2805" y="2252"/>
                    </a:lnTo>
                    <a:close/>
                    <a:moveTo>
                      <a:pt x="9495" y="12099"/>
                    </a:moveTo>
                    <a:lnTo>
                      <a:pt x="9848" y="12364"/>
                    </a:lnTo>
                    <a:lnTo>
                      <a:pt x="10201" y="12651"/>
                    </a:lnTo>
                    <a:lnTo>
                      <a:pt x="10201" y="12651"/>
                    </a:lnTo>
                    <a:lnTo>
                      <a:pt x="9848" y="12386"/>
                    </a:lnTo>
                    <a:lnTo>
                      <a:pt x="9495" y="12099"/>
                    </a:lnTo>
                    <a:close/>
                    <a:moveTo>
                      <a:pt x="10422" y="15698"/>
                    </a:moveTo>
                    <a:lnTo>
                      <a:pt x="10841" y="16029"/>
                    </a:lnTo>
                    <a:lnTo>
                      <a:pt x="11261" y="16339"/>
                    </a:lnTo>
                    <a:lnTo>
                      <a:pt x="11438" y="16493"/>
                    </a:lnTo>
                    <a:lnTo>
                      <a:pt x="11614" y="16670"/>
                    </a:lnTo>
                    <a:lnTo>
                      <a:pt x="11769" y="16868"/>
                    </a:lnTo>
                    <a:lnTo>
                      <a:pt x="11923" y="17089"/>
                    </a:lnTo>
                    <a:lnTo>
                      <a:pt x="11173" y="16405"/>
                    </a:lnTo>
                    <a:lnTo>
                      <a:pt x="10422" y="15698"/>
                    </a:lnTo>
                    <a:close/>
                    <a:moveTo>
                      <a:pt x="10201" y="12651"/>
                    </a:moveTo>
                    <a:lnTo>
                      <a:pt x="10510" y="12872"/>
                    </a:lnTo>
                    <a:lnTo>
                      <a:pt x="10576" y="12894"/>
                    </a:lnTo>
                    <a:lnTo>
                      <a:pt x="10621" y="12916"/>
                    </a:lnTo>
                    <a:lnTo>
                      <a:pt x="10687" y="12983"/>
                    </a:lnTo>
                    <a:lnTo>
                      <a:pt x="10753" y="13049"/>
                    </a:lnTo>
                    <a:lnTo>
                      <a:pt x="11415" y="13535"/>
                    </a:lnTo>
                    <a:lnTo>
                      <a:pt x="11680" y="13755"/>
                    </a:lnTo>
                    <a:lnTo>
                      <a:pt x="11923" y="13976"/>
                    </a:lnTo>
                    <a:lnTo>
                      <a:pt x="12321" y="14351"/>
                    </a:lnTo>
                    <a:lnTo>
                      <a:pt x="12740" y="14705"/>
                    </a:lnTo>
                    <a:lnTo>
                      <a:pt x="13160" y="15036"/>
                    </a:lnTo>
                    <a:lnTo>
                      <a:pt x="13601" y="15345"/>
                    </a:lnTo>
                    <a:lnTo>
                      <a:pt x="14462" y="15941"/>
                    </a:lnTo>
                    <a:lnTo>
                      <a:pt x="14860" y="16228"/>
                    </a:lnTo>
                    <a:lnTo>
                      <a:pt x="15235" y="16537"/>
                    </a:lnTo>
                    <a:lnTo>
                      <a:pt x="15323" y="16626"/>
                    </a:lnTo>
                    <a:lnTo>
                      <a:pt x="15368" y="16670"/>
                    </a:lnTo>
                    <a:lnTo>
                      <a:pt x="15368" y="16714"/>
                    </a:lnTo>
                    <a:lnTo>
                      <a:pt x="15345" y="16714"/>
                    </a:lnTo>
                    <a:lnTo>
                      <a:pt x="15213" y="16692"/>
                    </a:lnTo>
                    <a:lnTo>
                      <a:pt x="15434" y="16824"/>
                    </a:lnTo>
                    <a:lnTo>
                      <a:pt x="16096" y="17155"/>
                    </a:lnTo>
                    <a:lnTo>
                      <a:pt x="16449" y="17332"/>
                    </a:lnTo>
                    <a:lnTo>
                      <a:pt x="16759" y="17531"/>
                    </a:lnTo>
                    <a:lnTo>
                      <a:pt x="17465" y="17994"/>
                    </a:lnTo>
                    <a:lnTo>
                      <a:pt x="18172" y="18436"/>
                    </a:lnTo>
                    <a:lnTo>
                      <a:pt x="18459" y="18613"/>
                    </a:lnTo>
                    <a:lnTo>
                      <a:pt x="18304" y="18524"/>
                    </a:lnTo>
                    <a:lnTo>
                      <a:pt x="19209" y="19098"/>
                    </a:lnTo>
                    <a:lnTo>
                      <a:pt x="20115" y="19672"/>
                    </a:lnTo>
                    <a:lnTo>
                      <a:pt x="21925" y="20754"/>
                    </a:lnTo>
                    <a:lnTo>
                      <a:pt x="20578" y="20070"/>
                    </a:lnTo>
                    <a:lnTo>
                      <a:pt x="19231" y="19319"/>
                    </a:lnTo>
                    <a:lnTo>
                      <a:pt x="17951" y="18569"/>
                    </a:lnTo>
                    <a:lnTo>
                      <a:pt x="17311" y="18149"/>
                    </a:lnTo>
                    <a:lnTo>
                      <a:pt x="16670" y="17752"/>
                    </a:lnTo>
                    <a:lnTo>
                      <a:pt x="16935" y="17818"/>
                    </a:lnTo>
                    <a:lnTo>
                      <a:pt x="17222" y="17950"/>
                    </a:lnTo>
                    <a:lnTo>
                      <a:pt x="17222" y="17950"/>
                    </a:lnTo>
                    <a:lnTo>
                      <a:pt x="16317" y="17398"/>
                    </a:lnTo>
                    <a:lnTo>
                      <a:pt x="15875" y="17111"/>
                    </a:lnTo>
                    <a:lnTo>
                      <a:pt x="15434" y="16824"/>
                    </a:lnTo>
                    <a:lnTo>
                      <a:pt x="14838" y="16559"/>
                    </a:lnTo>
                    <a:lnTo>
                      <a:pt x="14838" y="16559"/>
                    </a:lnTo>
                    <a:lnTo>
                      <a:pt x="15213" y="16692"/>
                    </a:lnTo>
                    <a:lnTo>
                      <a:pt x="14551" y="16228"/>
                    </a:lnTo>
                    <a:lnTo>
                      <a:pt x="13888" y="15764"/>
                    </a:lnTo>
                    <a:lnTo>
                      <a:pt x="13226" y="15279"/>
                    </a:lnTo>
                    <a:lnTo>
                      <a:pt x="12586" y="14771"/>
                    </a:lnTo>
                    <a:lnTo>
                      <a:pt x="11349" y="13755"/>
                    </a:lnTo>
                    <a:lnTo>
                      <a:pt x="10157" y="12740"/>
                    </a:lnTo>
                    <a:lnTo>
                      <a:pt x="10245" y="12784"/>
                    </a:lnTo>
                    <a:lnTo>
                      <a:pt x="10334" y="12828"/>
                    </a:lnTo>
                    <a:lnTo>
                      <a:pt x="10466" y="12872"/>
                    </a:lnTo>
                    <a:lnTo>
                      <a:pt x="10201" y="12651"/>
                    </a:lnTo>
                    <a:close/>
                    <a:moveTo>
                      <a:pt x="27975" y="24353"/>
                    </a:moveTo>
                    <a:lnTo>
                      <a:pt x="28372" y="24397"/>
                    </a:lnTo>
                    <a:lnTo>
                      <a:pt x="28615" y="24508"/>
                    </a:lnTo>
                    <a:lnTo>
                      <a:pt x="27975" y="24353"/>
                    </a:lnTo>
                    <a:close/>
                    <a:moveTo>
                      <a:pt x="2187" y="0"/>
                    </a:moveTo>
                    <a:lnTo>
                      <a:pt x="1966" y="22"/>
                    </a:lnTo>
                    <a:lnTo>
                      <a:pt x="1745" y="66"/>
                    </a:lnTo>
                    <a:lnTo>
                      <a:pt x="1502" y="155"/>
                    </a:lnTo>
                    <a:lnTo>
                      <a:pt x="1259" y="287"/>
                    </a:lnTo>
                    <a:lnTo>
                      <a:pt x="1016" y="464"/>
                    </a:lnTo>
                    <a:lnTo>
                      <a:pt x="862" y="596"/>
                    </a:lnTo>
                    <a:lnTo>
                      <a:pt x="707" y="751"/>
                    </a:lnTo>
                    <a:lnTo>
                      <a:pt x="575" y="905"/>
                    </a:lnTo>
                    <a:lnTo>
                      <a:pt x="464" y="1082"/>
                    </a:lnTo>
                    <a:lnTo>
                      <a:pt x="354" y="1259"/>
                    </a:lnTo>
                    <a:lnTo>
                      <a:pt x="266" y="1457"/>
                    </a:lnTo>
                    <a:lnTo>
                      <a:pt x="177" y="1656"/>
                    </a:lnTo>
                    <a:lnTo>
                      <a:pt x="111" y="1855"/>
                    </a:lnTo>
                    <a:lnTo>
                      <a:pt x="67" y="2076"/>
                    </a:lnTo>
                    <a:lnTo>
                      <a:pt x="23" y="2296"/>
                    </a:lnTo>
                    <a:lnTo>
                      <a:pt x="23" y="2319"/>
                    </a:lnTo>
                    <a:lnTo>
                      <a:pt x="23" y="2341"/>
                    </a:lnTo>
                    <a:lnTo>
                      <a:pt x="23" y="2385"/>
                    </a:lnTo>
                    <a:lnTo>
                      <a:pt x="23" y="2429"/>
                    </a:lnTo>
                    <a:lnTo>
                      <a:pt x="23" y="2495"/>
                    </a:lnTo>
                    <a:lnTo>
                      <a:pt x="1" y="2561"/>
                    </a:lnTo>
                    <a:lnTo>
                      <a:pt x="1" y="2694"/>
                    </a:lnTo>
                    <a:lnTo>
                      <a:pt x="23" y="2915"/>
                    </a:lnTo>
                    <a:lnTo>
                      <a:pt x="23" y="3091"/>
                    </a:lnTo>
                    <a:lnTo>
                      <a:pt x="89" y="3489"/>
                    </a:lnTo>
                    <a:lnTo>
                      <a:pt x="199" y="3820"/>
                    </a:lnTo>
                    <a:lnTo>
                      <a:pt x="332" y="4129"/>
                    </a:lnTo>
                    <a:lnTo>
                      <a:pt x="619" y="4681"/>
                    </a:lnTo>
                    <a:lnTo>
                      <a:pt x="884" y="5189"/>
                    </a:lnTo>
                    <a:lnTo>
                      <a:pt x="994" y="5432"/>
                    </a:lnTo>
                    <a:lnTo>
                      <a:pt x="1083" y="5697"/>
                    </a:lnTo>
                    <a:lnTo>
                      <a:pt x="1171" y="5851"/>
                    </a:lnTo>
                    <a:lnTo>
                      <a:pt x="1325" y="5984"/>
                    </a:lnTo>
                    <a:lnTo>
                      <a:pt x="1414" y="6050"/>
                    </a:lnTo>
                    <a:lnTo>
                      <a:pt x="1480" y="6116"/>
                    </a:lnTo>
                    <a:lnTo>
                      <a:pt x="1657" y="6425"/>
                    </a:lnTo>
                    <a:lnTo>
                      <a:pt x="1789" y="6690"/>
                    </a:lnTo>
                    <a:lnTo>
                      <a:pt x="1855" y="6823"/>
                    </a:lnTo>
                    <a:lnTo>
                      <a:pt x="1944" y="6933"/>
                    </a:lnTo>
                    <a:lnTo>
                      <a:pt x="2054" y="7088"/>
                    </a:lnTo>
                    <a:lnTo>
                      <a:pt x="2209" y="7242"/>
                    </a:lnTo>
                    <a:lnTo>
                      <a:pt x="2120" y="7242"/>
                    </a:lnTo>
                    <a:lnTo>
                      <a:pt x="2231" y="7352"/>
                    </a:lnTo>
                    <a:lnTo>
                      <a:pt x="2363" y="7507"/>
                    </a:lnTo>
                    <a:lnTo>
                      <a:pt x="2474" y="7639"/>
                    </a:lnTo>
                    <a:lnTo>
                      <a:pt x="2628" y="7750"/>
                    </a:lnTo>
                    <a:lnTo>
                      <a:pt x="2562" y="7838"/>
                    </a:lnTo>
                    <a:lnTo>
                      <a:pt x="2540" y="7927"/>
                    </a:lnTo>
                    <a:lnTo>
                      <a:pt x="3158" y="8788"/>
                    </a:lnTo>
                    <a:lnTo>
                      <a:pt x="3798" y="9627"/>
                    </a:lnTo>
                    <a:lnTo>
                      <a:pt x="4483" y="10466"/>
                    </a:lnTo>
                    <a:lnTo>
                      <a:pt x="5211" y="11282"/>
                    </a:lnTo>
                    <a:lnTo>
                      <a:pt x="6072" y="12210"/>
                    </a:lnTo>
                    <a:lnTo>
                      <a:pt x="6470" y="12585"/>
                    </a:lnTo>
                    <a:lnTo>
                      <a:pt x="6889" y="12983"/>
                    </a:lnTo>
                    <a:lnTo>
                      <a:pt x="7000" y="13049"/>
                    </a:lnTo>
                    <a:lnTo>
                      <a:pt x="7110" y="13093"/>
                    </a:lnTo>
                    <a:lnTo>
                      <a:pt x="7309" y="13159"/>
                    </a:lnTo>
                    <a:lnTo>
                      <a:pt x="7795" y="13755"/>
                    </a:lnTo>
                    <a:lnTo>
                      <a:pt x="8037" y="14042"/>
                    </a:lnTo>
                    <a:lnTo>
                      <a:pt x="8324" y="14351"/>
                    </a:lnTo>
                    <a:lnTo>
                      <a:pt x="8501" y="14462"/>
                    </a:lnTo>
                    <a:lnTo>
                      <a:pt x="8611" y="14528"/>
                    </a:lnTo>
                    <a:lnTo>
                      <a:pt x="8744" y="14572"/>
                    </a:lnTo>
                    <a:lnTo>
                      <a:pt x="8921" y="14903"/>
                    </a:lnTo>
                    <a:lnTo>
                      <a:pt x="9737" y="15588"/>
                    </a:lnTo>
                    <a:lnTo>
                      <a:pt x="10576" y="16272"/>
                    </a:lnTo>
                    <a:lnTo>
                      <a:pt x="10576" y="16250"/>
                    </a:lnTo>
                    <a:lnTo>
                      <a:pt x="11217" y="16736"/>
                    </a:lnTo>
                    <a:lnTo>
                      <a:pt x="11901" y="17266"/>
                    </a:lnTo>
                    <a:lnTo>
                      <a:pt x="12586" y="17796"/>
                    </a:lnTo>
                    <a:lnTo>
                      <a:pt x="12939" y="18017"/>
                    </a:lnTo>
                    <a:lnTo>
                      <a:pt x="13248" y="18237"/>
                    </a:lnTo>
                    <a:lnTo>
                      <a:pt x="13281" y="18244"/>
                    </a:lnTo>
                    <a:lnTo>
                      <a:pt x="13491" y="18370"/>
                    </a:lnTo>
                    <a:lnTo>
                      <a:pt x="13712" y="18480"/>
                    </a:lnTo>
                    <a:lnTo>
                      <a:pt x="13955" y="18569"/>
                    </a:lnTo>
                    <a:lnTo>
                      <a:pt x="14175" y="18635"/>
                    </a:lnTo>
                    <a:lnTo>
                      <a:pt x="14308" y="18811"/>
                    </a:lnTo>
                    <a:lnTo>
                      <a:pt x="14462" y="18988"/>
                    </a:lnTo>
                    <a:lnTo>
                      <a:pt x="14617" y="19165"/>
                    </a:lnTo>
                    <a:lnTo>
                      <a:pt x="14794" y="19341"/>
                    </a:lnTo>
                    <a:lnTo>
                      <a:pt x="15787" y="20026"/>
                    </a:lnTo>
                    <a:lnTo>
                      <a:pt x="16825" y="20688"/>
                    </a:lnTo>
                    <a:lnTo>
                      <a:pt x="16869" y="20666"/>
                    </a:lnTo>
                    <a:lnTo>
                      <a:pt x="16869" y="20644"/>
                    </a:lnTo>
                    <a:lnTo>
                      <a:pt x="16891" y="20556"/>
                    </a:lnTo>
                    <a:lnTo>
                      <a:pt x="17311" y="20909"/>
                    </a:lnTo>
                    <a:lnTo>
                      <a:pt x="17730" y="21262"/>
                    </a:lnTo>
                    <a:lnTo>
                      <a:pt x="18547" y="21792"/>
                    </a:lnTo>
                    <a:lnTo>
                      <a:pt x="19386" y="22322"/>
                    </a:lnTo>
                    <a:lnTo>
                      <a:pt x="19607" y="22388"/>
                    </a:lnTo>
                    <a:lnTo>
                      <a:pt x="19850" y="22454"/>
                    </a:lnTo>
                    <a:lnTo>
                      <a:pt x="19938" y="22609"/>
                    </a:lnTo>
                    <a:lnTo>
                      <a:pt x="20070" y="22741"/>
                    </a:lnTo>
                    <a:lnTo>
                      <a:pt x="20689" y="23139"/>
                    </a:lnTo>
                    <a:lnTo>
                      <a:pt x="21218" y="23448"/>
                    </a:lnTo>
                    <a:lnTo>
                      <a:pt x="21881" y="23801"/>
                    </a:lnTo>
                    <a:lnTo>
                      <a:pt x="23493" y="24596"/>
                    </a:lnTo>
                    <a:lnTo>
                      <a:pt x="23691" y="24596"/>
                    </a:lnTo>
                    <a:lnTo>
                      <a:pt x="23735" y="24618"/>
                    </a:lnTo>
                    <a:lnTo>
                      <a:pt x="24663" y="25104"/>
                    </a:lnTo>
                    <a:lnTo>
                      <a:pt x="25458" y="25435"/>
                    </a:lnTo>
                    <a:lnTo>
                      <a:pt x="26186" y="25722"/>
                    </a:lnTo>
                    <a:lnTo>
                      <a:pt x="26826" y="25965"/>
                    </a:lnTo>
                    <a:lnTo>
                      <a:pt x="27334" y="26142"/>
                    </a:lnTo>
                    <a:lnTo>
                      <a:pt x="27423" y="26164"/>
                    </a:lnTo>
                    <a:lnTo>
                      <a:pt x="27489" y="26142"/>
                    </a:lnTo>
                    <a:lnTo>
                      <a:pt x="27489" y="26119"/>
                    </a:lnTo>
                    <a:lnTo>
                      <a:pt x="27489" y="26053"/>
                    </a:lnTo>
                    <a:lnTo>
                      <a:pt x="27445" y="25965"/>
                    </a:lnTo>
                    <a:lnTo>
                      <a:pt x="27290" y="25766"/>
                    </a:lnTo>
                    <a:lnTo>
                      <a:pt x="27091" y="25545"/>
                    </a:lnTo>
                    <a:lnTo>
                      <a:pt x="26849" y="25258"/>
                    </a:lnTo>
                    <a:lnTo>
                      <a:pt x="26628" y="24993"/>
                    </a:lnTo>
                    <a:lnTo>
                      <a:pt x="26495" y="24817"/>
                    </a:lnTo>
                    <a:lnTo>
                      <a:pt x="26473" y="24751"/>
                    </a:lnTo>
                    <a:lnTo>
                      <a:pt x="26473" y="24728"/>
                    </a:lnTo>
                    <a:lnTo>
                      <a:pt x="26495" y="24706"/>
                    </a:lnTo>
                    <a:lnTo>
                      <a:pt x="26694" y="24662"/>
                    </a:lnTo>
                    <a:lnTo>
                      <a:pt x="27091" y="24662"/>
                    </a:lnTo>
                    <a:lnTo>
                      <a:pt x="27268" y="24684"/>
                    </a:lnTo>
                    <a:lnTo>
                      <a:pt x="27643" y="24773"/>
                    </a:lnTo>
                    <a:lnTo>
                      <a:pt x="28041" y="24883"/>
                    </a:lnTo>
                    <a:lnTo>
                      <a:pt x="28482" y="25038"/>
                    </a:lnTo>
                    <a:lnTo>
                      <a:pt x="29454" y="25391"/>
                    </a:lnTo>
                    <a:lnTo>
                      <a:pt x="30006" y="25567"/>
                    </a:lnTo>
                    <a:lnTo>
                      <a:pt x="30624" y="25722"/>
                    </a:lnTo>
                    <a:lnTo>
                      <a:pt x="30756" y="25766"/>
                    </a:lnTo>
                    <a:lnTo>
                      <a:pt x="30779" y="25744"/>
                    </a:lnTo>
                    <a:lnTo>
                      <a:pt x="30756" y="25700"/>
                    </a:lnTo>
                    <a:lnTo>
                      <a:pt x="30602" y="25590"/>
                    </a:lnTo>
                    <a:lnTo>
                      <a:pt x="30403" y="25457"/>
                    </a:lnTo>
                    <a:lnTo>
                      <a:pt x="30337" y="25413"/>
                    </a:lnTo>
                    <a:lnTo>
                      <a:pt x="30337" y="25347"/>
                    </a:lnTo>
                    <a:lnTo>
                      <a:pt x="30492" y="25325"/>
                    </a:lnTo>
                    <a:lnTo>
                      <a:pt x="30668" y="25325"/>
                    </a:lnTo>
                    <a:lnTo>
                      <a:pt x="30580" y="25280"/>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884" y="22256"/>
                    </a:lnTo>
                    <a:lnTo>
                      <a:pt x="25568" y="22653"/>
                    </a:lnTo>
                    <a:lnTo>
                      <a:pt x="26230" y="23051"/>
                    </a:lnTo>
                    <a:lnTo>
                      <a:pt x="26893" y="23470"/>
                    </a:lnTo>
                    <a:lnTo>
                      <a:pt x="25634" y="22830"/>
                    </a:lnTo>
                    <a:lnTo>
                      <a:pt x="24376" y="22167"/>
                    </a:lnTo>
                    <a:lnTo>
                      <a:pt x="23139" y="21483"/>
                    </a:lnTo>
                    <a:lnTo>
                      <a:pt x="21925" y="20754"/>
                    </a:lnTo>
                    <a:lnTo>
                      <a:pt x="21925" y="20754"/>
                    </a:lnTo>
                    <a:lnTo>
                      <a:pt x="23029" y="21328"/>
                    </a:lnTo>
                    <a:lnTo>
                      <a:pt x="24177" y="21858"/>
                    </a:lnTo>
                    <a:lnTo>
                      <a:pt x="24177" y="21858"/>
                    </a:lnTo>
                    <a:lnTo>
                      <a:pt x="23161" y="21306"/>
                    </a:lnTo>
                    <a:lnTo>
                      <a:pt x="22168" y="20732"/>
                    </a:lnTo>
                    <a:lnTo>
                      <a:pt x="21174" y="20158"/>
                    </a:lnTo>
                    <a:lnTo>
                      <a:pt x="20203" y="19540"/>
                    </a:lnTo>
                    <a:lnTo>
                      <a:pt x="20931" y="19827"/>
                    </a:lnTo>
                    <a:lnTo>
                      <a:pt x="21660" y="20158"/>
                    </a:lnTo>
                    <a:lnTo>
                      <a:pt x="22389" y="20511"/>
                    </a:lnTo>
                    <a:lnTo>
                      <a:pt x="23139" y="20865"/>
                    </a:lnTo>
                    <a:lnTo>
                      <a:pt x="23139" y="20865"/>
                    </a:lnTo>
                    <a:lnTo>
                      <a:pt x="22190" y="20357"/>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1925" y="19871"/>
                    </a:lnTo>
                    <a:lnTo>
                      <a:pt x="21682" y="19783"/>
                    </a:lnTo>
                    <a:lnTo>
                      <a:pt x="21682" y="19783"/>
                    </a:lnTo>
                    <a:lnTo>
                      <a:pt x="23117" y="20600"/>
                    </a:lnTo>
                    <a:lnTo>
                      <a:pt x="24552" y="21373"/>
                    </a:lnTo>
                    <a:lnTo>
                      <a:pt x="25987" y="22101"/>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6033" y="25634"/>
                    </a:lnTo>
                    <a:lnTo>
                      <a:pt x="34907" y="25170"/>
                    </a:lnTo>
                    <a:lnTo>
                      <a:pt x="33803" y="24684"/>
                    </a:lnTo>
                    <a:lnTo>
                      <a:pt x="32953" y="24259"/>
                    </a:lnTo>
                    <a:lnTo>
                      <a:pt x="32953" y="24259"/>
                    </a:lnTo>
                    <a:lnTo>
                      <a:pt x="33119" y="24309"/>
                    </a:lnTo>
                    <a:lnTo>
                      <a:pt x="33605" y="24464"/>
                    </a:lnTo>
                    <a:lnTo>
                      <a:pt x="33605" y="24464"/>
                    </a:lnTo>
                    <a:lnTo>
                      <a:pt x="32810" y="24154"/>
                    </a:lnTo>
                    <a:lnTo>
                      <a:pt x="32037" y="23845"/>
                    </a:lnTo>
                    <a:lnTo>
                      <a:pt x="30469" y="23205"/>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8306" y="21880"/>
                    </a:lnTo>
                    <a:lnTo>
                      <a:pt x="29500" y="22407"/>
                    </a:lnTo>
                    <a:lnTo>
                      <a:pt x="29500" y="22407"/>
                    </a:lnTo>
                    <a:lnTo>
                      <a:pt x="28902" y="22167"/>
                    </a:lnTo>
                    <a:lnTo>
                      <a:pt x="29608" y="22476"/>
                    </a:lnTo>
                    <a:lnTo>
                      <a:pt x="30293" y="22786"/>
                    </a:lnTo>
                    <a:lnTo>
                      <a:pt x="30977" y="23117"/>
                    </a:lnTo>
                    <a:lnTo>
                      <a:pt x="31684" y="23492"/>
                    </a:lnTo>
                    <a:lnTo>
                      <a:pt x="31551" y="23470"/>
                    </a:lnTo>
                    <a:lnTo>
                      <a:pt x="31419" y="23426"/>
                    </a:lnTo>
                    <a:lnTo>
                      <a:pt x="31110" y="23338"/>
                    </a:lnTo>
                    <a:lnTo>
                      <a:pt x="30801" y="23227"/>
                    </a:lnTo>
                    <a:lnTo>
                      <a:pt x="30690" y="23183"/>
                    </a:lnTo>
                    <a:lnTo>
                      <a:pt x="30492" y="23183"/>
                    </a:lnTo>
                    <a:lnTo>
                      <a:pt x="31529" y="23602"/>
                    </a:lnTo>
                    <a:lnTo>
                      <a:pt x="32567" y="24000"/>
                    </a:lnTo>
                    <a:lnTo>
                      <a:pt x="33627" y="24331"/>
                    </a:lnTo>
                    <a:lnTo>
                      <a:pt x="34709" y="24640"/>
                    </a:lnTo>
                    <a:lnTo>
                      <a:pt x="35194" y="24751"/>
                    </a:lnTo>
                    <a:lnTo>
                      <a:pt x="35371"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3759" y="23558"/>
                    </a:lnTo>
                    <a:lnTo>
                      <a:pt x="32567" y="23051"/>
                    </a:lnTo>
                    <a:lnTo>
                      <a:pt x="31375" y="22543"/>
                    </a:lnTo>
                    <a:lnTo>
                      <a:pt x="30227" y="22013"/>
                    </a:lnTo>
                    <a:lnTo>
                      <a:pt x="27952" y="20975"/>
                    </a:lnTo>
                    <a:lnTo>
                      <a:pt x="26804" y="20467"/>
                    </a:lnTo>
                    <a:lnTo>
                      <a:pt x="25656" y="19982"/>
                    </a:lnTo>
                    <a:lnTo>
                      <a:pt x="25104" y="19783"/>
                    </a:lnTo>
                    <a:lnTo>
                      <a:pt x="24552" y="19584"/>
                    </a:lnTo>
                    <a:lnTo>
                      <a:pt x="23448" y="19120"/>
                    </a:lnTo>
                    <a:lnTo>
                      <a:pt x="22367" y="18635"/>
                    </a:lnTo>
                    <a:lnTo>
                      <a:pt x="21285" y="18127"/>
                    </a:lnTo>
                    <a:lnTo>
                      <a:pt x="20048" y="17354"/>
                    </a:lnTo>
                    <a:lnTo>
                      <a:pt x="19452" y="17001"/>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9406" y="11172"/>
                    </a:lnTo>
                    <a:lnTo>
                      <a:pt x="8567" y="10444"/>
                    </a:lnTo>
                    <a:lnTo>
                      <a:pt x="7750" y="9693"/>
                    </a:lnTo>
                    <a:lnTo>
                      <a:pt x="7331" y="9295"/>
                    </a:lnTo>
                    <a:lnTo>
                      <a:pt x="6933" y="8898"/>
                    </a:lnTo>
                    <a:lnTo>
                      <a:pt x="6139" y="8125"/>
                    </a:lnTo>
                    <a:lnTo>
                      <a:pt x="5388" y="7286"/>
                    </a:lnTo>
                    <a:lnTo>
                      <a:pt x="5013" y="6867"/>
                    </a:lnTo>
                    <a:lnTo>
                      <a:pt x="4681" y="6447"/>
                    </a:lnTo>
                    <a:lnTo>
                      <a:pt x="3975" y="5586"/>
                    </a:lnTo>
                    <a:lnTo>
                      <a:pt x="3357" y="4725"/>
                    </a:lnTo>
                    <a:lnTo>
                      <a:pt x="3048" y="4284"/>
                    </a:lnTo>
                    <a:lnTo>
                      <a:pt x="2783" y="3864"/>
                    </a:lnTo>
                    <a:lnTo>
                      <a:pt x="2584" y="3445"/>
                    </a:lnTo>
                    <a:lnTo>
                      <a:pt x="2518" y="3268"/>
                    </a:lnTo>
                    <a:lnTo>
                      <a:pt x="2452" y="3069"/>
                    </a:lnTo>
                    <a:lnTo>
                      <a:pt x="2407" y="2915"/>
                    </a:lnTo>
                    <a:lnTo>
                      <a:pt x="2385" y="2760"/>
                    </a:lnTo>
                    <a:lnTo>
                      <a:pt x="2407" y="2606"/>
                    </a:lnTo>
                    <a:lnTo>
                      <a:pt x="2407" y="2561"/>
                    </a:lnTo>
                    <a:lnTo>
                      <a:pt x="2429" y="2517"/>
                    </a:lnTo>
                    <a:lnTo>
                      <a:pt x="2429" y="2429"/>
                    </a:lnTo>
                    <a:lnTo>
                      <a:pt x="2452" y="2407"/>
                    </a:lnTo>
                    <a:lnTo>
                      <a:pt x="2496" y="2363"/>
                    </a:lnTo>
                    <a:lnTo>
                      <a:pt x="2628" y="2274"/>
                    </a:lnTo>
                    <a:lnTo>
                      <a:pt x="2672" y="2252"/>
                    </a:lnTo>
                    <a:lnTo>
                      <a:pt x="2783" y="2252"/>
                    </a:lnTo>
                    <a:lnTo>
                      <a:pt x="2768" y="2223"/>
                    </a:lnTo>
                    <a:lnTo>
                      <a:pt x="2739" y="2208"/>
                    </a:lnTo>
                    <a:lnTo>
                      <a:pt x="2716" y="2208"/>
                    </a:lnTo>
                    <a:lnTo>
                      <a:pt x="2650" y="2230"/>
                    </a:lnTo>
                    <a:lnTo>
                      <a:pt x="2584" y="2252"/>
                    </a:lnTo>
                    <a:lnTo>
                      <a:pt x="2496" y="2319"/>
                    </a:lnTo>
                    <a:lnTo>
                      <a:pt x="2429" y="2363"/>
                    </a:lnTo>
                    <a:lnTo>
                      <a:pt x="2385" y="2407"/>
                    </a:lnTo>
                    <a:lnTo>
                      <a:pt x="2363" y="2451"/>
                    </a:lnTo>
                    <a:lnTo>
                      <a:pt x="2341" y="2561"/>
                    </a:lnTo>
                    <a:lnTo>
                      <a:pt x="2319" y="2583"/>
                    </a:lnTo>
                    <a:lnTo>
                      <a:pt x="2297" y="2650"/>
                    </a:lnTo>
                    <a:lnTo>
                      <a:pt x="2253" y="2804"/>
                    </a:lnTo>
                    <a:lnTo>
                      <a:pt x="2209" y="3113"/>
                    </a:lnTo>
                    <a:lnTo>
                      <a:pt x="2098" y="3003"/>
                    </a:lnTo>
                    <a:lnTo>
                      <a:pt x="2010" y="2893"/>
                    </a:lnTo>
                    <a:lnTo>
                      <a:pt x="1966" y="3003"/>
                    </a:lnTo>
                    <a:lnTo>
                      <a:pt x="1944" y="3113"/>
                    </a:lnTo>
                    <a:lnTo>
                      <a:pt x="1944" y="3268"/>
                    </a:lnTo>
                    <a:lnTo>
                      <a:pt x="1966" y="3445"/>
                    </a:lnTo>
                    <a:lnTo>
                      <a:pt x="2054" y="3798"/>
                    </a:lnTo>
                    <a:lnTo>
                      <a:pt x="2164" y="4107"/>
                    </a:lnTo>
                    <a:lnTo>
                      <a:pt x="2076" y="4041"/>
                    </a:lnTo>
                    <a:lnTo>
                      <a:pt x="2010" y="3930"/>
                    </a:lnTo>
                    <a:lnTo>
                      <a:pt x="1988" y="3842"/>
                    </a:lnTo>
                    <a:lnTo>
                      <a:pt x="1944" y="3709"/>
                    </a:lnTo>
                    <a:lnTo>
                      <a:pt x="2010" y="4019"/>
                    </a:lnTo>
                    <a:lnTo>
                      <a:pt x="1877" y="3776"/>
                    </a:lnTo>
                    <a:lnTo>
                      <a:pt x="1767" y="3511"/>
                    </a:lnTo>
                    <a:lnTo>
                      <a:pt x="1657" y="3224"/>
                    </a:lnTo>
                    <a:lnTo>
                      <a:pt x="1590" y="2915"/>
                    </a:lnTo>
                    <a:lnTo>
                      <a:pt x="1568" y="2628"/>
                    </a:lnTo>
                    <a:lnTo>
                      <a:pt x="1590" y="2473"/>
                    </a:lnTo>
                    <a:lnTo>
                      <a:pt x="1590" y="2385"/>
                    </a:lnTo>
                    <a:lnTo>
                      <a:pt x="1590" y="2341"/>
                    </a:lnTo>
                    <a:lnTo>
                      <a:pt x="1635" y="2208"/>
                    </a:lnTo>
                    <a:lnTo>
                      <a:pt x="1679" y="2098"/>
                    </a:lnTo>
                    <a:lnTo>
                      <a:pt x="1789" y="1877"/>
                    </a:lnTo>
                    <a:lnTo>
                      <a:pt x="1922" y="1700"/>
                    </a:lnTo>
                    <a:lnTo>
                      <a:pt x="2054" y="1546"/>
                    </a:lnTo>
                    <a:lnTo>
                      <a:pt x="2297" y="1347"/>
                    </a:lnTo>
                    <a:lnTo>
                      <a:pt x="2385" y="1259"/>
                    </a:lnTo>
                    <a:lnTo>
                      <a:pt x="2452" y="1192"/>
                    </a:lnTo>
                    <a:lnTo>
                      <a:pt x="2452" y="1126"/>
                    </a:lnTo>
                    <a:lnTo>
                      <a:pt x="2429" y="1038"/>
                    </a:lnTo>
                    <a:lnTo>
                      <a:pt x="2385" y="994"/>
                    </a:lnTo>
                    <a:lnTo>
                      <a:pt x="2319" y="950"/>
                    </a:lnTo>
                    <a:lnTo>
                      <a:pt x="2231" y="928"/>
                    </a:lnTo>
                    <a:lnTo>
                      <a:pt x="2142" y="928"/>
                    </a:lnTo>
                    <a:lnTo>
                      <a:pt x="1988" y="950"/>
                    </a:lnTo>
                    <a:lnTo>
                      <a:pt x="1789" y="1016"/>
                    </a:lnTo>
                    <a:lnTo>
                      <a:pt x="1679" y="1060"/>
                    </a:lnTo>
                    <a:lnTo>
                      <a:pt x="1568" y="1148"/>
                    </a:lnTo>
                    <a:lnTo>
                      <a:pt x="1436" y="1237"/>
                    </a:lnTo>
                    <a:lnTo>
                      <a:pt x="1325" y="1347"/>
                    </a:lnTo>
                    <a:lnTo>
                      <a:pt x="1215" y="1480"/>
                    </a:lnTo>
                    <a:lnTo>
                      <a:pt x="1105" y="1634"/>
                    </a:lnTo>
                    <a:lnTo>
                      <a:pt x="1016" y="1789"/>
                    </a:lnTo>
                    <a:lnTo>
                      <a:pt x="928" y="1965"/>
                    </a:lnTo>
                    <a:lnTo>
                      <a:pt x="884" y="2164"/>
                    </a:lnTo>
                    <a:lnTo>
                      <a:pt x="840" y="2385"/>
                    </a:lnTo>
                    <a:lnTo>
                      <a:pt x="818" y="2583"/>
                    </a:lnTo>
                    <a:lnTo>
                      <a:pt x="818" y="2804"/>
                    </a:lnTo>
                    <a:lnTo>
                      <a:pt x="840" y="3003"/>
                    </a:lnTo>
                    <a:lnTo>
                      <a:pt x="884" y="3224"/>
                    </a:lnTo>
                    <a:lnTo>
                      <a:pt x="928" y="3445"/>
                    </a:lnTo>
                    <a:lnTo>
                      <a:pt x="972" y="3643"/>
                    </a:lnTo>
                    <a:lnTo>
                      <a:pt x="1127" y="4041"/>
                    </a:lnTo>
                    <a:lnTo>
                      <a:pt x="1303" y="4416"/>
                    </a:lnTo>
                    <a:lnTo>
                      <a:pt x="1480" y="4769"/>
                    </a:lnTo>
                    <a:lnTo>
                      <a:pt x="1679" y="5100"/>
                    </a:lnTo>
                    <a:lnTo>
                      <a:pt x="1436" y="4858"/>
                    </a:lnTo>
                    <a:lnTo>
                      <a:pt x="1237" y="4615"/>
                    </a:lnTo>
                    <a:lnTo>
                      <a:pt x="1016" y="4328"/>
                    </a:lnTo>
                    <a:lnTo>
                      <a:pt x="840" y="4019"/>
                    </a:lnTo>
                    <a:lnTo>
                      <a:pt x="685" y="3665"/>
                    </a:lnTo>
                    <a:lnTo>
                      <a:pt x="553" y="3290"/>
                    </a:lnTo>
                    <a:lnTo>
                      <a:pt x="509" y="3091"/>
                    </a:lnTo>
                    <a:lnTo>
                      <a:pt x="486" y="2870"/>
                    </a:lnTo>
                    <a:lnTo>
                      <a:pt x="464" y="2672"/>
                    </a:lnTo>
                    <a:lnTo>
                      <a:pt x="464" y="2451"/>
                    </a:lnTo>
                    <a:lnTo>
                      <a:pt x="464" y="2230"/>
                    </a:lnTo>
                    <a:lnTo>
                      <a:pt x="509" y="1987"/>
                    </a:lnTo>
                    <a:lnTo>
                      <a:pt x="575" y="1767"/>
                    </a:lnTo>
                    <a:lnTo>
                      <a:pt x="663" y="1546"/>
                    </a:lnTo>
                    <a:lnTo>
                      <a:pt x="751" y="1347"/>
                    </a:lnTo>
                    <a:lnTo>
                      <a:pt x="884" y="1170"/>
                    </a:lnTo>
                    <a:lnTo>
                      <a:pt x="994" y="972"/>
                    </a:lnTo>
                    <a:lnTo>
                      <a:pt x="1149" y="817"/>
                    </a:lnTo>
                    <a:lnTo>
                      <a:pt x="1303" y="663"/>
                    </a:lnTo>
                    <a:lnTo>
                      <a:pt x="1480" y="530"/>
                    </a:lnTo>
                    <a:lnTo>
                      <a:pt x="1679" y="398"/>
                    </a:lnTo>
                    <a:lnTo>
                      <a:pt x="1877" y="287"/>
                    </a:lnTo>
                    <a:lnTo>
                      <a:pt x="2098" y="199"/>
                    </a:lnTo>
                    <a:lnTo>
                      <a:pt x="2341" y="133"/>
                    </a:lnTo>
                    <a:lnTo>
                      <a:pt x="2452" y="111"/>
                    </a:lnTo>
                    <a:lnTo>
                      <a:pt x="2871" y="111"/>
                    </a:lnTo>
                    <a:lnTo>
                      <a:pt x="2606" y="44"/>
                    </a:lnTo>
                    <a:lnTo>
                      <a:pt x="2385" y="22"/>
                    </a:lnTo>
                    <a:lnTo>
                      <a:pt x="2187"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9"/>
              <p:cNvSpPr/>
              <p:nvPr/>
            </p:nvSpPr>
            <p:spPr>
              <a:xfrm>
                <a:off x="2465650" y="4147725"/>
                <a:ext cx="25" cy="1675"/>
              </a:xfrm>
              <a:custGeom>
                <a:avLst/>
                <a:gdLst/>
                <a:ahLst/>
                <a:cxnLst/>
                <a:rect l="l" t="t" r="r" b="b"/>
                <a:pathLst>
                  <a:path w="1" h="67" fill="none" extrusionOk="0">
                    <a:moveTo>
                      <a:pt x="1" y="0"/>
                    </a:moveTo>
                    <a:lnTo>
                      <a:pt x="1" y="0"/>
                    </a:lnTo>
                    <a:lnTo>
                      <a:pt x="1" y="66"/>
                    </a:lnTo>
                    <a:lnTo>
                      <a:pt x="1" y="66"/>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9"/>
              <p:cNvSpPr/>
              <p:nvPr/>
            </p:nvSpPr>
            <p:spPr>
              <a:xfrm>
                <a:off x="2486075" y="4111300"/>
                <a:ext cx="575" cy="1675"/>
              </a:xfrm>
              <a:custGeom>
                <a:avLst/>
                <a:gdLst/>
                <a:ahLst/>
                <a:cxnLst/>
                <a:rect l="l" t="t" r="r" b="b"/>
                <a:pathLst>
                  <a:path w="23" h="67" fill="none" extrusionOk="0">
                    <a:moveTo>
                      <a:pt x="1" y="0"/>
                    </a:moveTo>
                    <a:lnTo>
                      <a:pt x="23" y="44"/>
                    </a:lnTo>
                    <a:lnTo>
                      <a:pt x="23" y="66"/>
                    </a:lnTo>
                    <a:lnTo>
                      <a:pt x="1" y="22"/>
                    </a:lnTo>
                    <a:lnTo>
                      <a:pt x="1" y="22"/>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9"/>
              <p:cNvSpPr/>
              <p:nvPr/>
            </p:nvSpPr>
            <p:spPr>
              <a:xfrm>
                <a:off x="2485525" y="4110725"/>
                <a:ext cx="575" cy="600"/>
              </a:xfrm>
              <a:custGeom>
                <a:avLst/>
                <a:gdLst/>
                <a:ahLst/>
                <a:cxnLst/>
                <a:rect l="l" t="t" r="r" b="b"/>
                <a:pathLst>
                  <a:path w="23" h="24" fill="none" extrusionOk="0">
                    <a:moveTo>
                      <a:pt x="1" y="1"/>
                    </a:moveTo>
                    <a:lnTo>
                      <a:pt x="1" y="1"/>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9"/>
              <p:cNvSpPr/>
              <p:nvPr/>
            </p:nvSpPr>
            <p:spPr>
              <a:xfrm>
                <a:off x="2485525" y="4110175"/>
                <a:ext cx="25" cy="575"/>
              </a:xfrm>
              <a:custGeom>
                <a:avLst/>
                <a:gdLst/>
                <a:ahLst/>
                <a:cxnLst/>
                <a:rect l="l" t="t" r="r" b="b"/>
                <a:pathLst>
                  <a:path w="1" h="23" fill="none" extrusionOk="0">
                    <a:moveTo>
                      <a:pt x="1" y="1"/>
                    </a:moveTo>
                    <a:lnTo>
                      <a:pt x="1" y="1"/>
                    </a:lnTo>
                    <a:lnTo>
                      <a:pt x="1" y="1"/>
                    </a:lnTo>
                    <a:lnTo>
                      <a:pt x="1" y="23"/>
                    </a:lnTo>
                    <a:lnTo>
                      <a:pt x="1"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9"/>
              <p:cNvSpPr/>
              <p:nvPr/>
            </p:nvSpPr>
            <p:spPr>
              <a:xfrm>
                <a:off x="2483875" y="4105775"/>
                <a:ext cx="1675" cy="4425"/>
              </a:xfrm>
              <a:custGeom>
                <a:avLst/>
                <a:gdLst/>
                <a:ahLst/>
                <a:cxnLst/>
                <a:rect l="l" t="t" r="r" b="b"/>
                <a:pathLst>
                  <a:path w="67" h="177" fill="none" extrusionOk="0">
                    <a:moveTo>
                      <a:pt x="0" y="0"/>
                    </a:moveTo>
                    <a:lnTo>
                      <a:pt x="0" y="0"/>
                    </a:lnTo>
                    <a:lnTo>
                      <a:pt x="44" y="155"/>
                    </a:lnTo>
                    <a:lnTo>
                      <a:pt x="44" y="155"/>
                    </a:lnTo>
                    <a:lnTo>
                      <a:pt x="67" y="177"/>
                    </a:lnTo>
                    <a:lnTo>
                      <a:pt x="67" y="177"/>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9"/>
              <p:cNvSpPr/>
              <p:nvPr/>
            </p:nvSpPr>
            <p:spPr>
              <a:xfrm>
                <a:off x="2483325" y="4103000"/>
                <a:ext cx="575" cy="2800"/>
              </a:xfrm>
              <a:custGeom>
                <a:avLst/>
                <a:gdLst/>
                <a:ahLst/>
                <a:cxnLst/>
                <a:rect l="l" t="t" r="r" b="b"/>
                <a:pathLst>
                  <a:path w="23" h="112" fill="none" extrusionOk="0">
                    <a:moveTo>
                      <a:pt x="0" y="1"/>
                    </a:moveTo>
                    <a:lnTo>
                      <a:pt x="0" y="1"/>
                    </a:lnTo>
                    <a:lnTo>
                      <a:pt x="22" y="111"/>
                    </a:lnTo>
                    <a:lnTo>
                      <a:pt x="22" y="11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9"/>
              <p:cNvSpPr/>
              <p:nvPr/>
            </p:nvSpPr>
            <p:spPr>
              <a:xfrm>
                <a:off x="2483325" y="4103000"/>
                <a:ext cx="25" cy="25"/>
              </a:xfrm>
              <a:custGeom>
                <a:avLst/>
                <a:gdLst/>
                <a:ahLst/>
                <a:cxnLst/>
                <a:rect l="l" t="t" r="r" b="b"/>
                <a:pathLst>
                  <a:path w="1" h="1" fill="none" extrusionOk="0">
                    <a:moveTo>
                      <a:pt x="0" y="1"/>
                    </a:moveTo>
                    <a:lnTo>
                      <a:pt x="0" y="1"/>
                    </a:lnTo>
                    <a:lnTo>
                      <a:pt x="0" y="1"/>
                    </a:lnTo>
                    <a:lnTo>
                      <a:pt x="0" y="1"/>
                    </a:lnTo>
                    <a:lnTo>
                      <a:pt x="0" y="1"/>
                    </a:lnTo>
                    <a:lnTo>
                      <a:pt x="0" y="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9"/>
              <p:cNvSpPr/>
              <p:nvPr/>
            </p:nvSpPr>
            <p:spPr>
              <a:xfrm>
                <a:off x="2482775" y="4101900"/>
                <a:ext cx="575" cy="575"/>
              </a:xfrm>
              <a:custGeom>
                <a:avLst/>
                <a:gdLst/>
                <a:ahLst/>
                <a:cxnLst/>
                <a:rect l="l" t="t" r="r" b="b"/>
                <a:pathLst>
                  <a:path w="23" h="23" fill="none" extrusionOk="0">
                    <a:moveTo>
                      <a:pt x="0" y="1"/>
                    </a:moveTo>
                    <a:lnTo>
                      <a:pt x="0" y="1"/>
                    </a:lnTo>
                    <a:lnTo>
                      <a:pt x="22" y="23"/>
                    </a:lnTo>
                    <a:lnTo>
                      <a:pt x="22" y="23"/>
                    </a:lnTo>
                    <a:lnTo>
                      <a:pt x="22" y="1"/>
                    </a:lnTo>
                    <a:lnTo>
                      <a:pt x="22" y="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9"/>
              <p:cNvSpPr/>
              <p:nvPr/>
            </p:nvSpPr>
            <p:spPr>
              <a:xfrm>
                <a:off x="2481650" y="4101900"/>
                <a:ext cx="1150" cy="25"/>
              </a:xfrm>
              <a:custGeom>
                <a:avLst/>
                <a:gdLst/>
                <a:ahLst/>
                <a:cxnLst/>
                <a:rect l="l" t="t" r="r" b="b"/>
                <a:pathLst>
                  <a:path w="46" h="1" fill="none" extrusionOk="0">
                    <a:moveTo>
                      <a:pt x="1" y="1"/>
                    </a:moveTo>
                    <a:lnTo>
                      <a:pt x="1" y="1"/>
                    </a:lnTo>
                    <a:lnTo>
                      <a:pt x="45" y="1"/>
                    </a:lnTo>
                    <a:lnTo>
                      <a:pt x="45"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9"/>
              <p:cNvSpPr/>
              <p:nvPr/>
            </p:nvSpPr>
            <p:spPr>
              <a:xfrm>
                <a:off x="2481650" y="4101900"/>
                <a:ext cx="3350" cy="1675"/>
              </a:xfrm>
              <a:custGeom>
                <a:avLst/>
                <a:gdLst/>
                <a:ahLst/>
                <a:cxnLst/>
                <a:rect l="l" t="t" r="r" b="b"/>
                <a:pathLst>
                  <a:path w="134" h="67" fill="none" extrusionOk="0">
                    <a:moveTo>
                      <a:pt x="1" y="1"/>
                    </a:moveTo>
                    <a:lnTo>
                      <a:pt x="1" y="1"/>
                    </a:lnTo>
                    <a:lnTo>
                      <a:pt x="67" y="23"/>
                    </a:lnTo>
                    <a:lnTo>
                      <a:pt x="67" y="23"/>
                    </a:lnTo>
                    <a:lnTo>
                      <a:pt x="67" y="45"/>
                    </a:lnTo>
                    <a:lnTo>
                      <a:pt x="67" y="45"/>
                    </a:lnTo>
                    <a:lnTo>
                      <a:pt x="67" y="23"/>
                    </a:lnTo>
                    <a:lnTo>
                      <a:pt x="67" y="23"/>
                    </a:lnTo>
                    <a:lnTo>
                      <a:pt x="67" y="23"/>
                    </a:lnTo>
                    <a:lnTo>
                      <a:pt x="67" y="23"/>
                    </a:lnTo>
                    <a:lnTo>
                      <a:pt x="133" y="67"/>
                    </a:lnTo>
                    <a:lnTo>
                      <a:pt x="67" y="23"/>
                    </a:lnTo>
                    <a:lnTo>
                      <a:pt x="67" y="23"/>
                    </a:lnTo>
                    <a:lnTo>
                      <a:pt x="67" y="23"/>
                    </a:lnTo>
                    <a:lnTo>
                      <a:pt x="67" y="23"/>
                    </a:lnTo>
                    <a:lnTo>
                      <a:pt x="67" y="23"/>
                    </a:lnTo>
                    <a:lnTo>
                      <a:pt x="23" y="1"/>
                    </a:lnTo>
                    <a:lnTo>
                      <a:pt x="1" y="1"/>
                    </a:lnTo>
                    <a:lnTo>
                      <a:pt x="1"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9"/>
              <p:cNvSpPr/>
              <p:nvPr/>
            </p:nvSpPr>
            <p:spPr>
              <a:xfrm>
                <a:off x="2481650" y="4101900"/>
                <a:ext cx="25" cy="25"/>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9"/>
              <p:cNvSpPr/>
              <p:nvPr/>
            </p:nvSpPr>
            <p:spPr>
              <a:xfrm>
                <a:off x="2481100" y="4101350"/>
                <a:ext cx="575" cy="575"/>
              </a:xfrm>
              <a:custGeom>
                <a:avLst/>
                <a:gdLst/>
                <a:ahLst/>
                <a:cxnLst/>
                <a:rect l="l" t="t" r="r" b="b"/>
                <a:pathLst>
                  <a:path w="23" h="23" fill="none" extrusionOk="0">
                    <a:moveTo>
                      <a:pt x="1" y="1"/>
                    </a:moveTo>
                    <a:lnTo>
                      <a:pt x="1" y="1"/>
                    </a:lnTo>
                    <a:lnTo>
                      <a:pt x="23" y="23"/>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9"/>
              <p:cNvSpPr/>
              <p:nvPr/>
            </p:nvSpPr>
            <p:spPr>
              <a:xfrm>
                <a:off x="2481100" y="4101350"/>
                <a:ext cx="575" cy="575"/>
              </a:xfrm>
              <a:custGeom>
                <a:avLst/>
                <a:gdLst/>
                <a:ahLst/>
                <a:cxnLst/>
                <a:rect l="l" t="t" r="r" b="b"/>
                <a:pathLst>
                  <a:path w="23" h="23" fill="none" extrusionOk="0">
                    <a:moveTo>
                      <a:pt x="1" y="1"/>
                    </a:moveTo>
                    <a:lnTo>
                      <a:pt x="1" y="1"/>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9"/>
              <p:cNvSpPr/>
              <p:nvPr/>
            </p:nvSpPr>
            <p:spPr>
              <a:xfrm>
                <a:off x="3116425" y="4665475"/>
                <a:ext cx="16025" cy="3875"/>
              </a:xfrm>
              <a:custGeom>
                <a:avLst/>
                <a:gdLst/>
                <a:ahLst/>
                <a:cxnLst/>
                <a:rect l="l" t="t" r="r" b="b"/>
                <a:pathLst>
                  <a:path w="641" h="155" fill="none" extrusionOk="0">
                    <a:moveTo>
                      <a:pt x="641" y="155"/>
                    </a:moveTo>
                    <a:lnTo>
                      <a:pt x="641" y="155"/>
                    </a:lnTo>
                    <a:lnTo>
                      <a:pt x="1" y="0"/>
                    </a:lnTo>
                    <a:lnTo>
                      <a:pt x="1" y="0"/>
                    </a:lnTo>
                    <a:lnTo>
                      <a:pt x="398" y="44"/>
                    </a:lnTo>
                    <a:lnTo>
                      <a:pt x="398" y="44"/>
                    </a:lnTo>
                    <a:lnTo>
                      <a:pt x="641" y="155"/>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9"/>
              <p:cNvSpPr/>
              <p:nvPr/>
            </p:nvSpPr>
            <p:spPr>
              <a:xfrm>
                <a:off x="2802900" y="4477250"/>
                <a:ext cx="162300" cy="98275"/>
              </a:xfrm>
              <a:custGeom>
                <a:avLst/>
                <a:gdLst/>
                <a:ahLst/>
                <a:cxnLst/>
                <a:rect l="l" t="t" r="r" b="b"/>
                <a:pathLst>
                  <a:path w="6492" h="3931" fill="none" extrusionOk="0">
                    <a:moveTo>
                      <a:pt x="1789" y="1126"/>
                    </a:moveTo>
                    <a:lnTo>
                      <a:pt x="1789" y="1126"/>
                    </a:lnTo>
                    <a:lnTo>
                      <a:pt x="884" y="574"/>
                    </a:lnTo>
                    <a:lnTo>
                      <a:pt x="442" y="287"/>
                    </a:lnTo>
                    <a:lnTo>
                      <a:pt x="1" y="0"/>
                    </a:lnTo>
                    <a:lnTo>
                      <a:pt x="1" y="0"/>
                    </a:lnTo>
                    <a:lnTo>
                      <a:pt x="663" y="331"/>
                    </a:lnTo>
                    <a:lnTo>
                      <a:pt x="1016" y="508"/>
                    </a:lnTo>
                    <a:lnTo>
                      <a:pt x="1326" y="707"/>
                    </a:lnTo>
                    <a:lnTo>
                      <a:pt x="1326" y="707"/>
                    </a:lnTo>
                    <a:lnTo>
                      <a:pt x="2032" y="1170"/>
                    </a:lnTo>
                    <a:lnTo>
                      <a:pt x="2739" y="1612"/>
                    </a:lnTo>
                    <a:lnTo>
                      <a:pt x="3026" y="1789"/>
                    </a:lnTo>
                    <a:lnTo>
                      <a:pt x="2871" y="1700"/>
                    </a:lnTo>
                    <a:lnTo>
                      <a:pt x="2871" y="1700"/>
                    </a:lnTo>
                    <a:lnTo>
                      <a:pt x="3776" y="2274"/>
                    </a:lnTo>
                    <a:lnTo>
                      <a:pt x="4682" y="2848"/>
                    </a:lnTo>
                    <a:lnTo>
                      <a:pt x="4682" y="2848"/>
                    </a:lnTo>
                    <a:lnTo>
                      <a:pt x="6492" y="3930"/>
                    </a:lnTo>
                    <a:lnTo>
                      <a:pt x="6492" y="3930"/>
                    </a:lnTo>
                    <a:lnTo>
                      <a:pt x="5145" y="3246"/>
                    </a:lnTo>
                    <a:lnTo>
                      <a:pt x="3798" y="2495"/>
                    </a:lnTo>
                    <a:lnTo>
                      <a:pt x="2518" y="1745"/>
                    </a:lnTo>
                    <a:lnTo>
                      <a:pt x="1878" y="1325"/>
                    </a:lnTo>
                    <a:lnTo>
                      <a:pt x="1237" y="928"/>
                    </a:lnTo>
                    <a:lnTo>
                      <a:pt x="1237" y="928"/>
                    </a:lnTo>
                    <a:lnTo>
                      <a:pt x="1502" y="994"/>
                    </a:lnTo>
                    <a:lnTo>
                      <a:pt x="1789" y="1126"/>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9"/>
              <p:cNvSpPr/>
              <p:nvPr/>
            </p:nvSpPr>
            <p:spPr>
              <a:xfrm>
                <a:off x="2677600" y="4449100"/>
                <a:ext cx="37575" cy="34800"/>
              </a:xfrm>
              <a:custGeom>
                <a:avLst/>
                <a:gdLst/>
                <a:ahLst/>
                <a:cxnLst/>
                <a:rect l="l" t="t" r="r" b="b"/>
                <a:pathLst>
                  <a:path w="1503" h="1392" fill="none" extrusionOk="0">
                    <a:moveTo>
                      <a:pt x="1502" y="1391"/>
                    </a:moveTo>
                    <a:lnTo>
                      <a:pt x="1502" y="1391"/>
                    </a:lnTo>
                    <a:lnTo>
                      <a:pt x="752" y="707"/>
                    </a:lnTo>
                    <a:lnTo>
                      <a:pt x="1" y="0"/>
                    </a:lnTo>
                    <a:lnTo>
                      <a:pt x="1" y="0"/>
                    </a:lnTo>
                    <a:lnTo>
                      <a:pt x="420" y="331"/>
                    </a:lnTo>
                    <a:lnTo>
                      <a:pt x="840" y="641"/>
                    </a:lnTo>
                    <a:lnTo>
                      <a:pt x="1017" y="795"/>
                    </a:lnTo>
                    <a:lnTo>
                      <a:pt x="1193" y="972"/>
                    </a:lnTo>
                    <a:lnTo>
                      <a:pt x="1348" y="1170"/>
                    </a:lnTo>
                    <a:lnTo>
                      <a:pt x="1502" y="139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9"/>
              <p:cNvSpPr/>
              <p:nvPr/>
            </p:nvSpPr>
            <p:spPr>
              <a:xfrm>
                <a:off x="2670975" y="4372925"/>
                <a:ext cx="131950" cy="104350"/>
              </a:xfrm>
              <a:custGeom>
                <a:avLst/>
                <a:gdLst/>
                <a:ahLst/>
                <a:cxnLst/>
                <a:rect l="l" t="t" r="r" b="b"/>
                <a:pathLst>
                  <a:path w="5278" h="4174" fill="none" extrusionOk="0">
                    <a:moveTo>
                      <a:pt x="310" y="221"/>
                    </a:moveTo>
                    <a:lnTo>
                      <a:pt x="310" y="221"/>
                    </a:lnTo>
                    <a:lnTo>
                      <a:pt x="45" y="0"/>
                    </a:lnTo>
                    <a:lnTo>
                      <a:pt x="45" y="0"/>
                    </a:lnTo>
                    <a:lnTo>
                      <a:pt x="354" y="221"/>
                    </a:lnTo>
                    <a:lnTo>
                      <a:pt x="354" y="221"/>
                    </a:lnTo>
                    <a:lnTo>
                      <a:pt x="420" y="243"/>
                    </a:lnTo>
                    <a:lnTo>
                      <a:pt x="465" y="265"/>
                    </a:lnTo>
                    <a:lnTo>
                      <a:pt x="531" y="332"/>
                    </a:lnTo>
                    <a:lnTo>
                      <a:pt x="597" y="398"/>
                    </a:lnTo>
                    <a:lnTo>
                      <a:pt x="597" y="398"/>
                    </a:lnTo>
                    <a:lnTo>
                      <a:pt x="1259" y="884"/>
                    </a:lnTo>
                    <a:lnTo>
                      <a:pt x="1524" y="1104"/>
                    </a:lnTo>
                    <a:lnTo>
                      <a:pt x="1767" y="1325"/>
                    </a:lnTo>
                    <a:lnTo>
                      <a:pt x="1767" y="1325"/>
                    </a:lnTo>
                    <a:lnTo>
                      <a:pt x="2165" y="1700"/>
                    </a:lnTo>
                    <a:lnTo>
                      <a:pt x="2584" y="2054"/>
                    </a:lnTo>
                    <a:lnTo>
                      <a:pt x="3004" y="2385"/>
                    </a:lnTo>
                    <a:lnTo>
                      <a:pt x="3445" y="2694"/>
                    </a:lnTo>
                    <a:lnTo>
                      <a:pt x="4306" y="3290"/>
                    </a:lnTo>
                    <a:lnTo>
                      <a:pt x="4704" y="3577"/>
                    </a:lnTo>
                    <a:lnTo>
                      <a:pt x="5079" y="3886"/>
                    </a:lnTo>
                    <a:lnTo>
                      <a:pt x="5079" y="3886"/>
                    </a:lnTo>
                    <a:lnTo>
                      <a:pt x="5167" y="3975"/>
                    </a:lnTo>
                    <a:lnTo>
                      <a:pt x="5212" y="4019"/>
                    </a:lnTo>
                    <a:lnTo>
                      <a:pt x="5212" y="4063"/>
                    </a:lnTo>
                    <a:lnTo>
                      <a:pt x="5189" y="4063"/>
                    </a:lnTo>
                    <a:lnTo>
                      <a:pt x="5189" y="4063"/>
                    </a:lnTo>
                    <a:lnTo>
                      <a:pt x="5057" y="4041"/>
                    </a:lnTo>
                    <a:lnTo>
                      <a:pt x="5057" y="4041"/>
                    </a:lnTo>
                    <a:lnTo>
                      <a:pt x="5278" y="4173"/>
                    </a:lnTo>
                    <a:lnTo>
                      <a:pt x="4682" y="3908"/>
                    </a:lnTo>
                    <a:lnTo>
                      <a:pt x="4682" y="3908"/>
                    </a:lnTo>
                    <a:lnTo>
                      <a:pt x="5057" y="4041"/>
                    </a:lnTo>
                    <a:lnTo>
                      <a:pt x="5057" y="4041"/>
                    </a:lnTo>
                    <a:lnTo>
                      <a:pt x="4395" y="3577"/>
                    </a:lnTo>
                    <a:lnTo>
                      <a:pt x="3732" y="3113"/>
                    </a:lnTo>
                    <a:lnTo>
                      <a:pt x="3070" y="2628"/>
                    </a:lnTo>
                    <a:lnTo>
                      <a:pt x="2430" y="2120"/>
                    </a:lnTo>
                    <a:lnTo>
                      <a:pt x="1193" y="1104"/>
                    </a:lnTo>
                    <a:lnTo>
                      <a:pt x="1" y="89"/>
                    </a:lnTo>
                    <a:lnTo>
                      <a:pt x="1" y="89"/>
                    </a:lnTo>
                    <a:lnTo>
                      <a:pt x="89" y="133"/>
                    </a:lnTo>
                    <a:lnTo>
                      <a:pt x="178" y="177"/>
                    </a:lnTo>
                    <a:lnTo>
                      <a:pt x="310" y="22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9"/>
              <p:cNvSpPr/>
              <p:nvPr/>
            </p:nvSpPr>
            <p:spPr>
              <a:xfrm>
                <a:off x="2654425" y="4359125"/>
                <a:ext cx="17700" cy="13825"/>
              </a:xfrm>
              <a:custGeom>
                <a:avLst/>
                <a:gdLst/>
                <a:ahLst/>
                <a:cxnLst/>
                <a:rect l="l" t="t" r="r" b="b"/>
                <a:pathLst>
                  <a:path w="708" h="553" fill="none" extrusionOk="0">
                    <a:moveTo>
                      <a:pt x="707" y="552"/>
                    </a:moveTo>
                    <a:lnTo>
                      <a:pt x="707" y="552"/>
                    </a:lnTo>
                    <a:lnTo>
                      <a:pt x="354" y="287"/>
                    </a:lnTo>
                    <a:lnTo>
                      <a:pt x="1" y="0"/>
                    </a:lnTo>
                    <a:lnTo>
                      <a:pt x="1" y="0"/>
                    </a:lnTo>
                    <a:lnTo>
                      <a:pt x="354" y="265"/>
                    </a:lnTo>
                    <a:lnTo>
                      <a:pt x="707" y="552"/>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9"/>
              <p:cNvSpPr/>
              <p:nvPr/>
            </p:nvSpPr>
            <p:spPr>
              <a:xfrm>
                <a:off x="2417075" y="4056650"/>
                <a:ext cx="929000" cy="654100"/>
              </a:xfrm>
              <a:custGeom>
                <a:avLst/>
                <a:gdLst/>
                <a:ahLst/>
                <a:cxnLst/>
                <a:rect l="l" t="t" r="r" b="b"/>
                <a:pathLst>
                  <a:path w="37160" h="26164" fill="none" extrusionOk="0">
                    <a:moveTo>
                      <a:pt x="2187" y="0"/>
                    </a:moveTo>
                    <a:lnTo>
                      <a:pt x="2187" y="0"/>
                    </a:lnTo>
                    <a:lnTo>
                      <a:pt x="1966" y="22"/>
                    </a:lnTo>
                    <a:lnTo>
                      <a:pt x="1966" y="22"/>
                    </a:lnTo>
                    <a:lnTo>
                      <a:pt x="1745" y="66"/>
                    </a:lnTo>
                    <a:lnTo>
                      <a:pt x="1502" y="155"/>
                    </a:lnTo>
                    <a:lnTo>
                      <a:pt x="1259" y="287"/>
                    </a:lnTo>
                    <a:lnTo>
                      <a:pt x="1016" y="464"/>
                    </a:lnTo>
                    <a:lnTo>
                      <a:pt x="1016" y="464"/>
                    </a:lnTo>
                    <a:lnTo>
                      <a:pt x="862" y="596"/>
                    </a:lnTo>
                    <a:lnTo>
                      <a:pt x="707" y="751"/>
                    </a:lnTo>
                    <a:lnTo>
                      <a:pt x="575" y="905"/>
                    </a:lnTo>
                    <a:lnTo>
                      <a:pt x="464" y="1082"/>
                    </a:lnTo>
                    <a:lnTo>
                      <a:pt x="464" y="1082"/>
                    </a:lnTo>
                    <a:lnTo>
                      <a:pt x="354" y="1259"/>
                    </a:lnTo>
                    <a:lnTo>
                      <a:pt x="266" y="1457"/>
                    </a:lnTo>
                    <a:lnTo>
                      <a:pt x="177" y="1656"/>
                    </a:lnTo>
                    <a:lnTo>
                      <a:pt x="111" y="1855"/>
                    </a:lnTo>
                    <a:lnTo>
                      <a:pt x="111" y="1855"/>
                    </a:lnTo>
                    <a:lnTo>
                      <a:pt x="67" y="2076"/>
                    </a:lnTo>
                    <a:lnTo>
                      <a:pt x="23" y="2296"/>
                    </a:lnTo>
                    <a:lnTo>
                      <a:pt x="23" y="2319"/>
                    </a:lnTo>
                    <a:lnTo>
                      <a:pt x="23" y="2319"/>
                    </a:lnTo>
                    <a:lnTo>
                      <a:pt x="23" y="2341"/>
                    </a:lnTo>
                    <a:lnTo>
                      <a:pt x="23" y="2385"/>
                    </a:lnTo>
                    <a:lnTo>
                      <a:pt x="23" y="2385"/>
                    </a:lnTo>
                    <a:lnTo>
                      <a:pt x="23" y="2429"/>
                    </a:lnTo>
                    <a:lnTo>
                      <a:pt x="23" y="2495"/>
                    </a:lnTo>
                    <a:lnTo>
                      <a:pt x="23" y="2495"/>
                    </a:lnTo>
                    <a:lnTo>
                      <a:pt x="1" y="2561"/>
                    </a:lnTo>
                    <a:lnTo>
                      <a:pt x="1" y="2694"/>
                    </a:lnTo>
                    <a:lnTo>
                      <a:pt x="1" y="2694"/>
                    </a:lnTo>
                    <a:lnTo>
                      <a:pt x="23" y="2915"/>
                    </a:lnTo>
                    <a:lnTo>
                      <a:pt x="23" y="3091"/>
                    </a:lnTo>
                    <a:lnTo>
                      <a:pt x="23" y="3091"/>
                    </a:lnTo>
                    <a:lnTo>
                      <a:pt x="89" y="3489"/>
                    </a:lnTo>
                    <a:lnTo>
                      <a:pt x="89" y="3489"/>
                    </a:lnTo>
                    <a:lnTo>
                      <a:pt x="199" y="3820"/>
                    </a:lnTo>
                    <a:lnTo>
                      <a:pt x="332" y="4129"/>
                    </a:lnTo>
                    <a:lnTo>
                      <a:pt x="619" y="4681"/>
                    </a:lnTo>
                    <a:lnTo>
                      <a:pt x="619" y="4681"/>
                    </a:lnTo>
                    <a:lnTo>
                      <a:pt x="884" y="5189"/>
                    </a:lnTo>
                    <a:lnTo>
                      <a:pt x="994" y="5432"/>
                    </a:lnTo>
                    <a:lnTo>
                      <a:pt x="1083" y="5697"/>
                    </a:lnTo>
                    <a:lnTo>
                      <a:pt x="1083" y="5697"/>
                    </a:lnTo>
                    <a:lnTo>
                      <a:pt x="1171" y="5851"/>
                    </a:lnTo>
                    <a:lnTo>
                      <a:pt x="1171" y="5851"/>
                    </a:lnTo>
                    <a:lnTo>
                      <a:pt x="1325" y="5984"/>
                    </a:lnTo>
                    <a:lnTo>
                      <a:pt x="1414" y="6050"/>
                    </a:lnTo>
                    <a:lnTo>
                      <a:pt x="1480" y="6116"/>
                    </a:lnTo>
                    <a:lnTo>
                      <a:pt x="1480" y="6116"/>
                    </a:lnTo>
                    <a:lnTo>
                      <a:pt x="1657" y="6425"/>
                    </a:lnTo>
                    <a:lnTo>
                      <a:pt x="1789" y="6690"/>
                    </a:lnTo>
                    <a:lnTo>
                      <a:pt x="1855" y="6823"/>
                    </a:lnTo>
                    <a:lnTo>
                      <a:pt x="1944" y="6933"/>
                    </a:lnTo>
                    <a:lnTo>
                      <a:pt x="2054" y="7088"/>
                    </a:lnTo>
                    <a:lnTo>
                      <a:pt x="2209" y="7242"/>
                    </a:lnTo>
                    <a:lnTo>
                      <a:pt x="2209" y="7242"/>
                    </a:lnTo>
                    <a:lnTo>
                      <a:pt x="2164" y="7242"/>
                    </a:lnTo>
                    <a:lnTo>
                      <a:pt x="2164" y="7242"/>
                    </a:lnTo>
                    <a:lnTo>
                      <a:pt x="2120" y="7242"/>
                    </a:lnTo>
                    <a:lnTo>
                      <a:pt x="2120" y="7242"/>
                    </a:lnTo>
                    <a:lnTo>
                      <a:pt x="2231" y="7352"/>
                    </a:lnTo>
                    <a:lnTo>
                      <a:pt x="2363" y="7507"/>
                    </a:lnTo>
                    <a:lnTo>
                      <a:pt x="2474" y="7639"/>
                    </a:lnTo>
                    <a:lnTo>
                      <a:pt x="2628" y="7750"/>
                    </a:lnTo>
                    <a:lnTo>
                      <a:pt x="2628" y="7750"/>
                    </a:lnTo>
                    <a:lnTo>
                      <a:pt x="2562" y="7838"/>
                    </a:lnTo>
                    <a:lnTo>
                      <a:pt x="2540" y="7927"/>
                    </a:lnTo>
                    <a:lnTo>
                      <a:pt x="2540" y="7927"/>
                    </a:lnTo>
                    <a:lnTo>
                      <a:pt x="3158" y="8788"/>
                    </a:lnTo>
                    <a:lnTo>
                      <a:pt x="3798" y="9627"/>
                    </a:lnTo>
                    <a:lnTo>
                      <a:pt x="4483" y="10466"/>
                    </a:lnTo>
                    <a:lnTo>
                      <a:pt x="5211" y="11282"/>
                    </a:lnTo>
                    <a:lnTo>
                      <a:pt x="5211" y="11282"/>
                    </a:lnTo>
                    <a:lnTo>
                      <a:pt x="6072" y="12210"/>
                    </a:lnTo>
                    <a:lnTo>
                      <a:pt x="6072" y="12210"/>
                    </a:lnTo>
                    <a:lnTo>
                      <a:pt x="6470" y="12585"/>
                    </a:lnTo>
                    <a:lnTo>
                      <a:pt x="6470" y="12585"/>
                    </a:lnTo>
                    <a:lnTo>
                      <a:pt x="6889" y="12983"/>
                    </a:lnTo>
                    <a:lnTo>
                      <a:pt x="6889" y="12983"/>
                    </a:lnTo>
                    <a:lnTo>
                      <a:pt x="7000" y="13049"/>
                    </a:lnTo>
                    <a:lnTo>
                      <a:pt x="7110" y="13093"/>
                    </a:lnTo>
                    <a:lnTo>
                      <a:pt x="7309" y="13159"/>
                    </a:lnTo>
                    <a:lnTo>
                      <a:pt x="7309" y="13159"/>
                    </a:lnTo>
                    <a:lnTo>
                      <a:pt x="7795" y="13755"/>
                    </a:lnTo>
                    <a:lnTo>
                      <a:pt x="7795" y="13755"/>
                    </a:lnTo>
                    <a:lnTo>
                      <a:pt x="8037" y="14042"/>
                    </a:lnTo>
                    <a:lnTo>
                      <a:pt x="8324" y="14351"/>
                    </a:lnTo>
                    <a:lnTo>
                      <a:pt x="8324" y="14351"/>
                    </a:lnTo>
                    <a:lnTo>
                      <a:pt x="8501" y="14462"/>
                    </a:lnTo>
                    <a:lnTo>
                      <a:pt x="8611" y="14528"/>
                    </a:lnTo>
                    <a:lnTo>
                      <a:pt x="8744" y="14572"/>
                    </a:lnTo>
                    <a:lnTo>
                      <a:pt x="8744" y="14572"/>
                    </a:lnTo>
                    <a:lnTo>
                      <a:pt x="8921" y="14903"/>
                    </a:lnTo>
                    <a:lnTo>
                      <a:pt x="8921" y="14903"/>
                    </a:lnTo>
                    <a:lnTo>
                      <a:pt x="9737" y="15588"/>
                    </a:lnTo>
                    <a:lnTo>
                      <a:pt x="10576" y="16272"/>
                    </a:lnTo>
                    <a:lnTo>
                      <a:pt x="10576" y="16250"/>
                    </a:lnTo>
                    <a:lnTo>
                      <a:pt x="10576" y="16250"/>
                    </a:lnTo>
                    <a:lnTo>
                      <a:pt x="11217" y="16736"/>
                    </a:lnTo>
                    <a:lnTo>
                      <a:pt x="11901" y="17266"/>
                    </a:lnTo>
                    <a:lnTo>
                      <a:pt x="12586" y="17796"/>
                    </a:lnTo>
                    <a:lnTo>
                      <a:pt x="12939" y="18017"/>
                    </a:lnTo>
                    <a:lnTo>
                      <a:pt x="13248" y="18237"/>
                    </a:lnTo>
                    <a:lnTo>
                      <a:pt x="13248" y="18237"/>
                    </a:lnTo>
                    <a:lnTo>
                      <a:pt x="13248" y="18237"/>
                    </a:lnTo>
                    <a:lnTo>
                      <a:pt x="13248" y="18237"/>
                    </a:lnTo>
                    <a:lnTo>
                      <a:pt x="13358" y="18259"/>
                    </a:lnTo>
                    <a:lnTo>
                      <a:pt x="13358" y="18259"/>
                    </a:lnTo>
                    <a:lnTo>
                      <a:pt x="13270" y="18237"/>
                    </a:lnTo>
                    <a:lnTo>
                      <a:pt x="13270" y="18237"/>
                    </a:lnTo>
                    <a:lnTo>
                      <a:pt x="13270" y="18237"/>
                    </a:lnTo>
                    <a:lnTo>
                      <a:pt x="13491" y="18370"/>
                    </a:lnTo>
                    <a:lnTo>
                      <a:pt x="13712" y="18480"/>
                    </a:lnTo>
                    <a:lnTo>
                      <a:pt x="13712" y="18480"/>
                    </a:lnTo>
                    <a:lnTo>
                      <a:pt x="13955" y="18569"/>
                    </a:lnTo>
                    <a:lnTo>
                      <a:pt x="14175" y="18635"/>
                    </a:lnTo>
                    <a:lnTo>
                      <a:pt x="14175" y="18635"/>
                    </a:lnTo>
                    <a:lnTo>
                      <a:pt x="14308" y="18811"/>
                    </a:lnTo>
                    <a:lnTo>
                      <a:pt x="14462" y="18988"/>
                    </a:lnTo>
                    <a:lnTo>
                      <a:pt x="14617" y="19165"/>
                    </a:lnTo>
                    <a:lnTo>
                      <a:pt x="14794" y="19341"/>
                    </a:lnTo>
                    <a:lnTo>
                      <a:pt x="14794" y="19341"/>
                    </a:lnTo>
                    <a:lnTo>
                      <a:pt x="15787" y="20026"/>
                    </a:lnTo>
                    <a:lnTo>
                      <a:pt x="16825" y="20688"/>
                    </a:lnTo>
                    <a:lnTo>
                      <a:pt x="16825" y="20688"/>
                    </a:lnTo>
                    <a:lnTo>
                      <a:pt x="16869" y="20666"/>
                    </a:lnTo>
                    <a:lnTo>
                      <a:pt x="16869" y="20644"/>
                    </a:lnTo>
                    <a:lnTo>
                      <a:pt x="16891" y="20556"/>
                    </a:lnTo>
                    <a:lnTo>
                      <a:pt x="16891" y="20556"/>
                    </a:lnTo>
                    <a:lnTo>
                      <a:pt x="17311" y="20909"/>
                    </a:lnTo>
                    <a:lnTo>
                      <a:pt x="17730" y="21262"/>
                    </a:lnTo>
                    <a:lnTo>
                      <a:pt x="17730" y="21262"/>
                    </a:lnTo>
                    <a:lnTo>
                      <a:pt x="18547" y="21792"/>
                    </a:lnTo>
                    <a:lnTo>
                      <a:pt x="19386" y="22322"/>
                    </a:lnTo>
                    <a:lnTo>
                      <a:pt x="19386" y="22322"/>
                    </a:lnTo>
                    <a:lnTo>
                      <a:pt x="19607" y="22388"/>
                    </a:lnTo>
                    <a:lnTo>
                      <a:pt x="19850" y="22454"/>
                    </a:lnTo>
                    <a:lnTo>
                      <a:pt x="19850" y="22454"/>
                    </a:lnTo>
                    <a:lnTo>
                      <a:pt x="19938" y="22609"/>
                    </a:lnTo>
                    <a:lnTo>
                      <a:pt x="20070" y="22741"/>
                    </a:lnTo>
                    <a:lnTo>
                      <a:pt x="20070" y="22741"/>
                    </a:lnTo>
                    <a:lnTo>
                      <a:pt x="20689" y="23139"/>
                    </a:lnTo>
                    <a:lnTo>
                      <a:pt x="20689" y="23139"/>
                    </a:lnTo>
                    <a:lnTo>
                      <a:pt x="21218" y="23448"/>
                    </a:lnTo>
                    <a:lnTo>
                      <a:pt x="21881" y="23801"/>
                    </a:lnTo>
                    <a:lnTo>
                      <a:pt x="21881" y="23801"/>
                    </a:lnTo>
                    <a:lnTo>
                      <a:pt x="23493" y="24596"/>
                    </a:lnTo>
                    <a:lnTo>
                      <a:pt x="23493" y="24596"/>
                    </a:lnTo>
                    <a:lnTo>
                      <a:pt x="23647" y="24596"/>
                    </a:lnTo>
                    <a:lnTo>
                      <a:pt x="23691" y="24596"/>
                    </a:lnTo>
                    <a:lnTo>
                      <a:pt x="23735" y="24618"/>
                    </a:lnTo>
                    <a:lnTo>
                      <a:pt x="23735" y="24618"/>
                    </a:lnTo>
                    <a:lnTo>
                      <a:pt x="24663" y="25104"/>
                    </a:lnTo>
                    <a:lnTo>
                      <a:pt x="24663" y="25104"/>
                    </a:lnTo>
                    <a:lnTo>
                      <a:pt x="25458" y="25435"/>
                    </a:lnTo>
                    <a:lnTo>
                      <a:pt x="26186" y="25722"/>
                    </a:lnTo>
                    <a:lnTo>
                      <a:pt x="26826" y="25965"/>
                    </a:lnTo>
                    <a:lnTo>
                      <a:pt x="27334" y="26142"/>
                    </a:lnTo>
                    <a:lnTo>
                      <a:pt x="27334" y="26142"/>
                    </a:lnTo>
                    <a:lnTo>
                      <a:pt x="27423" y="26164"/>
                    </a:lnTo>
                    <a:lnTo>
                      <a:pt x="27423" y="26164"/>
                    </a:lnTo>
                    <a:lnTo>
                      <a:pt x="27489" y="26142"/>
                    </a:lnTo>
                    <a:lnTo>
                      <a:pt x="27489" y="26119"/>
                    </a:lnTo>
                    <a:lnTo>
                      <a:pt x="27489" y="26053"/>
                    </a:lnTo>
                    <a:lnTo>
                      <a:pt x="27445" y="25965"/>
                    </a:lnTo>
                    <a:lnTo>
                      <a:pt x="27290" y="25766"/>
                    </a:lnTo>
                    <a:lnTo>
                      <a:pt x="27091" y="25545"/>
                    </a:lnTo>
                    <a:lnTo>
                      <a:pt x="27091" y="25545"/>
                    </a:lnTo>
                    <a:lnTo>
                      <a:pt x="26849" y="25258"/>
                    </a:lnTo>
                    <a:lnTo>
                      <a:pt x="26628" y="24993"/>
                    </a:lnTo>
                    <a:lnTo>
                      <a:pt x="26495" y="24817"/>
                    </a:lnTo>
                    <a:lnTo>
                      <a:pt x="26473" y="24751"/>
                    </a:lnTo>
                    <a:lnTo>
                      <a:pt x="26473" y="24728"/>
                    </a:lnTo>
                    <a:lnTo>
                      <a:pt x="26495" y="24706"/>
                    </a:lnTo>
                    <a:lnTo>
                      <a:pt x="26495" y="24706"/>
                    </a:lnTo>
                    <a:lnTo>
                      <a:pt x="26694" y="24662"/>
                    </a:lnTo>
                    <a:lnTo>
                      <a:pt x="26915" y="24662"/>
                    </a:lnTo>
                    <a:lnTo>
                      <a:pt x="26915" y="24662"/>
                    </a:lnTo>
                    <a:lnTo>
                      <a:pt x="27091" y="24662"/>
                    </a:lnTo>
                    <a:lnTo>
                      <a:pt x="27268" y="24684"/>
                    </a:lnTo>
                    <a:lnTo>
                      <a:pt x="27643" y="24773"/>
                    </a:lnTo>
                    <a:lnTo>
                      <a:pt x="28041" y="24883"/>
                    </a:lnTo>
                    <a:lnTo>
                      <a:pt x="28482" y="25038"/>
                    </a:lnTo>
                    <a:lnTo>
                      <a:pt x="29454" y="25391"/>
                    </a:lnTo>
                    <a:lnTo>
                      <a:pt x="30006" y="25567"/>
                    </a:lnTo>
                    <a:lnTo>
                      <a:pt x="30624" y="25722"/>
                    </a:lnTo>
                    <a:lnTo>
                      <a:pt x="30624" y="25722"/>
                    </a:lnTo>
                    <a:lnTo>
                      <a:pt x="30756" y="25766"/>
                    </a:lnTo>
                    <a:lnTo>
                      <a:pt x="30756" y="25766"/>
                    </a:lnTo>
                    <a:lnTo>
                      <a:pt x="30779" y="25744"/>
                    </a:lnTo>
                    <a:lnTo>
                      <a:pt x="30779" y="25744"/>
                    </a:lnTo>
                    <a:lnTo>
                      <a:pt x="30756" y="25700"/>
                    </a:lnTo>
                    <a:lnTo>
                      <a:pt x="30602" y="25590"/>
                    </a:lnTo>
                    <a:lnTo>
                      <a:pt x="30403" y="25457"/>
                    </a:lnTo>
                    <a:lnTo>
                      <a:pt x="30337" y="25413"/>
                    </a:lnTo>
                    <a:lnTo>
                      <a:pt x="30337" y="25347"/>
                    </a:lnTo>
                    <a:lnTo>
                      <a:pt x="30337" y="25347"/>
                    </a:lnTo>
                    <a:lnTo>
                      <a:pt x="30492" y="25325"/>
                    </a:lnTo>
                    <a:lnTo>
                      <a:pt x="30668" y="25325"/>
                    </a:lnTo>
                    <a:lnTo>
                      <a:pt x="30668" y="25325"/>
                    </a:lnTo>
                    <a:lnTo>
                      <a:pt x="30580" y="25280"/>
                    </a:lnTo>
                    <a:lnTo>
                      <a:pt x="30580" y="25280"/>
                    </a:lnTo>
                    <a:lnTo>
                      <a:pt x="30712" y="25325"/>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177" y="21858"/>
                    </a:lnTo>
                    <a:lnTo>
                      <a:pt x="24884" y="22256"/>
                    </a:lnTo>
                    <a:lnTo>
                      <a:pt x="25568" y="22653"/>
                    </a:lnTo>
                    <a:lnTo>
                      <a:pt x="25568" y="22653"/>
                    </a:lnTo>
                    <a:lnTo>
                      <a:pt x="26230" y="23051"/>
                    </a:lnTo>
                    <a:lnTo>
                      <a:pt x="26893" y="23470"/>
                    </a:lnTo>
                    <a:lnTo>
                      <a:pt x="26893" y="23470"/>
                    </a:lnTo>
                    <a:lnTo>
                      <a:pt x="25634" y="22830"/>
                    </a:lnTo>
                    <a:lnTo>
                      <a:pt x="24376" y="22167"/>
                    </a:lnTo>
                    <a:lnTo>
                      <a:pt x="23139" y="21483"/>
                    </a:lnTo>
                    <a:lnTo>
                      <a:pt x="21925" y="20754"/>
                    </a:lnTo>
                    <a:lnTo>
                      <a:pt x="23029" y="21328"/>
                    </a:lnTo>
                    <a:lnTo>
                      <a:pt x="24177" y="21858"/>
                    </a:lnTo>
                    <a:lnTo>
                      <a:pt x="24177" y="21858"/>
                    </a:lnTo>
                    <a:lnTo>
                      <a:pt x="23161" y="21306"/>
                    </a:lnTo>
                    <a:lnTo>
                      <a:pt x="22168" y="20732"/>
                    </a:lnTo>
                    <a:lnTo>
                      <a:pt x="21174" y="20158"/>
                    </a:lnTo>
                    <a:lnTo>
                      <a:pt x="20203" y="19540"/>
                    </a:lnTo>
                    <a:lnTo>
                      <a:pt x="20203" y="19540"/>
                    </a:lnTo>
                    <a:lnTo>
                      <a:pt x="20931" y="19827"/>
                    </a:lnTo>
                    <a:lnTo>
                      <a:pt x="21660" y="20158"/>
                    </a:lnTo>
                    <a:lnTo>
                      <a:pt x="21660" y="20158"/>
                    </a:lnTo>
                    <a:lnTo>
                      <a:pt x="22389" y="20511"/>
                    </a:lnTo>
                    <a:lnTo>
                      <a:pt x="23139" y="20865"/>
                    </a:lnTo>
                    <a:lnTo>
                      <a:pt x="23139" y="20865"/>
                    </a:lnTo>
                    <a:lnTo>
                      <a:pt x="22190" y="20357"/>
                    </a:lnTo>
                    <a:lnTo>
                      <a:pt x="21241" y="19805"/>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2146" y="19937"/>
                    </a:lnTo>
                    <a:lnTo>
                      <a:pt x="21925" y="19871"/>
                    </a:lnTo>
                    <a:lnTo>
                      <a:pt x="21682" y="19783"/>
                    </a:lnTo>
                    <a:lnTo>
                      <a:pt x="21682" y="19783"/>
                    </a:lnTo>
                    <a:lnTo>
                      <a:pt x="23117" y="20600"/>
                    </a:lnTo>
                    <a:lnTo>
                      <a:pt x="24552" y="21373"/>
                    </a:lnTo>
                    <a:lnTo>
                      <a:pt x="25987" y="22101"/>
                    </a:lnTo>
                    <a:lnTo>
                      <a:pt x="27445" y="22786"/>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7159" y="26075"/>
                    </a:lnTo>
                    <a:lnTo>
                      <a:pt x="36033" y="25634"/>
                    </a:lnTo>
                    <a:lnTo>
                      <a:pt x="34907" y="25170"/>
                    </a:lnTo>
                    <a:lnTo>
                      <a:pt x="33803" y="24684"/>
                    </a:lnTo>
                    <a:lnTo>
                      <a:pt x="32699" y="24132"/>
                    </a:lnTo>
                    <a:lnTo>
                      <a:pt x="32699" y="24132"/>
                    </a:lnTo>
                    <a:lnTo>
                      <a:pt x="32898" y="24243"/>
                    </a:lnTo>
                    <a:lnTo>
                      <a:pt x="33119" y="24309"/>
                    </a:lnTo>
                    <a:lnTo>
                      <a:pt x="33605" y="24464"/>
                    </a:lnTo>
                    <a:lnTo>
                      <a:pt x="33605" y="24464"/>
                    </a:lnTo>
                    <a:lnTo>
                      <a:pt x="32810" y="24154"/>
                    </a:lnTo>
                    <a:lnTo>
                      <a:pt x="32037" y="23845"/>
                    </a:lnTo>
                    <a:lnTo>
                      <a:pt x="32037" y="23845"/>
                    </a:lnTo>
                    <a:lnTo>
                      <a:pt x="30469" y="23205"/>
                    </a:lnTo>
                    <a:lnTo>
                      <a:pt x="30492" y="23183"/>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5634" y="20710"/>
                    </a:lnTo>
                    <a:lnTo>
                      <a:pt x="28306" y="21880"/>
                    </a:lnTo>
                    <a:lnTo>
                      <a:pt x="29608" y="22454"/>
                    </a:lnTo>
                    <a:lnTo>
                      <a:pt x="30889" y="22984"/>
                    </a:lnTo>
                    <a:lnTo>
                      <a:pt x="30889" y="22984"/>
                    </a:lnTo>
                    <a:lnTo>
                      <a:pt x="29895" y="22565"/>
                    </a:lnTo>
                    <a:lnTo>
                      <a:pt x="28902" y="22167"/>
                    </a:lnTo>
                    <a:lnTo>
                      <a:pt x="28902" y="22167"/>
                    </a:lnTo>
                    <a:lnTo>
                      <a:pt x="29608" y="22476"/>
                    </a:lnTo>
                    <a:lnTo>
                      <a:pt x="30293" y="22786"/>
                    </a:lnTo>
                    <a:lnTo>
                      <a:pt x="30977" y="23117"/>
                    </a:lnTo>
                    <a:lnTo>
                      <a:pt x="31684" y="23492"/>
                    </a:lnTo>
                    <a:lnTo>
                      <a:pt x="31684" y="23492"/>
                    </a:lnTo>
                    <a:lnTo>
                      <a:pt x="31551" y="23470"/>
                    </a:lnTo>
                    <a:lnTo>
                      <a:pt x="31419" y="23426"/>
                    </a:lnTo>
                    <a:lnTo>
                      <a:pt x="31110" y="23338"/>
                    </a:lnTo>
                    <a:lnTo>
                      <a:pt x="30801" y="23227"/>
                    </a:lnTo>
                    <a:lnTo>
                      <a:pt x="30690" y="23183"/>
                    </a:lnTo>
                    <a:lnTo>
                      <a:pt x="30558" y="23183"/>
                    </a:lnTo>
                    <a:lnTo>
                      <a:pt x="30558" y="23183"/>
                    </a:lnTo>
                    <a:lnTo>
                      <a:pt x="30492" y="23183"/>
                    </a:lnTo>
                    <a:lnTo>
                      <a:pt x="30492" y="23183"/>
                    </a:lnTo>
                    <a:lnTo>
                      <a:pt x="31529" y="23602"/>
                    </a:lnTo>
                    <a:lnTo>
                      <a:pt x="32567" y="24000"/>
                    </a:lnTo>
                    <a:lnTo>
                      <a:pt x="33627" y="24331"/>
                    </a:lnTo>
                    <a:lnTo>
                      <a:pt x="34709" y="24640"/>
                    </a:lnTo>
                    <a:lnTo>
                      <a:pt x="34709" y="24640"/>
                    </a:lnTo>
                    <a:lnTo>
                      <a:pt x="35194" y="24751"/>
                    </a:lnTo>
                    <a:lnTo>
                      <a:pt x="35371" y="24773"/>
                    </a:lnTo>
                    <a:lnTo>
                      <a:pt x="35503" y="24773"/>
                    </a:lnTo>
                    <a:lnTo>
                      <a:pt x="35503"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5018" y="24044"/>
                    </a:lnTo>
                    <a:lnTo>
                      <a:pt x="33759" y="23558"/>
                    </a:lnTo>
                    <a:lnTo>
                      <a:pt x="32567" y="23051"/>
                    </a:lnTo>
                    <a:lnTo>
                      <a:pt x="31375" y="22543"/>
                    </a:lnTo>
                    <a:lnTo>
                      <a:pt x="30227" y="22013"/>
                    </a:lnTo>
                    <a:lnTo>
                      <a:pt x="30227" y="22013"/>
                    </a:lnTo>
                    <a:lnTo>
                      <a:pt x="27952" y="20975"/>
                    </a:lnTo>
                    <a:lnTo>
                      <a:pt x="26804" y="20467"/>
                    </a:lnTo>
                    <a:lnTo>
                      <a:pt x="25656" y="19982"/>
                    </a:lnTo>
                    <a:lnTo>
                      <a:pt x="25656" y="19982"/>
                    </a:lnTo>
                    <a:lnTo>
                      <a:pt x="25104" y="19783"/>
                    </a:lnTo>
                    <a:lnTo>
                      <a:pt x="24552" y="19584"/>
                    </a:lnTo>
                    <a:lnTo>
                      <a:pt x="23448" y="19120"/>
                    </a:lnTo>
                    <a:lnTo>
                      <a:pt x="22367" y="18635"/>
                    </a:lnTo>
                    <a:lnTo>
                      <a:pt x="21285" y="18127"/>
                    </a:lnTo>
                    <a:lnTo>
                      <a:pt x="21285" y="18127"/>
                    </a:lnTo>
                    <a:lnTo>
                      <a:pt x="20048" y="17354"/>
                    </a:lnTo>
                    <a:lnTo>
                      <a:pt x="19452" y="17001"/>
                    </a:lnTo>
                    <a:lnTo>
                      <a:pt x="19011" y="16758"/>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11084" y="12563"/>
                    </a:lnTo>
                    <a:lnTo>
                      <a:pt x="9406" y="11172"/>
                    </a:lnTo>
                    <a:lnTo>
                      <a:pt x="8567" y="10444"/>
                    </a:lnTo>
                    <a:lnTo>
                      <a:pt x="7750" y="9693"/>
                    </a:lnTo>
                    <a:lnTo>
                      <a:pt x="7331" y="9295"/>
                    </a:lnTo>
                    <a:lnTo>
                      <a:pt x="6933" y="8898"/>
                    </a:lnTo>
                    <a:lnTo>
                      <a:pt x="6933" y="8898"/>
                    </a:lnTo>
                    <a:lnTo>
                      <a:pt x="6139" y="8125"/>
                    </a:lnTo>
                    <a:lnTo>
                      <a:pt x="6139" y="8125"/>
                    </a:lnTo>
                    <a:lnTo>
                      <a:pt x="5388" y="7286"/>
                    </a:lnTo>
                    <a:lnTo>
                      <a:pt x="5013" y="6867"/>
                    </a:lnTo>
                    <a:lnTo>
                      <a:pt x="5013" y="6867"/>
                    </a:lnTo>
                    <a:lnTo>
                      <a:pt x="4681" y="6447"/>
                    </a:lnTo>
                    <a:lnTo>
                      <a:pt x="4681" y="6447"/>
                    </a:lnTo>
                    <a:lnTo>
                      <a:pt x="3975" y="5586"/>
                    </a:lnTo>
                    <a:lnTo>
                      <a:pt x="3975" y="5586"/>
                    </a:lnTo>
                    <a:lnTo>
                      <a:pt x="3357" y="4725"/>
                    </a:lnTo>
                    <a:lnTo>
                      <a:pt x="3357" y="4725"/>
                    </a:lnTo>
                    <a:lnTo>
                      <a:pt x="3048" y="4284"/>
                    </a:lnTo>
                    <a:lnTo>
                      <a:pt x="2783" y="3864"/>
                    </a:lnTo>
                    <a:lnTo>
                      <a:pt x="2584" y="3445"/>
                    </a:lnTo>
                    <a:lnTo>
                      <a:pt x="2518" y="3268"/>
                    </a:lnTo>
                    <a:lnTo>
                      <a:pt x="2452" y="3069"/>
                    </a:lnTo>
                    <a:lnTo>
                      <a:pt x="2452" y="3069"/>
                    </a:lnTo>
                    <a:lnTo>
                      <a:pt x="2407" y="2915"/>
                    </a:lnTo>
                    <a:lnTo>
                      <a:pt x="2385" y="2760"/>
                    </a:lnTo>
                    <a:lnTo>
                      <a:pt x="2385" y="2760"/>
                    </a:lnTo>
                    <a:lnTo>
                      <a:pt x="2407" y="2606"/>
                    </a:lnTo>
                    <a:lnTo>
                      <a:pt x="2407" y="2606"/>
                    </a:lnTo>
                    <a:lnTo>
                      <a:pt x="2407" y="2561"/>
                    </a:lnTo>
                    <a:lnTo>
                      <a:pt x="2429" y="2517"/>
                    </a:lnTo>
                    <a:lnTo>
                      <a:pt x="2429" y="2385"/>
                    </a:lnTo>
                    <a:lnTo>
                      <a:pt x="2429" y="2385"/>
                    </a:lnTo>
                    <a:lnTo>
                      <a:pt x="2429" y="2363"/>
                    </a:lnTo>
                    <a:lnTo>
                      <a:pt x="2429" y="2363"/>
                    </a:lnTo>
                    <a:lnTo>
                      <a:pt x="2429" y="2363"/>
                    </a:lnTo>
                    <a:lnTo>
                      <a:pt x="2429" y="2363"/>
                    </a:lnTo>
                    <a:lnTo>
                      <a:pt x="2429" y="2407"/>
                    </a:lnTo>
                    <a:lnTo>
                      <a:pt x="2429" y="2407"/>
                    </a:lnTo>
                    <a:lnTo>
                      <a:pt x="2429" y="2429"/>
                    </a:lnTo>
                    <a:lnTo>
                      <a:pt x="2429" y="2429"/>
                    </a:lnTo>
                    <a:lnTo>
                      <a:pt x="2429" y="2429"/>
                    </a:lnTo>
                    <a:lnTo>
                      <a:pt x="2429" y="2429"/>
                    </a:lnTo>
                    <a:lnTo>
                      <a:pt x="2452" y="2407"/>
                    </a:lnTo>
                    <a:lnTo>
                      <a:pt x="2452" y="2407"/>
                    </a:lnTo>
                    <a:lnTo>
                      <a:pt x="2452" y="2407"/>
                    </a:lnTo>
                    <a:lnTo>
                      <a:pt x="2496" y="2363"/>
                    </a:lnTo>
                    <a:lnTo>
                      <a:pt x="2496" y="2363"/>
                    </a:lnTo>
                    <a:lnTo>
                      <a:pt x="2628" y="2274"/>
                    </a:lnTo>
                    <a:lnTo>
                      <a:pt x="2628" y="2274"/>
                    </a:lnTo>
                    <a:lnTo>
                      <a:pt x="2672" y="2252"/>
                    </a:lnTo>
                    <a:lnTo>
                      <a:pt x="2739" y="2252"/>
                    </a:lnTo>
                    <a:lnTo>
                      <a:pt x="2739" y="2252"/>
                    </a:lnTo>
                    <a:lnTo>
                      <a:pt x="2761" y="2252"/>
                    </a:lnTo>
                    <a:lnTo>
                      <a:pt x="2761" y="2252"/>
                    </a:lnTo>
                    <a:lnTo>
                      <a:pt x="2761" y="2252"/>
                    </a:lnTo>
                    <a:lnTo>
                      <a:pt x="2761" y="2252"/>
                    </a:lnTo>
                    <a:lnTo>
                      <a:pt x="2805" y="2252"/>
                    </a:lnTo>
                    <a:lnTo>
                      <a:pt x="2805" y="2274"/>
                    </a:lnTo>
                    <a:lnTo>
                      <a:pt x="2783" y="2252"/>
                    </a:lnTo>
                    <a:lnTo>
                      <a:pt x="2783" y="2252"/>
                    </a:lnTo>
                    <a:lnTo>
                      <a:pt x="2783" y="2230"/>
                    </a:lnTo>
                    <a:lnTo>
                      <a:pt x="2783" y="2230"/>
                    </a:lnTo>
                    <a:lnTo>
                      <a:pt x="2739" y="2208"/>
                    </a:lnTo>
                    <a:lnTo>
                      <a:pt x="2739" y="2208"/>
                    </a:lnTo>
                    <a:lnTo>
                      <a:pt x="2739" y="2208"/>
                    </a:lnTo>
                    <a:lnTo>
                      <a:pt x="2739" y="2208"/>
                    </a:lnTo>
                    <a:lnTo>
                      <a:pt x="2716" y="2208"/>
                    </a:lnTo>
                    <a:lnTo>
                      <a:pt x="2716" y="2208"/>
                    </a:lnTo>
                    <a:lnTo>
                      <a:pt x="2650" y="2230"/>
                    </a:lnTo>
                    <a:lnTo>
                      <a:pt x="2584" y="2252"/>
                    </a:lnTo>
                    <a:lnTo>
                      <a:pt x="2584" y="2252"/>
                    </a:lnTo>
                    <a:lnTo>
                      <a:pt x="2496" y="2319"/>
                    </a:lnTo>
                    <a:lnTo>
                      <a:pt x="2429" y="2363"/>
                    </a:lnTo>
                    <a:lnTo>
                      <a:pt x="2429" y="2363"/>
                    </a:lnTo>
                    <a:lnTo>
                      <a:pt x="2385" y="2407"/>
                    </a:lnTo>
                    <a:lnTo>
                      <a:pt x="2363" y="2451"/>
                    </a:lnTo>
                    <a:lnTo>
                      <a:pt x="2341" y="2561"/>
                    </a:lnTo>
                    <a:lnTo>
                      <a:pt x="2319" y="2583"/>
                    </a:lnTo>
                    <a:lnTo>
                      <a:pt x="2319" y="2583"/>
                    </a:lnTo>
                    <a:lnTo>
                      <a:pt x="2297" y="2650"/>
                    </a:lnTo>
                    <a:lnTo>
                      <a:pt x="2297" y="2650"/>
                    </a:lnTo>
                    <a:lnTo>
                      <a:pt x="2253" y="2804"/>
                    </a:lnTo>
                    <a:lnTo>
                      <a:pt x="2253" y="2804"/>
                    </a:lnTo>
                    <a:lnTo>
                      <a:pt x="2209" y="3113"/>
                    </a:lnTo>
                    <a:lnTo>
                      <a:pt x="2209" y="3113"/>
                    </a:lnTo>
                    <a:lnTo>
                      <a:pt x="2098" y="3003"/>
                    </a:lnTo>
                    <a:lnTo>
                      <a:pt x="2098" y="3003"/>
                    </a:lnTo>
                    <a:lnTo>
                      <a:pt x="2010" y="2893"/>
                    </a:lnTo>
                    <a:lnTo>
                      <a:pt x="2010" y="2893"/>
                    </a:lnTo>
                    <a:lnTo>
                      <a:pt x="1966" y="3003"/>
                    </a:lnTo>
                    <a:lnTo>
                      <a:pt x="1944" y="3113"/>
                    </a:lnTo>
                    <a:lnTo>
                      <a:pt x="1944" y="3268"/>
                    </a:lnTo>
                    <a:lnTo>
                      <a:pt x="1966" y="3445"/>
                    </a:lnTo>
                    <a:lnTo>
                      <a:pt x="1966" y="3445"/>
                    </a:lnTo>
                    <a:lnTo>
                      <a:pt x="2054" y="3798"/>
                    </a:lnTo>
                    <a:lnTo>
                      <a:pt x="2164" y="4107"/>
                    </a:lnTo>
                    <a:lnTo>
                      <a:pt x="2164" y="4107"/>
                    </a:lnTo>
                    <a:lnTo>
                      <a:pt x="2076" y="4041"/>
                    </a:lnTo>
                    <a:lnTo>
                      <a:pt x="2010" y="3930"/>
                    </a:lnTo>
                    <a:lnTo>
                      <a:pt x="1988" y="3842"/>
                    </a:lnTo>
                    <a:lnTo>
                      <a:pt x="1944" y="3709"/>
                    </a:lnTo>
                    <a:lnTo>
                      <a:pt x="1944" y="3709"/>
                    </a:lnTo>
                    <a:lnTo>
                      <a:pt x="2010" y="4019"/>
                    </a:lnTo>
                    <a:lnTo>
                      <a:pt x="2010" y="4019"/>
                    </a:lnTo>
                    <a:lnTo>
                      <a:pt x="1877" y="3776"/>
                    </a:lnTo>
                    <a:lnTo>
                      <a:pt x="1767" y="3511"/>
                    </a:lnTo>
                    <a:lnTo>
                      <a:pt x="1657" y="3224"/>
                    </a:lnTo>
                    <a:lnTo>
                      <a:pt x="1590" y="2915"/>
                    </a:lnTo>
                    <a:lnTo>
                      <a:pt x="1590" y="2915"/>
                    </a:lnTo>
                    <a:lnTo>
                      <a:pt x="1568" y="2628"/>
                    </a:lnTo>
                    <a:lnTo>
                      <a:pt x="1568" y="2628"/>
                    </a:lnTo>
                    <a:lnTo>
                      <a:pt x="1590" y="2473"/>
                    </a:lnTo>
                    <a:lnTo>
                      <a:pt x="1590" y="2385"/>
                    </a:lnTo>
                    <a:lnTo>
                      <a:pt x="1590" y="2385"/>
                    </a:lnTo>
                    <a:lnTo>
                      <a:pt x="1590" y="2341"/>
                    </a:lnTo>
                    <a:lnTo>
                      <a:pt x="1590" y="2341"/>
                    </a:lnTo>
                    <a:lnTo>
                      <a:pt x="1635" y="2208"/>
                    </a:lnTo>
                    <a:lnTo>
                      <a:pt x="1679" y="2098"/>
                    </a:lnTo>
                    <a:lnTo>
                      <a:pt x="1789" y="1877"/>
                    </a:lnTo>
                    <a:lnTo>
                      <a:pt x="1789" y="1877"/>
                    </a:lnTo>
                    <a:lnTo>
                      <a:pt x="1922" y="1700"/>
                    </a:lnTo>
                    <a:lnTo>
                      <a:pt x="2054" y="1546"/>
                    </a:lnTo>
                    <a:lnTo>
                      <a:pt x="2297" y="1347"/>
                    </a:lnTo>
                    <a:lnTo>
                      <a:pt x="2297" y="1347"/>
                    </a:lnTo>
                    <a:lnTo>
                      <a:pt x="2385" y="1259"/>
                    </a:lnTo>
                    <a:lnTo>
                      <a:pt x="2452" y="1192"/>
                    </a:lnTo>
                    <a:lnTo>
                      <a:pt x="2452" y="1126"/>
                    </a:lnTo>
                    <a:lnTo>
                      <a:pt x="2429" y="1038"/>
                    </a:lnTo>
                    <a:lnTo>
                      <a:pt x="2429" y="1038"/>
                    </a:lnTo>
                    <a:lnTo>
                      <a:pt x="2385" y="994"/>
                    </a:lnTo>
                    <a:lnTo>
                      <a:pt x="2319" y="950"/>
                    </a:lnTo>
                    <a:lnTo>
                      <a:pt x="2231" y="928"/>
                    </a:lnTo>
                    <a:lnTo>
                      <a:pt x="2142" y="928"/>
                    </a:lnTo>
                    <a:lnTo>
                      <a:pt x="2142" y="928"/>
                    </a:lnTo>
                    <a:lnTo>
                      <a:pt x="1988" y="950"/>
                    </a:lnTo>
                    <a:lnTo>
                      <a:pt x="1789" y="1016"/>
                    </a:lnTo>
                    <a:lnTo>
                      <a:pt x="1789" y="1016"/>
                    </a:lnTo>
                    <a:lnTo>
                      <a:pt x="1679" y="1060"/>
                    </a:lnTo>
                    <a:lnTo>
                      <a:pt x="1568" y="1148"/>
                    </a:lnTo>
                    <a:lnTo>
                      <a:pt x="1436" y="1237"/>
                    </a:lnTo>
                    <a:lnTo>
                      <a:pt x="1325" y="1347"/>
                    </a:lnTo>
                    <a:lnTo>
                      <a:pt x="1215" y="1480"/>
                    </a:lnTo>
                    <a:lnTo>
                      <a:pt x="1105" y="1634"/>
                    </a:lnTo>
                    <a:lnTo>
                      <a:pt x="1016" y="1789"/>
                    </a:lnTo>
                    <a:lnTo>
                      <a:pt x="928" y="1965"/>
                    </a:lnTo>
                    <a:lnTo>
                      <a:pt x="928" y="1965"/>
                    </a:lnTo>
                    <a:lnTo>
                      <a:pt x="884" y="2164"/>
                    </a:lnTo>
                    <a:lnTo>
                      <a:pt x="884" y="2164"/>
                    </a:lnTo>
                    <a:lnTo>
                      <a:pt x="840" y="2385"/>
                    </a:lnTo>
                    <a:lnTo>
                      <a:pt x="840" y="2385"/>
                    </a:lnTo>
                    <a:lnTo>
                      <a:pt x="818" y="2583"/>
                    </a:lnTo>
                    <a:lnTo>
                      <a:pt x="818" y="2583"/>
                    </a:lnTo>
                    <a:lnTo>
                      <a:pt x="818" y="2804"/>
                    </a:lnTo>
                    <a:lnTo>
                      <a:pt x="818" y="2804"/>
                    </a:lnTo>
                    <a:lnTo>
                      <a:pt x="840" y="3003"/>
                    </a:lnTo>
                    <a:lnTo>
                      <a:pt x="884" y="3224"/>
                    </a:lnTo>
                    <a:lnTo>
                      <a:pt x="928" y="3445"/>
                    </a:lnTo>
                    <a:lnTo>
                      <a:pt x="972" y="3643"/>
                    </a:lnTo>
                    <a:lnTo>
                      <a:pt x="972" y="3643"/>
                    </a:lnTo>
                    <a:lnTo>
                      <a:pt x="1127" y="4041"/>
                    </a:lnTo>
                    <a:lnTo>
                      <a:pt x="1303" y="4416"/>
                    </a:lnTo>
                    <a:lnTo>
                      <a:pt x="1480" y="4769"/>
                    </a:lnTo>
                    <a:lnTo>
                      <a:pt x="1679" y="5100"/>
                    </a:lnTo>
                    <a:lnTo>
                      <a:pt x="1679" y="5100"/>
                    </a:lnTo>
                    <a:lnTo>
                      <a:pt x="1436" y="4858"/>
                    </a:lnTo>
                    <a:lnTo>
                      <a:pt x="1237" y="4615"/>
                    </a:lnTo>
                    <a:lnTo>
                      <a:pt x="1016" y="4328"/>
                    </a:lnTo>
                    <a:lnTo>
                      <a:pt x="840" y="4019"/>
                    </a:lnTo>
                    <a:lnTo>
                      <a:pt x="840" y="4019"/>
                    </a:lnTo>
                    <a:lnTo>
                      <a:pt x="685" y="3665"/>
                    </a:lnTo>
                    <a:lnTo>
                      <a:pt x="553" y="3290"/>
                    </a:lnTo>
                    <a:lnTo>
                      <a:pt x="509" y="3091"/>
                    </a:lnTo>
                    <a:lnTo>
                      <a:pt x="486" y="2870"/>
                    </a:lnTo>
                    <a:lnTo>
                      <a:pt x="464" y="2672"/>
                    </a:lnTo>
                    <a:lnTo>
                      <a:pt x="464" y="2451"/>
                    </a:lnTo>
                    <a:lnTo>
                      <a:pt x="464" y="2451"/>
                    </a:lnTo>
                    <a:lnTo>
                      <a:pt x="464" y="2230"/>
                    </a:lnTo>
                    <a:lnTo>
                      <a:pt x="509" y="1987"/>
                    </a:lnTo>
                    <a:lnTo>
                      <a:pt x="575" y="1767"/>
                    </a:lnTo>
                    <a:lnTo>
                      <a:pt x="663" y="1546"/>
                    </a:lnTo>
                    <a:lnTo>
                      <a:pt x="663" y="1546"/>
                    </a:lnTo>
                    <a:lnTo>
                      <a:pt x="751" y="1347"/>
                    </a:lnTo>
                    <a:lnTo>
                      <a:pt x="884" y="1170"/>
                    </a:lnTo>
                    <a:lnTo>
                      <a:pt x="994" y="972"/>
                    </a:lnTo>
                    <a:lnTo>
                      <a:pt x="1149" y="817"/>
                    </a:lnTo>
                    <a:lnTo>
                      <a:pt x="1149" y="817"/>
                    </a:lnTo>
                    <a:lnTo>
                      <a:pt x="1303" y="663"/>
                    </a:lnTo>
                    <a:lnTo>
                      <a:pt x="1480" y="530"/>
                    </a:lnTo>
                    <a:lnTo>
                      <a:pt x="1679" y="398"/>
                    </a:lnTo>
                    <a:lnTo>
                      <a:pt x="1877" y="287"/>
                    </a:lnTo>
                    <a:lnTo>
                      <a:pt x="1877" y="287"/>
                    </a:lnTo>
                    <a:lnTo>
                      <a:pt x="2098" y="199"/>
                    </a:lnTo>
                    <a:lnTo>
                      <a:pt x="2341" y="133"/>
                    </a:lnTo>
                    <a:lnTo>
                      <a:pt x="2341" y="133"/>
                    </a:lnTo>
                    <a:lnTo>
                      <a:pt x="2452" y="111"/>
                    </a:lnTo>
                    <a:lnTo>
                      <a:pt x="2584" y="111"/>
                    </a:lnTo>
                    <a:lnTo>
                      <a:pt x="2584" y="111"/>
                    </a:lnTo>
                    <a:lnTo>
                      <a:pt x="2672" y="111"/>
                    </a:lnTo>
                    <a:lnTo>
                      <a:pt x="2672" y="111"/>
                    </a:lnTo>
                    <a:lnTo>
                      <a:pt x="2871" y="111"/>
                    </a:lnTo>
                    <a:lnTo>
                      <a:pt x="2871" y="111"/>
                    </a:lnTo>
                    <a:lnTo>
                      <a:pt x="2606" y="44"/>
                    </a:lnTo>
                    <a:lnTo>
                      <a:pt x="2385" y="22"/>
                    </a:lnTo>
                    <a:lnTo>
                      <a:pt x="2385" y="22"/>
                    </a:lnTo>
                    <a:lnTo>
                      <a:pt x="2187"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9"/>
              <p:cNvSpPr/>
              <p:nvPr/>
            </p:nvSpPr>
            <p:spPr>
              <a:xfrm>
                <a:off x="2677600" y="4449100"/>
                <a:ext cx="37575" cy="34800"/>
              </a:xfrm>
              <a:custGeom>
                <a:avLst/>
                <a:gdLst/>
                <a:ahLst/>
                <a:cxnLst/>
                <a:rect l="l" t="t" r="r" b="b"/>
                <a:pathLst>
                  <a:path w="1503" h="1392" extrusionOk="0">
                    <a:moveTo>
                      <a:pt x="1" y="0"/>
                    </a:moveTo>
                    <a:lnTo>
                      <a:pt x="752" y="707"/>
                    </a:lnTo>
                    <a:lnTo>
                      <a:pt x="1502" y="1391"/>
                    </a:lnTo>
                    <a:lnTo>
                      <a:pt x="1348" y="1170"/>
                    </a:lnTo>
                    <a:lnTo>
                      <a:pt x="1193" y="972"/>
                    </a:lnTo>
                    <a:lnTo>
                      <a:pt x="1017" y="795"/>
                    </a:lnTo>
                    <a:lnTo>
                      <a:pt x="840" y="641"/>
                    </a:lnTo>
                    <a:lnTo>
                      <a:pt x="420" y="331"/>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9"/>
              <p:cNvSpPr/>
              <p:nvPr/>
            </p:nvSpPr>
            <p:spPr>
              <a:xfrm>
                <a:off x="2677600" y="4449100"/>
                <a:ext cx="37575" cy="34800"/>
              </a:xfrm>
              <a:custGeom>
                <a:avLst/>
                <a:gdLst/>
                <a:ahLst/>
                <a:cxnLst/>
                <a:rect l="l" t="t" r="r" b="b"/>
                <a:pathLst>
                  <a:path w="1503" h="1392" fill="none" extrusionOk="0">
                    <a:moveTo>
                      <a:pt x="1" y="0"/>
                    </a:moveTo>
                    <a:lnTo>
                      <a:pt x="1" y="0"/>
                    </a:lnTo>
                    <a:lnTo>
                      <a:pt x="752" y="707"/>
                    </a:lnTo>
                    <a:lnTo>
                      <a:pt x="1502" y="1391"/>
                    </a:lnTo>
                    <a:lnTo>
                      <a:pt x="1502" y="1391"/>
                    </a:lnTo>
                    <a:lnTo>
                      <a:pt x="1348" y="1170"/>
                    </a:lnTo>
                    <a:lnTo>
                      <a:pt x="1193" y="972"/>
                    </a:lnTo>
                    <a:lnTo>
                      <a:pt x="1017" y="795"/>
                    </a:lnTo>
                    <a:lnTo>
                      <a:pt x="840" y="641"/>
                    </a:lnTo>
                    <a:lnTo>
                      <a:pt x="420" y="331"/>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9"/>
              <p:cNvSpPr/>
              <p:nvPr/>
            </p:nvSpPr>
            <p:spPr>
              <a:xfrm>
                <a:off x="3010450" y="4679275"/>
                <a:ext cx="117600" cy="54650"/>
              </a:xfrm>
              <a:custGeom>
                <a:avLst/>
                <a:gdLst/>
                <a:ahLst/>
                <a:cxnLst/>
                <a:rect l="l" t="t" r="r" b="b"/>
                <a:pathLst>
                  <a:path w="4704" h="2186" extrusionOk="0">
                    <a:moveTo>
                      <a:pt x="0" y="0"/>
                    </a:moveTo>
                    <a:lnTo>
                      <a:pt x="1171" y="574"/>
                    </a:lnTo>
                    <a:lnTo>
                      <a:pt x="2341" y="1126"/>
                    </a:lnTo>
                    <a:lnTo>
                      <a:pt x="4703" y="2186"/>
                    </a:lnTo>
                    <a:lnTo>
                      <a:pt x="4703" y="2186"/>
                    </a:lnTo>
                    <a:lnTo>
                      <a:pt x="4482" y="2053"/>
                    </a:lnTo>
                    <a:lnTo>
                      <a:pt x="4306" y="1899"/>
                    </a:lnTo>
                    <a:lnTo>
                      <a:pt x="4129" y="1766"/>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9"/>
              <p:cNvSpPr/>
              <p:nvPr/>
            </p:nvSpPr>
            <p:spPr>
              <a:xfrm>
                <a:off x="3010450" y="4679275"/>
                <a:ext cx="117600" cy="54650"/>
              </a:xfrm>
              <a:custGeom>
                <a:avLst/>
                <a:gdLst/>
                <a:ahLst/>
                <a:cxnLst/>
                <a:rect l="l" t="t" r="r" b="b"/>
                <a:pathLst>
                  <a:path w="4704" h="2186" fill="none" extrusionOk="0">
                    <a:moveTo>
                      <a:pt x="23" y="0"/>
                    </a:moveTo>
                    <a:lnTo>
                      <a:pt x="0" y="0"/>
                    </a:lnTo>
                    <a:lnTo>
                      <a:pt x="0" y="0"/>
                    </a:lnTo>
                    <a:lnTo>
                      <a:pt x="1171" y="574"/>
                    </a:lnTo>
                    <a:lnTo>
                      <a:pt x="2341" y="1126"/>
                    </a:lnTo>
                    <a:lnTo>
                      <a:pt x="4703" y="2186"/>
                    </a:lnTo>
                    <a:lnTo>
                      <a:pt x="4703" y="2186"/>
                    </a:lnTo>
                    <a:lnTo>
                      <a:pt x="4482" y="2053"/>
                    </a:lnTo>
                    <a:lnTo>
                      <a:pt x="4306" y="1899"/>
                    </a:lnTo>
                    <a:lnTo>
                      <a:pt x="4129" y="1766"/>
                    </a:lnTo>
                    <a:lnTo>
                      <a:pt x="3975" y="1612"/>
                    </a:lnTo>
                    <a:lnTo>
                      <a:pt x="3975" y="1612"/>
                    </a:lnTo>
                    <a:lnTo>
                      <a:pt x="3975" y="1612"/>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9"/>
              <p:cNvSpPr/>
              <p:nvPr/>
            </p:nvSpPr>
            <p:spPr>
              <a:xfrm>
                <a:off x="2748275" y="4512575"/>
                <a:ext cx="2775" cy="575"/>
              </a:xfrm>
              <a:custGeom>
                <a:avLst/>
                <a:gdLst/>
                <a:ahLst/>
                <a:cxnLst/>
                <a:rect l="l" t="t" r="r" b="b"/>
                <a:pathLst>
                  <a:path w="111" h="23" extrusionOk="0">
                    <a:moveTo>
                      <a:pt x="0" y="0"/>
                    </a:moveTo>
                    <a:lnTo>
                      <a:pt x="110" y="22"/>
                    </a:lnTo>
                    <a:lnTo>
                      <a:pt x="110" y="22"/>
                    </a:lnTo>
                    <a:lnTo>
                      <a:pt x="22"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9"/>
              <p:cNvSpPr/>
              <p:nvPr/>
            </p:nvSpPr>
            <p:spPr>
              <a:xfrm>
                <a:off x="2748275" y="4512575"/>
                <a:ext cx="2775" cy="575"/>
              </a:xfrm>
              <a:custGeom>
                <a:avLst/>
                <a:gdLst/>
                <a:ahLst/>
                <a:cxnLst/>
                <a:rect l="l" t="t" r="r" b="b"/>
                <a:pathLst>
                  <a:path w="111" h="23" fill="none" extrusionOk="0">
                    <a:moveTo>
                      <a:pt x="0" y="0"/>
                    </a:moveTo>
                    <a:lnTo>
                      <a:pt x="0" y="0"/>
                    </a:lnTo>
                    <a:lnTo>
                      <a:pt x="22" y="0"/>
                    </a:lnTo>
                    <a:lnTo>
                      <a:pt x="22" y="0"/>
                    </a:lnTo>
                    <a:lnTo>
                      <a:pt x="22" y="0"/>
                    </a:lnTo>
                    <a:lnTo>
                      <a:pt x="22" y="0"/>
                    </a:lnTo>
                    <a:lnTo>
                      <a:pt x="110" y="22"/>
                    </a:lnTo>
                    <a:lnTo>
                      <a:pt x="110" y="22"/>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9"/>
              <p:cNvSpPr/>
              <p:nvPr/>
            </p:nvSpPr>
            <p:spPr>
              <a:xfrm>
                <a:off x="3181550" y="4688650"/>
                <a:ext cx="29300" cy="10500"/>
              </a:xfrm>
              <a:custGeom>
                <a:avLst/>
                <a:gdLst/>
                <a:ahLst/>
                <a:cxnLst/>
                <a:rect l="l" t="t" r="r" b="b"/>
                <a:pathLst>
                  <a:path w="1172" h="420" extrusionOk="0">
                    <a:moveTo>
                      <a:pt x="1" y="0"/>
                    </a:moveTo>
                    <a:lnTo>
                      <a:pt x="89" y="45"/>
                    </a:lnTo>
                    <a:lnTo>
                      <a:pt x="1171" y="420"/>
                    </a:lnTo>
                    <a:lnTo>
                      <a:pt x="1171" y="420"/>
                    </a:lnTo>
                    <a:lnTo>
                      <a:pt x="1016" y="354"/>
                    </a:lnTo>
                    <a:lnTo>
                      <a:pt x="575" y="177"/>
                    </a:lnTo>
                    <a:lnTo>
                      <a:pt x="133" y="45"/>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9"/>
              <p:cNvSpPr/>
              <p:nvPr/>
            </p:nvSpPr>
            <p:spPr>
              <a:xfrm>
                <a:off x="3181550" y="4688650"/>
                <a:ext cx="29300" cy="10500"/>
              </a:xfrm>
              <a:custGeom>
                <a:avLst/>
                <a:gdLst/>
                <a:ahLst/>
                <a:cxnLst/>
                <a:rect l="l" t="t" r="r" b="b"/>
                <a:pathLst>
                  <a:path w="1172" h="420" fill="none" extrusionOk="0">
                    <a:moveTo>
                      <a:pt x="1" y="0"/>
                    </a:moveTo>
                    <a:lnTo>
                      <a:pt x="1" y="0"/>
                    </a:lnTo>
                    <a:lnTo>
                      <a:pt x="89" y="45"/>
                    </a:lnTo>
                    <a:lnTo>
                      <a:pt x="89" y="45"/>
                    </a:lnTo>
                    <a:lnTo>
                      <a:pt x="1171" y="420"/>
                    </a:lnTo>
                    <a:lnTo>
                      <a:pt x="1171" y="420"/>
                    </a:lnTo>
                    <a:lnTo>
                      <a:pt x="1016" y="354"/>
                    </a:lnTo>
                    <a:lnTo>
                      <a:pt x="1016" y="354"/>
                    </a:lnTo>
                    <a:lnTo>
                      <a:pt x="575" y="177"/>
                    </a:lnTo>
                    <a:lnTo>
                      <a:pt x="133" y="45"/>
                    </a:lnTo>
                    <a:lnTo>
                      <a:pt x="133" y="45"/>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9"/>
              <p:cNvSpPr/>
              <p:nvPr/>
            </p:nvSpPr>
            <p:spPr>
              <a:xfrm>
                <a:off x="3309075" y="4741075"/>
                <a:ext cx="131925" cy="53025"/>
              </a:xfrm>
              <a:custGeom>
                <a:avLst/>
                <a:gdLst/>
                <a:ahLst/>
                <a:cxnLst/>
                <a:rect l="l" t="t" r="r" b="b"/>
                <a:pathLst>
                  <a:path w="5277" h="2121" extrusionOk="0">
                    <a:moveTo>
                      <a:pt x="0" y="1"/>
                    </a:moveTo>
                    <a:lnTo>
                      <a:pt x="2627" y="1083"/>
                    </a:lnTo>
                    <a:lnTo>
                      <a:pt x="3952" y="1591"/>
                    </a:lnTo>
                    <a:lnTo>
                      <a:pt x="5277" y="2121"/>
                    </a:lnTo>
                    <a:lnTo>
                      <a:pt x="4570" y="1767"/>
                    </a:lnTo>
                    <a:lnTo>
                      <a:pt x="3864" y="1436"/>
                    </a:lnTo>
                    <a:lnTo>
                      <a:pt x="3135" y="1105"/>
                    </a:lnTo>
                    <a:lnTo>
                      <a:pt x="2385" y="796"/>
                    </a:lnTo>
                    <a:lnTo>
                      <a:pt x="0"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9"/>
              <p:cNvSpPr/>
              <p:nvPr/>
            </p:nvSpPr>
            <p:spPr>
              <a:xfrm>
                <a:off x="3309075" y="4741075"/>
                <a:ext cx="131925" cy="53025"/>
              </a:xfrm>
              <a:custGeom>
                <a:avLst/>
                <a:gdLst/>
                <a:ahLst/>
                <a:cxnLst/>
                <a:rect l="l" t="t" r="r" b="b"/>
                <a:pathLst>
                  <a:path w="5277" h="2121" fill="none" extrusionOk="0">
                    <a:moveTo>
                      <a:pt x="0" y="1"/>
                    </a:moveTo>
                    <a:lnTo>
                      <a:pt x="0" y="1"/>
                    </a:lnTo>
                    <a:lnTo>
                      <a:pt x="2627" y="1083"/>
                    </a:lnTo>
                    <a:lnTo>
                      <a:pt x="3952" y="1591"/>
                    </a:lnTo>
                    <a:lnTo>
                      <a:pt x="5277" y="2121"/>
                    </a:lnTo>
                    <a:lnTo>
                      <a:pt x="5277" y="2121"/>
                    </a:lnTo>
                    <a:lnTo>
                      <a:pt x="4570" y="1767"/>
                    </a:lnTo>
                    <a:lnTo>
                      <a:pt x="3864" y="1436"/>
                    </a:lnTo>
                    <a:lnTo>
                      <a:pt x="3135" y="1105"/>
                    </a:lnTo>
                    <a:lnTo>
                      <a:pt x="2385" y="796"/>
                    </a:lnTo>
                    <a:lnTo>
                      <a:pt x="2385" y="796"/>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9"/>
              <p:cNvSpPr/>
              <p:nvPr/>
            </p:nvSpPr>
            <p:spPr>
              <a:xfrm>
                <a:off x="3182650" y="4754875"/>
                <a:ext cx="24875" cy="13825"/>
              </a:xfrm>
              <a:custGeom>
                <a:avLst/>
                <a:gdLst/>
                <a:ahLst/>
                <a:cxnLst/>
                <a:rect l="l" t="t" r="r" b="b"/>
                <a:pathLst>
                  <a:path w="995" h="553" extrusionOk="0">
                    <a:moveTo>
                      <a:pt x="67" y="1"/>
                    </a:moveTo>
                    <a:lnTo>
                      <a:pt x="67" y="67"/>
                    </a:lnTo>
                    <a:lnTo>
                      <a:pt x="45" y="111"/>
                    </a:lnTo>
                    <a:lnTo>
                      <a:pt x="1" y="133"/>
                    </a:lnTo>
                    <a:lnTo>
                      <a:pt x="995" y="553"/>
                    </a:lnTo>
                    <a:lnTo>
                      <a:pt x="67"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9"/>
              <p:cNvSpPr/>
              <p:nvPr/>
            </p:nvSpPr>
            <p:spPr>
              <a:xfrm>
                <a:off x="3182650" y="4754875"/>
                <a:ext cx="24875" cy="13825"/>
              </a:xfrm>
              <a:custGeom>
                <a:avLst/>
                <a:gdLst/>
                <a:ahLst/>
                <a:cxnLst/>
                <a:rect l="l" t="t" r="r" b="b"/>
                <a:pathLst>
                  <a:path w="995" h="553" fill="none" extrusionOk="0">
                    <a:moveTo>
                      <a:pt x="67" y="1"/>
                    </a:moveTo>
                    <a:lnTo>
                      <a:pt x="67" y="1"/>
                    </a:lnTo>
                    <a:lnTo>
                      <a:pt x="67" y="67"/>
                    </a:lnTo>
                    <a:lnTo>
                      <a:pt x="45" y="111"/>
                    </a:lnTo>
                    <a:lnTo>
                      <a:pt x="1" y="133"/>
                    </a:lnTo>
                    <a:lnTo>
                      <a:pt x="1" y="133"/>
                    </a:lnTo>
                    <a:lnTo>
                      <a:pt x="995" y="553"/>
                    </a:lnTo>
                    <a:lnTo>
                      <a:pt x="995" y="553"/>
                    </a:lnTo>
                    <a:lnTo>
                      <a:pt x="67"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9"/>
              <p:cNvSpPr/>
              <p:nvPr/>
            </p:nvSpPr>
            <p:spPr>
              <a:xfrm>
                <a:off x="3116425" y="4665475"/>
                <a:ext cx="16025" cy="3875"/>
              </a:xfrm>
              <a:custGeom>
                <a:avLst/>
                <a:gdLst/>
                <a:ahLst/>
                <a:cxnLst/>
                <a:rect l="l" t="t" r="r" b="b"/>
                <a:pathLst>
                  <a:path w="641" h="155" extrusionOk="0">
                    <a:moveTo>
                      <a:pt x="1" y="0"/>
                    </a:moveTo>
                    <a:lnTo>
                      <a:pt x="641" y="155"/>
                    </a:lnTo>
                    <a:lnTo>
                      <a:pt x="398" y="44"/>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9"/>
              <p:cNvSpPr/>
              <p:nvPr/>
            </p:nvSpPr>
            <p:spPr>
              <a:xfrm>
                <a:off x="3116425" y="4665475"/>
                <a:ext cx="16025" cy="3875"/>
              </a:xfrm>
              <a:custGeom>
                <a:avLst/>
                <a:gdLst/>
                <a:ahLst/>
                <a:cxnLst/>
                <a:rect l="l" t="t" r="r" b="b"/>
                <a:pathLst>
                  <a:path w="641" h="155" fill="none" extrusionOk="0">
                    <a:moveTo>
                      <a:pt x="1" y="0"/>
                    </a:moveTo>
                    <a:lnTo>
                      <a:pt x="1" y="0"/>
                    </a:lnTo>
                    <a:lnTo>
                      <a:pt x="641" y="155"/>
                    </a:lnTo>
                    <a:lnTo>
                      <a:pt x="641" y="155"/>
                    </a:lnTo>
                    <a:lnTo>
                      <a:pt x="398" y="44"/>
                    </a:lnTo>
                    <a:lnTo>
                      <a:pt x="398" y="44"/>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9"/>
              <p:cNvSpPr/>
              <p:nvPr/>
            </p:nvSpPr>
            <p:spPr>
              <a:xfrm>
                <a:off x="3252200" y="4788550"/>
                <a:ext cx="17700" cy="7750"/>
              </a:xfrm>
              <a:custGeom>
                <a:avLst/>
                <a:gdLst/>
                <a:ahLst/>
                <a:cxnLst/>
                <a:rect l="l" t="t" r="r" b="b"/>
                <a:pathLst>
                  <a:path w="708" h="310" extrusionOk="0">
                    <a:moveTo>
                      <a:pt x="1" y="1"/>
                    </a:moveTo>
                    <a:lnTo>
                      <a:pt x="707" y="310"/>
                    </a:lnTo>
                    <a:lnTo>
                      <a:pt x="575" y="199"/>
                    </a:lnTo>
                    <a:lnTo>
                      <a:pt x="465" y="67"/>
                    </a:lnTo>
                    <a:lnTo>
                      <a:pt x="222" y="45"/>
                    </a:lnTo>
                    <a:lnTo>
                      <a:pt x="1"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9"/>
              <p:cNvSpPr/>
              <p:nvPr/>
            </p:nvSpPr>
            <p:spPr>
              <a:xfrm>
                <a:off x="3252200" y="4788550"/>
                <a:ext cx="17700" cy="7750"/>
              </a:xfrm>
              <a:custGeom>
                <a:avLst/>
                <a:gdLst/>
                <a:ahLst/>
                <a:cxnLst/>
                <a:rect l="l" t="t" r="r" b="b"/>
                <a:pathLst>
                  <a:path w="708" h="310" fill="none" extrusionOk="0">
                    <a:moveTo>
                      <a:pt x="1" y="1"/>
                    </a:moveTo>
                    <a:lnTo>
                      <a:pt x="1" y="1"/>
                    </a:lnTo>
                    <a:lnTo>
                      <a:pt x="707" y="310"/>
                    </a:lnTo>
                    <a:lnTo>
                      <a:pt x="707" y="310"/>
                    </a:lnTo>
                    <a:lnTo>
                      <a:pt x="575" y="199"/>
                    </a:lnTo>
                    <a:lnTo>
                      <a:pt x="465" y="67"/>
                    </a:lnTo>
                    <a:lnTo>
                      <a:pt x="465" y="67"/>
                    </a:lnTo>
                    <a:lnTo>
                      <a:pt x="222" y="45"/>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9"/>
              <p:cNvSpPr/>
              <p:nvPr/>
            </p:nvSpPr>
            <p:spPr>
              <a:xfrm>
                <a:off x="3359850" y="4830500"/>
                <a:ext cx="29825" cy="9975"/>
              </a:xfrm>
              <a:custGeom>
                <a:avLst/>
                <a:gdLst/>
                <a:ahLst/>
                <a:cxnLst/>
                <a:rect l="l" t="t" r="r" b="b"/>
                <a:pathLst>
                  <a:path w="1193" h="399" extrusionOk="0">
                    <a:moveTo>
                      <a:pt x="0" y="1"/>
                    </a:moveTo>
                    <a:lnTo>
                      <a:pt x="1193" y="398"/>
                    </a:lnTo>
                    <a:lnTo>
                      <a:pt x="221" y="23"/>
                    </a:lnTo>
                    <a:lnTo>
                      <a:pt x="199"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9"/>
              <p:cNvSpPr/>
              <p:nvPr/>
            </p:nvSpPr>
            <p:spPr>
              <a:xfrm>
                <a:off x="3359850" y="4830500"/>
                <a:ext cx="29825" cy="9975"/>
              </a:xfrm>
              <a:custGeom>
                <a:avLst/>
                <a:gdLst/>
                <a:ahLst/>
                <a:cxnLst/>
                <a:rect l="l" t="t" r="r" b="b"/>
                <a:pathLst>
                  <a:path w="1193" h="399" fill="none" extrusionOk="0">
                    <a:moveTo>
                      <a:pt x="155" y="1"/>
                    </a:moveTo>
                    <a:lnTo>
                      <a:pt x="155" y="1"/>
                    </a:lnTo>
                    <a:lnTo>
                      <a:pt x="0" y="1"/>
                    </a:lnTo>
                    <a:lnTo>
                      <a:pt x="0" y="1"/>
                    </a:lnTo>
                    <a:lnTo>
                      <a:pt x="1193" y="398"/>
                    </a:lnTo>
                    <a:lnTo>
                      <a:pt x="1193" y="398"/>
                    </a:lnTo>
                    <a:lnTo>
                      <a:pt x="221" y="23"/>
                    </a:lnTo>
                    <a:lnTo>
                      <a:pt x="221" y="23"/>
                    </a:lnTo>
                    <a:lnTo>
                      <a:pt x="199" y="1"/>
                    </a:lnTo>
                    <a:lnTo>
                      <a:pt x="155"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07" name="Google Shape;2107;p29"/>
          <p:cNvGrpSpPr/>
          <p:nvPr/>
        </p:nvGrpSpPr>
        <p:grpSpPr>
          <a:xfrm rot="10800000">
            <a:off x="7446218" y="-596521"/>
            <a:ext cx="2054522" cy="2281599"/>
            <a:chOff x="-309525" y="3275854"/>
            <a:chExt cx="2054522" cy="2281599"/>
          </a:xfrm>
        </p:grpSpPr>
        <p:sp>
          <p:nvSpPr>
            <p:cNvPr id="2108" name="Google Shape;2108;p29"/>
            <p:cNvSpPr/>
            <p:nvPr/>
          </p:nvSpPr>
          <p:spPr>
            <a:xfrm>
              <a:off x="-309525" y="3275854"/>
              <a:ext cx="1762684" cy="2281599"/>
            </a:xfrm>
            <a:custGeom>
              <a:avLst/>
              <a:gdLst/>
              <a:ahLst/>
              <a:cxnLst/>
              <a:rect l="l" t="t" r="r" b="b"/>
              <a:pathLst>
                <a:path w="55352" h="71647" extrusionOk="0">
                  <a:moveTo>
                    <a:pt x="16604" y="1"/>
                  </a:moveTo>
                  <a:lnTo>
                    <a:pt x="16471" y="1016"/>
                  </a:lnTo>
                  <a:lnTo>
                    <a:pt x="16317" y="1966"/>
                  </a:lnTo>
                  <a:lnTo>
                    <a:pt x="16184" y="2893"/>
                  </a:lnTo>
                  <a:lnTo>
                    <a:pt x="16052" y="3798"/>
                  </a:lnTo>
                  <a:lnTo>
                    <a:pt x="15963" y="4703"/>
                  </a:lnTo>
                  <a:lnTo>
                    <a:pt x="15919" y="5609"/>
                  </a:lnTo>
                  <a:lnTo>
                    <a:pt x="15897" y="6094"/>
                  </a:lnTo>
                  <a:lnTo>
                    <a:pt x="15897" y="6580"/>
                  </a:lnTo>
                  <a:lnTo>
                    <a:pt x="15919" y="7066"/>
                  </a:lnTo>
                  <a:lnTo>
                    <a:pt x="15963" y="7574"/>
                  </a:lnTo>
                  <a:lnTo>
                    <a:pt x="15941" y="7574"/>
                  </a:lnTo>
                  <a:lnTo>
                    <a:pt x="15698" y="7596"/>
                  </a:lnTo>
                  <a:lnTo>
                    <a:pt x="15566" y="7618"/>
                  </a:lnTo>
                  <a:lnTo>
                    <a:pt x="15434" y="7662"/>
                  </a:lnTo>
                  <a:lnTo>
                    <a:pt x="15323" y="7750"/>
                  </a:lnTo>
                  <a:lnTo>
                    <a:pt x="15235" y="7883"/>
                  </a:lnTo>
                  <a:lnTo>
                    <a:pt x="15169" y="8037"/>
                  </a:lnTo>
                  <a:lnTo>
                    <a:pt x="15146" y="8258"/>
                  </a:lnTo>
                  <a:lnTo>
                    <a:pt x="15102" y="9053"/>
                  </a:lnTo>
                  <a:lnTo>
                    <a:pt x="15080" y="9848"/>
                  </a:lnTo>
                  <a:lnTo>
                    <a:pt x="15058" y="11460"/>
                  </a:lnTo>
                  <a:lnTo>
                    <a:pt x="15080" y="13049"/>
                  </a:lnTo>
                  <a:lnTo>
                    <a:pt x="15080" y="14573"/>
                  </a:lnTo>
                  <a:lnTo>
                    <a:pt x="15080" y="15301"/>
                  </a:lnTo>
                  <a:lnTo>
                    <a:pt x="15058" y="16008"/>
                  </a:lnTo>
                  <a:lnTo>
                    <a:pt x="15014" y="16670"/>
                  </a:lnTo>
                  <a:lnTo>
                    <a:pt x="14970" y="17310"/>
                  </a:lnTo>
                  <a:lnTo>
                    <a:pt x="14882" y="17885"/>
                  </a:lnTo>
                  <a:lnTo>
                    <a:pt x="14771" y="18437"/>
                  </a:lnTo>
                  <a:lnTo>
                    <a:pt x="14639" y="18922"/>
                  </a:lnTo>
                  <a:lnTo>
                    <a:pt x="14550" y="19143"/>
                  </a:lnTo>
                  <a:lnTo>
                    <a:pt x="14462" y="19342"/>
                  </a:lnTo>
                  <a:lnTo>
                    <a:pt x="14330" y="19607"/>
                  </a:lnTo>
                  <a:lnTo>
                    <a:pt x="14175" y="19894"/>
                  </a:lnTo>
                  <a:lnTo>
                    <a:pt x="14020" y="20203"/>
                  </a:lnTo>
                  <a:lnTo>
                    <a:pt x="13844" y="20556"/>
                  </a:lnTo>
                  <a:lnTo>
                    <a:pt x="13667" y="20976"/>
                  </a:lnTo>
                  <a:lnTo>
                    <a:pt x="13601" y="21218"/>
                  </a:lnTo>
                  <a:lnTo>
                    <a:pt x="13557" y="21483"/>
                  </a:lnTo>
                  <a:lnTo>
                    <a:pt x="13513" y="21770"/>
                  </a:lnTo>
                  <a:lnTo>
                    <a:pt x="13468" y="22102"/>
                  </a:lnTo>
                  <a:lnTo>
                    <a:pt x="13446" y="22433"/>
                  </a:lnTo>
                  <a:lnTo>
                    <a:pt x="13446" y="22808"/>
                  </a:lnTo>
                  <a:lnTo>
                    <a:pt x="13402" y="20755"/>
                  </a:lnTo>
                  <a:lnTo>
                    <a:pt x="12563" y="20777"/>
                  </a:lnTo>
                  <a:lnTo>
                    <a:pt x="12431" y="22985"/>
                  </a:lnTo>
                  <a:lnTo>
                    <a:pt x="12298" y="25303"/>
                  </a:lnTo>
                  <a:lnTo>
                    <a:pt x="12210" y="27577"/>
                  </a:lnTo>
                  <a:lnTo>
                    <a:pt x="12144" y="29719"/>
                  </a:lnTo>
                  <a:lnTo>
                    <a:pt x="11327" y="29785"/>
                  </a:lnTo>
                  <a:lnTo>
                    <a:pt x="11371" y="30469"/>
                  </a:lnTo>
                  <a:lnTo>
                    <a:pt x="11437" y="31132"/>
                  </a:lnTo>
                  <a:lnTo>
                    <a:pt x="11305" y="31220"/>
                  </a:lnTo>
                  <a:lnTo>
                    <a:pt x="11194" y="31286"/>
                  </a:lnTo>
                  <a:lnTo>
                    <a:pt x="11084" y="31331"/>
                  </a:lnTo>
                  <a:lnTo>
                    <a:pt x="10863" y="31331"/>
                  </a:lnTo>
                  <a:lnTo>
                    <a:pt x="10753" y="31286"/>
                  </a:lnTo>
                  <a:lnTo>
                    <a:pt x="10642" y="31198"/>
                  </a:lnTo>
                  <a:lnTo>
                    <a:pt x="10532" y="31110"/>
                  </a:lnTo>
                  <a:lnTo>
                    <a:pt x="10444" y="30977"/>
                  </a:lnTo>
                  <a:lnTo>
                    <a:pt x="10333" y="30823"/>
                  </a:lnTo>
                  <a:lnTo>
                    <a:pt x="10245" y="30668"/>
                  </a:lnTo>
                  <a:lnTo>
                    <a:pt x="10157" y="30469"/>
                  </a:lnTo>
                  <a:lnTo>
                    <a:pt x="10002" y="30006"/>
                  </a:lnTo>
                  <a:lnTo>
                    <a:pt x="9870" y="29498"/>
                  </a:lnTo>
                  <a:lnTo>
                    <a:pt x="9737" y="28902"/>
                  </a:lnTo>
                  <a:lnTo>
                    <a:pt x="9627" y="28262"/>
                  </a:lnTo>
                  <a:lnTo>
                    <a:pt x="9516" y="27445"/>
                  </a:lnTo>
                  <a:lnTo>
                    <a:pt x="9406" y="26562"/>
                  </a:lnTo>
                  <a:lnTo>
                    <a:pt x="9340" y="25678"/>
                  </a:lnTo>
                  <a:lnTo>
                    <a:pt x="9251" y="24773"/>
                  </a:lnTo>
                  <a:lnTo>
                    <a:pt x="9141" y="23051"/>
                  </a:lnTo>
                  <a:lnTo>
                    <a:pt x="9075" y="22278"/>
                  </a:lnTo>
                  <a:lnTo>
                    <a:pt x="9009" y="21572"/>
                  </a:lnTo>
                  <a:lnTo>
                    <a:pt x="7905" y="21616"/>
                  </a:lnTo>
                  <a:lnTo>
                    <a:pt x="7949" y="23007"/>
                  </a:lnTo>
                  <a:lnTo>
                    <a:pt x="7397" y="23029"/>
                  </a:lnTo>
                  <a:lnTo>
                    <a:pt x="7264" y="18370"/>
                  </a:lnTo>
                  <a:lnTo>
                    <a:pt x="7198" y="13844"/>
                  </a:lnTo>
                  <a:lnTo>
                    <a:pt x="7198" y="13888"/>
                  </a:lnTo>
                  <a:lnTo>
                    <a:pt x="6999" y="13910"/>
                  </a:lnTo>
                  <a:lnTo>
                    <a:pt x="6911" y="13932"/>
                  </a:lnTo>
                  <a:lnTo>
                    <a:pt x="6823" y="13977"/>
                  </a:lnTo>
                  <a:lnTo>
                    <a:pt x="6757" y="14065"/>
                  </a:lnTo>
                  <a:lnTo>
                    <a:pt x="6690" y="14197"/>
                  </a:lnTo>
                  <a:lnTo>
                    <a:pt x="6668" y="14374"/>
                  </a:lnTo>
                  <a:lnTo>
                    <a:pt x="6646" y="14595"/>
                  </a:lnTo>
                  <a:lnTo>
                    <a:pt x="6646" y="13513"/>
                  </a:lnTo>
                  <a:lnTo>
                    <a:pt x="6668" y="12387"/>
                  </a:lnTo>
                  <a:lnTo>
                    <a:pt x="6668" y="11217"/>
                  </a:lnTo>
                  <a:lnTo>
                    <a:pt x="6690" y="10024"/>
                  </a:lnTo>
                  <a:lnTo>
                    <a:pt x="6668" y="8854"/>
                  </a:lnTo>
                  <a:lnTo>
                    <a:pt x="6602" y="7684"/>
                  </a:lnTo>
                  <a:lnTo>
                    <a:pt x="6558" y="7110"/>
                  </a:lnTo>
                  <a:lnTo>
                    <a:pt x="6514" y="6536"/>
                  </a:lnTo>
                  <a:lnTo>
                    <a:pt x="6425" y="5984"/>
                  </a:lnTo>
                  <a:lnTo>
                    <a:pt x="6337" y="5454"/>
                  </a:lnTo>
                  <a:lnTo>
                    <a:pt x="6293" y="5344"/>
                  </a:lnTo>
                  <a:lnTo>
                    <a:pt x="6227" y="5255"/>
                  </a:lnTo>
                  <a:lnTo>
                    <a:pt x="6138" y="5211"/>
                  </a:lnTo>
                  <a:lnTo>
                    <a:pt x="6050" y="5189"/>
                  </a:lnTo>
                  <a:lnTo>
                    <a:pt x="5984" y="5189"/>
                  </a:lnTo>
                  <a:lnTo>
                    <a:pt x="5918" y="5233"/>
                  </a:lnTo>
                  <a:lnTo>
                    <a:pt x="5829" y="5278"/>
                  </a:lnTo>
                  <a:lnTo>
                    <a:pt x="5763" y="5344"/>
                  </a:lnTo>
                  <a:lnTo>
                    <a:pt x="5608" y="5520"/>
                  </a:lnTo>
                  <a:lnTo>
                    <a:pt x="5454" y="5785"/>
                  </a:lnTo>
                  <a:lnTo>
                    <a:pt x="5299" y="6117"/>
                  </a:lnTo>
                  <a:lnTo>
                    <a:pt x="5167" y="6514"/>
                  </a:lnTo>
                  <a:lnTo>
                    <a:pt x="5056" y="7000"/>
                  </a:lnTo>
                  <a:lnTo>
                    <a:pt x="4968" y="7552"/>
                  </a:lnTo>
                  <a:lnTo>
                    <a:pt x="4968" y="10378"/>
                  </a:lnTo>
                  <a:lnTo>
                    <a:pt x="4990" y="13226"/>
                  </a:lnTo>
                  <a:lnTo>
                    <a:pt x="4438" y="13226"/>
                  </a:lnTo>
                  <a:lnTo>
                    <a:pt x="4438" y="12652"/>
                  </a:lnTo>
                  <a:lnTo>
                    <a:pt x="4460" y="12056"/>
                  </a:lnTo>
                  <a:lnTo>
                    <a:pt x="4527" y="10753"/>
                  </a:lnTo>
                  <a:lnTo>
                    <a:pt x="4527" y="10091"/>
                  </a:lnTo>
                  <a:lnTo>
                    <a:pt x="4527" y="9450"/>
                  </a:lnTo>
                  <a:lnTo>
                    <a:pt x="4482" y="8832"/>
                  </a:lnTo>
                  <a:lnTo>
                    <a:pt x="4460" y="8545"/>
                  </a:lnTo>
                  <a:lnTo>
                    <a:pt x="4416" y="8258"/>
                  </a:lnTo>
                  <a:lnTo>
                    <a:pt x="4350" y="8148"/>
                  </a:lnTo>
                  <a:lnTo>
                    <a:pt x="4306" y="8126"/>
                  </a:lnTo>
                  <a:lnTo>
                    <a:pt x="4217" y="8126"/>
                  </a:lnTo>
                  <a:lnTo>
                    <a:pt x="4173" y="8170"/>
                  </a:lnTo>
                  <a:lnTo>
                    <a:pt x="4063" y="8280"/>
                  </a:lnTo>
                  <a:lnTo>
                    <a:pt x="3975" y="8435"/>
                  </a:lnTo>
                  <a:lnTo>
                    <a:pt x="3864" y="8634"/>
                  </a:lnTo>
                  <a:lnTo>
                    <a:pt x="3754" y="8810"/>
                  </a:lnTo>
                  <a:lnTo>
                    <a:pt x="3643" y="8965"/>
                  </a:lnTo>
                  <a:lnTo>
                    <a:pt x="3533" y="9075"/>
                  </a:lnTo>
                  <a:lnTo>
                    <a:pt x="3489" y="9119"/>
                  </a:lnTo>
                  <a:lnTo>
                    <a:pt x="3401" y="9119"/>
                  </a:lnTo>
                  <a:lnTo>
                    <a:pt x="3379" y="9097"/>
                  </a:lnTo>
                  <a:lnTo>
                    <a:pt x="3312" y="8987"/>
                  </a:lnTo>
                  <a:lnTo>
                    <a:pt x="3312" y="8457"/>
                  </a:lnTo>
                  <a:lnTo>
                    <a:pt x="3268" y="7905"/>
                  </a:lnTo>
                  <a:lnTo>
                    <a:pt x="3246" y="7640"/>
                  </a:lnTo>
                  <a:lnTo>
                    <a:pt x="3202" y="7375"/>
                  </a:lnTo>
                  <a:lnTo>
                    <a:pt x="3114" y="7110"/>
                  </a:lnTo>
                  <a:lnTo>
                    <a:pt x="3025" y="6845"/>
                  </a:lnTo>
                  <a:lnTo>
                    <a:pt x="3047" y="7684"/>
                  </a:lnTo>
                  <a:lnTo>
                    <a:pt x="3069" y="8567"/>
                  </a:lnTo>
                  <a:lnTo>
                    <a:pt x="3136" y="10400"/>
                  </a:lnTo>
                  <a:lnTo>
                    <a:pt x="3158" y="11327"/>
                  </a:lnTo>
                  <a:lnTo>
                    <a:pt x="3158" y="12232"/>
                  </a:lnTo>
                  <a:lnTo>
                    <a:pt x="3136" y="13116"/>
                  </a:lnTo>
                  <a:lnTo>
                    <a:pt x="3069" y="13955"/>
                  </a:lnTo>
                  <a:lnTo>
                    <a:pt x="2871" y="14462"/>
                  </a:lnTo>
                  <a:lnTo>
                    <a:pt x="2760" y="14705"/>
                  </a:lnTo>
                  <a:lnTo>
                    <a:pt x="2628" y="14926"/>
                  </a:lnTo>
                  <a:lnTo>
                    <a:pt x="2495" y="15103"/>
                  </a:lnTo>
                  <a:lnTo>
                    <a:pt x="2341" y="15257"/>
                  </a:lnTo>
                  <a:lnTo>
                    <a:pt x="2275" y="15301"/>
                  </a:lnTo>
                  <a:lnTo>
                    <a:pt x="2186" y="15345"/>
                  </a:lnTo>
                  <a:lnTo>
                    <a:pt x="2076" y="15368"/>
                  </a:lnTo>
                  <a:lnTo>
                    <a:pt x="1988" y="15390"/>
                  </a:lnTo>
                  <a:lnTo>
                    <a:pt x="2032" y="16030"/>
                  </a:lnTo>
                  <a:lnTo>
                    <a:pt x="2054" y="16670"/>
                  </a:lnTo>
                  <a:lnTo>
                    <a:pt x="2054" y="17310"/>
                  </a:lnTo>
                  <a:lnTo>
                    <a:pt x="2032" y="17907"/>
                  </a:lnTo>
                  <a:lnTo>
                    <a:pt x="1988" y="18503"/>
                  </a:lnTo>
                  <a:lnTo>
                    <a:pt x="1943" y="19077"/>
                  </a:lnTo>
                  <a:lnTo>
                    <a:pt x="1855" y="19651"/>
                  </a:lnTo>
                  <a:lnTo>
                    <a:pt x="1745" y="20181"/>
                  </a:lnTo>
                  <a:lnTo>
                    <a:pt x="1612" y="20711"/>
                  </a:lnTo>
                  <a:lnTo>
                    <a:pt x="1480" y="21241"/>
                  </a:lnTo>
                  <a:lnTo>
                    <a:pt x="1303" y="21726"/>
                  </a:lnTo>
                  <a:lnTo>
                    <a:pt x="1126" y="22212"/>
                  </a:lnTo>
                  <a:lnTo>
                    <a:pt x="950" y="22676"/>
                  </a:lnTo>
                  <a:lnTo>
                    <a:pt x="729" y="23117"/>
                  </a:lnTo>
                  <a:lnTo>
                    <a:pt x="508" y="23559"/>
                  </a:lnTo>
                  <a:lnTo>
                    <a:pt x="265" y="23978"/>
                  </a:lnTo>
                  <a:lnTo>
                    <a:pt x="199" y="24089"/>
                  </a:lnTo>
                  <a:lnTo>
                    <a:pt x="155" y="24243"/>
                  </a:lnTo>
                  <a:lnTo>
                    <a:pt x="111" y="24442"/>
                  </a:lnTo>
                  <a:lnTo>
                    <a:pt x="67" y="24663"/>
                  </a:lnTo>
                  <a:lnTo>
                    <a:pt x="23" y="25171"/>
                  </a:lnTo>
                  <a:lnTo>
                    <a:pt x="0" y="25789"/>
                  </a:lnTo>
                  <a:lnTo>
                    <a:pt x="23" y="26473"/>
                  </a:lnTo>
                  <a:lnTo>
                    <a:pt x="67" y="27202"/>
                  </a:lnTo>
                  <a:lnTo>
                    <a:pt x="177" y="28725"/>
                  </a:lnTo>
                  <a:lnTo>
                    <a:pt x="133" y="29895"/>
                  </a:lnTo>
                  <a:lnTo>
                    <a:pt x="111" y="31066"/>
                  </a:lnTo>
                  <a:lnTo>
                    <a:pt x="111" y="32280"/>
                  </a:lnTo>
                  <a:lnTo>
                    <a:pt x="155" y="33494"/>
                  </a:lnTo>
                  <a:lnTo>
                    <a:pt x="221" y="34709"/>
                  </a:lnTo>
                  <a:lnTo>
                    <a:pt x="310" y="35967"/>
                  </a:lnTo>
                  <a:lnTo>
                    <a:pt x="442" y="37226"/>
                  </a:lnTo>
                  <a:lnTo>
                    <a:pt x="597" y="38506"/>
                  </a:lnTo>
                  <a:lnTo>
                    <a:pt x="795" y="39831"/>
                  </a:lnTo>
                  <a:lnTo>
                    <a:pt x="1038" y="41200"/>
                  </a:lnTo>
                  <a:lnTo>
                    <a:pt x="1325" y="42547"/>
                  </a:lnTo>
                  <a:lnTo>
                    <a:pt x="1678" y="43938"/>
                  </a:lnTo>
                  <a:lnTo>
                    <a:pt x="1855" y="44622"/>
                  </a:lnTo>
                  <a:lnTo>
                    <a:pt x="2054" y="45329"/>
                  </a:lnTo>
                  <a:lnTo>
                    <a:pt x="2275" y="46013"/>
                  </a:lnTo>
                  <a:lnTo>
                    <a:pt x="2517" y="46719"/>
                  </a:lnTo>
                  <a:lnTo>
                    <a:pt x="2760" y="47404"/>
                  </a:lnTo>
                  <a:lnTo>
                    <a:pt x="3025" y="48110"/>
                  </a:lnTo>
                  <a:lnTo>
                    <a:pt x="3312" y="48817"/>
                  </a:lnTo>
                  <a:lnTo>
                    <a:pt x="3621" y="49523"/>
                  </a:lnTo>
                  <a:lnTo>
                    <a:pt x="4262" y="50914"/>
                  </a:lnTo>
                  <a:lnTo>
                    <a:pt x="4615" y="51599"/>
                  </a:lnTo>
                  <a:lnTo>
                    <a:pt x="4990" y="52305"/>
                  </a:lnTo>
                  <a:lnTo>
                    <a:pt x="5366" y="52990"/>
                  </a:lnTo>
                  <a:lnTo>
                    <a:pt x="5785" y="53674"/>
                  </a:lnTo>
                  <a:lnTo>
                    <a:pt x="6646" y="55021"/>
                  </a:lnTo>
                  <a:lnTo>
                    <a:pt x="6889" y="55352"/>
                  </a:lnTo>
                  <a:lnTo>
                    <a:pt x="7132" y="55683"/>
                  </a:lnTo>
                  <a:lnTo>
                    <a:pt x="7618" y="56324"/>
                  </a:lnTo>
                  <a:lnTo>
                    <a:pt x="8103" y="56986"/>
                  </a:lnTo>
                  <a:lnTo>
                    <a:pt x="8368" y="57295"/>
                  </a:lnTo>
                  <a:lnTo>
                    <a:pt x="8633" y="57604"/>
                  </a:lnTo>
                  <a:lnTo>
                    <a:pt x="9715" y="58819"/>
                  </a:lnTo>
                  <a:lnTo>
                    <a:pt x="10289" y="59437"/>
                  </a:lnTo>
                  <a:lnTo>
                    <a:pt x="10863" y="60011"/>
                  </a:lnTo>
                  <a:lnTo>
                    <a:pt x="11459" y="60563"/>
                  </a:lnTo>
                  <a:lnTo>
                    <a:pt x="12078" y="61115"/>
                  </a:lnTo>
                  <a:lnTo>
                    <a:pt x="12696" y="61623"/>
                  </a:lnTo>
                  <a:lnTo>
                    <a:pt x="13314" y="62153"/>
                  </a:lnTo>
                  <a:lnTo>
                    <a:pt x="13954" y="62638"/>
                  </a:lnTo>
                  <a:lnTo>
                    <a:pt x="14595" y="63102"/>
                  </a:lnTo>
                  <a:lnTo>
                    <a:pt x="15235" y="63566"/>
                  </a:lnTo>
                  <a:lnTo>
                    <a:pt x="15875" y="64007"/>
                  </a:lnTo>
                  <a:lnTo>
                    <a:pt x="16515" y="64427"/>
                  </a:lnTo>
                  <a:lnTo>
                    <a:pt x="17156" y="64824"/>
                  </a:lnTo>
                  <a:lnTo>
                    <a:pt x="18458" y="65597"/>
                  </a:lnTo>
                  <a:lnTo>
                    <a:pt x="19739" y="66325"/>
                  </a:lnTo>
                  <a:lnTo>
                    <a:pt x="21019" y="66988"/>
                  </a:lnTo>
                  <a:lnTo>
                    <a:pt x="21748" y="67518"/>
                  </a:lnTo>
                  <a:lnTo>
                    <a:pt x="22631" y="68114"/>
                  </a:lnTo>
                  <a:lnTo>
                    <a:pt x="23514" y="68688"/>
                  </a:lnTo>
                  <a:lnTo>
                    <a:pt x="24265" y="69152"/>
                  </a:lnTo>
                  <a:lnTo>
                    <a:pt x="24927" y="69416"/>
                  </a:lnTo>
                  <a:lnTo>
                    <a:pt x="25590" y="69637"/>
                  </a:lnTo>
                  <a:lnTo>
                    <a:pt x="26252" y="69858"/>
                  </a:lnTo>
                  <a:lnTo>
                    <a:pt x="26937" y="70057"/>
                  </a:lnTo>
                  <a:lnTo>
                    <a:pt x="27621" y="70255"/>
                  </a:lnTo>
                  <a:lnTo>
                    <a:pt x="28305" y="70432"/>
                  </a:lnTo>
                  <a:lnTo>
                    <a:pt x="29012" y="70609"/>
                  </a:lnTo>
                  <a:lnTo>
                    <a:pt x="29696" y="70741"/>
                  </a:lnTo>
                  <a:lnTo>
                    <a:pt x="31109" y="71006"/>
                  </a:lnTo>
                  <a:lnTo>
                    <a:pt x="32500" y="71227"/>
                  </a:lnTo>
                  <a:lnTo>
                    <a:pt x="33891" y="71404"/>
                  </a:lnTo>
                  <a:lnTo>
                    <a:pt x="35260" y="71514"/>
                  </a:lnTo>
                  <a:lnTo>
                    <a:pt x="36188" y="71580"/>
                  </a:lnTo>
                  <a:lnTo>
                    <a:pt x="37115" y="71624"/>
                  </a:lnTo>
                  <a:lnTo>
                    <a:pt x="38042" y="71646"/>
                  </a:lnTo>
                  <a:lnTo>
                    <a:pt x="39919" y="71646"/>
                  </a:lnTo>
                  <a:lnTo>
                    <a:pt x="40868" y="71624"/>
                  </a:lnTo>
                  <a:lnTo>
                    <a:pt x="41796" y="71580"/>
                  </a:lnTo>
                  <a:lnTo>
                    <a:pt x="42723" y="71514"/>
                  </a:lnTo>
                  <a:lnTo>
                    <a:pt x="43650" y="71426"/>
                  </a:lnTo>
                  <a:lnTo>
                    <a:pt x="44577" y="71337"/>
                  </a:lnTo>
                  <a:lnTo>
                    <a:pt x="45483" y="71227"/>
                  </a:lnTo>
                  <a:lnTo>
                    <a:pt x="46366" y="71094"/>
                  </a:lnTo>
                  <a:lnTo>
                    <a:pt x="46697" y="71028"/>
                  </a:lnTo>
                  <a:lnTo>
                    <a:pt x="47028" y="70940"/>
                  </a:lnTo>
                  <a:lnTo>
                    <a:pt x="47337" y="70852"/>
                  </a:lnTo>
                  <a:lnTo>
                    <a:pt x="47646" y="70741"/>
                  </a:lnTo>
                  <a:lnTo>
                    <a:pt x="47933" y="70631"/>
                  </a:lnTo>
                  <a:lnTo>
                    <a:pt x="48220" y="70498"/>
                  </a:lnTo>
                  <a:lnTo>
                    <a:pt x="48772" y="70189"/>
                  </a:lnTo>
                  <a:lnTo>
                    <a:pt x="49280" y="69880"/>
                  </a:lnTo>
                  <a:lnTo>
                    <a:pt x="49766" y="69527"/>
                  </a:lnTo>
                  <a:lnTo>
                    <a:pt x="50185" y="69174"/>
                  </a:lnTo>
                  <a:lnTo>
                    <a:pt x="50583" y="68798"/>
                  </a:lnTo>
                  <a:lnTo>
                    <a:pt x="50914" y="68445"/>
                  </a:lnTo>
                  <a:lnTo>
                    <a:pt x="51201" y="68114"/>
                  </a:lnTo>
                  <a:lnTo>
                    <a:pt x="51466" y="67783"/>
                  </a:lnTo>
                  <a:lnTo>
                    <a:pt x="51665" y="67518"/>
                  </a:lnTo>
                  <a:lnTo>
                    <a:pt x="51930" y="67098"/>
                  </a:lnTo>
                  <a:lnTo>
                    <a:pt x="52018" y="66944"/>
                  </a:lnTo>
                  <a:lnTo>
                    <a:pt x="52283" y="66657"/>
                  </a:lnTo>
                  <a:lnTo>
                    <a:pt x="52526" y="66325"/>
                  </a:lnTo>
                  <a:lnTo>
                    <a:pt x="52614" y="66171"/>
                  </a:lnTo>
                  <a:lnTo>
                    <a:pt x="52702" y="65994"/>
                  </a:lnTo>
                  <a:lnTo>
                    <a:pt x="52769" y="65818"/>
                  </a:lnTo>
                  <a:lnTo>
                    <a:pt x="52835" y="65641"/>
                  </a:lnTo>
                  <a:lnTo>
                    <a:pt x="52857" y="65464"/>
                  </a:lnTo>
                  <a:lnTo>
                    <a:pt x="52879" y="65310"/>
                  </a:lnTo>
                  <a:lnTo>
                    <a:pt x="52857" y="65155"/>
                  </a:lnTo>
                  <a:lnTo>
                    <a:pt x="52813" y="65023"/>
                  </a:lnTo>
                  <a:lnTo>
                    <a:pt x="52747" y="64890"/>
                  </a:lnTo>
                  <a:lnTo>
                    <a:pt x="52658" y="64780"/>
                  </a:lnTo>
                  <a:lnTo>
                    <a:pt x="52526" y="64692"/>
                  </a:lnTo>
                  <a:lnTo>
                    <a:pt x="52371" y="64625"/>
                  </a:lnTo>
                  <a:lnTo>
                    <a:pt x="51643" y="64692"/>
                  </a:lnTo>
                  <a:lnTo>
                    <a:pt x="50782" y="64780"/>
                  </a:lnTo>
                  <a:lnTo>
                    <a:pt x="49832" y="64846"/>
                  </a:lnTo>
                  <a:lnTo>
                    <a:pt x="49346" y="64868"/>
                  </a:lnTo>
                  <a:lnTo>
                    <a:pt x="48883" y="64890"/>
                  </a:lnTo>
                  <a:lnTo>
                    <a:pt x="48861" y="64890"/>
                  </a:lnTo>
                  <a:lnTo>
                    <a:pt x="48419" y="64868"/>
                  </a:lnTo>
                  <a:lnTo>
                    <a:pt x="48000" y="64846"/>
                  </a:lnTo>
                  <a:lnTo>
                    <a:pt x="47624" y="64802"/>
                  </a:lnTo>
                  <a:lnTo>
                    <a:pt x="47293" y="64736"/>
                  </a:lnTo>
                  <a:lnTo>
                    <a:pt x="47028" y="64625"/>
                  </a:lnTo>
                  <a:lnTo>
                    <a:pt x="46896" y="64559"/>
                  </a:lnTo>
                  <a:lnTo>
                    <a:pt x="46807" y="64493"/>
                  </a:lnTo>
                  <a:lnTo>
                    <a:pt x="46719" y="64427"/>
                  </a:lnTo>
                  <a:lnTo>
                    <a:pt x="46653" y="64338"/>
                  </a:lnTo>
                  <a:lnTo>
                    <a:pt x="46609" y="64250"/>
                  </a:lnTo>
                  <a:lnTo>
                    <a:pt x="46587" y="64162"/>
                  </a:lnTo>
                  <a:lnTo>
                    <a:pt x="46609" y="64095"/>
                  </a:lnTo>
                  <a:lnTo>
                    <a:pt x="46631" y="64051"/>
                  </a:lnTo>
                  <a:lnTo>
                    <a:pt x="46719" y="63985"/>
                  </a:lnTo>
                  <a:lnTo>
                    <a:pt x="46874" y="63919"/>
                  </a:lnTo>
                  <a:lnTo>
                    <a:pt x="47050" y="63875"/>
                  </a:lnTo>
                  <a:lnTo>
                    <a:pt x="47558" y="63786"/>
                  </a:lnTo>
                  <a:lnTo>
                    <a:pt x="48110" y="63698"/>
                  </a:lnTo>
                  <a:lnTo>
                    <a:pt x="48110" y="63477"/>
                  </a:lnTo>
                  <a:lnTo>
                    <a:pt x="48154" y="63234"/>
                  </a:lnTo>
                  <a:lnTo>
                    <a:pt x="48243" y="62969"/>
                  </a:lnTo>
                  <a:lnTo>
                    <a:pt x="48353" y="62682"/>
                  </a:lnTo>
                  <a:lnTo>
                    <a:pt x="48507" y="62395"/>
                  </a:lnTo>
                  <a:lnTo>
                    <a:pt x="48662" y="62086"/>
                  </a:lnTo>
                  <a:lnTo>
                    <a:pt x="49059" y="61490"/>
                  </a:lnTo>
                  <a:lnTo>
                    <a:pt x="49457" y="60916"/>
                  </a:lnTo>
                  <a:lnTo>
                    <a:pt x="49678" y="60673"/>
                  </a:lnTo>
                  <a:lnTo>
                    <a:pt x="49876" y="60452"/>
                  </a:lnTo>
                  <a:lnTo>
                    <a:pt x="50053" y="60254"/>
                  </a:lnTo>
                  <a:lnTo>
                    <a:pt x="50252" y="60099"/>
                  </a:lnTo>
                  <a:lnTo>
                    <a:pt x="50406" y="59989"/>
                  </a:lnTo>
                  <a:lnTo>
                    <a:pt x="50561" y="59945"/>
                  </a:lnTo>
                  <a:lnTo>
                    <a:pt x="50693" y="59790"/>
                  </a:lnTo>
                  <a:lnTo>
                    <a:pt x="50914" y="59613"/>
                  </a:lnTo>
                  <a:lnTo>
                    <a:pt x="51510" y="59128"/>
                  </a:lnTo>
                  <a:lnTo>
                    <a:pt x="52217" y="58554"/>
                  </a:lnTo>
                  <a:lnTo>
                    <a:pt x="52989" y="57913"/>
                  </a:lnTo>
                  <a:lnTo>
                    <a:pt x="53718" y="57251"/>
                  </a:lnTo>
                  <a:lnTo>
                    <a:pt x="54358" y="56633"/>
                  </a:lnTo>
                  <a:lnTo>
                    <a:pt x="54844" y="56081"/>
                  </a:lnTo>
                  <a:lnTo>
                    <a:pt x="54999" y="55882"/>
                  </a:lnTo>
                  <a:lnTo>
                    <a:pt x="55109" y="55706"/>
                  </a:lnTo>
                  <a:lnTo>
                    <a:pt x="55242" y="55573"/>
                  </a:lnTo>
                  <a:lnTo>
                    <a:pt x="55330" y="55419"/>
                  </a:lnTo>
                  <a:lnTo>
                    <a:pt x="55352" y="55286"/>
                  </a:lnTo>
                  <a:lnTo>
                    <a:pt x="55330" y="55131"/>
                  </a:lnTo>
                  <a:lnTo>
                    <a:pt x="55264" y="54999"/>
                  </a:lnTo>
                  <a:lnTo>
                    <a:pt x="55175" y="54867"/>
                  </a:lnTo>
                  <a:lnTo>
                    <a:pt x="55043" y="54734"/>
                  </a:lnTo>
                  <a:lnTo>
                    <a:pt x="54866" y="54602"/>
                  </a:lnTo>
                  <a:lnTo>
                    <a:pt x="54667" y="54447"/>
                  </a:lnTo>
                  <a:lnTo>
                    <a:pt x="54447" y="54315"/>
                  </a:lnTo>
                  <a:lnTo>
                    <a:pt x="53917" y="54050"/>
                  </a:lnTo>
                  <a:lnTo>
                    <a:pt x="53321" y="53785"/>
                  </a:lnTo>
                  <a:lnTo>
                    <a:pt x="52702" y="53520"/>
                  </a:lnTo>
                  <a:lnTo>
                    <a:pt x="51334" y="52990"/>
                  </a:lnTo>
                  <a:lnTo>
                    <a:pt x="49987" y="52482"/>
                  </a:lnTo>
                  <a:lnTo>
                    <a:pt x="49324" y="52261"/>
                  </a:lnTo>
                  <a:lnTo>
                    <a:pt x="48728" y="52063"/>
                  </a:lnTo>
                  <a:lnTo>
                    <a:pt x="48176" y="51908"/>
                  </a:lnTo>
                  <a:lnTo>
                    <a:pt x="47691" y="51798"/>
                  </a:lnTo>
                  <a:lnTo>
                    <a:pt x="47492" y="51731"/>
                  </a:lnTo>
                  <a:lnTo>
                    <a:pt x="47337" y="51643"/>
                  </a:lnTo>
                  <a:lnTo>
                    <a:pt x="47227" y="51533"/>
                  </a:lnTo>
                  <a:lnTo>
                    <a:pt x="47161" y="51422"/>
                  </a:lnTo>
                  <a:lnTo>
                    <a:pt x="47117" y="51290"/>
                  </a:lnTo>
                  <a:lnTo>
                    <a:pt x="47094" y="51157"/>
                  </a:lnTo>
                  <a:lnTo>
                    <a:pt x="47094" y="51025"/>
                  </a:lnTo>
                  <a:lnTo>
                    <a:pt x="47117" y="50892"/>
                  </a:lnTo>
                  <a:lnTo>
                    <a:pt x="47205" y="50583"/>
                  </a:lnTo>
                  <a:lnTo>
                    <a:pt x="47293" y="50252"/>
                  </a:lnTo>
                  <a:lnTo>
                    <a:pt x="47315" y="50098"/>
                  </a:lnTo>
                  <a:lnTo>
                    <a:pt x="47337" y="49943"/>
                  </a:lnTo>
                  <a:lnTo>
                    <a:pt x="47337" y="49788"/>
                  </a:lnTo>
                  <a:lnTo>
                    <a:pt x="47337" y="49634"/>
                  </a:lnTo>
                  <a:lnTo>
                    <a:pt x="47161" y="49700"/>
                  </a:lnTo>
                  <a:lnTo>
                    <a:pt x="46984" y="49744"/>
                  </a:lnTo>
                  <a:lnTo>
                    <a:pt x="46807" y="49766"/>
                  </a:lnTo>
                  <a:lnTo>
                    <a:pt x="46476" y="49766"/>
                  </a:lnTo>
                  <a:lnTo>
                    <a:pt x="46300" y="49744"/>
                  </a:lnTo>
                  <a:lnTo>
                    <a:pt x="45968" y="49678"/>
                  </a:lnTo>
                  <a:lnTo>
                    <a:pt x="45615" y="49612"/>
                  </a:lnTo>
                  <a:lnTo>
                    <a:pt x="45439" y="49590"/>
                  </a:lnTo>
                  <a:lnTo>
                    <a:pt x="45262" y="49568"/>
                  </a:lnTo>
                  <a:lnTo>
                    <a:pt x="44953" y="49612"/>
                  </a:lnTo>
                  <a:lnTo>
                    <a:pt x="44798" y="49634"/>
                  </a:lnTo>
                  <a:lnTo>
                    <a:pt x="44644" y="49678"/>
                  </a:lnTo>
                  <a:lnTo>
                    <a:pt x="44622" y="49656"/>
                  </a:lnTo>
                  <a:lnTo>
                    <a:pt x="44600" y="49634"/>
                  </a:lnTo>
                  <a:lnTo>
                    <a:pt x="44489" y="49590"/>
                  </a:lnTo>
                  <a:lnTo>
                    <a:pt x="44313" y="49546"/>
                  </a:lnTo>
                  <a:lnTo>
                    <a:pt x="44092" y="49523"/>
                  </a:lnTo>
                  <a:lnTo>
                    <a:pt x="43496" y="49457"/>
                  </a:lnTo>
                  <a:lnTo>
                    <a:pt x="42767" y="49413"/>
                  </a:lnTo>
                  <a:lnTo>
                    <a:pt x="41089" y="49303"/>
                  </a:lnTo>
                  <a:lnTo>
                    <a:pt x="39544" y="49214"/>
                  </a:lnTo>
                  <a:lnTo>
                    <a:pt x="39433" y="49259"/>
                  </a:lnTo>
                  <a:lnTo>
                    <a:pt x="39256" y="49281"/>
                  </a:lnTo>
                  <a:lnTo>
                    <a:pt x="39036" y="49325"/>
                  </a:lnTo>
                  <a:lnTo>
                    <a:pt x="38638" y="49369"/>
                  </a:lnTo>
                  <a:lnTo>
                    <a:pt x="37689" y="49369"/>
                  </a:lnTo>
                  <a:lnTo>
                    <a:pt x="37159" y="49325"/>
                  </a:lnTo>
                  <a:lnTo>
                    <a:pt x="37004" y="49325"/>
                  </a:lnTo>
                  <a:lnTo>
                    <a:pt x="36850" y="49347"/>
                  </a:lnTo>
                  <a:lnTo>
                    <a:pt x="36740" y="49369"/>
                  </a:lnTo>
                  <a:lnTo>
                    <a:pt x="36651" y="49413"/>
                  </a:lnTo>
                  <a:lnTo>
                    <a:pt x="36585" y="49479"/>
                  </a:lnTo>
                  <a:lnTo>
                    <a:pt x="36541" y="49568"/>
                  </a:lnTo>
                  <a:lnTo>
                    <a:pt x="36521" y="49626"/>
                  </a:lnTo>
                  <a:lnTo>
                    <a:pt x="36521" y="49626"/>
                  </a:lnTo>
                  <a:lnTo>
                    <a:pt x="36563" y="49281"/>
                  </a:lnTo>
                  <a:lnTo>
                    <a:pt x="36408" y="49369"/>
                  </a:lnTo>
                  <a:lnTo>
                    <a:pt x="36254" y="49413"/>
                  </a:lnTo>
                  <a:lnTo>
                    <a:pt x="36077" y="49457"/>
                  </a:lnTo>
                  <a:lnTo>
                    <a:pt x="35724" y="49457"/>
                  </a:lnTo>
                  <a:lnTo>
                    <a:pt x="35525" y="49435"/>
                  </a:lnTo>
                  <a:lnTo>
                    <a:pt x="35150" y="49347"/>
                  </a:lnTo>
                  <a:lnTo>
                    <a:pt x="34752" y="49281"/>
                  </a:lnTo>
                  <a:lnTo>
                    <a:pt x="34576" y="49259"/>
                  </a:lnTo>
                  <a:lnTo>
                    <a:pt x="34421" y="49236"/>
                  </a:lnTo>
                  <a:lnTo>
                    <a:pt x="34289" y="49259"/>
                  </a:lnTo>
                  <a:lnTo>
                    <a:pt x="34156" y="49281"/>
                  </a:lnTo>
                  <a:lnTo>
                    <a:pt x="34223" y="48729"/>
                  </a:lnTo>
                  <a:lnTo>
                    <a:pt x="34046" y="48773"/>
                  </a:lnTo>
                  <a:lnTo>
                    <a:pt x="33869" y="48817"/>
                  </a:lnTo>
                  <a:lnTo>
                    <a:pt x="33671" y="48839"/>
                  </a:lnTo>
                  <a:lnTo>
                    <a:pt x="33494" y="48839"/>
                  </a:lnTo>
                  <a:lnTo>
                    <a:pt x="33163" y="48817"/>
                  </a:lnTo>
                  <a:lnTo>
                    <a:pt x="32854" y="48773"/>
                  </a:lnTo>
                  <a:lnTo>
                    <a:pt x="32545" y="48707"/>
                  </a:lnTo>
                  <a:lnTo>
                    <a:pt x="32235" y="48618"/>
                  </a:lnTo>
                  <a:lnTo>
                    <a:pt x="31617" y="48486"/>
                  </a:lnTo>
                  <a:lnTo>
                    <a:pt x="31308" y="48420"/>
                  </a:lnTo>
                  <a:lnTo>
                    <a:pt x="30999" y="48397"/>
                  </a:lnTo>
                  <a:lnTo>
                    <a:pt x="30911" y="48420"/>
                  </a:lnTo>
                  <a:lnTo>
                    <a:pt x="31043" y="47868"/>
                  </a:lnTo>
                  <a:lnTo>
                    <a:pt x="30668" y="47779"/>
                  </a:lnTo>
                  <a:lnTo>
                    <a:pt x="30359" y="47669"/>
                  </a:lnTo>
                  <a:lnTo>
                    <a:pt x="30248" y="47603"/>
                  </a:lnTo>
                  <a:lnTo>
                    <a:pt x="30160" y="47536"/>
                  </a:lnTo>
                  <a:lnTo>
                    <a:pt x="30116" y="47448"/>
                  </a:lnTo>
                  <a:lnTo>
                    <a:pt x="30116" y="47360"/>
                  </a:lnTo>
                  <a:lnTo>
                    <a:pt x="30270" y="46830"/>
                  </a:lnTo>
                  <a:lnTo>
                    <a:pt x="30182" y="46764"/>
                  </a:lnTo>
                  <a:lnTo>
                    <a:pt x="30072" y="46719"/>
                  </a:lnTo>
                  <a:lnTo>
                    <a:pt x="29873" y="46631"/>
                  </a:lnTo>
                  <a:lnTo>
                    <a:pt x="29630" y="46587"/>
                  </a:lnTo>
                  <a:lnTo>
                    <a:pt x="29409" y="46543"/>
                  </a:lnTo>
                  <a:lnTo>
                    <a:pt x="29211" y="46499"/>
                  </a:lnTo>
                  <a:lnTo>
                    <a:pt x="29122" y="46477"/>
                  </a:lnTo>
                  <a:lnTo>
                    <a:pt x="29056" y="46432"/>
                  </a:lnTo>
                  <a:lnTo>
                    <a:pt x="29012" y="46388"/>
                  </a:lnTo>
                  <a:lnTo>
                    <a:pt x="28990" y="46322"/>
                  </a:lnTo>
                  <a:lnTo>
                    <a:pt x="28968" y="46256"/>
                  </a:lnTo>
                  <a:lnTo>
                    <a:pt x="28990" y="46167"/>
                  </a:lnTo>
                  <a:lnTo>
                    <a:pt x="28813" y="46697"/>
                  </a:lnTo>
                  <a:lnTo>
                    <a:pt x="28195" y="46455"/>
                  </a:lnTo>
                  <a:lnTo>
                    <a:pt x="27665" y="46212"/>
                  </a:lnTo>
                  <a:lnTo>
                    <a:pt x="27201" y="45947"/>
                  </a:lnTo>
                  <a:lnTo>
                    <a:pt x="26760" y="45660"/>
                  </a:lnTo>
                  <a:lnTo>
                    <a:pt x="26407" y="45395"/>
                  </a:lnTo>
                  <a:lnTo>
                    <a:pt x="26230" y="45240"/>
                  </a:lnTo>
                  <a:lnTo>
                    <a:pt x="26098" y="45108"/>
                  </a:lnTo>
                  <a:lnTo>
                    <a:pt x="25788" y="44821"/>
                  </a:lnTo>
                  <a:lnTo>
                    <a:pt x="25546" y="44512"/>
                  </a:lnTo>
                  <a:lnTo>
                    <a:pt x="25016" y="43695"/>
                  </a:lnTo>
                  <a:lnTo>
                    <a:pt x="24508" y="42922"/>
                  </a:lnTo>
                  <a:lnTo>
                    <a:pt x="24442" y="42834"/>
                  </a:lnTo>
                  <a:lnTo>
                    <a:pt x="24375" y="42745"/>
                  </a:lnTo>
                  <a:lnTo>
                    <a:pt x="24243" y="42524"/>
                  </a:lnTo>
                  <a:lnTo>
                    <a:pt x="24088" y="42326"/>
                  </a:lnTo>
                  <a:lnTo>
                    <a:pt x="24022" y="42237"/>
                  </a:lnTo>
                  <a:lnTo>
                    <a:pt x="23956" y="42127"/>
                  </a:lnTo>
                  <a:lnTo>
                    <a:pt x="23823" y="41906"/>
                  </a:lnTo>
                  <a:lnTo>
                    <a:pt x="23669" y="41686"/>
                  </a:lnTo>
                  <a:lnTo>
                    <a:pt x="23514" y="41465"/>
                  </a:lnTo>
                  <a:lnTo>
                    <a:pt x="23360" y="41222"/>
                  </a:lnTo>
                  <a:lnTo>
                    <a:pt x="23029" y="40714"/>
                  </a:lnTo>
                  <a:lnTo>
                    <a:pt x="22697" y="40162"/>
                  </a:lnTo>
                  <a:lnTo>
                    <a:pt x="22344" y="39544"/>
                  </a:lnTo>
                  <a:lnTo>
                    <a:pt x="22013" y="38904"/>
                  </a:lnTo>
                  <a:lnTo>
                    <a:pt x="21682" y="38197"/>
                  </a:lnTo>
                  <a:lnTo>
                    <a:pt x="21373" y="37446"/>
                  </a:lnTo>
                  <a:lnTo>
                    <a:pt x="21042" y="36674"/>
                  </a:lnTo>
                  <a:lnTo>
                    <a:pt x="20754" y="35857"/>
                  </a:lnTo>
                  <a:lnTo>
                    <a:pt x="20710" y="35746"/>
                  </a:lnTo>
                  <a:lnTo>
                    <a:pt x="20666" y="35636"/>
                  </a:lnTo>
                  <a:lnTo>
                    <a:pt x="20600" y="35526"/>
                  </a:lnTo>
                  <a:lnTo>
                    <a:pt x="20512" y="35437"/>
                  </a:lnTo>
                  <a:lnTo>
                    <a:pt x="20401" y="35371"/>
                  </a:lnTo>
                  <a:lnTo>
                    <a:pt x="20313" y="35305"/>
                  </a:lnTo>
                  <a:lnTo>
                    <a:pt x="20203" y="35261"/>
                  </a:lnTo>
                  <a:lnTo>
                    <a:pt x="19960" y="35261"/>
                  </a:lnTo>
                  <a:lnTo>
                    <a:pt x="19827" y="35327"/>
                  </a:lnTo>
                  <a:lnTo>
                    <a:pt x="19695" y="35415"/>
                  </a:lnTo>
                  <a:lnTo>
                    <a:pt x="19562" y="35570"/>
                  </a:lnTo>
                  <a:lnTo>
                    <a:pt x="19408" y="34775"/>
                  </a:lnTo>
                  <a:lnTo>
                    <a:pt x="19341" y="34355"/>
                  </a:lnTo>
                  <a:lnTo>
                    <a:pt x="19275" y="33936"/>
                  </a:lnTo>
                  <a:lnTo>
                    <a:pt x="19231" y="33737"/>
                  </a:lnTo>
                  <a:lnTo>
                    <a:pt x="19187" y="33583"/>
                  </a:lnTo>
                  <a:lnTo>
                    <a:pt x="19121" y="33472"/>
                  </a:lnTo>
                  <a:lnTo>
                    <a:pt x="19054" y="33384"/>
                  </a:lnTo>
                  <a:lnTo>
                    <a:pt x="18988" y="33296"/>
                  </a:lnTo>
                  <a:lnTo>
                    <a:pt x="18900" y="33251"/>
                  </a:lnTo>
                  <a:lnTo>
                    <a:pt x="18723" y="33141"/>
                  </a:lnTo>
                  <a:lnTo>
                    <a:pt x="18569" y="33053"/>
                  </a:lnTo>
                  <a:lnTo>
                    <a:pt x="18480" y="32986"/>
                  </a:lnTo>
                  <a:lnTo>
                    <a:pt x="18414" y="32920"/>
                  </a:lnTo>
                  <a:lnTo>
                    <a:pt x="18348" y="32810"/>
                  </a:lnTo>
                  <a:lnTo>
                    <a:pt x="18282" y="32677"/>
                  </a:lnTo>
                  <a:lnTo>
                    <a:pt x="18238" y="32523"/>
                  </a:lnTo>
                  <a:lnTo>
                    <a:pt x="18215" y="32324"/>
                  </a:lnTo>
                  <a:lnTo>
                    <a:pt x="17995" y="31441"/>
                  </a:lnTo>
                  <a:lnTo>
                    <a:pt x="17796" y="30536"/>
                  </a:lnTo>
                  <a:lnTo>
                    <a:pt x="17619" y="29608"/>
                  </a:lnTo>
                  <a:lnTo>
                    <a:pt x="17465" y="28681"/>
                  </a:lnTo>
                  <a:lnTo>
                    <a:pt x="17332" y="27732"/>
                  </a:lnTo>
                  <a:lnTo>
                    <a:pt x="17222" y="26760"/>
                  </a:lnTo>
                  <a:lnTo>
                    <a:pt x="17134" y="25767"/>
                  </a:lnTo>
                  <a:lnTo>
                    <a:pt x="17067" y="24773"/>
                  </a:lnTo>
                  <a:lnTo>
                    <a:pt x="16957" y="22720"/>
                  </a:lnTo>
                  <a:lnTo>
                    <a:pt x="16869" y="20644"/>
                  </a:lnTo>
                  <a:lnTo>
                    <a:pt x="16824" y="18591"/>
                  </a:lnTo>
                  <a:lnTo>
                    <a:pt x="16802" y="16516"/>
                  </a:lnTo>
                  <a:lnTo>
                    <a:pt x="16802" y="12387"/>
                  </a:lnTo>
                  <a:lnTo>
                    <a:pt x="16802" y="8258"/>
                  </a:lnTo>
                  <a:lnTo>
                    <a:pt x="16780" y="6205"/>
                  </a:lnTo>
                  <a:lnTo>
                    <a:pt x="16758" y="4129"/>
                  </a:lnTo>
                  <a:lnTo>
                    <a:pt x="16692" y="2076"/>
                  </a:lnTo>
                  <a:lnTo>
                    <a:pt x="16604" y="1"/>
                  </a:lnTo>
                  <a:close/>
                </a:path>
              </a:pathLst>
            </a:custGeom>
            <a:solidFill>
              <a:srgbClr val="8CE5E0">
                <a:alpha val="4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9" name="Google Shape;2109;p29"/>
            <p:cNvGrpSpPr/>
            <p:nvPr/>
          </p:nvGrpSpPr>
          <p:grpSpPr>
            <a:xfrm>
              <a:off x="200259" y="4284707"/>
              <a:ext cx="1544737" cy="998436"/>
              <a:chOff x="2417075" y="4056650"/>
              <a:chExt cx="1212700" cy="783825"/>
            </a:xfrm>
          </p:grpSpPr>
          <p:sp>
            <p:nvSpPr>
              <p:cNvPr id="2110" name="Google Shape;2110;p29"/>
              <p:cNvSpPr/>
              <p:nvPr/>
            </p:nvSpPr>
            <p:spPr>
              <a:xfrm>
                <a:off x="3346600" y="4704650"/>
                <a:ext cx="214750" cy="80075"/>
              </a:xfrm>
              <a:custGeom>
                <a:avLst/>
                <a:gdLst/>
                <a:ahLst/>
                <a:cxnLst/>
                <a:rect l="l" t="t" r="r" b="b"/>
                <a:pathLst>
                  <a:path w="8590" h="3203" extrusionOk="0">
                    <a:moveTo>
                      <a:pt x="0" y="1"/>
                    </a:moveTo>
                    <a:lnTo>
                      <a:pt x="1789" y="796"/>
                    </a:lnTo>
                    <a:lnTo>
                      <a:pt x="3621" y="1590"/>
                    </a:lnTo>
                    <a:lnTo>
                      <a:pt x="4527" y="1966"/>
                    </a:lnTo>
                    <a:lnTo>
                      <a:pt x="5476" y="2319"/>
                    </a:lnTo>
                    <a:lnTo>
                      <a:pt x="6403" y="2672"/>
                    </a:lnTo>
                    <a:lnTo>
                      <a:pt x="7353" y="2981"/>
                    </a:lnTo>
                    <a:lnTo>
                      <a:pt x="7573" y="2981"/>
                    </a:lnTo>
                    <a:lnTo>
                      <a:pt x="7706" y="3003"/>
                    </a:lnTo>
                    <a:lnTo>
                      <a:pt x="7993" y="3092"/>
                    </a:lnTo>
                    <a:lnTo>
                      <a:pt x="8302" y="3158"/>
                    </a:lnTo>
                    <a:lnTo>
                      <a:pt x="8434" y="3202"/>
                    </a:lnTo>
                    <a:lnTo>
                      <a:pt x="8589" y="3202"/>
                    </a:lnTo>
                    <a:lnTo>
                      <a:pt x="7838" y="2893"/>
                    </a:lnTo>
                    <a:lnTo>
                      <a:pt x="7132" y="2606"/>
                    </a:lnTo>
                    <a:lnTo>
                      <a:pt x="6403" y="2341"/>
                    </a:lnTo>
                    <a:lnTo>
                      <a:pt x="5653" y="2076"/>
                    </a:lnTo>
                    <a:lnTo>
                      <a:pt x="5653" y="2076"/>
                    </a:lnTo>
                    <a:lnTo>
                      <a:pt x="7375" y="2628"/>
                    </a:lnTo>
                    <a:lnTo>
                      <a:pt x="4836" y="1789"/>
                    </a:lnTo>
                    <a:lnTo>
                      <a:pt x="3533" y="1370"/>
                    </a:lnTo>
                    <a:lnTo>
                      <a:pt x="2208" y="950"/>
                    </a:lnTo>
                    <a:lnTo>
                      <a:pt x="1965" y="840"/>
                    </a:lnTo>
                    <a:lnTo>
                      <a:pt x="1723" y="707"/>
                    </a:lnTo>
                    <a:lnTo>
                      <a:pt x="1259" y="398"/>
                    </a:lnTo>
                    <a:lnTo>
                      <a:pt x="1016" y="244"/>
                    </a:lnTo>
                    <a:lnTo>
                      <a:pt x="729" y="133"/>
                    </a:lnTo>
                    <a:lnTo>
                      <a:pt x="574" y="67"/>
                    </a:lnTo>
                    <a:lnTo>
                      <a:pt x="398" y="45"/>
                    </a:lnTo>
                    <a:lnTo>
                      <a:pt x="221" y="23"/>
                    </a:lnTo>
                    <a:lnTo>
                      <a:pt x="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9"/>
              <p:cNvSpPr/>
              <p:nvPr/>
            </p:nvSpPr>
            <p:spPr>
              <a:xfrm>
                <a:off x="3530950" y="4770350"/>
                <a:ext cx="8850" cy="2775"/>
              </a:xfrm>
              <a:custGeom>
                <a:avLst/>
                <a:gdLst/>
                <a:ahLst/>
                <a:cxnLst/>
                <a:rect l="l" t="t" r="r" b="b"/>
                <a:pathLst>
                  <a:path w="354" h="111" fill="none" extrusionOk="0">
                    <a:moveTo>
                      <a:pt x="1" y="0"/>
                    </a:moveTo>
                    <a:lnTo>
                      <a:pt x="1" y="0"/>
                    </a:lnTo>
                    <a:lnTo>
                      <a:pt x="354" y="111"/>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9"/>
              <p:cNvSpPr/>
              <p:nvPr/>
            </p:nvSpPr>
            <p:spPr>
              <a:xfrm>
                <a:off x="3346600" y="4704650"/>
                <a:ext cx="214750" cy="80075"/>
              </a:xfrm>
              <a:custGeom>
                <a:avLst/>
                <a:gdLst/>
                <a:ahLst/>
                <a:cxnLst/>
                <a:rect l="l" t="t" r="r" b="b"/>
                <a:pathLst>
                  <a:path w="8590" h="3203" fill="none" extrusionOk="0">
                    <a:moveTo>
                      <a:pt x="22" y="1"/>
                    </a:moveTo>
                    <a:lnTo>
                      <a:pt x="22" y="1"/>
                    </a:lnTo>
                    <a:lnTo>
                      <a:pt x="0" y="1"/>
                    </a:lnTo>
                    <a:lnTo>
                      <a:pt x="0" y="1"/>
                    </a:lnTo>
                    <a:lnTo>
                      <a:pt x="1789" y="796"/>
                    </a:lnTo>
                    <a:lnTo>
                      <a:pt x="3621" y="1590"/>
                    </a:lnTo>
                    <a:lnTo>
                      <a:pt x="4527" y="1966"/>
                    </a:lnTo>
                    <a:lnTo>
                      <a:pt x="5476" y="2319"/>
                    </a:lnTo>
                    <a:lnTo>
                      <a:pt x="6403" y="2672"/>
                    </a:lnTo>
                    <a:lnTo>
                      <a:pt x="7353" y="2981"/>
                    </a:lnTo>
                    <a:lnTo>
                      <a:pt x="7353" y="2981"/>
                    </a:lnTo>
                    <a:lnTo>
                      <a:pt x="7463" y="2981"/>
                    </a:lnTo>
                    <a:lnTo>
                      <a:pt x="7463" y="2981"/>
                    </a:lnTo>
                    <a:lnTo>
                      <a:pt x="7573" y="2981"/>
                    </a:lnTo>
                    <a:lnTo>
                      <a:pt x="7706" y="3003"/>
                    </a:lnTo>
                    <a:lnTo>
                      <a:pt x="7993" y="3092"/>
                    </a:lnTo>
                    <a:lnTo>
                      <a:pt x="7993" y="3092"/>
                    </a:lnTo>
                    <a:lnTo>
                      <a:pt x="8302" y="3158"/>
                    </a:lnTo>
                    <a:lnTo>
                      <a:pt x="8434" y="3202"/>
                    </a:lnTo>
                    <a:lnTo>
                      <a:pt x="8567" y="3202"/>
                    </a:lnTo>
                    <a:lnTo>
                      <a:pt x="8567" y="3202"/>
                    </a:lnTo>
                    <a:lnTo>
                      <a:pt x="8589" y="3202"/>
                    </a:lnTo>
                    <a:lnTo>
                      <a:pt x="8589" y="3202"/>
                    </a:lnTo>
                    <a:lnTo>
                      <a:pt x="7838" y="2893"/>
                    </a:lnTo>
                    <a:lnTo>
                      <a:pt x="7132" y="2606"/>
                    </a:lnTo>
                    <a:lnTo>
                      <a:pt x="6403" y="2341"/>
                    </a:lnTo>
                    <a:lnTo>
                      <a:pt x="5653" y="2076"/>
                    </a:lnTo>
                    <a:lnTo>
                      <a:pt x="7375" y="2628"/>
                    </a:lnTo>
                    <a:lnTo>
                      <a:pt x="7375" y="2628"/>
                    </a:lnTo>
                    <a:lnTo>
                      <a:pt x="4836" y="1789"/>
                    </a:lnTo>
                    <a:lnTo>
                      <a:pt x="3533" y="1370"/>
                    </a:lnTo>
                    <a:lnTo>
                      <a:pt x="2208" y="950"/>
                    </a:lnTo>
                    <a:lnTo>
                      <a:pt x="2208" y="950"/>
                    </a:lnTo>
                    <a:lnTo>
                      <a:pt x="1965" y="840"/>
                    </a:lnTo>
                    <a:lnTo>
                      <a:pt x="1723" y="707"/>
                    </a:lnTo>
                    <a:lnTo>
                      <a:pt x="1259" y="398"/>
                    </a:lnTo>
                    <a:lnTo>
                      <a:pt x="1016" y="244"/>
                    </a:lnTo>
                    <a:lnTo>
                      <a:pt x="729" y="133"/>
                    </a:lnTo>
                    <a:lnTo>
                      <a:pt x="574" y="67"/>
                    </a:lnTo>
                    <a:lnTo>
                      <a:pt x="398" y="45"/>
                    </a:lnTo>
                    <a:lnTo>
                      <a:pt x="221" y="23"/>
                    </a:lnTo>
                    <a:lnTo>
                      <a:pt x="22"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9"/>
              <p:cNvSpPr/>
              <p:nvPr/>
            </p:nvSpPr>
            <p:spPr>
              <a:xfrm>
                <a:off x="3611000" y="4806775"/>
                <a:ext cx="18775" cy="5550"/>
              </a:xfrm>
              <a:custGeom>
                <a:avLst/>
                <a:gdLst/>
                <a:ahLst/>
                <a:cxnLst/>
                <a:rect l="l" t="t" r="r" b="b"/>
                <a:pathLst>
                  <a:path w="751" h="222" extrusionOk="0">
                    <a:moveTo>
                      <a:pt x="0" y="0"/>
                    </a:moveTo>
                    <a:lnTo>
                      <a:pt x="751" y="221"/>
                    </a:lnTo>
                    <a:lnTo>
                      <a:pt x="398" y="11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9"/>
              <p:cNvSpPr/>
              <p:nvPr/>
            </p:nvSpPr>
            <p:spPr>
              <a:xfrm>
                <a:off x="3611000" y="4806775"/>
                <a:ext cx="18775" cy="5550"/>
              </a:xfrm>
              <a:custGeom>
                <a:avLst/>
                <a:gdLst/>
                <a:ahLst/>
                <a:cxnLst/>
                <a:rect l="l" t="t" r="r" b="b"/>
                <a:pathLst>
                  <a:path w="751" h="222" fill="none" extrusionOk="0">
                    <a:moveTo>
                      <a:pt x="0" y="0"/>
                    </a:moveTo>
                    <a:lnTo>
                      <a:pt x="0" y="0"/>
                    </a:lnTo>
                    <a:lnTo>
                      <a:pt x="751" y="221"/>
                    </a:lnTo>
                    <a:lnTo>
                      <a:pt x="751" y="221"/>
                    </a:lnTo>
                    <a:lnTo>
                      <a:pt x="398" y="111"/>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9"/>
              <p:cNvSpPr/>
              <p:nvPr/>
            </p:nvSpPr>
            <p:spPr>
              <a:xfrm>
                <a:off x="3214675" y="4679825"/>
                <a:ext cx="97175" cy="40300"/>
              </a:xfrm>
              <a:custGeom>
                <a:avLst/>
                <a:gdLst/>
                <a:ahLst/>
                <a:cxnLst/>
                <a:rect l="l" t="t" r="r" b="b"/>
                <a:pathLst>
                  <a:path w="3887" h="1612" extrusionOk="0">
                    <a:moveTo>
                      <a:pt x="1" y="0"/>
                    </a:moveTo>
                    <a:lnTo>
                      <a:pt x="1723" y="773"/>
                    </a:lnTo>
                    <a:lnTo>
                      <a:pt x="3423" y="1502"/>
                    </a:lnTo>
                    <a:lnTo>
                      <a:pt x="3886" y="1612"/>
                    </a:lnTo>
                    <a:lnTo>
                      <a:pt x="3886" y="1612"/>
                    </a:lnTo>
                    <a:lnTo>
                      <a:pt x="3423" y="1369"/>
                    </a:lnTo>
                    <a:lnTo>
                      <a:pt x="2937" y="1148"/>
                    </a:lnTo>
                    <a:lnTo>
                      <a:pt x="2451" y="950"/>
                    </a:lnTo>
                    <a:lnTo>
                      <a:pt x="1966" y="751"/>
                    </a:lnTo>
                    <a:lnTo>
                      <a:pt x="972" y="398"/>
                    </a:lnTo>
                    <a:lnTo>
                      <a:pt x="486" y="19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9"/>
              <p:cNvSpPr/>
              <p:nvPr/>
            </p:nvSpPr>
            <p:spPr>
              <a:xfrm>
                <a:off x="3214675" y="4679825"/>
                <a:ext cx="97175" cy="40300"/>
              </a:xfrm>
              <a:custGeom>
                <a:avLst/>
                <a:gdLst/>
                <a:ahLst/>
                <a:cxnLst/>
                <a:rect l="l" t="t" r="r" b="b"/>
                <a:pathLst>
                  <a:path w="3887" h="1612" fill="none" extrusionOk="0">
                    <a:moveTo>
                      <a:pt x="1" y="0"/>
                    </a:moveTo>
                    <a:lnTo>
                      <a:pt x="1" y="0"/>
                    </a:lnTo>
                    <a:lnTo>
                      <a:pt x="1723" y="773"/>
                    </a:lnTo>
                    <a:lnTo>
                      <a:pt x="3423" y="1502"/>
                    </a:lnTo>
                    <a:lnTo>
                      <a:pt x="3423" y="1502"/>
                    </a:lnTo>
                    <a:lnTo>
                      <a:pt x="3886" y="1612"/>
                    </a:lnTo>
                    <a:lnTo>
                      <a:pt x="3886" y="1612"/>
                    </a:lnTo>
                    <a:lnTo>
                      <a:pt x="3423" y="1369"/>
                    </a:lnTo>
                    <a:lnTo>
                      <a:pt x="2937" y="1148"/>
                    </a:lnTo>
                    <a:lnTo>
                      <a:pt x="2451" y="950"/>
                    </a:lnTo>
                    <a:lnTo>
                      <a:pt x="1966" y="751"/>
                    </a:lnTo>
                    <a:lnTo>
                      <a:pt x="972" y="398"/>
                    </a:lnTo>
                    <a:lnTo>
                      <a:pt x="486" y="199"/>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9"/>
              <p:cNvSpPr/>
              <p:nvPr/>
            </p:nvSpPr>
            <p:spPr>
              <a:xfrm>
                <a:off x="3339975" y="4739425"/>
                <a:ext cx="85575" cy="36450"/>
              </a:xfrm>
              <a:custGeom>
                <a:avLst/>
                <a:gdLst/>
                <a:ahLst/>
                <a:cxnLst/>
                <a:rect l="l" t="t" r="r" b="b"/>
                <a:pathLst>
                  <a:path w="3423" h="1458" extrusionOk="0">
                    <a:moveTo>
                      <a:pt x="0" y="1"/>
                    </a:moveTo>
                    <a:lnTo>
                      <a:pt x="1745" y="729"/>
                    </a:lnTo>
                    <a:lnTo>
                      <a:pt x="2606" y="1083"/>
                    </a:lnTo>
                    <a:lnTo>
                      <a:pt x="3423" y="1458"/>
                    </a:lnTo>
                    <a:lnTo>
                      <a:pt x="2606" y="1060"/>
                    </a:lnTo>
                    <a:lnTo>
                      <a:pt x="1745" y="685"/>
                    </a:lnTo>
                    <a:lnTo>
                      <a:pt x="884" y="33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9"/>
              <p:cNvSpPr/>
              <p:nvPr/>
            </p:nvSpPr>
            <p:spPr>
              <a:xfrm>
                <a:off x="3339975" y="4739425"/>
                <a:ext cx="85575" cy="36450"/>
              </a:xfrm>
              <a:custGeom>
                <a:avLst/>
                <a:gdLst/>
                <a:ahLst/>
                <a:cxnLst/>
                <a:rect l="l" t="t" r="r" b="b"/>
                <a:pathLst>
                  <a:path w="3423" h="1458" fill="none" extrusionOk="0">
                    <a:moveTo>
                      <a:pt x="0" y="1"/>
                    </a:moveTo>
                    <a:lnTo>
                      <a:pt x="0" y="1"/>
                    </a:lnTo>
                    <a:lnTo>
                      <a:pt x="1745" y="729"/>
                    </a:lnTo>
                    <a:lnTo>
                      <a:pt x="2606" y="1083"/>
                    </a:lnTo>
                    <a:lnTo>
                      <a:pt x="3423" y="1458"/>
                    </a:lnTo>
                    <a:lnTo>
                      <a:pt x="3423" y="1458"/>
                    </a:lnTo>
                    <a:lnTo>
                      <a:pt x="2606" y="1060"/>
                    </a:lnTo>
                    <a:lnTo>
                      <a:pt x="1745" y="685"/>
                    </a:lnTo>
                    <a:lnTo>
                      <a:pt x="884" y="332"/>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9"/>
              <p:cNvSpPr/>
              <p:nvPr/>
            </p:nvSpPr>
            <p:spPr>
              <a:xfrm>
                <a:off x="2748275" y="4512575"/>
                <a:ext cx="25" cy="25"/>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9"/>
              <p:cNvSpPr/>
              <p:nvPr/>
            </p:nvSpPr>
            <p:spPr>
              <a:xfrm>
                <a:off x="2748275" y="4512575"/>
                <a:ext cx="25" cy="25"/>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9"/>
              <p:cNvSpPr/>
              <p:nvPr/>
            </p:nvSpPr>
            <p:spPr>
              <a:xfrm>
                <a:off x="2748825" y="4512575"/>
                <a:ext cx="18225" cy="13825"/>
              </a:xfrm>
              <a:custGeom>
                <a:avLst/>
                <a:gdLst/>
                <a:ahLst/>
                <a:cxnLst/>
                <a:rect l="l" t="t" r="r" b="b"/>
                <a:pathLst>
                  <a:path w="729" h="553" extrusionOk="0">
                    <a:moveTo>
                      <a:pt x="0" y="0"/>
                    </a:moveTo>
                    <a:lnTo>
                      <a:pt x="685" y="552"/>
                    </a:lnTo>
                    <a:lnTo>
                      <a:pt x="685" y="464"/>
                    </a:lnTo>
                    <a:lnTo>
                      <a:pt x="729" y="376"/>
                    </a:lnTo>
                    <a:lnTo>
                      <a:pt x="574" y="332"/>
                    </a:lnTo>
                    <a:lnTo>
                      <a:pt x="442" y="243"/>
                    </a:lnTo>
                    <a:lnTo>
                      <a:pt x="221" y="13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9"/>
              <p:cNvSpPr/>
              <p:nvPr/>
            </p:nvSpPr>
            <p:spPr>
              <a:xfrm>
                <a:off x="2748825" y="4512575"/>
                <a:ext cx="18225" cy="13825"/>
              </a:xfrm>
              <a:custGeom>
                <a:avLst/>
                <a:gdLst/>
                <a:ahLst/>
                <a:cxnLst/>
                <a:rect l="l" t="t" r="r" b="b"/>
                <a:pathLst>
                  <a:path w="729" h="553" fill="none" extrusionOk="0">
                    <a:moveTo>
                      <a:pt x="0" y="0"/>
                    </a:moveTo>
                    <a:lnTo>
                      <a:pt x="0" y="0"/>
                    </a:lnTo>
                    <a:lnTo>
                      <a:pt x="685" y="552"/>
                    </a:lnTo>
                    <a:lnTo>
                      <a:pt x="685" y="552"/>
                    </a:lnTo>
                    <a:lnTo>
                      <a:pt x="685" y="464"/>
                    </a:lnTo>
                    <a:lnTo>
                      <a:pt x="729" y="376"/>
                    </a:lnTo>
                    <a:lnTo>
                      <a:pt x="729" y="376"/>
                    </a:lnTo>
                    <a:lnTo>
                      <a:pt x="574" y="332"/>
                    </a:lnTo>
                    <a:lnTo>
                      <a:pt x="442" y="243"/>
                    </a:lnTo>
                    <a:lnTo>
                      <a:pt x="442" y="243"/>
                    </a:lnTo>
                    <a:lnTo>
                      <a:pt x="221" y="133"/>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9"/>
              <p:cNvSpPr/>
              <p:nvPr/>
            </p:nvSpPr>
            <p:spPr>
              <a:xfrm>
                <a:off x="2879075" y="4606400"/>
                <a:ext cx="83925" cy="48600"/>
              </a:xfrm>
              <a:custGeom>
                <a:avLst/>
                <a:gdLst/>
                <a:ahLst/>
                <a:cxnLst/>
                <a:rect l="l" t="t" r="r" b="b"/>
                <a:pathLst>
                  <a:path w="3357" h="1944" extrusionOk="0">
                    <a:moveTo>
                      <a:pt x="1" y="1"/>
                    </a:moveTo>
                    <a:lnTo>
                      <a:pt x="840" y="531"/>
                    </a:lnTo>
                    <a:lnTo>
                      <a:pt x="1679" y="1016"/>
                    </a:lnTo>
                    <a:lnTo>
                      <a:pt x="2518" y="1480"/>
                    </a:lnTo>
                    <a:lnTo>
                      <a:pt x="3357" y="1944"/>
                    </a:lnTo>
                    <a:lnTo>
                      <a:pt x="3357" y="1944"/>
                    </a:lnTo>
                    <a:lnTo>
                      <a:pt x="3114" y="1679"/>
                    </a:lnTo>
                    <a:lnTo>
                      <a:pt x="2981" y="1635"/>
                    </a:lnTo>
                    <a:lnTo>
                      <a:pt x="2871" y="1612"/>
                    </a:lnTo>
                    <a:lnTo>
                      <a:pt x="2672" y="1546"/>
                    </a:lnTo>
                    <a:lnTo>
                      <a:pt x="2319" y="1325"/>
                    </a:lnTo>
                    <a:lnTo>
                      <a:pt x="2010" y="1083"/>
                    </a:lnTo>
                    <a:lnTo>
                      <a:pt x="1414" y="619"/>
                    </a:lnTo>
                    <a:lnTo>
                      <a:pt x="1215" y="619"/>
                    </a:lnTo>
                    <a:lnTo>
                      <a:pt x="1083" y="597"/>
                    </a:lnTo>
                    <a:lnTo>
                      <a:pt x="950" y="553"/>
                    </a:lnTo>
                    <a:lnTo>
                      <a:pt x="464" y="26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9"/>
              <p:cNvSpPr/>
              <p:nvPr/>
            </p:nvSpPr>
            <p:spPr>
              <a:xfrm>
                <a:off x="2879075" y="4606400"/>
                <a:ext cx="83925" cy="48600"/>
              </a:xfrm>
              <a:custGeom>
                <a:avLst/>
                <a:gdLst/>
                <a:ahLst/>
                <a:cxnLst/>
                <a:rect l="l" t="t" r="r" b="b"/>
                <a:pathLst>
                  <a:path w="3357" h="1944" fill="none" extrusionOk="0">
                    <a:moveTo>
                      <a:pt x="1" y="1"/>
                    </a:moveTo>
                    <a:lnTo>
                      <a:pt x="1" y="1"/>
                    </a:lnTo>
                    <a:lnTo>
                      <a:pt x="840" y="531"/>
                    </a:lnTo>
                    <a:lnTo>
                      <a:pt x="1679" y="1016"/>
                    </a:lnTo>
                    <a:lnTo>
                      <a:pt x="1679" y="1016"/>
                    </a:lnTo>
                    <a:lnTo>
                      <a:pt x="2518" y="1480"/>
                    </a:lnTo>
                    <a:lnTo>
                      <a:pt x="3357" y="1944"/>
                    </a:lnTo>
                    <a:lnTo>
                      <a:pt x="3357" y="1944"/>
                    </a:lnTo>
                    <a:lnTo>
                      <a:pt x="3114" y="1679"/>
                    </a:lnTo>
                    <a:lnTo>
                      <a:pt x="3114" y="1679"/>
                    </a:lnTo>
                    <a:lnTo>
                      <a:pt x="2981" y="1635"/>
                    </a:lnTo>
                    <a:lnTo>
                      <a:pt x="2871" y="1612"/>
                    </a:lnTo>
                    <a:lnTo>
                      <a:pt x="2672" y="1546"/>
                    </a:lnTo>
                    <a:lnTo>
                      <a:pt x="2672" y="1546"/>
                    </a:lnTo>
                    <a:lnTo>
                      <a:pt x="2319" y="1325"/>
                    </a:lnTo>
                    <a:lnTo>
                      <a:pt x="2010" y="1083"/>
                    </a:lnTo>
                    <a:lnTo>
                      <a:pt x="1414" y="619"/>
                    </a:lnTo>
                    <a:lnTo>
                      <a:pt x="1414" y="619"/>
                    </a:lnTo>
                    <a:lnTo>
                      <a:pt x="1215" y="619"/>
                    </a:lnTo>
                    <a:lnTo>
                      <a:pt x="1083" y="597"/>
                    </a:lnTo>
                    <a:lnTo>
                      <a:pt x="950" y="553"/>
                    </a:lnTo>
                    <a:lnTo>
                      <a:pt x="950" y="553"/>
                    </a:lnTo>
                    <a:lnTo>
                      <a:pt x="464" y="266"/>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9"/>
              <p:cNvSpPr/>
              <p:nvPr/>
            </p:nvSpPr>
            <p:spPr>
              <a:xfrm>
                <a:off x="2417075" y="4056650"/>
                <a:ext cx="929000" cy="654100"/>
              </a:xfrm>
              <a:custGeom>
                <a:avLst/>
                <a:gdLst/>
                <a:ahLst/>
                <a:cxnLst/>
                <a:rect l="l" t="t" r="r" b="b"/>
                <a:pathLst>
                  <a:path w="37160" h="26164" extrusionOk="0">
                    <a:moveTo>
                      <a:pt x="2584" y="1811"/>
                    </a:moveTo>
                    <a:lnTo>
                      <a:pt x="2650" y="1833"/>
                    </a:lnTo>
                    <a:lnTo>
                      <a:pt x="2650" y="1833"/>
                    </a:lnTo>
                    <a:lnTo>
                      <a:pt x="2606" y="1811"/>
                    </a:lnTo>
                    <a:close/>
                    <a:moveTo>
                      <a:pt x="2628" y="1811"/>
                    </a:moveTo>
                    <a:lnTo>
                      <a:pt x="2650" y="1833"/>
                    </a:lnTo>
                    <a:lnTo>
                      <a:pt x="2650" y="1811"/>
                    </a:lnTo>
                    <a:close/>
                    <a:moveTo>
                      <a:pt x="2672" y="1965"/>
                    </a:moveTo>
                    <a:lnTo>
                      <a:pt x="2716" y="2120"/>
                    </a:lnTo>
                    <a:lnTo>
                      <a:pt x="2739" y="2142"/>
                    </a:lnTo>
                    <a:lnTo>
                      <a:pt x="2672" y="1965"/>
                    </a:lnTo>
                    <a:close/>
                    <a:moveTo>
                      <a:pt x="2761" y="2186"/>
                    </a:moveTo>
                    <a:lnTo>
                      <a:pt x="2761" y="2208"/>
                    </a:lnTo>
                    <a:lnTo>
                      <a:pt x="2768" y="2223"/>
                    </a:lnTo>
                    <a:lnTo>
                      <a:pt x="2783" y="2230"/>
                    </a:lnTo>
                    <a:lnTo>
                      <a:pt x="2783" y="2230"/>
                    </a:lnTo>
                    <a:lnTo>
                      <a:pt x="2761" y="2186"/>
                    </a:lnTo>
                    <a:close/>
                    <a:moveTo>
                      <a:pt x="2783" y="2252"/>
                    </a:moveTo>
                    <a:lnTo>
                      <a:pt x="2805" y="2274"/>
                    </a:lnTo>
                    <a:lnTo>
                      <a:pt x="2805" y="2252"/>
                    </a:lnTo>
                    <a:close/>
                    <a:moveTo>
                      <a:pt x="9495" y="12099"/>
                    </a:moveTo>
                    <a:lnTo>
                      <a:pt x="9848" y="12364"/>
                    </a:lnTo>
                    <a:lnTo>
                      <a:pt x="10201" y="12651"/>
                    </a:lnTo>
                    <a:lnTo>
                      <a:pt x="10201" y="12651"/>
                    </a:lnTo>
                    <a:lnTo>
                      <a:pt x="9848" y="12386"/>
                    </a:lnTo>
                    <a:lnTo>
                      <a:pt x="9495" y="12099"/>
                    </a:lnTo>
                    <a:close/>
                    <a:moveTo>
                      <a:pt x="10422" y="15698"/>
                    </a:moveTo>
                    <a:lnTo>
                      <a:pt x="10841" y="16029"/>
                    </a:lnTo>
                    <a:lnTo>
                      <a:pt x="11261" y="16339"/>
                    </a:lnTo>
                    <a:lnTo>
                      <a:pt x="11438" y="16493"/>
                    </a:lnTo>
                    <a:lnTo>
                      <a:pt x="11614" y="16670"/>
                    </a:lnTo>
                    <a:lnTo>
                      <a:pt x="11769" y="16868"/>
                    </a:lnTo>
                    <a:lnTo>
                      <a:pt x="11923" y="17089"/>
                    </a:lnTo>
                    <a:lnTo>
                      <a:pt x="11173" y="16405"/>
                    </a:lnTo>
                    <a:lnTo>
                      <a:pt x="10422" y="15698"/>
                    </a:lnTo>
                    <a:close/>
                    <a:moveTo>
                      <a:pt x="10201" y="12651"/>
                    </a:moveTo>
                    <a:lnTo>
                      <a:pt x="10510" y="12872"/>
                    </a:lnTo>
                    <a:lnTo>
                      <a:pt x="10576" y="12894"/>
                    </a:lnTo>
                    <a:lnTo>
                      <a:pt x="10621" y="12916"/>
                    </a:lnTo>
                    <a:lnTo>
                      <a:pt x="10687" y="12983"/>
                    </a:lnTo>
                    <a:lnTo>
                      <a:pt x="10753" y="13049"/>
                    </a:lnTo>
                    <a:lnTo>
                      <a:pt x="11415" y="13535"/>
                    </a:lnTo>
                    <a:lnTo>
                      <a:pt x="11680" y="13755"/>
                    </a:lnTo>
                    <a:lnTo>
                      <a:pt x="11923" y="13976"/>
                    </a:lnTo>
                    <a:lnTo>
                      <a:pt x="12321" y="14351"/>
                    </a:lnTo>
                    <a:lnTo>
                      <a:pt x="12740" y="14705"/>
                    </a:lnTo>
                    <a:lnTo>
                      <a:pt x="13160" y="15036"/>
                    </a:lnTo>
                    <a:lnTo>
                      <a:pt x="13601" y="15345"/>
                    </a:lnTo>
                    <a:lnTo>
                      <a:pt x="14462" y="15941"/>
                    </a:lnTo>
                    <a:lnTo>
                      <a:pt x="14860" y="16228"/>
                    </a:lnTo>
                    <a:lnTo>
                      <a:pt x="15235" y="16537"/>
                    </a:lnTo>
                    <a:lnTo>
                      <a:pt x="15323" y="16626"/>
                    </a:lnTo>
                    <a:lnTo>
                      <a:pt x="15368" y="16670"/>
                    </a:lnTo>
                    <a:lnTo>
                      <a:pt x="15368" y="16714"/>
                    </a:lnTo>
                    <a:lnTo>
                      <a:pt x="15345" y="16714"/>
                    </a:lnTo>
                    <a:lnTo>
                      <a:pt x="15213" y="16692"/>
                    </a:lnTo>
                    <a:lnTo>
                      <a:pt x="15434" y="16824"/>
                    </a:lnTo>
                    <a:lnTo>
                      <a:pt x="16096" y="17155"/>
                    </a:lnTo>
                    <a:lnTo>
                      <a:pt x="16449" y="17332"/>
                    </a:lnTo>
                    <a:lnTo>
                      <a:pt x="16759" y="17531"/>
                    </a:lnTo>
                    <a:lnTo>
                      <a:pt x="17465" y="17994"/>
                    </a:lnTo>
                    <a:lnTo>
                      <a:pt x="18172" y="18436"/>
                    </a:lnTo>
                    <a:lnTo>
                      <a:pt x="18459" y="18613"/>
                    </a:lnTo>
                    <a:lnTo>
                      <a:pt x="18304" y="18524"/>
                    </a:lnTo>
                    <a:lnTo>
                      <a:pt x="19209" y="19098"/>
                    </a:lnTo>
                    <a:lnTo>
                      <a:pt x="20115" y="19672"/>
                    </a:lnTo>
                    <a:lnTo>
                      <a:pt x="21925" y="20754"/>
                    </a:lnTo>
                    <a:lnTo>
                      <a:pt x="20578" y="20070"/>
                    </a:lnTo>
                    <a:lnTo>
                      <a:pt x="19231" y="19319"/>
                    </a:lnTo>
                    <a:lnTo>
                      <a:pt x="17951" y="18569"/>
                    </a:lnTo>
                    <a:lnTo>
                      <a:pt x="17311" y="18149"/>
                    </a:lnTo>
                    <a:lnTo>
                      <a:pt x="16670" y="17752"/>
                    </a:lnTo>
                    <a:lnTo>
                      <a:pt x="16935" y="17818"/>
                    </a:lnTo>
                    <a:lnTo>
                      <a:pt x="17222" y="17950"/>
                    </a:lnTo>
                    <a:lnTo>
                      <a:pt x="17222" y="17950"/>
                    </a:lnTo>
                    <a:lnTo>
                      <a:pt x="16317" y="17398"/>
                    </a:lnTo>
                    <a:lnTo>
                      <a:pt x="15875" y="17111"/>
                    </a:lnTo>
                    <a:lnTo>
                      <a:pt x="15434" y="16824"/>
                    </a:lnTo>
                    <a:lnTo>
                      <a:pt x="14838" y="16559"/>
                    </a:lnTo>
                    <a:lnTo>
                      <a:pt x="14838" y="16559"/>
                    </a:lnTo>
                    <a:lnTo>
                      <a:pt x="15213" y="16692"/>
                    </a:lnTo>
                    <a:lnTo>
                      <a:pt x="14551" y="16228"/>
                    </a:lnTo>
                    <a:lnTo>
                      <a:pt x="13888" y="15764"/>
                    </a:lnTo>
                    <a:lnTo>
                      <a:pt x="13226" y="15279"/>
                    </a:lnTo>
                    <a:lnTo>
                      <a:pt x="12586" y="14771"/>
                    </a:lnTo>
                    <a:lnTo>
                      <a:pt x="11349" y="13755"/>
                    </a:lnTo>
                    <a:lnTo>
                      <a:pt x="10157" y="12740"/>
                    </a:lnTo>
                    <a:lnTo>
                      <a:pt x="10245" y="12784"/>
                    </a:lnTo>
                    <a:lnTo>
                      <a:pt x="10334" y="12828"/>
                    </a:lnTo>
                    <a:lnTo>
                      <a:pt x="10466" y="12872"/>
                    </a:lnTo>
                    <a:lnTo>
                      <a:pt x="10201" y="12651"/>
                    </a:lnTo>
                    <a:close/>
                    <a:moveTo>
                      <a:pt x="27975" y="24353"/>
                    </a:moveTo>
                    <a:lnTo>
                      <a:pt x="28372" y="24397"/>
                    </a:lnTo>
                    <a:lnTo>
                      <a:pt x="28615" y="24508"/>
                    </a:lnTo>
                    <a:lnTo>
                      <a:pt x="27975" y="24353"/>
                    </a:lnTo>
                    <a:close/>
                    <a:moveTo>
                      <a:pt x="2187" y="0"/>
                    </a:moveTo>
                    <a:lnTo>
                      <a:pt x="1966" y="22"/>
                    </a:lnTo>
                    <a:lnTo>
                      <a:pt x="1745" y="66"/>
                    </a:lnTo>
                    <a:lnTo>
                      <a:pt x="1502" y="155"/>
                    </a:lnTo>
                    <a:lnTo>
                      <a:pt x="1259" y="287"/>
                    </a:lnTo>
                    <a:lnTo>
                      <a:pt x="1016" y="464"/>
                    </a:lnTo>
                    <a:lnTo>
                      <a:pt x="862" y="596"/>
                    </a:lnTo>
                    <a:lnTo>
                      <a:pt x="707" y="751"/>
                    </a:lnTo>
                    <a:lnTo>
                      <a:pt x="575" y="905"/>
                    </a:lnTo>
                    <a:lnTo>
                      <a:pt x="464" y="1082"/>
                    </a:lnTo>
                    <a:lnTo>
                      <a:pt x="354" y="1259"/>
                    </a:lnTo>
                    <a:lnTo>
                      <a:pt x="266" y="1457"/>
                    </a:lnTo>
                    <a:lnTo>
                      <a:pt x="177" y="1656"/>
                    </a:lnTo>
                    <a:lnTo>
                      <a:pt x="111" y="1855"/>
                    </a:lnTo>
                    <a:lnTo>
                      <a:pt x="67" y="2076"/>
                    </a:lnTo>
                    <a:lnTo>
                      <a:pt x="23" y="2296"/>
                    </a:lnTo>
                    <a:lnTo>
                      <a:pt x="23" y="2319"/>
                    </a:lnTo>
                    <a:lnTo>
                      <a:pt x="23" y="2341"/>
                    </a:lnTo>
                    <a:lnTo>
                      <a:pt x="23" y="2385"/>
                    </a:lnTo>
                    <a:lnTo>
                      <a:pt x="23" y="2429"/>
                    </a:lnTo>
                    <a:lnTo>
                      <a:pt x="23" y="2495"/>
                    </a:lnTo>
                    <a:lnTo>
                      <a:pt x="1" y="2561"/>
                    </a:lnTo>
                    <a:lnTo>
                      <a:pt x="1" y="2694"/>
                    </a:lnTo>
                    <a:lnTo>
                      <a:pt x="23" y="2915"/>
                    </a:lnTo>
                    <a:lnTo>
                      <a:pt x="23" y="3091"/>
                    </a:lnTo>
                    <a:lnTo>
                      <a:pt x="89" y="3489"/>
                    </a:lnTo>
                    <a:lnTo>
                      <a:pt x="199" y="3820"/>
                    </a:lnTo>
                    <a:lnTo>
                      <a:pt x="332" y="4129"/>
                    </a:lnTo>
                    <a:lnTo>
                      <a:pt x="619" y="4681"/>
                    </a:lnTo>
                    <a:lnTo>
                      <a:pt x="884" y="5189"/>
                    </a:lnTo>
                    <a:lnTo>
                      <a:pt x="994" y="5432"/>
                    </a:lnTo>
                    <a:lnTo>
                      <a:pt x="1083" y="5697"/>
                    </a:lnTo>
                    <a:lnTo>
                      <a:pt x="1171" y="5851"/>
                    </a:lnTo>
                    <a:lnTo>
                      <a:pt x="1325" y="5984"/>
                    </a:lnTo>
                    <a:lnTo>
                      <a:pt x="1414" y="6050"/>
                    </a:lnTo>
                    <a:lnTo>
                      <a:pt x="1480" y="6116"/>
                    </a:lnTo>
                    <a:lnTo>
                      <a:pt x="1657" y="6425"/>
                    </a:lnTo>
                    <a:lnTo>
                      <a:pt x="1789" y="6690"/>
                    </a:lnTo>
                    <a:lnTo>
                      <a:pt x="1855" y="6823"/>
                    </a:lnTo>
                    <a:lnTo>
                      <a:pt x="1944" y="6933"/>
                    </a:lnTo>
                    <a:lnTo>
                      <a:pt x="2054" y="7088"/>
                    </a:lnTo>
                    <a:lnTo>
                      <a:pt x="2209" y="7242"/>
                    </a:lnTo>
                    <a:lnTo>
                      <a:pt x="2120" y="7242"/>
                    </a:lnTo>
                    <a:lnTo>
                      <a:pt x="2231" y="7352"/>
                    </a:lnTo>
                    <a:lnTo>
                      <a:pt x="2363" y="7507"/>
                    </a:lnTo>
                    <a:lnTo>
                      <a:pt x="2474" y="7639"/>
                    </a:lnTo>
                    <a:lnTo>
                      <a:pt x="2628" y="7750"/>
                    </a:lnTo>
                    <a:lnTo>
                      <a:pt x="2562" y="7838"/>
                    </a:lnTo>
                    <a:lnTo>
                      <a:pt x="2540" y="7927"/>
                    </a:lnTo>
                    <a:lnTo>
                      <a:pt x="3158" y="8788"/>
                    </a:lnTo>
                    <a:lnTo>
                      <a:pt x="3798" y="9627"/>
                    </a:lnTo>
                    <a:lnTo>
                      <a:pt x="4483" y="10466"/>
                    </a:lnTo>
                    <a:lnTo>
                      <a:pt x="5211" y="11282"/>
                    </a:lnTo>
                    <a:lnTo>
                      <a:pt x="6072" y="12210"/>
                    </a:lnTo>
                    <a:lnTo>
                      <a:pt x="6470" y="12585"/>
                    </a:lnTo>
                    <a:lnTo>
                      <a:pt x="6889" y="12983"/>
                    </a:lnTo>
                    <a:lnTo>
                      <a:pt x="7000" y="13049"/>
                    </a:lnTo>
                    <a:lnTo>
                      <a:pt x="7110" y="13093"/>
                    </a:lnTo>
                    <a:lnTo>
                      <a:pt x="7309" y="13159"/>
                    </a:lnTo>
                    <a:lnTo>
                      <a:pt x="7795" y="13755"/>
                    </a:lnTo>
                    <a:lnTo>
                      <a:pt x="8037" y="14042"/>
                    </a:lnTo>
                    <a:lnTo>
                      <a:pt x="8324" y="14351"/>
                    </a:lnTo>
                    <a:lnTo>
                      <a:pt x="8501" y="14462"/>
                    </a:lnTo>
                    <a:lnTo>
                      <a:pt x="8611" y="14528"/>
                    </a:lnTo>
                    <a:lnTo>
                      <a:pt x="8744" y="14572"/>
                    </a:lnTo>
                    <a:lnTo>
                      <a:pt x="8921" y="14903"/>
                    </a:lnTo>
                    <a:lnTo>
                      <a:pt x="9737" y="15588"/>
                    </a:lnTo>
                    <a:lnTo>
                      <a:pt x="10576" y="16272"/>
                    </a:lnTo>
                    <a:lnTo>
                      <a:pt x="10576" y="16250"/>
                    </a:lnTo>
                    <a:lnTo>
                      <a:pt x="11217" y="16736"/>
                    </a:lnTo>
                    <a:lnTo>
                      <a:pt x="11901" y="17266"/>
                    </a:lnTo>
                    <a:lnTo>
                      <a:pt x="12586" y="17796"/>
                    </a:lnTo>
                    <a:lnTo>
                      <a:pt x="12939" y="18017"/>
                    </a:lnTo>
                    <a:lnTo>
                      <a:pt x="13248" y="18237"/>
                    </a:lnTo>
                    <a:lnTo>
                      <a:pt x="13281" y="18244"/>
                    </a:lnTo>
                    <a:lnTo>
                      <a:pt x="13491" y="18370"/>
                    </a:lnTo>
                    <a:lnTo>
                      <a:pt x="13712" y="18480"/>
                    </a:lnTo>
                    <a:lnTo>
                      <a:pt x="13955" y="18569"/>
                    </a:lnTo>
                    <a:lnTo>
                      <a:pt x="14175" y="18635"/>
                    </a:lnTo>
                    <a:lnTo>
                      <a:pt x="14308" y="18811"/>
                    </a:lnTo>
                    <a:lnTo>
                      <a:pt x="14462" y="18988"/>
                    </a:lnTo>
                    <a:lnTo>
                      <a:pt x="14617" y="19165"/>
                    </a:lnTo>
                    <a:lnTo>
                      <a:pt x="14794" y="19341"/>
                    </a:lnTo>
                    <a:lnTo>
                      <a:pt x="15787" y="20026"/>
                    </a:lnTo>
                    <a:lnTo>
                      <a:pt x="16825" y="20688"/>
                    </a:lnTo>
                    <a:lnTo>
                      <a:pt x="16869" y="20666"/>
                    </a:lnTo>
                    <a:lnTo>
                      <a:pt x="16869" y="20644"/>
                    </a:lnTo>
                    <a:lnTo>
                      <a:pt x="16891" y="20556"/>
                    </a:lnTo>
                    <a:lnTo>
                      <a:pt x="17311" y="20909"/>
                    </a:lnTo>
                    <a:lnTo>
                      <a:pt x="17730" y="21262"/>
                    </a:lnTo>
                    <a:lnTo>
                      <a:pt x="18547" y="21792"/>
                    </a:lnTo>
                    <a:lnTo>
                      <a:pt x="19386" y="22322"/>
                    </a:lnTo>
                    <a:lnTo>
                      <a:pt x="19607" y="22388"/>
                    </a:lnTo>
                    <a:lnTo>
                      <a:pt x="19850" y="22454"/>
                    </a:lnTo>
                    <a:lnTo>
                      <a:pt x="19938" y="22609"/>
                    </a:lnTo>
                    <a:lnTo>
                      <a:pt x="20070" y="22741"/>
                    </a:lnTo>
                    <a:lnTo>
                      <a:pt x="20689" y="23139"/>
                    </a:lnTo>
                    <a:lnTo>
                      <a:pt x="21218" y="23448"/>
                    </a:lnTo>
                    <a:lnTo>
                      <a:pt x="21881" y="23801"/>
                    </a:lnTo>
                    <a:lnTo>
                      <a:pt x="23493" y="24596"/>
                    </a:lnTo>
                    <a:lnTo>
                      <a:pt x="23691" y="24596"/>
                    </a:lnTo>
                    <a:lnTo>
                      <a:pt x="23735" y="24618"/>
                    </a:lnTo>
                    <a:lnTo>
                      <a:pt x="24663" y="25104"/>
                    </a:lnTo>
                    <a:lnTo>
                      <a:pt x="25458" y="25435"/>
                    </a:lnTo>
                    <a:lnTo>
                      <a:pt x="26186" y="25722"/>
                    </a:lnTo>
                    <a:lnTo>
                      <a:pt x="26826" y="25965"/>
                    </a:lnTo>
                    <a:lnTo>
                      <a:pt x="27334" y="26142"/>
                    </a:lnTo>
                    <a:lnTo>
                      <a:pt x="27423" y="26164"/>
                    </a:lnTo>
                    <a:lnTo>
                      <a:pt x="27489" y="26142"/>
                    </a:lnTo>
                    <a:lnTo>
                      <a:pt x="27489" y="26119"/>
                    </a:lnTo>
                    <a:lnTo>
                      <a:pt x="27489" y="26053"/>
                    </a:lnTo>
                    <a:lnTo>
                      <a:pt x="27445" y="25965"/>
                    </a:lnTo>
                    <a:lnTo>
                      <a:pt x="27290" y="25766"/>
                    </a:lnTo>
                    <a:lnTo>
                      <a:pt x="27091" y="25545"/>
                    </a:lnTo>
                    <a:lnTo>
                      <a:pt x="26849" y="25258"/>
                    </a:lnTo>
                    <a:lnTo>
                      <a:pt x="26628" y="24993"/>
                    </a:lnTo>
                    <a:lnTo>
                      <a:pt x="26495" y="24817"/>
                    </a:lnTo>
                    <a:lnTo>
                      <a:pt x="26473" y="24751"/>
                    </a:lnTo>
                    <a:lnTo>
                      <a:pt x="26473" y="24728"/>
                    </a:lnTo>
                    <a:lnTo>
                      <a:pt x="26495" y="24706"/>
                    </a:lnTo>
                    <a:lnTo>
                      <a:pt x="26694" y="24662"/>
                    </a:lnTo>
                    <a:lnTo>
                      <a:pt x="27091" y="24662"/>
                    </a:lnTo>
                    <a:lnTo>
                      <a:pt x="27268" y="24684"/>
                    </a:lnTo>
                    <a:lnTo>
                      <a:pt x="27643" y="24773"/>
                    </a:lnTo>
                    <a:lnTo>
                      <a:pt x="28041" y="24883"/>
                    </a:lnTo>
                    <a:lnTo>
                      <a:pt x="28482" y="25038"/>
                    </a:lnTo>
                    <a:lnTo>
                      <a:pt x="29454" y="25391"/>
                    </a:lnTo>
                    <a:lnTo>
                      <a:pt x="30006" y="25567"/>
                    </a:lnTo>
                    <a:lnTo>
                      <a:pt x="30624" y="25722"/>
                    </a:lnTo>
                    <a:lnTo>
                      <a:pt x="30756" y="25766"/>
                    </a:lnTo>
                    <a:lnTo>
                      <a:pt x="30779" y="25744"/>
                    </a:lnTo>
                    <a:lnTo>
                      <a:pt x="30756" y="25700"/>
                    </a:lnTo>
                    <a:lnTo>
                      <a:pt x="30602" y="25590"/>
                    </a:lnTo>
                    <a:lnTo>
                      <a:pt x="30403" y="25457"/>
                    </a:lnTo>
                    <a:lnTo>
                      <a:pt x="30337" y="25413"/>
                    </a:lnTo>
                    <a:lnTo>
                      <a:pt x="30337" y="25347"/>
                    </a:lnTo>
                    <a:lnTo>
                      <a:pt x="30492" y="25325"/>
                    </a:lnTo>
                    <a:lnTo>
                      <a:pt x="30668" y="25325"/>
                    </a:lnTo>
                    <a:lnTo>
                      <a:pt x="30580" y="25280"/>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884" y="22256"/>
                    </a:lnTo>
                    <a:lnTo>
                      <a:pt x="25568" y="22653"/>
                    </a:lnTo>
                    <a:lnTo>
                      <a:pt x="26230" y="23051"/>
                    </a:lnTo>
                    <a:lnTo>
                      <a:pt x="26893" y="23470"/>
                    </a:lnTo>
                    <a:lnTo>
                      <a:pt x="25634" y="22830"/>
                    </a:lnTo>
                    <a:lnTo>
                      <a:pt x="24376" y="22167"/>
                    </a:lnTo>
                    <a:lnTo>
                      <a:pt x="23139" y="21483"/>
                    </a:lnTo>
                    <a:lnTo>
                      <a:pt x="21925" y="20754"/>
                    </a:lnTo>
                    <a:lnTo>
                      <a:pt x="21925" y="20754"/>
                    </a:lnTo>
                    <a:lnTo>
                      <a:pt x="23029" y="21328"/>
                    </a:lnTo>
                    <a:lnTo>
                      <a:pt x="24177" y="21858"/>
                    </a:lnTo>
                    <a:lnTo>
                      <a:pt x="24177" y="21858"/>
                    </a:lnTo>
                    <a:lnTo>
                      <a:pt x="23161" y="21306"/>
                    </a:lnTo>
                    <a:lnTo>
                      <a:pt x="22168" y="20732"/>
                    </a:lnTo>
                    <a:lnTo>
                      <a:pt x="21174" y="20158"/>
                    </a:lnTo>
                    <a:lnTo>
                      <a:pt x="20203" y="19540"/>
                    </a:lnTo>
                    <a:lnTo>
                      <a:pt x="20931" y="19827"/>
                    </a:lnTo>
                    <a:lnTo>
                      <a:pt x="21660" y="20158"/>
                    </a:lnTo>
                    <a:lnTo>
                      <a:pt x="22389" y="20511"/>
                    </a:lnTo>
                    <a:lnTo>
                      <a:pt x="23139" y="20865"/>
                    </a:lnTo>
                    <a:lnTo>
                      <a:pt x="23139" y="20865"/>
                    </a:lnTo>
                    <a:lnTo>
                      <a:pt x="22190" y="20357"/>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1925" y="19871"/>
                    </a:lnTo>
                    <a:lnTo>
                      <a:pt x="21682" y="19783"/>
                    </a:lnTo>
                    <a:lnTo>
                      <a:pt x="21682" y="19783"/>
                    </a:lnTo>
                    <a:lnTo>
                      <a:pt x="23117" y="20600"/>
                    </a:lnTo>
                    <a:lnTo>
                      <a:pt x="24552" y="21373"/>
                    </a:lnTo>
                    <a:lnTo>
                      <a:pt x="25987" y="22101"/>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6033" y="25634"/>
                    </a:lnTo>
                    <a:lnTo>
                      <a:pt x="34907" y="25170"/>
                    </a:lnTo>
                    <a:lnTo>
                      <a:pt x="33803" y="24684"/>
                    </a:lnTo>
                    <a:lnTo>
                      <a:pt x="32953" y="24259"/>
                    </a:lnTo>
                    <a:lnTo>
                      <a:pt x="32953" y="24259"/>
                    </a:lnTo>
                    <a:lnTo>
                      <a:pt x="33119" y="24309"/>
                    </a:lnTo>
                    <a:lnTo>
                      <a:pt x="33605" y="24464"/>
                    </a:lnTo>
                    <a:lnTo>
                      <a:pt x="33605" y="24464"/>
                    </a:lnTo>
                    <a:lnTo>
                      <a:pt x="32810" y="24154"/>
                    </a:lnTo>
                    <a:lnTo>
                      <a:pt x="32037" y="23845"/>
                    </a:lnTo>
                    <a:lnTo>
                      <a:pt x="30469" y="23205"/>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8306" y="21880"/>
                    </a:lnTo>
                    <a:lnTo>
                      <a:pt x="29500" y="22407"/>
                    </a:lnTo>
                    <a:lnTo>
                      <a:pt x="29500" y="22407"/>
                    </a:lnTo>
                    <a:lnTo>
                      <a:pt x="28902" y="22167"/>
                    </a:lnTo>
                    <a:lnTo>
                      <a:pt x="29608" y="22476"/>
                    </a:lnTo>
                    <a:lnTo>
                      <a:pt x="30293" y="22786"/>
                    </a:lnTo>
                    <a:lnTo>
                      <a:pt x="30977" y="23117"/>
                    </a:lnTo>
                    <a:lnTo>
                      <a:pt x="31684" y="23492"/>
                    </a:lnTo>
                    <a:lnTo>
                      <a:pt x="31551" y="23470"/>
                    </a:lnTo>
                    <a:lnTo>
                      <a:pt x="31419" y="23426"/>
                    </a:lnTo>
                    <a:lnTo>
                      <a:pt x="31110" y="23338"/>
                    </a:lnTo>
                    <a:lnTo>
                      <a:pt x="30801" y="23227"/>
                    </a:lnTo>
                    <a:lnTo>
                      <a:pt x="30690" y="23183"/>
                    </a:lnTo>
                    <a:lnTo>
                      <a:pt x="30492" y="23183"/>
                    </a:lnTo>
                    <a:lnTo>
                      <a:pt x="31529" y="23602"/>
                    </a:lnTo>
                    <a:lnTo>
                      <a:pt x="32567" y="24000"/>
                    </a:lnTo>
                    <a:lnTo>
                      <a:pt x="33627" y="24331"/>
                    </a:lnTo>
                    <a:lnTo>
                      <a:pt x="34709" y="24640"/>
                    </a:lnTo>
                    <a:lnTo>
                      <a:pt x="35194" y="24751"/>
                    </a:lnTo>
                    <a:lnTo>
                      <a:pt x="35371"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3759" y="23558"/>
                    </a:lnTo>
                    <a:lnTo>
                      <a:pt x="32567" y="23051"/>
                    </a:lnTo>
                    <a:lnTo>
                      <a:pt x="31375" y="22543"/>
                    </a:lnTo>
                    <a:lnTo>
                      <a:pt x="30227" y="22013"/>
                    </a:lnTo>
                    <a:lnTo>
                      <a:pt x="27952" y="20975"/>
                    </a:lnTo>
                    <a:lnTo>
                      <a:pt x="26804" y="20467"/>
                    </a:lnTo>
                    <a:lnTo>
                      <a:pt x="25656" y="19982"/>
                    </a:lnTo>
                    <a:lnTo>
                      <a:pt x="25104" y="19783"/>
                    </a:lnTo>
                    <a:lnTo>
                      <a:pt x="24552" y="19584"/>
                    </a:lnTo>
                    <a:lnTo>
                      <a:pt x="23448" y="19120"/>
                    </a:lnTo>
                    <a:lnTo>
                      <a:pt x="22367" y="18635"/>
                    </a:lnTo>
                    <a:lnTo>
                      <a:pt x="21285" y="18127"/>
                    </a:lnTo>
                    <a:lnTo>
                      <a:pt x="20048" y="17354"/>
                    </a:lnTo>
                    <a:lnTo>
                      <a:pt x="19452" y="17001"/>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9406" y="11172"/>
                    </a:lnTo>
                    <a:lnTo>
                      <a:pt x="8567" y="10444"/>
                    </a:lnTo>
                    <a:lnTo>
                      <a:pt x="7750" y="9693"/>
                    </a:lnTo>
                    <a:lnTo>
                      <a:pt x="7331" y="9295"/>
                    </a:lnTo>
                    <a:lnTo>
                      <a:pt x="6933" y="8898"/>
                    </a:lnTo>
                    <a:lnTo>
                      <a:pt x="6139" y="8125"/>
                    </a:lnTo>
                    <a:lnTo>
                      <a:pt x="5388" y="7286"/>
                    </a:lnTo>
                    <a:lnTo>
                      <a:pt x="5013" y="6867"/>
                    </a:lnTo>
                    <a:lnTo>
                      <a:pt x="4681" y="6447"/>
                    </a:lnTo>
                    <a:lnTo>
                      <a:pt x="3975" y="5586"/>
                    </a:lnTo>
                    <a:lnTo>
                      <a:pt x="3357" y="4725"/>
                    </a:lnTo>
                    <a:lnTo>
                      <a:pt x="3048" y="4284"/>
                    </a:lnTo>
                    <a:lnTo>
                      <a:pt x="2783" y="3864"/>
                    </a:lnTo>
                    <a:lnTo>
                      <a:pt x="2584" y="3445"/>
                    </a:lnTo>
                    <a:lnTo>
                      <a:pt x="2518" y="3268"/>
                    </a:lnTo>
                    <a:lnTo>
                      <a:pt x="2452" y="3069"/>
                    </a:lnTo>
                    <a:lnTo>
                      <a:pt x="2407" y="2915"/>
                    </a:lnTo>
                    <a:lnTo>
                      <a:pt x="2385" y="2760"/>
                    </a:lnTo>
                    <a:lnTo>
                      <a:pt x="2407" y="2606"/>
                    </a:lnTo>
                    <a:lnTo>
                      <a:pt x="2407" y="2561"/>
                    </a:lnTo>
                    <a:lnTo>
                      <a:pt x="2429" y="2517"/>
                    </a:lnTo>
                    <a:lnTo>
                      <a:pt x="2429" y="2429"/>
                    </a:lnTo>
                    <a:lnTo>
                      <a:pt x="2452" y="2407"/>
                    </a:lnTo>
                    <a:lnTo>
                      <a:pt x="2496" y="2363"/>
                    </a:lnTo>
                    <a:lnTo>
                      <a:pt x="2628" y="2274"/>
                    </a:lnTo>
                    <a:lnTo>
                      <a:pt x="2672" y="2252"/>
                    </a:lnTo>
                    <a:lnTo>
                      <a:pt x="2783" y="2252"/>
                    </a:lnTo>
                    <a:lnTo>
                      <a:pt x="2768" y="2223"/>
                    </a:lnTo>
                    <a:lnTo>
                      <a:pt x="2739" y="2208"/>
                    </a:lnTo>
                    <a:lnTo>
                      <a:pt x="2716" y="2208"/>
                    </a:lnTo>
                    <a:lnTo>
                      <a:pt x="2650" y="2230"/>
                    </a:lnTo>
                    <a:lnTo>
                      <a:pt x="2584" y="2252"/>
                    </a:lnTo>
                    <a:lnTo>
                      <a:pt x="2496" y="2319"/>
                    </a:lnTo>
                    <a:lnTo>
                      <a:pt x="2429" y="2363"/>
                    </a:lnTo>
                    <a:lnTo>
                      <a:pt x="2385" y="2407"/>
                    </a:lnTo>
                    <a:lnTo>
                      <a:pt x="2363" y="2451"/>
                    </a:lnTo>
                    <a:lnTo>
                      <a:pt x="2341" y="2561"/>
                    </a:lnTo>
                    <a:lnTo>
                      <a:pt x="2319" y="2583"/>
                    </a:lnTo>
                    <a:lnTo>
                      <a:pt x="2297" y="2650"/>
                    </a:lnTo>
                    <a:lnTo>
                      <a:pt x="2253" y="2804"/>
                    </a:lnTo>
                    <a:lnTo>
                      <a:pt x="2209" y="3113"/>
                    </a:lnTo>
                    <a:lnTo>
                      <a:pt x="2098" y="3003"/>
                    </a:lnTo>
                    <a:lnTo>
                      <a:pt x="2010" y="2893"/>
                    </a:lnTo>
                    <a:lnTo>
                      <a:pt x="1966" y="3003"/>
                    </a:lnTo>
                    <a:lnTo>
                      <a:pt x="1944" y="3113"/>
                    </a:lnTo>
                    <a:lnTo>
                      <a:pt x="1944" y="3268"/>
                    </a:lnTo>
                    <a:lnTo>
                      <a:pt x="1966" y="3445"/>
                    </a:lnTo>
                    <a:lnTo>
                      <a:pt x="2054" y="3798"/>
                    </a:lnTo>
                    <a:lnTo>
                      <a:pt x="2164" y="4107"/>
                    </a:lnTo>
                    <a:lnTo>
                      <a:pt x="2076" y="4041"/>
                    </a:lnTo>
                    <a:lnTo>
                      <a:pt x="2010" y="3930"/>
                    </a:lnTo>
                    <a:lnTo>
                      <a:pt x="1988" y="3842"/>
                    </a:lnTo>
                    <a:lnTo>
                      <a:pt x="1944" y="3709"/>
                    </a:lnTo>
                    <a:lnTo>
                      <a:pt x="2010" y="4019"/>
                    </a:lnTo>
                    <a:lnTo>
                      <a:pt x="1877" y="3776"/>
                    </a:lnTo>
                    <a:lnTo>
                      <a:pt x="1767" y="3511"/>
                    </a:lnTo>
                    <a:lnTo>
                      <a:pt x="1657" y="3224"/>
                    </a:lnTo>
                    <a:lnTo>
                      <a:pt x="1590" y="2915"/>
                    </a:lnTo>
                    <a:lnTo>
                      <a:pt x="1568" y="2628"/>
                    </a:lnTo>
                    <a:lnTo>
                      <a:pt x="1590" y="2473"/>
                    </a:lnTo>
                    <a:lnTo>
                      <a:pt x="1590" y="2385"/>
                    </a:lnTo>
                    <a:lnTo>
                      <a:pt x="1590" y="2341"/>
                    </a:lnTo>
                    <a:lnTo>
                      <a:pt x="1635" y="2208"/>
                    </a:lnTo>
                    <a:lnTo>
                      <a:pt x="1679" y="2098"/>
                    </a:lnTo>
                    <a:lnTo>
                      <a:pt x="1789" y="1877"/>
                    </a:lnTo>
                    <a:lnTo>
                      <a:pt x="1922" y="1700"/>
                    </a:lnTo>
                    <a:lnTo>
                      <a:pt x="2054" y="1546"/>
                    </a:lnTo>
                    <a:lnTo>
                      <a:pt x="2297" y="1347"/>
                    </a:lnTo>
                    <a:lnTo>
                      <a:pt x="2385" y="1259"/>
                    </a:lnTo>
                    <a:lnTo>
                      <a:pt x="2452" y="1192"/>
                    </a:lnTo>
                    <a:lnTo>
                      <a:pt x="2452" y="1126"/>
                    </a:lnTo>
                    <a:lnTo>
                      <a:pt x="2429" y="1038"/>
                    </a:lnTo>
                    <a:lnTo>
                      <a:pt x="2385" y="994"/>
                    </a:lnTo>
                    <a:lnTo>
                      <a:pt x="2319" y="950"/>
                    </a:lnTo>
                    <a:lnTo>
                      <a:pt x="2231" y="928"/>
                    </a:lnTo>
                    <a:lnTo>
                      <a:pt x="2142" y="928"/>
                    </a:lnTo>
                    <a:lnTo>
                      <a:pt x="1988" y="950"/>
                    </a:lnTo>
                    <a:lnTo>
                      <a:pt x="1789" y="1016"/>
                    </a:lnTo>
                    <a:lnTo>
                      <a:pt x="1679" y="1060"/>
                    </a:lnTo>
                    <a:lnTo>
                      <a:pt x="1568" y="1148"/>
                    </a:lnTo>
                    <a:lnTo>
                      <a:pt x="1436" y="1237"/>
                    </a:lnTo>
                    <a:lnTo>
                      <a:pt x="1325" y="1347"/>
                    </a:lnTo>
                    <a:lnTo>
                      <a:pt x="1215" y="1480"/>
                    </a:lnTo>
                    <a:lnTo>
                      <a:pt x="1105" y="1634"/>
                    </a:lnTo>
                    <a:lnTo>
                      <a:pt x="1016" y="1789"/>
                    </a:lnTo>
                    <a:lnTo>
                      <a:pt x="928" y="1965"/>
                    </a:lnTo>
                    <a:lnTo>
                      <a:pt x="884" y="2164"/>
                    </a:lnTo>
                    <a:lnTo>
                      <a:pt x="840" y="2385"/>
                    </a:lnTo>
                    <a:lnTo>
                      <a:pt x="818" y="2583"/>
                    </a:lnTo>
                    <a:lnTo>
                      <a:pt x="818" y="2804"/>
                    </a:lnTo>
                    <a:lnTo>
                      <a:pt x="840" y="3003"/>
                    </a:lnTo>
                    <a:lnTo>
                      <a:pt x="884" y="3224"/>
                    </a:lnTo>
                    <a:lnTo>
                      <a:pt x="928" y="3445"/>
                    </a:lnTo>
                    <a:lnTo>
                      <a:pt x="972" y="3643"/>
                    </a:lnTo>
                    <a:lnTo>
                      <a:pt x="1127" y="4041"/>
                    </a:lnTo>
                    <a:lnTo>
                      <a:pt x="1303" y="4416"/>
                    </a:lnTo>
                    <a:lnTo>
                      <a:pt x="1480" y="4769"/>
                    </a:lnTo>
                    <a:lnTo>
                      <a:pt x="1679" y="5100"/>
                    </a:lnTo>
                    <a:lnTo>
                      <a:pt x="1436" y="4858"/>
                    </a:lnTo>
                    <a:lnTo>
                      <a:pt x="1237" y="4615"/>
                    </a:lnTo>
                    <a:lnTo>
                      <a:pt x="1016" y="4328"/>
                    </a:lnTo>
                    <a:lnTo>
                      <a:pt x="840" y="4019"/>
                    </a:lnTo>
                    <a:lnTo>
                      <a:pt x="685" y="3665"/>
                    </a:lnTo>
                    <a:lnTo>
                      <a:pt x="553" y="3290"/>
                    </a:lnTo>
                    <a:lnTo>
                      <a:pt x="509" y="3091"/>
                    </a:lnTo>
                    <a:lnTo>
                      <a:pt x="486" y="2870"/>
                    </a:lnTo>
                    <a:lnTo>
                      <a:pt x="464" y="2672"/>
                    </a:lnTo>
                    <a:lnTo>
                      <a:pt x="464" y="2451"/>
                    </a:lnTo>
                    <a:lnTo>
                      <a:pt x="464" y="2230"/>
                    </a:lnTo>
                    <a:lnTo>
                      <a:pt x="509" y="1987"/>
                    </a:lnTo>
                    <a:lnTo>
                      <a:pt x="575" y="1767"/>
                    </a:lnTo>
                    <a:lnTo>
                      <a:pt x="663" y="1546"/>
                    </a:lnTo>
                    <a:lnTo>
                      <a:pt x="751" y="1347"/>
                    </a:lnTo>
                    <a:lnTo>
                      <a:pt x="884" y="1170"/>
                    </a:lnTo>
                    <a:lnTo>
                      <a:pt x="994" y="972"/>
                    </a:lnTo>
                    <a:lnTo>
                      <a:pt x="1149" y="817"/>
                    </a:lnTo>
                    <a:lnTo>
                      <a:pt x="1303" y="663"/>
                    </a:lnTo>
                    <a:lnTo>
                      <a:pt x="1480" y="530"/>
                    </a:lnTo>
                    <a:lnTo>
                      <a:pt x="1679" y="398"/>
                    </a:lnTo>
                    <a:lnTo>
                      <a:pt x="1877" y="287"/>
                    </a:lnTo>
                    <a:lnTo>
                      <a:pt x="2098" y="199"/>
                    </a:lnTo>
                    <a:lnTo>
                      <a:pt x="2341" y="133"/>
                    </a:lnTo>
                    <a:lnTo>
                      <a:pt x="2452" y="111"/>
                    </a:lnTo>
                    <a:lnTo>
                      <a:pt x="2871" y="111"/>
                    </a:lnTo>
                    <a:lnTo>
                      <a:pt x="2606" y="44"/>
                    </a:lnTo>
                    <a:lnTo>
                      <a:pt x="2385" y="22"/>
                    </a:lnTo>
                    <a:lnTo>
                      <a:pt x="2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9"/>
              <p:cNvSpPr/>
              <p:nvPr/>
            </p:nvSpPr>
            <p:spPr>
              <a:xfrm>
                <a:off x="2465650" y="4147725"/>
                <a:ext cx="25" cy="1675"/>
              </a:xfrm>
              <a:custGeom>
                <a:avLst/>
                <a:gdLst/>
                <a:ahLst/>
                <a:cxnLst/>
                <a:rect l="l" t="t" r="r" b="b"/>
                <a:pathLst>
                  <a:path w="1" h="67" fill="none" extrusionOk="0">
                    <a:moveTo>
                      <a:pt x="1" y="0"/>
                    </a:moveTo>
                    <a:lnTo>
                      <a:pt x="1" y="0"/>
                    </a:lnTo>
                    <a:lnTo>
                      <a:pt x="1" y="66"/>
                    </a:lnTo>
                    <a:lnTo>
                      <a:pt x="1" y="66"/>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9"/>
              <p:cNvSpPr/>
              <p:nvPr/>
            </p:nvSpPr>
            <p:spPr>
              <a:xfrm>
                <a:off x="2486075" y="4111300"/>
                <a:ext cx="575" cy="1675"/>
              </a:xfrm>
              <a:custGeom>
                <a:avLst/>
                <a:gdLst/>
                <a:ahLst/>
                <a:cxnLst/>
                <a:rect l="l" t="t" r="r" b="b"/>
                <a:pathLst>
                  <a:path w="23" h="67" fill="none" extrusionOk="0">
                    <a:moveTo>
                      <a:pt x="1" y="0"/>
                    </a:moveTo>
                    <a:lnTo>
                      <a:pt x="23" y="44"/>
                    </a:lnTo>
                    <a:lnTo>
                      <a:pt x="23" y="66"/>
                    </a:lnTo>
                    <a:lnTo>
                      <a:pt x="1" y="22"/>
                    </a:lnTo>
                    <a:lnTo>
                      <a:pt x="1" y="22"/>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9"/>
              <p:cNvSpPr/>
              <p:nvPr/>
            </p:nvSpPr>
            <p:spPr>
              <a:xfrm>
                <a:off x="2485525" y="4110725"/>
                <a:ext cx="575" cy="600"/>
              </a:xfrm>
              <a:custGeom>
                <a:avLst/>
                <a:gdLst/>
                <a:ahLst/>
                <a:cxnLst/>
                <a:rect l="l" t="t" r="r" b="b"/>
                <a:pathLst>
                  <a:path w="23" h="24" fill="none" extrusionOk="0">
                    <a:moveTo>
                      <a:pt x="1" y="1"/>
                    </a:moveTo>
                    <a:lnTo>
                      <a:pt x="1" y="1"/>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9"/>
              <p:cNvSpPr/>
              <p:nvPr/>
            </p:nvSpPr>
            <p:spPr>
              <a:xfrm>
                <a:off x="2485525" y="4110175"/>
                <a:ext cx="25" cy="575"/>
              </a:xfrm>
              <a:custGeom>
                <a:avLst/>
                <a:gdLst/>
                <a:ahLst/>
                <a:cxnLst/>
                <a:rect l="l" t="t" r="r" b="b"/>
                <a:pathLst>
                  <a:path w="1" h="23" fill="none" extrusionOk="0">
                    <a:moveTo>
                      <a:pt x="1" y="1"/>
                    </a:moveTo>
                    <a:lnTo>
                      <a:pt x="1" y="1"/>
                    </a:lnTo>
                    <a:lnTo>
                      <a:pt x="1" y="1"/>
                    </a:lnTo>
                    <a:lnTo>
                      <a:pt x="1" y="23"/>
                    </a:lnTo>
                    <a:lnTo>
                      <a:pt x="1"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9"/>
              <p:cNvSpPr/>
              <p:nvPr/>
            </p:nvSpPr>
            <p:spPr>
              <a:xfrm>
                <a:off x="2483875" y="4105775"/>
                <a:ext cx="1675" cy="4425"/>
              </a:xfrm>
              <a:custGeom>
                <a:avLst/>
                <a:gdLst/>
                <a:ahLst/>
                <a:cxnLst/>
                <a:rect l="l" t="t" r="r" b="b"/>
                <a:pathLst>
                  <a:path w="67" h="177" fill="none" extrusionOk="0">
                    <a:moveTo>
                      <a:pt x="0" y="0"/>
                    </a:moveTo>
                    <a:lnTo>
                      <a:pt x="0" y="0"/>
                    </a:lnTo>
                    <a:lnTo>
                      <a:pt x="44" y="155"/>
                    </a:lnTo>
                    <a:lnTo>
                      <a:pt x="44" y="155"/>
                    </a:lnTo>
                    <a:lnTo>
                      <a:pt x="67" y="177"/>
                    </a:lnTo>
                    <a:lnTo>
                      <a:pt x="67" y="177"/>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9"/>
              <p:cNvSpPr/>
              <p:nvPr/>
            </p:nvSpPr>
            <p:spPr>
              <a:xfrm>
                <a:off x="2483325" y="4103000"/>
                <a:ext cx="575" cy="2800"/>
              </a:xfrm>
              <a:custGeom>
                <a:avLst/>
                <a:gdLst/>
                <a:ahLst/>
                <a:cxnLst/>
                <a:rect l="l" t="t" r="r" b="b"/>
                <a:pathLst>
                  <a:path w="23" h="112" fill="none" extrusionOk="0">
                    <a:moveTo>
                      <a:pt x="0" y="1"/>
                    </a:moveTo>
                    <a:lnTo>
                      <a:pt x="0" y="1"/>
                    </a:lnTo>
                    <a:lnTo>
                      <a:pt x="22" y="111"/>
                    </a:lnTo>
                    <a:lnTo>
                      <a:pt x="22" y="11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9"/>
              <p:cNvSpPr/>
              <p:nvPr/>
            </p:nvSpPr>
            <p:spPr>
              <a:xfrm>
                <a:off x="2483325" y="4103000"/>
                <a:ext cx="25" cy="25"/>
              </a:xfrm>
              <a:custGeom>
                <a:avLst/>
                <a:gdLst/>
                <a:ahLst/>
                <a:cxnLst/>
                <a:rect l="l" t="t" r="r" b="b"/>
                <a:pathLst>
                  <a:path w="1" h="1" fill="none" extrusionOk="0">
                    <a:moveTo>
                      <a:pt x="0" y="1"/>
                    </a:moveTo>
                    <a:lnTo>
                      <a:pt x="0" y="1"/>
                    </a:lnTo>
                    <a:lnTo>
                      <a:pt x="0" y="1"/>
                    </a:lnTo>
                    <a:lnTo>
                      <a:pt x="0" y="1"/>
                    </a:lnTo>
                    <a:lnTo>
                      <a:pt x="0" y="1"/>
                    </a:lnTo>
                    <a:lnTo>
                      <a:pt x="0" y="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9"/>
              <p:cNvSpPr/>
              <p:nvPr/>
            </p:nvSpPr>
            <p:spPr>
              <a:xfrm>
                <a:off x="2482775" y="4101900"/>
                <a:ext cx="575" cy="575"/>
              </a:xfrm>
              <a:custGeom>
                <a:avLst/>
                <a:gdLst/>
                <a:ahLst/>
                <a:cxnLst/>
                <a:rect l="l" t="t" r="r" b="b"/>
                <a:pathLst>
                  <a:path w="23" h="23" fill="none" extrusionOk="0">
                    <a:moveTo>
                      <a:pt x="0" y="1"/>
                    </a:moveTo>
                    <a:lnTo>
                      <a:pt x="0" y="1"/>
                    </a:lnTo>
                    <a:lnTo>
                      <a:pt x="22" y="23"/>
                    </a:lnTo>
                    <a:lnTo>
                      <a:pt x="22" y="23"/>
                    </a:lnTo>
                    <a:lnTo>
                      <a:pt x="22" y="1"/>
                    </a:lnTo>
                    <a:lnTo>
                      <a:pt x="22" y="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9"/>
              <p:cNvSpPr/>
              <p:nvPr/>
            </p:nvSpPr>
            <p:spPr>
              <a:xfrm>
                <a:off x="2481650" y="4101900"/>
                <a:ext cx="1150" cy="25"/>
              </a:xfrm>
              <a:custGeom>
                <a:avLst/>
                <a:gdLst/>
                <a:ahLst/>
                <a:cxnLst/>
                <a:rect l="l" t="t" r="r" b="b"/>
                <a:pathLst>
                  <a:path w="46" h="1" fill="none" extrusionOk="0">
                    <a:moveTo>
                      <a:pt x="1" y="1"/>
                    </a:moveTo>
                    <a:lnTo>
                      <a:pt x="1" y="1"/>
                    </a:lnTo>
                    <a:lnTo>
                      <a:pt x="45" y="1"/>
                    </a:lnTo>
                    <a:lnTo>
                      <a:pt x="45"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9"/>
              <p:cNvSpPr/>
              <p:nvPr/>
            </p:nvSpPr>
            <p:spPr>
              <a:xfrm>
                <a:off x="2481650" y="4101900"/>
                <a:ext cx="3350" cy="1675"/>
              </a:xfrm>
              <a:custGeom>
                <a:avLst/>
                <a:gdLst/>
                <a:ahLst/>
                <a:cxnLst/>
                <a:rect l="l" t="t" r="r" b="b"/>
                <a:pathLst>
                  <a:path w="134" h="67" fill="none" extrusionOk="0">
                    <a:moveTo>
                      <a:pt x="1" y="1"/>
                    </a:moveTo>
                    <a:lnTo>
                      <a:pt x="1" y="1"/>
                    </a:lnTo>
                    <a:lnTo>
                      <a:pt x="67" y="23"/>
                    </a:lnTo>
                    <a:lnTo>
                      <a:pt x="67" y="23"/>
                    </a:lnTo>
                    <a:lnTo>
                      <a:pt x="67" y="45"/>
                    </a:lnTo>
                    <a:lnTo>
                      <a:pt x="67" y="45"/>
                    </a:lnTo>
                    <a:lnTo>
                      <a:pt x="67" y="23"/>
                    </a:lnTo>
                    <a:lnTo>
                      <a:pt x="67" y="23"/>
                    </a:lnTo>
                    <a:lnTo>
                      <a:pt x="67" y="23"/>
                    </a:lnTo>
                    <a:lnTo>
                      <a:pt x="67" y="23"/>
                    </a:lnTo>
                    <a:lnTo>
                      <a:pt x="133" y="67"/>
                    </a:lnTo>
                    <a:lnTo>
                      <a:pt x="67" y="23"/>
                    </a:lnTo>
                    <a:lnTo>
                      <a:pt x="67" y="23"/>
                    </a:lnTo>
                    <a:lnTo>
                      <a:pt x="67" y="23"/>
                    </a:lnTo>
                    <a:lnTo>
                      <a:pt x="67" y="23"/>
                    </a:lnTo>
                    <a:lnTo>
                      <a:pt x="67" y="23"/>
                    </a:lnTo>
                    <a:lnTo>
                      <a:pt x="23"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9"/>
              <p:cNvSpPr/>
              <p:nvPr/>
            </p:nvSpPr>
            <p:spPr>
              <a:xfrm>
                <a:off x="2481650" y="4101900"/>
                <a:ext cx="25" cy="25"/>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9"/>
              <p:cNvSpPr/>
              <p:nvPr/>
            </p:nvSpPr>
            <p:spPr>
              <a:xfrm>
                <a:off x="2481100" y="4101350"/>
                <a:ext cx="575" cy="575"/>
              </a:xfrm>
              <a:custGeom>
                <a:avLst/>
                <a:gdLst/>
                <a:ahLst/>
                <a:cxnLst/>
                <a:rect l="l" t="t" r="r" b="b"/>
                <a:pathLst>
                  <a:path w="23" h="23" fill="none" extrusionOk="0">
                    <a:moveTo>
                      <a:pt x="1" y="1"/>
                    </a:moveTo>
                    <a:lnTo>
                      <a:pt x="1" y="1"/>
                    </a:lnTo>
                    <a:lnTo>
                      <a:pt x="23" y="23"/>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9"/>
              <p:cNvSpPr/>
              <p:nvPr/>
            </p:nvSpPr>
            <p:spPr>
              <a:xfrm>
                <a:off x="2481100" y="4101350"/>
                <a:ext cx="575" cy="575"/>
              </a:xfrm>
              <a:custGeom>
                <a:avLst/>
                <a:gdLst/>
                <a:ahLst/>
                <a:cxnLst/>
                <a:rect l="l" t="t" r="r" b="b"/>
                <a:pathLst>
                  <a:path w="23" h="23" fill="none" extrusionOk="0">
                    <a:moveTo>
                      <a:pt x="1" y="1"/>
                    </a:moveTo>
                    <a:lnTo>
                      <a:pt x="1" y="1"/>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9"/>
              <p:cNvSpPr/>
              <p:nvPr/>
            </p:nvSpPr>
            <p:spPr>
              <a:xfrm>
                <a:off x="3116425" y="4665475"/>
                <a:ext cx="16025" cy="3875"/>
              </a:xfrm>
              <a:custGeom>
                <a:avLst/>
                <a:gdLst/>
                <a:ahLst/>
                <a:cxnLst/>
                <a:rect l="l" t="t" r="r" b="b"/>
                <a:pathLst>
                  <a:path w="641" h="155" fill="none" extrusionOk="0">
                    <a:moveTo>
                      <a:pt x="641" y="155"/>
                    </a:moveTo>
                    <a:lnTo>
                      <a:pt x="641" y="155"/>
                    </a:lnTo>
                    <a:lnTo>
                      <a:pt x="1" y="0"/>
                    </a:lnTo>
                    <a:lnTo>
                      <a:pt x="1" y="0"/>
                    </a:lnTo>
                    <a:lnTo>
                      <a:pt x="398" y="44"/>
                    </a:lnTo>
                    <a:lnTo>
                      <a:pt x="398" y="44"/>
                    </a:lnTo>
                    <a:lnTo>
                      <a:pt x="641" y="155"/>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9"/>
              <p:cNvSpPr/>
              <p:nvPr/>
            </p:nvSpPr>
            <p:spPr>
              <a:xfrm>
                <a:off x="2802900" y="4477250"/>
                <a:ext cx="162300" cy="98275"/>
              </a:xfrm>
              <a:custGeom>
                <a:avLst/>
                <a:gdLst/>
                <a:ahLst/>
                <a:cxnLst/>
                <a:rect l="l" t="t" r="r" b="b"/>
                <a:pathLst>
                  <a:path w="6492" h="3931" fill="none" extrusionOk="0">
                    <a:moveTo>
                      <a:pt x="1789" y="1126"/>
                    </a:moveTo>
                    <a:lnTo>
                      <a:pt x="1789" y="1126"/>
                    </a:lnTo>
                    <a:lnTo>
                      <a:pt x="884" y="574"/>
                    </a:lnTo>
                    <a:lnTo>
                      <a:pt x="442" y="287"/>
                    </a:lnTo>
                    <a:lnTo>
                      <a:pt x="1" y="0"/>
                    </a:lnTo>
                    <a:lnTo>
                      <a:pt x="1" y="0"/>
                    </a:lnTo>
                    <a:lnTo>
                      <a:pt x="663" y="331"/>
                    </a:lnTo>
                    <a:lnTo>
                      <a:pt x="1016" y="508"/>
                    </a:lnTo>
                    <a:lnTo>
                      <a:pt x="1326" y="707"/>
                    </a:lnTo>
                    <a:lnTo>
                      <a:pt x="1326" y="707"/>
                    </a:lnTo>
                    <a:lnTo>
                      <a:pt x="2032" y="1170"/>
                    </a:lnTo>
                    <a:lnTo>
                      <a:pt x="2739" y="1612"/>
                    </a:lnTo>
                    <a:lnTo>
                      <a:pt x="3026" y="1789"/>
                    </a:lnTo>
                    <a:lnTo>
                      <a:pt x="2871" y="1700"/>
                    </a:lnTo>
                    <a:lnTo>
                      <a:pt x="2871" y="1700"/>
                    </a:lnTo>
                    <a:lnTo>
                      <a:pt x="3776" y="2274"/>
                    </a:lnTo>
                    <a:lnTo>
                      <a:pt x="4682" y="2848"/>
                    </a:lnTo>
                    <a:lnTo>
                      <a:pt x="4682" y="2848"/>
                    </a:lnTo>
                    <a:lnTo>
                      <a:pt x="6492" y="3930"/>
                    </a:lnTo>
                    <a:lnTo>
                      <a:pt x="6492" y="3930"/>
                    </a:lnTo>
                    <a:lnTo>
                      <a:pt x="5145" y="3246"/>
                    </a:lnTo>
                    <a:lnTo>
                      <a:pt x="3798" y="2495"/>
                    </a:lnTo>
                    <a:lnTo>
                      <a:pt x="2518" y="1745"/>
                    </a:lnTo>
                    <a:lnTo>
                      <a:pt x="1878" y="1325"/>
                    </a:lnTo>
                    <a:lnTo>
                      <a:pt x="1237" y="928"/>
                    </a:lnTo>
                    <a:lnTo>
                      <a:pt x="1237" y="928"/>
                    </a:lnTo>
                    <a:lnTo>
                      <a:pt x="1502" y="994"/>
                    </a:lnTo>
                    <a:lnTo>
                      <a:pt x="1789" y="1126"/>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9"/>
              <p:cNvSpPr/>
              <p:nvPr/>
            </p:nvSpPr>
            <p:spPr>
              <a:xfrm>
                <a:off x="2677600" y="4449100"/>
                <a:ext cx="37575" cy="34800"/>
              </a:xfrm>
              <a:custGeom>
                <a:avLst/>
                <a:gdLst/>
                <a:ahLst/>
                <a:cxnLst/>
                <a:rect l="l" t="t" r="r" b="b"/>
                <a:pathLst>
                  <a:path w="1503" h="1392" fill="none" extrusionOk="0">
                    <a:moveTo>
                      <a:pt x="1502" y="1391"/>
                    </a:moveTo>
                    <a:lnTo>
                      <a:pt x="1502" y="1391"/>
                    </a:lnTo>
                    <a:lnTo>
                      <a:pt x="752" y="707"/>
                    </a:lnTo>
                    <a:lnTo>
                      <a:pt x="1" y="0"/>
                    </a:lnTo>
                    <a:lnTo>
                      <a:pt x="1" y="0"/>
                    </a:lnTo>
                    <a:lnTo>
                      <a:pt x="420" y="331"/>
                    </a:lnTo>
                    <a:lnTo>
                      <a:pt x="840" y="641"/>
                    </a:lnTo>
                    <a:lnTo>
                      <a:pt x="1017" y="795"/>
                    </a:lnTo>
                    <a:lnTo>
                      <a:pt x="1193" y="972"/>
                    </a:lnTo>
                    <a:lnTo>
                      <a:pt x="1348" y="1170"/>
                    </a:lnTo>
                    <a:lnTo>
                      <a:pt x="1502" y="139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9"/>
              <p:cNvSpPr/>
              <p:nvPr/>
            </p:nvSpPr>
            <p:spPr>
              <a:xfrm>
                <a:off x="2670975" y="4372925"/>
                <a:ext cx="131950" cy="104350"/>
              </a:xfrm>
              <a:custGeom>
                <a:avLst/>
                <a:gdLst/>
                <a:ahLst/>
                <a:cxnLst/>
                <a:rect l="l" t="t" r="r" b="b"/>
                <a:pathLst>
                  <a:path w="5278" h="4174" fill="none" extrusionOk="0">
                    <a:moveTo>
                      <a:pt x="310" y="221"/>
                    </a:moveTo>
                    <a:lnTo>
                      <a:pt x="310" y="221"/>
                    </a:lnTo>
                    <a:lnTo>
                      <a:pt x="45" y="0"/>
                    </a:lnTo>
                    <a:lnTo>
                      <a:pt x="45" y="0"/>
                    </a:lnTo>
                    <a:lnTo>
                      <a:pt x="354" y="221"/>
                    </a:lnTo>
                    <a:lnTo>
                      <a:pt x="354" y="221"/>
                    </a:lnTo>
                    <a:lnTo>
                      <a:pt x="420" y="243"/>
                    </a:lnTo>
                    <a:lnTo>
                      <a:pt x="465" y="265"/>
                    </a:lnTo>
                    <a:lnTo>
                      <a:pt x="531" y="332"/>
                    </a:lnTo>
                    <a:lnTo>
                      <a:pt x="597" y="398"/>
                    </a:lnTo>
                    <a:lnTo>
                      <a:pt x="597" y="398"/>
                    </a:lnTo>
                    <a:lnTo>
                      <a:pt x="1259" y="884"/>
                    </a:lnTo>
                    <a:lnTo>
                      <a:pt x="1524" y="1104"/>
                    </a:lnTo>
                    <a:lnTo>
                      <a:pt x="1767" y="1325"/>
                    </a:lnTo>
                    <a:lnTo>
                      <a:pt x="1767" y="1325"/>
                    </a:lnTo>
                    <a:lnTo>
                      <a:pt x="2165" y="1700"/>
                    </a:lnTo>
                    <a:lnTo>
                      <a:pt x="2584" y="2054"/>
                    </a:lnTo>
                    <a:lnTo>
                      <a:pt x="3004" y="2385"/>
                    </a:lnTo>
                    <a:lnTo>
                      <a:pt x="3445" y="2694"/>
                    </a:lnTo>
                    <a:lnTo>
                      <a:pt x="4306" y="3290"/>
                    </a:lnTo>
                    <a:lnTo>
                      <a:pt x="4704" y="3577"/>
                    </a:lnTo>
                    <a:lnTo>
                      <a:pt x="5079" y="3886"/>
                    </a:lnTo>
                    <a:lnTo>
                      <a:pt x="5079" y="3886"/>
                    </a:lnTo>
                    <a:lnTo>
                      <a:pt x="5167" y="3975"/>
                    </a:lnTo>
                    <a:lnTo>
                      <a:pt x="5212" y="4019"/>
                    </a:lnTo>
                    <a:lnTo>
                      <a:pt x="5212" y="4063"/>
                    </a:lnTo>
                    <a:lnTo>
                      <a:pt x="5189" y="4063"/>
                    </a:lnTo>
                    <a:lnTo>
                      <a:pt x="5189" y="4063"/>
                    </a:lnTo>
                    <a:lnTo>
                      <a:pt x="5057" y="4041"/>
                    </a:lnTo>
                    <a:lnTo>
                      <a:pt x="5057" y="4041"/>
                    </a:lnTo>
                    <a:lnTo>
                      <a:pt x="5278" y="4173"/>
                    </a:lnTo>
                    <a:lnTo>
                      <a:pt x="4682" y="3908"/>
                    </a:lnTo>
                    <a:lnTo>
                      <a:pt x="4682" y="3908"/>
                    </a:lnTo>
                    <a:lnTo>
                      <a:pt x="5057" y="4041"/>
                    </a:lnTo>
                    <a:lnTo>
                      <a:pt x="5057" y="4041"/>
                    </a:lnTo>
                    <a:lnTo>
                      <a:pt x="4395" y="3577"/>
                    </a:lnTo>
                    <a:lnTo>
                      <a:pt x="3732" y="3113"/>
                    </a:lnTo>
                    <a:lnTo>
                      <a:pt x="3070" y="2628"/>
                    </a:lnTo>
                    <a:lnTo>
                      <a:pt x="2430" y="2120"/>
                    </a:lnTo>
                    <a:lnTo>
                      <a:pt x="1193" y="1104"/>
                    </a:lnTo>
                    <a:lnTo>
                      <a:pt x="1" y="89"/>
                    </a:lnTo>
                    <a:lnTo>
                      <a:pt x="1" y="89"/>
                    </a:lnTo>
                    <a:lnTo>
                      <a:pt x="89" y="133"/>
                    </a:lnTo>
                    <a:lnTo>
                      <a:pt x="178" y="177"/>
                    </a:lnTo>
                    <a:lnTo>
                      <a:pt x="310" y="22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9"/>
              <p:cNvSpPr/>
              <p:nvPr/>
            </p:nvSpPr>
            <p:spPr>
              <a:xfrm>
                <a:off x="2654425" y="4359125"/>
                <a:ext cx="17700" cy="13825"/>
              </a:xfrm>
              <a:custGeom>
                <a:avLst/>
                <a:gdLst/>
                <a:ahLst/>
                <a:cxnLst/>
                <a:rect l="l" t="t" r="r" b="b"/>
                <a:pathLst>
                  <a:path w="708" h="553" fill="none" extrusionOk="0">
                    <a:moveTo>
                      <a:pt x="707" y="552"/>
                    </a:moveTo>
                    <a:lnTo>
                      <a:pt x="707" y="552"/>
                    </a:lnTo>
                    <a:lnTo>
                      <a:pt x="354" y="287"/>
                    </a:lnTo>
                    <a:lnTo>
                      <a:pt x="1" y="0"/>
                    </a:lnTo>
                    <a:lnTo>
                      <a:pt x="1" y="0"/>
                    </a:lnTo>
                    <a:lnTo>
                      <a:pt x="354" y="265"/>
                    </a:lnTo>
                    <a:lnTo>
                      <a:pt x="707" y="5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9"/>
              <p:cNvSpPr/>
              <p:nvPr/>
            </p:nvSpPr>
            <p:spPr>
              <a:xfrm>
                <a:off x="2417075" y="4056650"/>
                <a:ext cx="929000" cy="654100"/>
              </a:xfrm>
              <a:custGeom>
                <a:avLst/>
                <a:gdLst/>
                <a:ahLst/>
                <a:cxnLst/>
                <a:rect l="l" t="t" r="r" b="b"/>
                <a:pathLst>
                  <a:path w="37160" h="26164" fill="none" extrusionOk="0">
                    <a:moveTo>
                      <a:pt x="2187" y="0"/>
                    </a:moveTo>
                    <a:lnTo>
                      <a:pt x="2187" y="0"/>
                    </a:lnTo>
                    <a:lnTo>
                      <a:pt x="1966" y="22"/>
                    </a:lnTo>
                    <a:lnTo>
                      <a:pt x="1966" y="22"/>
                    </a:lnTo>
                    <a:lnTo>
                      <a:pt x="1745" y="66"/>
                    </a:lnTo>
                    <a:lnTo>
                      <a:pt x="1502" y="155"/>
                    </a:lnTo>
                    <a:lnTo>
                      <a:pt x="1259" y="287"/>
                    </a:lnTo>
                    <a:lnTo>
                      <a:pt x="1016" y="464"/>
                    </a:lnTo>
                    <a:lnTo>
                      <a:pt x="1016" y="464"/>
                    </a:lnTo>
                    <a:lnTo>
                      <a:pt x="862" y="596"/>
                    </a:lnTo>
                    <a:lnTo>
                      <a:pt x="707" y="751"/>
                    </a:lnTo>
                    <a:lnTo>
                      <a:pt x="575" y="905"/>
                    </a:lnTo>
                    <a:lnTo>
                      <a:pt x="464" y="1082"/>
                    </a:lnTo>
                    <a:lnTo>
                      <a:pt x="464" y="1082"/>
                    </a:lnTo>
                    <a:lnTo>
                      <a:pt x="354" y="1259"/>
                    </a:lnTo>
                    <a:lnTo>
                      <a:pt x="266" y="1457"/>
                    </a:lnTo>
                    <a:lnTo>
                      <a:pt x="177" y="1656"/>
                    </a:lnTo>
                    <a:lnTo>
                      <a:pt x="111" y="1855"/>
                    </a:lnTo>
                    <a:lnTo>
                      <a:pt x="111" y="1855"/>
                    </a:lnTo>
                    <a:lnTo>
                      <a:pt x="67" y="2076"/>
                    </a:lnTo>
                    <a:lnTo>
                      <a:pt x="23" y="2296"/>
                    </a:lnTo>
                    <a:lnTo>
                      <a:pt x="23" y="2319"/>
                    </a:lnTo>
                    <a:lnTo>
                      <a:pt x="23" y="2319"/>
                    </a:lnTo>
                    <a:lnTo>
                      <a:pt x="23" y="2341"/>
                    </a:lnTo>
                    <a:lnTo>
                      <a:pt x="23" y="2385"/>
                    </a:lnTo>
                    <a:lnTo>
                      <a:pt x="23" y="2385"/>
                    </a:lnTo>
                    <a:lnTo>
                      <a:pt x="23" y="2429"/>
                    </a:lnTo>
                    <a:lnTo>
                      <a:pt x="23" y="2495"/>
                    </a:lnTo>
                    <a:lnTo>
                      <a:pt x="23" y="2495"/>
                    </a:lnTo>
                    <a:lnTo>
                      <a:pt x="1" y="2561"/>
                    </a:lnTo>
                    <a:lnTo>
                      <a:pt x="1" y="2694"/>
                    </a:lnTo>
                    <a:lnTo>
                      <a:pt x="1" y="2694"/>
                    </a:lnTo>
                    <a:lnTo>
                      <a:pt x="23" y="2915"/>
                    </a:lnTo>
                    <a:lnTo>
                      <a:pt x="23" y="3091"/>
                    </a:lnTo>
                    <a:lnTo>
                      <a:pt x="23" y="3091"/>
                    </a:lnTo>
                    <a:lnTo>
                      <a:pt x="89" y="3489"/>
                    </a:lnTo>
                    <a:lnTo>
                      <a:pt x="89" y="3489"/>
                    </a:lnTo>
                    <a:lnTo>
                      <a:pt x="199" y="3820"/>
                    </a:lnTo>
                    <a:lnTo>
                      <a:pt x="332" y="4129"/>
                    </a:lnTo>
                    <a:lnTo>
                      <a:pt x="619" y="4681"/>
                    </a:lnTo>
                    <a:lnTo>
                      <a:pt x="619" y="4681"/>
                    </a:lnTo>
                    <a:lnTo>
                      <a:pt x="884" y="5189"/>
                    </a:lnTo>
                    <a:lnTo>
                      <a:pt x="994" y="5432"/>
                    </a:lnTo>
                    <a:lnTo>
                      <a:pt x="1083" y="5697"/>
                    </a:lnTo>
                    <a:lnTo>
                      <a:pt x="1083" y="5697"/>
                    </a:lnTo>
                    <a:lnTo>
                      <a:pt x="1171" y="5851"/>
                    </a:lnTo>
                    <a:lnTo>
                      <a:pt x="1171" y="5851"/>
                    </a:lnTo>
                    <a:lnTo>
                      <a:pt x="1325" y="5984"/>
                    </a:lnTo>
                    <a:lnTo>
                      <a:pt x="1414" y="6050"/>
                    </a:lnTo>
                    <a:lnTo>
                      <a:pt x="1480" y="6116"/>
                    </a:lnTo>
                    <a:lnTo>
                      <a:pt x="1480" y="6116"/>
                    </a:lnTo>
                    <a:lnTo>
                      <a:pt x="1657" y="6425"/>
                    </a:lnTo>
                    <a:lnTo>
                      <a:pt x="1789" y="6690"/>
                    </a:lnTo>
                    <a:lnTo>
                      <a:pt x="1855" y="6823"/>
                    </a:lnTo>
                    <a:lnTo>
                      <a:pt x="1944" y="6933"/>
                    </a:lnTo>
                    <a:lnTo>
                      <a:pt x="2054" y="7088"/>
                    </a:lnTo>
                    <a:lnTo>
                      <a:pt x="2209" y="7242"/>
                    </a:lnTo>
                    <a:lnTo>
                      <a:pt x="2209" y="7242"/>
                    </a:lnTo>
                    <a:lnTo>
                      <a:pt x="2164" y="7242"/>
                    </a:lnTo>
                    <a:lnTo>
                      <a:pt x="2164" y="7242"/>
                    </a:lnTo>
                    <a:lnTo>
                      <a:pt x="2120" y="7242"/>
                    </a:lnTo>
                    <a:lnTo>
                      <a:pt x="2120" y="7242"/>
                    </a:lnTo>
                    <a:lnTo>
                      <a:pt x="2231" y="7352"/>
                    </a:lnTo>
                    <a:lnTo>
                      <a:pt x="2363" y="7507"/>
                    </a:lnTo>
                    <a:lnTo>
                      <a:pt x="2474" y="7639"/>
                    </a:lnTo>
                    <a:lnTo>
                      <a:pt x="2628" y="7750"/>
                    </a:lnTo>
                    <a:lnTo>
                      <a:pt x="2628" y="7750"/>
                    </a:lnTo>
                    <a:lnTo>
                      <a:pt x="2562" y="7838"/>
                    </a:lnTo>
                    <a:lnTo>
                      <a:pt x="2540" y="7927"/>
                    </a:lnTo>
                    <a:lnTo>
                      <a:pt x="2540" y="7927"/>
                    </a:lnTo>
                    <a:lnTo>
                      <a:pt x="3158" y="8788"/>
                    </a:lnTo>
                    <a:lnTo>
                      <a:pt x="3798" y="9627"/>
                    </a:lnTo>
                    <a:lnTo>
                      <a:pt x="4483" y="10466"/>
                    </a:lnTo>
                    <a:lnTo>
                      <a:pt x="5211" y="11282"/>
                    </a:lnTo>
                    <a:lnTo>
                      <a:pt x="5211" y="11282"/>
                    </a:lnTo>
                    <a:lnTo>
                      <a:pt x="6072" y="12210"/>
                    </a:lnTo>
                    <a:lnTo>
                      <a:pt x="6072" y="12210"/>
                    </a:lnTo>
                    <a:lnTo>
                      <a:pt x="6470" y="12585"/>
                    </a:lnTo>
                    <a:lnTo>
                      <a:pt x="6470" y="12585"/>
                    </a:lnTo>
                    <a:lnTo>
                      <a:pt x="6889" y="12983"/>
                    </a:lnTo>
                    <a:lnTo>
                      <a:pt x="6889" y="12983"/>
                    </a:lnTo>
                    <a:lnTo>
                      <a:pt x="7000" y="13049"/>
                    </a:lnTo>
                    <a:lnTo>
                      <a:pt x="7110" y="13093"/>
                    </a:lnTo>
                    <a:lnTo>
                      <a:pt x="7309" y="13159"/>
                    </a:lnTo>
                    <a:lnTo>
                      <a:pt x="7309" y="13159"/>
                    </a:lnTo>
                    <a:lnTo>
                      <a:pt x="7795" y="13755"/>
                    </a:lnTo>
                    <a:lnTo>
                      <a:pt x="7795" y="13755"/>
                    </a:lnTo>
                    <a:lnTo>
                      <a:pt x="8037" y="14042"/>
                    </a:lnTo>
                    <a:lnTo>
                      <a:pt x="8324" y="14351"/>
                    </a:lnTo>
                    <a:lnTo>
                      <a:pt x="8324" y="14351"/>
                    </a:lnTo>
                    <a:lnTo>
                      <a:pt x="8501" y="14462"/>
                    </a:lnTo>
                    <a:lnTo>
                      <a:pt x="8611" y="14528"/>
                    </a:lnTo>
                    <a:lnTo>
                      <a:pt x="8744" y="14572"/>
                    </a:lnTo>
                    <a:lnTo>
                      <a:pt x="8744" y="14572"/>
                    </a:lnTo>
                    <a:lnTo>
                      <a:pt x="8921" y="14903"/>
                    </a:lnTo>
                    <a:lnTo>
                      <a:pt x="8921" y="14903"/>
                    </a:lnTo>
                    <a:lnTo>
                      <a:pt x="9737" y="15588"/>
                    </a:lnTo>
                    <a:lnTo>
                      <a:pt x="10576" y="16272"/>
                    </a:lnTo>
                    <a:lnTo>
                      <a:pt x="10576" y="16250"/>
                    </a:lnTo>
                    <a:lnTo>
                      <a:pt x="10576" y="16250"/>
                    </a:lnTo>
                    <a:lnTo>
                      <a:pt x="11217" y="16736"/>
                    </a:lnTo>
                    <a:lnTo>
                      <a:pt x="11901" y="17266"/>
                    </a:lnTo>
                    <a:lnTo>
                      <a:pt x="12586" y="17796"/>
                    </a:lnTo>
                    <a:lnTo>
                      <a:pt x="12939" y="18017"/>
                    </a:lnTo>
                    <a:lnTo>
                      <a:pt x="13248" y="18237"/>
                    </a:lnTo>
                    <a:lnTo>
                      <a:pt x="13248" y="18237"/>
                    </a:lnTo>
                    <a:lnTo>
                      <a:pt x="13248" y="18237"/>
                    </a:lnTo>
                    <a:lnTo>
                      <a:pt x="13248" y="18237"/>
                    </a:lnTo>
                    <a:lnTo>
                      <a:pt x="13358" y="18259"/>
                    </a:lnTo>
                    <a:lnTo>
                      <a:pt x="13358" y="18259"/>
                    </a:lnTo>
                    <a:lnTo>
                      <a:pt x="13270" y="18237"/>
                    </a:lnTo>
                    <a:lnTo>
                      <a:pt x="13270" y="18237"/>
                    </a:lnTo>
                    <a:lnTo>
                      <a:pt x="13270" y="18237"/>
                    </a:lnTo>
                    <a:lnTo>
                      <a:pt x="13491" y="18370"/>
                    </a:lnTo>
                    <a:lnTo>
                      <a:pt x="13712" y="18480"/>
                    </a:lnTo>
                    <a:lnTo>
                      <a:pt x="13712" y="18480"/>
                    </a:lnTo>
                    <a:lnTo>
                      <a:pt x="13955" y="18569"/>
                    </a:lnTo>
                    <a:lnTo>
                      <a:pt x="14175" y="18635"/>
                    </a:lnTo>
                    <a:lnTo>
                      <a:pt x="14175" y="18635"/>
                    </a:lnTo>
                    <a:lnTo>
                      <a:pt x="14308" y="18811"/>
                    </a:lnTo>
                    <a:lnTo>
                      <a:pt x="14462" y="18988"/>
                    </a:lnTo>
                    <a:lnTo>
                      <a:pt x="14617" y="19165"/>
                    </a:lnTo>
                    <a:lnTo>
                      <a:pt x="14794" y="19341"/>
                    </a:lnTo>
                    <a:lnTo>
                      <a:pt x="14794" y="19341"/>
                    </a:lnTo>
                    <a:lnTo>
                      <a:pt x="15787" y="20026"/>
                    </a:lnTo>
                    <a:lnTo>
                      <a:pt x="16825" y="20688"/>
                    </a:lnTo>
                    <a:lnTo>
                      <a:pt x="16825" y="20688"/>
                    </a:lnTo>
                    <a:lnTo>
                      <a:pt x="16869" y="20666"/>
                    </a:lnTo>
                    <a:lnTo>
                      <a:pt x="16869" y="20644"/>
                    </a:lnTo>
                    <a:lnTo>
                      <a:pt x="16891" y="20556"/>
                    </a:lnTo>
                    <a:lnTo>
                      <a:pt x="16891" y="20556"/>
                    </a:lnTo>
                    <a:lnTo>
                      <a:pt x="17311" y="20909"/>
                    </a:lnTo>
                    <a:lnTo>
                      <a:pt x="17730" y="21262"/>
                    </a:lnTo>
                    <a:lnTo>
                      <a:pt x="17730" y="21262"/>
                    </a:lnTo>
                    <a:lnTo>
                      <a:pt x="18547" y="21792"/>
                    </a:lnTo>
                    <a:lnTo>
                      <a:pt x="19386" y="22322"/>
                    </a:lnTo>
                    <a:lnTo>
                      <a:pt x="19386" y="22322"/>
                    </a:lnTo>
                    <a:lnTo>
                      <a:pt x="19607" y="22388"/>
                    </a:lnTo>
                    <a:lnTo>
                      <a:pt x="19850" y="22454"/>
                    </a:lnTo>
                    <a:lnTo>
                      <a:pt x="19850" y="22454"/>
                    </a:lnTo>
                    <a:lnTo>
                      <a:pt x="19938" y="22609"/>
                    </a:lnTo>
                    <a:lnTo>
                      <a:pt x="20070" y="22741"/>
                    </a:lnTo>
                    <a:lnTo>
                      <a:pt x="20070" y="22741"/>
                    </a:lnTo>
                    <a:lnTo>
                      <a:pt x="20689" y="23139"/>
                    </a:lnTo>
                    <a:lnTo>
                      <a:pt x="20689" y="23139"/>
                    </a:lnTo>
                    <a:lnTo>
                      <a:pt x="21218" y="23448"/>
                    </a:lnTo>
                    <a:lnTo>
                      <a:pt x="21881" y="23801"/>
                    </a:lnTo>
                    <a:lnTo>
                      <a:pt x="21881" y="23801"/>
                    </a:lnTo>
                    <a:lnTo>
                      <a:pt x="23493" y="24596"/>
                    </a:lnTo>
                    <a:lnTo>
                      <a:pt x="23493" y="24596"/>
                    </a:lnTo>
                    <a:lnTo>
                      <a:pt x="23647" y="24596"/>
                    </a:lnTo>
                    <a:lnTo>
                      <a:pt x="23691" y="24596"/>
                    </a:lnTo>
                    <a:lnTo>
                      <a:pt x="23735" y="24618"/>
                    </a:lnTo>
                    <a:lnTo>
                      <a:pt x="23735" y="24618"/>
                    </a:lnTo>
                    <a:lnTo>
                      <a:pt x="24663" y="25104"/>
                    </a:lnTo>
                    <a:lnTo>
                      <a:pt x="24663" y="25104"/>
                    </a:lnTo>
                    <a:lnTo>
                      <a:pt x="25458" y="25435"/>
                    </a:lnTo>
                    <a:lnTo>
                      <a:pt x="26186" y="25722"/>
                    </a:lnTo>
                    <a:lnTo>
                      <a:pt x="26826" y="25965"/>
                    </a:lnTo>
                    <a:lnTo>
                      <a:pt x="27334" y="26142"/>
                    </a:lnTo>
                    <a:lnTo>
                      <a:pt x="27334" y="26142"/>
                    </a:lnTo>
                    <a:lnTo>
                      <a:pt x="27423" y="26164"/>
                    </a:lnTo>
                    <a:lnTo>
                      <a:pt x="27423" y="26164"/>
                    </a:lnTo>
                    <a:lnTo>
                      <a:pt x="27489" y="26142"/>
                    </a:lnTo>
                    <a:lnTo>
                      <a:pt x="27489" y="26119"/>
                    </a:lnTo>
                    <a:lnTo>
                      <a:pt x="27489" y="26053"/>
                    </a:lnTo>
                    <a:lnTo>
                      <a:pt x="27445" y="25965"/>
                    </a:lnTo>
                    <a:lnTo>
                      <a:pt x="27290" y="25766"/>
                    </a:lnTo>
                    <a:lnTo>
                      <a:pt x="27091" y="25545"/>
                    </a:lnTo>
                    <a:lnTo>
                      <a:pt x="27091" y="25545"/>
                    </a:lnTo>
                    <a:lnTo>
                      <a:pt x="26849" y="25258"/>
                    </a:lnTo>
                    <a:lnTo>
                      <a:pt x="26628" y="24993"/>
                    </a:lnTo>
                    <a:lnTo>
                      <a:pt x="26495" y="24817"/>
                    </a:lnTo>
                    <a:lnTo>
                      <a:pt x="26473" y="24751"/>
                    </a:lnTo>
                    <a:lnTo>
                      <a:pt x="26473" y="24728"/>
                    </a:lnTo>
                    <a:lnTo>
                      <a:pt x="26495" y="24706"/>
                    </a:lnTo>
                    <a:lnTo>
                      <a:pt x="26495" y="24706"/>
                    </a:lnTo>
                    <a:lnTo>
                      <a:pt x="26694" y="24662"/>
                    </a:lnTo>
                    <a:lnTo>
                      <a:pt x="26915" y="24662"/>
                    </a:lnTo>
                    <a:lnTo>
                      <a:pt x="26915" y="24662"/>
                    </a:lnTo>
                    <a:lnTo>
                      <a:pt x="27091" y="24662"/>
                    </a:lnTo>
                    <a:lnTo>
                      <a:pt x="27268" y="24684"/>
                    </a:lnTo>
                    <a:lnTo>
                      <a:pt x="27643" y="24773"/>
                    </a:lnTo>
                    <a:lnTo>
                      <a:pt x="28041" y="24883"/>
                    </a:lnTo>
                    <a:lnTo>
                      <a:pt x="28482" y="25038"/>
                    </a:lnTo>
                    <a:lnTo>
                      <a:pt x="29454" y="25391"/>
                    </a:lnTo>
                    <a:lnTo>
                      <a:pt x="30006" y="25567"/>
                    </a:lnTo>
                    <a:lnTo>
                      <a:pt x="30624" y="25722"/>
                    </a:lnTo>
                    <a:lnTo>
                      <a:pt x="30624" y="25722"/>
                    </a:lnTo>
                    <a:lnTo>
                      <a:pt x="30756" y="25766"/>
                    </a:lnTo>
                    <a:lnTo>
                      <a:pt x="30756" y="25766"/>
                    </a:lnTo>
                    <a:lnTo>
                      <a:pt x="30779" y="25744"/>
                    </a:lnTo>
                    <a:lnTo>
                      <a:pt x="30779" y="25744"/>
                    </a:lnTo>
                    <a:lnTo>
                      <a:pt x="30756" y="25700"/>
                    </a:lnTo>
                    <a:lnTo>
                      <a:pt x="30602" y="25590"/>
                    </a:lnTo>
                    <a:lnTo>
                      <a:pt x="30403" y="25457"/>
                    </a:lnTo>
                    <a:lnTo>
                      <a:pt x="30337" y="25413"/>
                    </a:lnTo>
                    <a:lnTo>
                      <a:pt x="30337" y="25347"/>
                    </a:lnTo>
                    <a:lnTo>
                      <a:pt x="30337" y="25347"/>
                    </a:lnTo>
                    <a:lnTo>
                      <a:pt x="30492" y="25325"/>
                    </a:lnTo>
                    <a:lnTo>
                      <a:pt x="30668" y="25325"/>
                    </a:lnTo>
                    <a:lnTo>
                      <a:pt x="30668" y="25325"/>
                    </a:lnTo>
                    <a:lnTo>
                      <a:pt x="30580" y="25280"/>
                    </a:lnTo>
                    <a:lnTo>
                      <a:pt x="30580" y="25280"/>
                    </a:lnTo>
                    <a:lnTo>
                      <a:pt x="30712" y="25325"/>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177" y="21858"/>
                    </a:lnTo>
                    <a:lnTo>
                      <a:pt x="24884" y="22256"/>
                    </a:lnTo>
                    <a:lnTo>
                      <a:pt x="25568" y="22653"/>
                    </a:lnTo>
                    <a:lnTo>
                      <a:pt x="25568" y="22653"/>
                    </a:lnTo>
                    <a:lnTo>
                      <a:pt x="26230" y="23051"/>
                    </a:lnTo>
                    <a:lnTo>
                      <a:pt x="26893" y="23470"/>
                    </a:lnTo>
                    <a:lnTo>
                      <a:pt x="26893" y="23470"/>
                    </a:lnTo>
                    <a:lnTo>
                      <a:pt x="25634" y="22830"/>
                    </a:lnTo>
                    <a:lnTo>
                      <a:pt x="24376" y="22167"/>
                    </a:lnTo>
                    <a:lnTo>
                      <a:pt x="23139" y="21483"/>
                    </a:lnTo>
                    <a:lnTo>
                      <a:pt x="21925" y="20754"/>
                    </a:lnTo>
                    <a:lnTo>
                      <a:pt x="23029" y="21328"/>
                    </a:lnTo>
                    <a:lnTo>
                      <a:pt x="24177" y="21858"/>
                    </a:lnTo>
                    <a:lnTo>
                      <a:pt x="24177" y="21858"/>
                    </a:lnTo>
                    <a:lnTo>
                      <a:pt x="23161" y="21306"/>
                    </a:lnTo>
                    <a:lnTo>
                      <a:pt x="22168" y="20732"/>
                    </a:lnTo>
                    <a:lnTo>
                      <a:pt x="21174" y="20158"/>
                    </a:lnTo>
                    <a:lnTo>
                      <a:pt x="20203" y="19540"/>
                    </a:lnTo>
                    <a:lnTo>
                      <a:pt x="20203" y="19540"/>
                    </a:lnTo>
                    <a:lnTo>
                      <a:pt x="20931" y="19827"/>
                    </a:lnTo>
                    <a:lnTo>
                      <a:pt x="21660" y="20158"/>
                    </a:lnTo>
                    <a:lnTo>
                      <a:pt x="21660" y="20158"/>
                    </a:lnTo>
                    <a:lnTo>
                      <a:pt x="22389" y="20511"/>
                    </a:lnTo>
                    <a:lnTo>
                      <a:pt x="23139" y="20865"/>
                    </a:lnTo>
                    <a:lnTo>
                      <a:pt x="23139" y="20865"/>
                    </a:lnTo>
                    <a:lnTo>
                      <a:pt x="22190" y="20357"/>
                    </a:lnTo>
                    <a:lnTo>
                      <a:pt x="21241" y="19805"/>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2146" y="19937"/>
                    </a:lnTo>
                    <a:lnTo>
                      <a:pt x="21925" y="19871"/>
                    </a:lnTo>
                    <a:lnTo>
                      <a:pt x="21682" y="19783"/>
                    </a:lnTo>
                    <a:lnTo>
                      <a:pt x="21682" y="19783"/>
                    </a:lnTo>
                    <a:lnTo>
                      <a:pt x="23117" y="20600"/>
                    </a:lnTo>
                    <a:lnTo>
                      <a:pt x="24552" y="21373"/>
                    </a:lnTo>
                    <a:lnTo>
                      <a:pt x="25987" y="22101"/>
                    </a:lnTo>
                    <a:lnTo>
                      <a:pt x="27445" y="22786"/>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7159" y="26075"/>
                    </a:lnTo>
                    <a:lnTo>
                      <a:pt x="36033" y="25634"/>
                    </a:lnTo>
                    <a:lnTo>
                      <a:pt x="34907" y="25170"/>
                    </a:lnTo>
                    <a:lnTo>
                      <a:pt x="33803" y="24684"/>
                    </a:lnTo>
                    <a:lnTo>
                      <a:pt x="32699" y="24132"/>
                    </a:lnTo>
                    <a:lnTo>
                      <a:pt x="32699" y="24132"/>
                    </a:lnTo>
                    <a:lnTo>
                      <a:pt x="32898" y="24243"/>
                    </a:lnTo>
                    <a:lnTo>
                      <a:pt x="33119" y="24309"/>
                    </a:lnTo>
                    <a:lnTo>
                      <a:pt x="33605" y="24464"/>
                    </a:lnTo>
                    <a:lnTo>
                      <a:pt x="33605" y="24464"/>
                    </a:lnTo>
                    <a:lnTo>
                      <a:pt x="32810" y="24154"/>
                    </a:lnTo>
                    <a:lnTo>
                      <a:pt x="32037" y="23845"/>
                    </a:lnTo>
                    <a:lnTo>
                      <a:pt x="32037" y="23845"/>
                    </a:lnTo>
                    <a:lnTo>
                      <a:pt x="30469" y="23205"/>
                    </a:lnTo>
                    <a:lnTo>
                      <a:pt x="30492" y="23183"/>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5634" y="20710"/>
                    </a:lnTo>
                    <a:lnTo>
                      <a:pt x="28306" y="21880"/>
                    </a:lnTo>
                    <a:lnTo>
                      <a:pt x="29608" y="22454"/>
                    </a:lnTo>
                    <a:lnTo>
                      <a:pt x="30889" y="22984"/>
                    </a:lnTo>
                    <a:lnTo>
                      <a:pt x="30889" y="22984"/>
                    </a:lnTo>
                    <a:lnTo>
                      <a:pt x="29895" y="22565"/>
                    </a:lnTo>
                    <a:lnTo>
                      <a:pt x="28902" y="22167"/>
                    </a:lnTo>
                    <a:lnTo>
                      <a:pt x="28902" y="22167"/>
                    </a:lnTo>
                    <a:lnTo>
                      <a:pt x="29608" y="22476"/>
                    </a:lnTo>
                    <a:lnTo>
                      <a:pt x="30293" y="22786"/>
                    </a:lnTo>
                    <a:lnTo>
                      <a:pt x="30977" y="23117"/>
                    </a:lnTo>
                    <a:lnTo>
                      <a:pt x="31684" y="23492"/>
                    </a:lnTo>
                    <a:lnTo>
                      <a:pt x="31684" y="23492"/>
                    </a:lnTo>
                    <a:lnTo>
                      <a:pt x="31551" y="23470"/>
                    </a:lnTo>
                    <a:lnTo>
                      <a:pt x="31419" y="23426"/>
                    </a:lnTo>
                    <a:lnTo>
                      <a:pt x="31110" y="23338"/>
                    </a:lnTo>
                    <a:lnTo>
                      <a:pt x="30801" y="23227"/>
                    </a:lnTo>
                    <a:lnTo>
                      <a:pt x="30690" y="23183"/>
                    </a:lnTo>
                    <a:lnTo>
                      <a:pt x="30558" y="23183"/>
                    </a:lnTo>
                    <a:lnTo>
                      <a:pt x="30558" y="23183"/>
                    </a:lnTo>
                    <a:lnTo>
                      <a:pt x="30492" y="23183"/>
                    </a:lnTo>
                    <a:lnTo>
                      <a:pt x="30492" y="23183"/>
                    </a:lnTo>
                    <a:lnTo>
                      <a:pt x="31529" y="23602"/>
                    </a:lnTo>
                    <a:lnTo>
                      <a:pt x="32567" y="24000"/>
                    </a:lnTo>
                    <a:lnTo>
                      <a:pt x="33627" y="24331"/>
                    </a:lnTo>
                    <a:lnTo>
                      <a:pt x="34709" y="24640"/>
                    </a:lnTo>
                    <a:lnTo>
                      <a:pt x="34709" y="24640"/>
                    </a:lnTo>
                    <a:lnTo>
                      <a:pt x="35194" y="24751"/>
                    </a:lnTo>
                    <a:lnTo>
                      <a:pt x="35371" y="24773"/>
                    </a:lnTo>
                    <a:lnTo>
                      <a:pt x="35503" y="24773"/>
                    </a:lnTo>
                    <a:lnTo>
                      <a:pt x="35503"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5018" y="24044"/>
                    </a:lnTo>
                    <a:lnTo>
                      <a:pt x="33759" y="23558"/>
                    </a:lnTo>
                    <a:lnTo>
                      <a:pt x="32567" y="23051"/>
                    </a:lnTo>
                    <a:lnTo>
                      <a:pt x="31375" y="22543"/>
                    </a:lnTo>
                    <a:lnTo>
                      <a:pt x="30227" y="22013"/>
                    </a:lnTo>
                    <a:lnTo>
                      <a:pt x="30227" y="22013"/>
                    </a:lnTo>
                    <a:lnTo>
                      <a:pt x="27952" y="20975"/>
                    </a:lnTo>
                    <a:lnTo>
                      <a:pt x="26804" y="20467"/>
                    </a:lnTo>
                    <a:lnTo>
                      <a:pt x="25656" y="19982"/>
                    </a:lnTo>
                    <a:lnTo>
                      <a:pt x="25656" y="19982"/>
                    </a:lnTo>
                    <a:lnTo>
                      <a:pt x="25104" y="19783"/>
                    </a:lnTo>
                    <a:lnTo>
                      <a:pt x="24552" y="19584"/>
                    </a:lnTo>
                    <a:lnTo>
                      <a:pt x="23448" y="19120"/>
                    </a:lnTo>
                    <a:lnTo>
                      <a:pt x="22367" y="18635"/>
                    </a:lnTo>
                    <a:lnTo>
                      <a:pt x="21285" y="18127"/>
                    </a:lnTo>
                    <a:lnTo>
                      <a:pt x="21285" y="18127"/>
                    </a:lnTo>
                    <a:lnTo>
                      <a:pt x="20048" y="17354"/>
                    </a:lnTo>
                    <a:lnTo>
                      <a:pt x="19452" y="17001"/>
                    </a:lnTo>
                    <a:lnTo>
                      <a:pt x="19011" y="16758"/>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11084" y="12563"/>
                    </a:lnTo>
                    <a:lnTo>
                      <a:pt x="9406" y="11172"/>
                    </a:lnTo>
                    <a:lnTo>
                      <a:pt x="8567" y="10444"/>
                    </a:lnTo>
                    <a:lnTo>
                      <a:pt x="7750" y="9693"/>
                    </a:lnTo>
                    <a:lnTo>
                      <a:pt x="7331" y="9295"/>
                    </a:lnTo>
                    <a:lnTo>
                      <a:pt x="6933" y="8898"/>
                    </a:lnTo>
                    <a:lnTo>
                      <a:pt x="6933" y="8898"/>
                    </a:lnTo>
                    <a:lnTo>
                      <a:pt x="6139" y="8125"/>
                    </a:lnTo>
                    <a:lnTo>
                      <a:pt x="6139" y="8125"/>
                    </a:lnTo>
                    <a:lnTo>
                      <a:pt x="5388" y="7286"/>
                    </a:lnTo>
                    <a:lnTo>
                      <a:pt x="5013" y="6867"/>
                    </a:lnTo>
                    <a:lnTo>
                      <a:pt x="5013" y="6867"/>
                    </a:lnTo>
                    <a:lnTo>
                      <a:pt x="4681" y="6447"/>
                    </a:lnTo>
                    <a:lnTo>
                      <a:pt x="4681" y="6447"/>
                    </a:lnTo>
                    <a:lnTo>
                      <a:pt x="3975" y="5586"/>
                    </a:lnTo>
                    <a:lnTo>
                      <a:pt x="3975" y="5586"/>
                    </a:lnTo>
                    <a:lnTo>
                      <a:pt x="3357" y="4725"/>
                    </a:lnTo>
                    <a:lnTo>
                      <a:pt x="3357" y="4725"/>
                    </a:lnTo>
                    <a:lnTo>
                      <a:pt x="3048" y="4284"/>
                    </a:lnTo>
                    <a:lnTo>
                      <a:pt x="2783" y="3864"/>
                    </a:lnTo>
                    <a:lnTo>
                      <a:pt x="2584" y="3445"/>
                    </a:lnTo>
                    <a:lnTo>
                      <a:pt x="2518" y="3268"/>
                    </a:lnTo>
                    <a:lnTo>
                      <a:pt x="2452" y="3069"/>
                    </a:lnTo>
                    <a:lnTo>
                      <a:pt x="2452" y="3069"/>
                    </a:lnTo>
                    <a:lnTo>
                      <a:pt x="2407" y="2915"/>
                    </a:lnTo>
                    <a:lnTo>
                      <a:pt x="2385" y="2760"/>
                    </a:lnTo>
                    <a:lnTo>
                      <a:pt x="2385" y="2760"/>
                    </a:lnTo>
                    <a:lnTo>
                      <a:pt x="2407" y="2606"/>
                    </a:lnTo>
                    <a:lnTo>
                      <a:pt x="2407" y="2606"/>
                    </a:lnTo>
                    <a:lnTo>
                      <a:pt x="2407" y="2561"/>
                    </a:lnTo>
                    <a:lnTo>
                      <a:pt x="2429" y="2517"/>
                    </a:lnTo>
                    <a:lnTo>
                      <a:pt x="2429" y="2385"/>
                    </a:lnTo>
                    <a:lnTo>
                      <a:pt x="2429" y="2385"/>
                    </a:lnTo>
                    <a:lnTo>
                      <a:pt x="2429" y="2363"/>
                    </a:lnTo>
                    <a:lnTo>
                      <a:pt x="2429" y="2363"/>
                    </a:lnTo>
                    <a:lnTo>
                      <a:pt x="2429" y="2363"/>
                    </a:lnTo>
                    <a:lnTo>
                      <a:pt x="2429" y="2363"/>
                    </a:lnTo>
                    <a:lnTo>
                      <a:pt x="2429" y="2407"/>
                    </a:lnTo>
                    <a:lnTo>
                      <a:pt x="2429" y="2407"/>
                    </a:lnTo>
                    <a:lnTo>
                      <a:pt x="2429" y="2429"/>
                    </a:lnTo>
                    <a:lnTo>
                      <a:pt x="2429" y="2429"/>
                    </a:lnTo>
                    <a:lnTo>
                      <a:pt x="2429" y="2429"/>
                    </a:lnTo>
                    <a:lnTo>
                      <a:pt x="2429" y="2429"/>
                    </a:lnTo>
                    <a:lnTo>
                      <a:pt x="2452" y="2407"/>
                    </a:lnTo>
                    <a:lnTo>
                      <a:pt x="2452" y="2407"/>
                    </a:lnTo>
                    <a:lnTo>
                      <a:pt x="2452" y="2407"/>
                    </a:lnTo>
                    <a:lnTo>
                      <a:pt x="2496" y="2363"/>
                    </a:lnTo>
                    <a:lnTo>
                      <a:pt x="2496" y="2363"/>
                    </a:lnTo>
                    <a:lnTo>
                      <a:pt x="2628" y="2274"/>
                    </a:lnTo>
                    <a:lnTo>
                      <a:pt x="2628" y="2274"/>
                    </a:lnTo>
                    <a:lnTo>
                      <a:pt x="2672" y="2252"/>
                    </a:lnTo>
                    <a:lnTo>
                      <a:pt x="2739" y="2252"/>
                    </a:lnTo>
                    <a:lnTo>
                      <a:pt x="2739" y="2252"/>
                    </a:lnTo>
                    <a:lnTo>
                      <a:pt x="2761" y="2252"/>
                    </a:lnTo>
                    <a:lnTo>
                      <a:pt x="2761" y="2252"/>
                    </a:lnTo>
                    <a:lnTo>
                      <a:pt x="2761" y="2252"/>
                    </a:lnTo>
                    <a:lnTo>
                      <a:pt x="2761" y="2252"/>
                    </a:lnTo>
                    <a:lnTo>
                      <a:pt x="2805" y="2252"/>
                    </a:lnTo>
                    <a:lnTo>
                      <a:pt x="2805" y="2274"/>
                    </a:lnTo>
                    <a:lnTo>
                      <a:pt x="2783" y="2252"/>
                    </a:lnTo>
                    <a:lnTo>
                      <a:pt x="2783" y="2252"/>
                    </a:lnTo>
                    <a:lnTo>
                      <a:pt x="2783" y="2230"/>
                    </a:lnTo>
                    <a:lnTo>
                      <a:pt x="2783" y="2230"/>
                    </a:lnTo>
                    <a:lnTo>
                      <a:pt x="2739" y="2208"/>
                    </a:lnTo>
                    <a:lnTo>
                      <a:pt x="2739" y="2208"/>
                    </a:lnTo>
                    <a:lnTo>
                      <a:pt x="2739" y="2208"/>
                    </a:lnTo>
                    <a:lnTo>
                      <a:pt x="2739" y="2208"/>
                    </a:lnTo>
                    <a:lnTo>
                      <a:pt x="2716" y="2208"/>
                    </a:lnTo>
                    <a:lnTo>
                      <a:pt x="2716" y="2208"/>
                    </a:lnTo>
                    <a:lnTo>
                      <a:pt x="2650" y="2230"/>
                    </a:lnTo>
                    <a:lnTo>
                      <a:pt x="2584" y="2252"/>
                    </a:lnTo>
                    <a:lnTo>
                      <a:pt x="2584" y="2252"/>
                    </a:lnTo>
                    <a:lnTo>
                      <a:pt x="2496" y="2319"/>
                    </a:lnTo>
                    <a:lnTo>
                      <a:pt x="2429" y="2363"/>
                    </a:lnTo>
                    <a:lnTo>
                      <a:pt x="2429" y="2363"/>
                    </a:lnTo>
                    <a:lnTo>
                      <a:pt x="2385" y="2407"/>
                    </a:lnTo>
                    <a:lnTo>
                      <a:pt x="2363" y="2451"/>
                    </a:lnTo>
                    <a:lnTo>
                      <a:pt x="2341" y="2561"/>
                    </a:lnTo>
                    <a:lnTo>
                      <a:pt x="2319" y="2583"/>
                    </a:lnTo>
                    <a:lnTo>
                      <a:pt x="2319" y="2583"/>
                    </a:lnTo>
                    <a:lnTo>
                      <a:pt x="2297" y="2650"/>
                    </a:lnTo>
                    <a:lnTo>
                      <a:pt x="2297" y="2650"/>
                    </a:lnTo>
                    <a:lnTo>
                      <a:pt x="2253" y="2804"/>
                    </a:lnTo>
                    <a:lnTo>
                      <a:pt x="2253" y="2804"/>
                    </a:lnTo>
                    <a:lnTo>
                      <a:pt x="2209" y="3113"/>
                    </a:lnTo>
                    <a:lnTo>
                      <a:pt x="2209" y="3113"/>
                    </a:lnTo>
                    <a:lnTo>
                      <a:pt x="2098" y="3003"/>
                    </a:lnTo>
                    <a:lnTo>
                      <a:pt x="2098" y="3003"/>
                    </a:lnTo>
                    <a:lnTo>
                      <a:pt x="2010" y="2893"/>
                    </a:lnTo>
                    <a:lnTo>
                      <a:pt x="2010" y="2893"/>
                    </a:lnTo>
                    <a:lnTo>
                      <a:pt x="1966" y="3003"/>
                    </a:lnTo>
                    <a:lnTo>
                      <a:pt x="1944" y="3113"/>
                    </a:lnTo>
                    <a:lnTo>
                      <a:pt x="1944" y="3268"/>
                    </a:lnTo>
                    <a:lnTo>
                      <a:pt x="1966" y="3445"/>
                    </a:lnTo>
                    <a:lnTo>
                      <a:pt x="1966" y="3445"/>
                    </a:lnTo>
                    <a:lnTo>
                      <a:pt x="2054" y="3798"/>
                    </a:lnTo>
                    <a:lnTo>
                      <a:pt x="2164" y="4107"/>
                    </a:lnTo>
                    <a:lnTo>
                      <a:pt x="2164" y="4107"/>
                    </a:lnTo>
                    <a:lnTo>
                      <a:pt x="2076" y="4041"/>
                    </a:lnTo>
                    <a:lnTo>
                      <a:pt x="2010" y="3930"/>
                    </a:lnTo>
                    <a:lnTo>
                      <a:pt x="1988" y="3842"/>
                    </a:lnTo>
                    <a:lnTo>
                      <a:pt x="1944" y="3709"/>
                    </a:lnTo>
                    <a:lnTo>
                      <a:pt x="1944" y="3709"/>
                    </a:lnTo>
                    <a:lnTo>
                      <a:pt x="2010" y="4019"/>
                    </a:lnTo>
                    <a:lnTo>
                      <a:pt x="2010" y="4019"/>
                    </a:lnTo>
                    <a:lnTo>
                      <a:pt x="1877" y="3776"/>
                    </a:lnTo>
                    <a:lnTo>
                      <a:pt x="1767" y="3511"/>
                    </a:lnTo>
                    <a:lnTo>
                      <a:pt x="1657" y="3224"/>
                    </a:lnTo>
                    <a:lnTo>
                      <a:pt x="1590" y="2915"/>
                    </a:lnTo>
                    <a:lnTo>
                      <a:pt x="1590" y="2915"/>
                    </a:lnTo>
                    <a:lnTo>
                      <a:pt x="1568" y="2628"/>
                    </a:lnTo>
                    <a:lnTo>
                      <a:pt x="1568" y="2628"/>
                    </a:lnTo>
                    <a:lnTo>
                      <a:pt x="1590" y="2473"/>
                    </a:lnTo>
                    <a:lnTo>
                      <a:pt x="1590" y="2385"/>
                    </a:lnTo>
                    <a:lnTo>
                      <a:pt x="1590" y="2385"/>
                    </a:lnTo>
                    <a:lnTo>
                      <a:pt x="1590" y="2341"/>
                    </a:lnTo>
                    <a:lnTo>
                      <a:pt x="1590" y="2341"/>
                    </a:lnTo>
                    <a:lnTo>
                      <a:pt x="1635" y="2208"/>
                    </a:lnTo>
                    <a:lnTo>
                      <a:pt x="1679" y="2098"/>
                    </a:lnTo>
                    <a:lnTo>
                      <a:pt x="1789" y="1877"/>
                    </a:lnTo>
                    <a:lnTo>
                      <a:pt x="1789" y="1877"/>
                    </a:lnTo>
                    <a:lnTo>
                      <a:pt x="1922" y="1700"/>
                    </a:lnTo>
                    <a:lnTo>
                      <a:pt x="2054" y="1546"/>
                    </a:lnTo>
                    <a:lnTo>
                      <a:pt x="2297" y="1347"/>
                    </a:lnTo>
                    <a:lnTo>
                      <a:pt x="2297" y="1347"/>
                    </a:lnTo>
                    <a:lnTo>
                      <a:pt x="2385" y="1259"/>
                    </a:lnTo>
                    <a:lnTo>
                      <a:pt x="2452" y="1192"/>
                    </a:lnTo>
                    <a:lnTo>
                      <a:pt x="2452" y="1126"/>
                    </a:lnTo>
                    <a:lnTo>
                      <a:pt x="2429" y="1038"/>
                    </a:lnTo>
                    <a:lnTo>
                      <a:pt x="2429" y="1038"/>
                    </a:lnTo>
                    <a:lnTo>
                      <a:pt x="2385" y="994"/>
                    </a:lnTo>
                    <a:lnTo>
                      <a:pt x="2319" y="950"/>
                    </a:lnTo>
                    <a:lnTo>
                      <a:pt x="2231" y="928"/>
                    </a:lnTo>
                    <a:lnTo>
                      <a:pt x="2142" y="928"/>
                    </a:lnTo>
                    <a:lnTo>
                      <a:pt x="2142" y="928"/>
                    </a:lnTo>
                    <a:lnTo>
                      <a:pt x="1988" y="950"/>
                    </a:lnTo>
                    <a:lnTo>
                      <a:pt x="1789" y="1016"/>
                    </a:lnTo>
                    <a:lnTo>
                      <a:pt x="1789" y="1016"/>
                    </a:lnTo>
                    <a:lnTo>
                      <a:pt x="1679" y="1060"/>
                    </a:lnTo>
                    <a:lnTo>
                      <a:pt x="1568" y="1148"/>
                    </a:lnTo>
                    <a:lnTo>
                      <a:pt x="1436" y="1237"/>
                    </a:lnTo>
                    <a:lnTo>
                      <a:pt x="1325" y="1347"/>
                    </a:lnTo>
                    <a:lnTo>
                      <a:pt x="1215" y="1480"/>
                    </a:lnTo>
                    <a:lnTo>
                      <a:pt x="1105" y="1634"/>
                    </a:lnTo>
                    <a:lnTo>
                      <a:pt x="1016" y="1789"/>
                    </a:lnTo>
                    <a:lnTo>
                      <a:pt x="928" y="1965"/>
                    </a:lnTo>
                    <a:lnTo>
                      <a:pt x="928" y="1965"/>
                    </a:lnTo>
                    <a:lnTo>
                      <a:pt x="884" y="2164"/>
                    </a:lnTo>
                    <a:lnTo>
                      <a:pt x="884" y="2164"/>
                    </a:lnTo>
                    <a:lnTo>
                      <a:pt x="840" y="2385"/>
                    </a:lnTo>
                    <a:lnTo>
                      <a:pt x="840" y="2385"/>
                    </a:lnTo>
                    <a:lnTo>
                      <a:pt x="818" y="2583"/>
                    </a:lnTo>
                    <a:lnTo>
                      <a:pt x="818" y="2583"/>
                    </a:lnTo>
                    <a:lnTo>
                      <a:pt x="818" y="2804"/>
                    </a:lnTo>
                    <a:lnTo>
                      <a:pt x="818" y="2804"/>
                    </a:lnTo>
                    <a:lnTo>
                      <a:pt x="840" y="3003"/>
                    </a:lnTo>
                    <a:lnTo>
                      <a:pt x="884" y="3224"/>
                    </a:lnTo>
                    <a:lnTo>
                      <a:pt x="928" y="3445"/>
                    </a:lnTo>
                    <a:lnTo>
                      <a:pt x="972" y="3643"/>
                    </a:lnTo>
                    <a:lnTo>
                      <a:pt x="972" y="3643"/>
                    </a:lnTo>
                    <a:lnTo>
                      <a:pt x="1127" y="4041"/>
                    </a:lnTo>
                    <a:lnTo>
                      <a:pt x="1303" y="4416"/>
                    </a:lnTo>
                    <a:lnTo>
                      <a:pt x="1480" y="4769"/>
                    </a:lnTo>
                    <a:lnTo>
                      <a:pt x="1679" y="5100"/>
                    </a:lnTo>
                    <a:lnTo>
                      <a:pt x="1679" y="5100"/>
                    </a:lnTo>
                    <a:lnTo>
                      <a:pt x="1436" y="4858"/>
                    </a:lnTo>
                    <a:lnTo>
                      <a:pt x="1237" y="4615"/>
                    </a:lnTo>
                    <a:lnTo>
                      <a:pt x="1016" y="4328"/>
                    </a:lnTo>
                    <a:lnTo>
                      <a:pt x="840" y="4019"/>
                    </a:lnTo>
                    <a:lnTo>
                      <a:pt x="840" y="4019"/>
                    </a:lnTo>
                    <a:lnTo>
                      <a:pt x="685" y="3665"/>
                    </a:lnTo>
                    <a:lnTo>
                      <a:pt x="553" y="3290"/>
                    </a:lnTo>
                    <a:lnTo>
                      <a:pt x="509" y="3091"/>
                    </a:lnTo>
                    <a:lnTo>
                      <a:pt x="486" y="2870"/>
                    </a:lnTo>
                    <a:lnTo>
                      <a:pt x="464" y="2672"/>
                    </a:lnTo>
                    <a:lnTo>
                      <a:pt x="464" y="2451"/>
                    </a:lnTo>
                    <a:lnTo>
                      <a:pt x="464" y="2451"/>
                    </a:lnTo>
                    <a:lnTo>
                      <a:pt x="464" y="2230"/>
                    </a:lnTo>
                    <a:lnTo>
                      <a:pt x="509" y="1987"/>
                    </a:lnTo>
                    <a:lnTo>
                      <a:pt x="575" y="1767"/>
                    </a:lnTo>
                    <a:lnTo>
                      <a:pt x="663" y="1546"/>
                    </a:lnTo>
                    <a:lnTo>
                      <a:pt x="663" y="1546"/>
                    </a:lnTo>
                    <a:lnTo>
                      <a:pt x="751" y="1347"/>
                    </a:lnTo>
                    <a:lnTo>
                      <a:pt x="884" y="1170"/>
                    </a:lnTo>
                    <a:lnTo>
                      <a:pt x="994" y="972"/>
                    </a:lnTo>
                    <a:lnTo>
                      <a:pt x="1149" y="817"/>
                    </a:lnTo>
                    <a:lnTo>
                      <a:pt x="1149" y="817"/>
                    </a:lnTo>
                    <a:lnTo>
                      <a:pt x="1303" y="663"/>
                    </a:lnTo>
                    <a:lnTo>
                      <a:pt x="1480" y="530"/>
                    </a:lnTo>
                    <a:lnTo>
                      <a:pt x="1679" y="398"/>
                    </a:lnTo>
                    <a:lnTo>
                      <a:pt x="1877" y="287"/>
                    </a:lnTo>
                    <a:lnTo>
                      <a:pt x="1877" y="287"/>
                    </a:lnTo>
                    <a:lnTo>
                      <a:pt x="2098" y="199"/>
                    </a:lnTo>
                    <a:lnTo>
                      <a:pt x="2341" y="133"/>
                    </a:lnTo>
                    <a:lnTo>
                      <a:pt x="2341" y="133"/>
                    </a:lnTo>
                    <a:lnTo>
                      <a:pt x="2452" y="111"/>
                    </a:lnTo>
                    <a:lnTo>
                      <a:pt x="2584" y="111"/>
                    </a:lnTo>
                    <a:lnTo>
                      <a:pt x="2584" y="111"/>
                    </a:lnTo>
                    <a:lnTo>
                      <a:pt x="2672" y="111"/>
                    </a:lnTo>
                    <a:lnTo>
                      <a:pt x="2672" y="111"/>
                    </a:lnTo>
                    <a:lnTo>
                      <a:pt x="2871" y="111"/>
                    </a:lnTo>
                    <a:lnTo>
                      <a:pt x="2871" y="111"/>
                    </a:lnTo>
                    <a:lnTo>
                      <a:pt x="2606" y="44"/>
                    </a:lnTo>
                    <a:lnTo>
                      <a:pt x="2385" y="22"/>
                    </a:lnTo>
                    <a:lnTo>
                      <a:pt x="2385" y="22"/>
                    </a:lnTo>
                    <a:lnTo>
                      <a:pt x="2187"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9"/>
              <p:cNvSpPr/>
              <p:nvPr/>
            </p:nvSpPr>
            <p:spPr>
              <a:xfrm>
                <a:off x="2677600" y="4449100"/>
                <a:ext cx="37575" cy="34800"/>
              </a:xfrm>
              <a:custGeom>
                <a:avLst/>
                <a:gdLst/>
                <a:ahLst/>
                <a:cxnLst/>
                <a:rect l="l" t="t" r="r" b="b"/>
                <a:pathLst>
                  <a:path w="1503" h="1392" extrusionOk="0">
                    <a:moveTo>
                      <a:pt x="1" y="0"/>
                    </a:moveTo>
                    <a:lnTo>
                      <a:pt x="752" y="707"/>
                    </a:lnTo>
                    <a:lnTo>
                      <a:pt x="1502" y="1391"/>
                    </a:lnTo>
                    <a:lnTo>
                      <a:pt x="1348" y="1170"/>
                    </a:lnTo>
                    <a:lnTo>
                      <a:pt x="1193" y="972"/>
                    </a:lnTo>
                    <a:lnTo>
                      <a:pt x="1017" y="795"/>
                    </a:lnTo>
                    <a:lnTo>
                      <a:pt x="840" y="641"/>
                    </a:lnTo>
                    <a:lnTo>
                      <a:pt x="420" y="33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9"/>
              <p:cNvSpPr/>
              <p:nvPr/>
            </p:nvSpPr>
            <p:spPr>
              <a:xfrm>
                <a:off x="2677600" y="4449100"/>
                <a:ext cx="37575" cy="34800"/>
              </a:xfrm>
              <a:custGeom>
                <a:avLst/>
                <a:gdLst/>
                <a:ahLst/>
                <a:cxnLst/>
                <a:rect l="l" t="t" r="r" b="b"/>
                <a:pathLst>
                  <a:path w="1503" h="1392" fill="none" extrusionOk="0">
                    <a:moveTo>
                      <a:pt x="1" y="0"/>
                    </a:moveTo>
                    <a:lnTo>
                      <a:pt x="1" y="0"/>
                    </a:lnTo>
                    <a:lnTo>
                      <a:pt x="752" y="707"/>
                    </a:lnTo>
                    <a:lnTo>
                      <a:pt x="1502" y="1391"/>
                    </a:lnTo>
                    <a:lnTo>
                      <a:pt x="1502" y="1391"/>
                    </a:lnTo>
                    <a:lnTo>
                      <a:pt x="1348" y="1170"/>
                    </a:lnTo>
                    <a:lnTo>
                      <a:pt x="1193" y="972"/>
                    </a:lnTo>
                    <a:lnTo>
                      <a:pt x="1017" y="795"/>
                    </a:lnTo>
                    <a:lnTo>
                      <a:pt x="840" y="641"/>
                    </a:lnTo>
                    <a:lnTo>
                      <a:pt x="420" y="331"/>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9"/>
              <p:cNvSpPr/>
              <p:nvPr/>
            </p:nvSpPr>
            <p:spPr>
              <a:xfrm>
                <a:off x="3010450" y="4679275"/>
                <a:ext cx="117600" cy="54650"/>
              </a:xfrm>
              <a:custGeom>
                <a:avLst/>
                <a:gdLst/>
                <a:ahLst/>
                <a:cxnLst/>
                <a:rect l="l" t="t" r="r" b="b"/>
                <a:pathLst>
                  <a:path w="4704" h="2186" extrusionOk="0">
                    <a:moveTo>
                      <a:pt x="0" y="0"/>
                    </a:moveTo>
                    <a:lnTo>
                      <a:pt x="1171" y="574"/>
                    </a:lnTo>
                    <a:lnTo>
                      <a:pt x="2341" y="1126"/>
                    </a:lnTo>
                    <a:lnTo>
                      <a:pt x="4703" y="2186"/>
                    </a:lnTo>
                    <a:lnTo>
                      <a:pt x="4703" y="2186"/>
                    </a:lnTo>
                    <a:lnTo>
                      <a:pt x="4482" y="2053"/>
                    </a:lnTo>
                    <a:lnTo>
                      <a:pt x="4306" y="1899"/>
                    </a:lnTo>
                    <a:lnTo>
                      <a:pt x="4129" y="1766"/>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9"/>
              <p:cNvSpPr/>
              <p:nvPr/>
            </p:nvSpPr>
            <p:spPr>
              <a:xfrm>
                <a:off x="3010450" y="4679275"/>
                <a:ext cx="117600" cy="54650"/>
              </a:xfrm>
              <a:custGeom>
                <a:avLst/>
                <a:gdLst/>
                <a:ahLst/>
                <a:cxnLst/>
                <a:rect l="l" t="t" r="r" b="b"/>
                <a:pathLst>
                  <a:path w="4704" h="2186" fill="none" extrusionOk="0">
                    <a:moveTo>
                      <a:pt x="23" y="0"/>
                    </a:moveTo>
                    <a:lnTo>
                      <a:pt x="0" y="0"/>
                    </a:lnTo>
                    <a:lnTo>
                      <a:pt x="0" y="0"/>
                    </a:lnTo>
                    <a:lnTo>
                      <a:pt x="1171" y="574"/>
                    </a:lnTo>
                    <a:lnTo>
                      <a:pt x="2341" y="1126"/>
                    </a:lnTo>
                    <a:lnTo>
                      <a:pt x="4703" y="2186"/>
                    </a:lnTo>
                    <a:lnTo>
                      <a:pt x="4703" y="2186"/>
                    </a:lnTo>
                    <a:lnTo>
                      <a:pt x="4482" y="2053"/>
                    </a:lnTo>
                    <a:lnTo>
                      <a:pt x="4306" y="1899"/>
                    </a:lnTo>
                    <a:lnTo>
                      <a:pt x="4129" y="1766"/>
                    </a:lnTo>
                    <a:lnTo>
                      <a:pt x="3975" y="1612"/>
                    </a:lnTo>
                    <a:lnTo>
                      <a:pt x="3975" y="1612"/>
                    </a:lnTo>
                    <a:lnTo>
                      <a:pt x="3975" y="1612"/>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9"/>
              <p:cNvSpPr/>
              <p:nvPr/>
            </p:nvSpPr>
            <p:spPr>
              <a:xfrm>
                <a:off x="2748275" y="4512575"/>
                <a:ext cx="2775" cy="575"/>
              </a:xfrm>
              <a:custGeom>
                <a:avLst/>
                <a:gdLst/>
                <a:ahLst/>
                <a:cxnLst/>
                <a:rect l="l" t="t" r="r" b="b"/>
                <a:pathLst>
                  <a:path w="111" h="23" extrusionOk="0">
                    <a:moveTo>
                      <a:pt x="0" y="0"/>
                    </a:moveTo>
                    <a:lnTo>
                      <a:pt x="110" y="22"/>
                    </a:lnTo>
                    <a:lnTo>
                      <a:pt x="110" y="22"/>
                    </a:lnTo>
                    <a:lnTo>
                      <a:pt x="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9"/>
              <p:cNvSpPr/>
              <p:nvPr/>
            </p:nvSpPr>
            <p:spPr>
              <a:xfrm>
                <a:off x="2748275" y="4512575"/>
                <a:ext cx="2775" cy="575"/>
              </a:xfrm>
              <a:custGeom>
                <a:avLst/>
                <a:gdLst/>
                <a:ahLst/>
                <a:cxnLst/>
                <a:rect l="l" t="t" r="r" b="b"/>
                <a:pathLst>
                  <a:path w="111" h="23" fill="none" extrusionOk="0">
                    <a:moveTo>
                      <a:pt x="0" y="0"/>
                    </a:moveTo>
                    <a:lnTo>
                      <a:pt x="0" y="0"/>
                    </a:lnTo>
                    <a:lnTo>
                      <a:pt x="22" y="0"/>
                    </a:lnTo>
                    <a:lnTo>
                      <a:pt x="22" y="0"/>
                    </a:lnTo>
                    <a:lnTo>
                      <a:pt x="22" y="0"/>
                    </a:lnTo>
                    <a:lnTo>
                      <a:pt x="22" y="0"/>
                    </a:lnTo>
                    <a:lnTo>
                      <a:pt x="110" y="22"/>
                    </a:lnTo>
                    <a:lnTo>
                      <a:pt x="110" y="22"/>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9"/>
              <p:cNvSpPr/>
              <p:nvPr/>
            </p:nvSpPr>
            <p:spPr>
              <a:xfrm>
                <a:off x="3181550" y="4688650"/>
                <a:ext cx="29300" cy="10500"/>
              </a:xfrm>
              <a:custGeom>
                <a:avLst/>
                <a:gdLst/>
                <a:ahLst/>
                <a:cxnLst/>
                <a:rect l="l" t="t" r="r" b="b"/>
                <a:pathLst>
                  <a:path w="1172" h="420" extrusionOk="0">
                    <a:moveTo>
                      <a:pt x="1" y="0"/>
                    </a:moveTo>
                    <a:lnTo>
                      <a:pt x="89" y="45"/>
                    </a:lnTo>
                    <a:lnTo>
                      <a:pt x="1171" y="420"/>
                    </a:lnTo>
                    <a:lnTo>
                      <a:pt x="1171" y="420"/>
                    </a:lnTo>
                    <a:lnTo>
                      <a:pt x="1016" y="354"/>
                    </a:lnTo>
                    <a:lnTo>
                      <a:pt x="575" y="177"/>
                    </a:lnTo>
                    <a:lnTo>
                      <a:pt x="133" y="4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9"/>
              <p:cNvSpPr/>
              <p:nvPr/>
            </p:nvSpPr>
            <p:spPr>
              <a:xfrm>
                <a:off x="3181550" y="4688650"/>
                <a:ext cx="29300" cy="10500"/>
              </a:xfrm>
              <a:custGeom>
                <a:avLst/>
                <a:gdLst/>
                <a:ahLst/>
                <a:cxnLst/>
                <a:rect l="l" t="t" r="r" b="b"/>
                <a:pathLst>
                  <a:path w="1172" h="420" fill="none" extrusionOk="0">
                    <a:moveTo>
                      <a:pt x="1" y="0"/>
                    </a:moveTo>
                    <a:lnTo>
                      <a:pt x="1" y="0"/>
                    </a:lnTo>
                    <a:lnTo>
                      <a:pt x="89" y="45"/>
                    </a:lnTo>
                    <a:lnTo>
                      <a:pt x="89" y="45"/>
                    </a:lnTo>
                    <a:lnTo>
                      <a:pt x="1171" y="420"/>
                    </a:lnTo>
                    <a:lnTo>
                      <a:pt x="1171" y="420"/>
                    </a:lnTo>
                    <a:lnTo>
                      <a:pt x="1016" y="354"/>
                    </a:lnTo>
                    <a:lnTo>
                      <a:pt x="1016" y="354"/>
                    </a:lnTo>
                    <a:lnTo>
                      <a:pt x="575" y="177"/>
                    </a:lnTo>
                    <a:lnTo>
                      <a:pt x="133" y="45"/>
                    </a:lnTo>
                    <a:lnTo>
                      <a:pt x="133" y="45"/>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9"/>
              <p:cNvSpPr/>
              <p:nvPr/>
            </p:nvSpPr>
            <p:spPr>
              <a:xfrm>
                <a:off x="3309075" y="4741075"/>
                <a:ext cx="131925" cy="53025"/>
              </a:xfrm>
              <a:custGeom>
                <a:avLst/>
                <a:gdLst/>
                <a:ahLst/>
                <a:cxnLst/>
                <a:rect l="l" t="t" r="r" b="b"/>
                <a:pathLst>
                  <a:path w="5277" h="2121" extrusionOk="0">
                    <a:moveTo>
                      <a:pt x="0" y="1"/>
                    </a:moveTo>
                    <a:lnTo>
                      <a:pt x="2627" y="1083"/>
                    </a:lnTo>
                    <a:lnTo>
                      <a:pt x="3952" y="1591"/>
                    </a:lnTo>
                    <a:lnTo>
                      <a:pt x="5277" y="2121"/>
                    </a:lnTo>
                    <a:lnTo>
                      <a:pt x="4570" y="1767"/>
                    </a:lnTo>
                    <a:lnTo>
                      <a:pt x="3864" y="1436"/>
                    </a:lnTo>
                    <a:lnTo>
                      <a:pt x="3135" y="1105"/>
                    </a:lnTo>
                    <a:lnTo>
                      <a:pt x="2385" y="79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9"/>
              <p:cNvSpPr/>
              <p:nvPr/>
            </p:nvSpPr>
            <p:spPr>
              <a:xfrm>
                <a:off x="3309075" y="4741075"/>
                <a:ext cx="131925" cy="53025"/>
              </a:xfrm>
              <a:custGeom>
                <a:avLst/>
                <a:gdLst/>
                <a:ahLst/>
                <a:cxnLst/>
                <a:rect l="l" t="t" r="r" b="b"/>
                <a:pathLst>
                  <a:path w="5277" h="2121" fill="none" extrusionOk="0">
                    <a:moveTo>
                      <a:pt x="0" y="1"/>
                    </a:moveTo>
                    <a:lnTo>
                      <a:pt x="0" y="1"/>
                    </a:lnTo>
                    <a:lnTo>
                      <a:pt x="2627" y="1083"/>
                    </a:lnTo>
                    <a:lnTo>
                      <a:pt x="3952" y="1591"/>
                    </a:lnTo>
                    <a:lnTo>
                      <a:pt x="5277" y="2121"/>
                    </a:lnTo>
                    <a:lnTo>
                      <a:pt x="5277" y="2121"/>
                    </a:lnTo>
                    <a:lnTo>
                      <a:pt x="4570" y="1767"/>
                    </a:lnTo>
                    <a:lnTo>
                      <a:pt x="3864" y="1436"/>
                    </a:lnTo>
                    <a:lnTo>
                      <a:pt x="3135" y="1105"/>
                    </a:lnTo>
                    <a:lnTo>
                      <a:pt x="2385" y="796"/>
                    </a:lnTo>
                    <a:lnTo>
                      <a:pt x="2385" y="796"/>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9"/>
              <p:cNvSpPr/>
              <p:nvPr/>
            </p:nvSpPr>
            <p:spPr>
              <a:xfrm>
                <a:off x="3182650" y="4754875"/>
                <a:ext cx="24875" cy="13825"/>
              </a:xfrm>
              <a:custGeom>
                <a:avLst/>
                <a:gdLst/>
                <a:ahLst/>
                <a:cxnLst/>
                <a:rect l="l" t="t" r="r" b="b"/>
                <a:pathLst>
                  <a:path w="995" h="553" extrusionOk="0">
                    <a:moveTo>
                      <a:pt x="67" y="1"/>
                    </a:moveTo>
                    <a:lnTo>
                      <a:pt x="67" y="67"/>
                    </a:lnTo>
                    <a:lnTo>
                      <a:pt x="45" y="111"/>
                    </a:lnTo>
                    <a:lnTo>
                      <a:pt x="1" y="133"/>
                    </a:lnTo>
                    <a:lnTo>
                      <a:pt x="995" y="553"/>
                    </a:lnTo>
                    <a:lnTo>
                      <a:pt x="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9"/>
              <p:cNvSpPr/>
              <p:nvPr/>
            </p:nvSpPr>
            <p:spPr>
              <a:xfrm>
                <a:off x="3182650" y="4754875"/>
                <a:ext cx="24875" cy="13825"/>
              </a:xfrm>
              <a:custGeom>
                <a:avLst/>
                <a:gdLst/>
                <a:ahLst/>
                <a:cxnLst/>
                <a:rect l="l" t="t" r="r" b="b"/>
                <a:pathLst>
                  <a:path w="995" h="553" fill="none" extrusionOk="0">
                    <a:moveTo>
                      <a:pt x="67" y="1"/>
                    </a:moveTo>
                    <a:lnTo>
                      <a:pt x="67" y="1"/>
                    </a:lnTo>
                    <a:lnTo>
                      <a:pt x="67" y="67"/>
                    </a:lnTo>
                    <a:lnTo>
                      <a:pt x="45" y="111"/>
                    </a:lnTo>
                    <a:lnTo>
                      <a:pt x="1" y="133"/>
                    </a:lnTo>
                    <a:lnTo>
                      <a:pt x="1" y="133"/>
                    </a:lnTo>
                    <a:lnTo>
                      <a:pt x="995" y="553"/>
                    </a:lnTo>
                    <a:lnTo>
                      <a:pt x="995" y="553"/>
                    </a:lnTo>
                    <a:lnTo>
                      <a:pt x="67"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9"/>
              <p:cNvSpPr/>
              <p:nvPr/>
            </p:nvSpPr>
            <p:spPr>
              <a:xfrm>
                <a:off x="3116425" y="4665475"/>
                <a:ext cx="16025" cy="3875"/>
              </a:xfrm>
              <a:custGeom>
                <a:avLst/>
                <a:gdLst/>
                <a:ahLst/>
                <a:cxnLst/>
                <a:rect l="l" t="t" r="r" b="b"/>
                <a:pathLst>
                  <a:path w="641" h="155" extrusionOk="0">
                    <a:moveTo>
                      <a:pt x="1" y="0"/>
                    </a:moveTo>
                    <a:lnTo>
                      <a:pt x="641" y="155"/>
                    </a:lnTo>
                    <a:lnTo>
                      <a:pt x="398" y="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9"/>
              <p:cNvSpPr/>
              <p:nvPr/>
            </p:nvSpPr>
            <p:spPr>
              <a:xfrm>
                <a:off x="3116425" y="4665475"/>
                <a:ext cx="16025" cy="3875"/>
              </a:xfrm>
              <a:custGeom>
                <a:avLst/>
                <a:gdLst/>
                <a:ahLst/>
                <a:cxnLst/>
                <a:rect l="l" t="t" r="r" b="b"/>
                <a:pathLst>
                  <a:path w="641" h="155" fill="none" extrusionOk="0">
                    <a:moveTo>
                      <a:pt x="1" y="0"/>
                    </a:moveTo>
                    <a:lnTo>
                      <a:pt x="1" y="0"/>
                    </a:lnTo>
                    <a:lnTo>
                      <a:pt x="641" y="155"/>
                    </a:lnTo>
                    <a:lnTo>
                      <a:pt x="641" y="155"/>
                    </a:lnTo>
                    <a:lnTo>
                      <a:pt x="398" y="44"/>
                    </a:lnTo>
                    <a:lnTo>
                      <a:pt x="398" y="44"/>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9"/>
              <p:cNvSpPr/>
              <p:nvPr/>
            </p:nvSpPr>
            <p:spPr>
              <a:xfrm>
                <a:off x="3252200" y="4788550"/>
                <a:ext cx="17700" cy="7750"/>
              </a:xfrm>
              <a:custGeom>
                <a:avLst/>
                <a:gdLst/>
                <a:ahLst/>
                <a:cxnLst/>
                <a:rect l="l" t="t" r="r" b="b"/>
                <a:pathLst>
                  <a:path w="708" h="310" extrusionOk="0">
                    <a:moveTo>
                      <a:pt x="1" y="1"/>
                    </a:moveTo>
                    <a:lnTo>
                      <a:pt x="707" y="310"/>
                    </a:lnTo>
                    <a:lnTo>
                      <a:pt x="575" y="199"/>
                    </a:lnTo>
                    <a:lnTo>
                      <a:pt x="465" y="67"/>
                    </a:lnTo>
                    <a:lnTo>
                      <a:pt x="222" y="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9"/>
              <p:cNvSpPr/>
              <p:nvPr/>
            </p:nvSpPr>
            <p:spPr>
              <a:xfrm>
                <a:off x="3252200" y="4788550"/>
                <a:ext cx="17700" cy="7750"/>
              </a:xfrm>
              <a:custGeom>
                <a:avLst/>
                <a:gdLst/>
                <a:ahLst/>
                <a:cxnLst/>
                <a:rect l="l" t="t" r="r" b="b"/>
                <a:pathLst>
                  <a:path w="708" h="310" fill="none" extrusionOk="0">
                    <a:moveTo>
                      <a:pt x="1" y="1"/>
                    </a:moveTo>
                    <a:lnTo>
                      <a:pt x="1" y="1"/>
                    </a:lnTo>
                    <a:lnTo>
                      <a:pt x="707" y="310"/>
                    </a:lnTo>
                    <a:lnTo>
                      <a:pt x="707" y="310"/>
                    </a:lnTo>
                    <a:lnTo>
                      <a:pt x="575" y="199"/>
                    </a:lnTo>
                    <a:lnTo>
                      <a:pt x="465" y="67"/>
                    </a:lnTo>
                    <a:lnTo>
                      <a:pt x="465" y="67"/>
                    </a:lnTo>
                    <a:lnTo>
                      <a:pt x="222" y="45"/>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9"/>
              <p:cNvSpPr/>
              <p:nvPr/>
            </p:nvSpPr>
            <p:spPr>
              <a:xfrm>
                <a:off x="3359850" y="4830500"/>
                <a:ext cx="29825" cy="9975"/>
              </a:xfrm>
              <a:custGeom>
                <a:avLst/>
                <a:gdLst/>
                <a:ahLst/>
                <a:cxnLst/>
                <a:rect l="l" t="t" r="r" b="b"/>
                <a:pathLst>
                  <a:path w="1193" h="399" extrusionOk="0">
                    <a:moveTo>
                      <a:pt x="0" y="1"/>
                    </a:moveTo>
                    <a:lnTo>
                      <a:pt x="1193" y="398"/>
                    </a:lnTo>
                    <a:lnTo>
                      <a:pt x="221" y="23"/>
                    </a:lnTo>
                    <a:lnTo>
                      <a:pt x="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9"/>
              <p:cNvSpPr/>
              <p:nvPr/>
            </p:nvSpPr>
            <p:spPr>
              <a:xfrm>
                <a:off x="3359850" y="4830500"/>
                <a:ext cx="29825" cy="9975"/>
              </a:xfrm>
              <a:custGeom>
                <a:avLst/>
                <a:gdLst/>
                <a:ahLst/>
                <a:cxnLst/>
                <a:rect l="l" t="t" r="r" b="b"/>
                <a:pathLst>
                  <a:path w="1193" h="399" fill="none" extrusionOk="0">
                    <a:moveTo>
                      <a:pt x="155" y="1"/>
                    </a:moveTo>
                    <a:lnTo>
                      <a:pt x="155" y="1"/>
                    </a:lnTo>
                    <a:lnTo>
                      <a:pt x="0" y="1"/>
                    </a:lnTo>
                    <a:lnTo>
                      <a:pt x="0" y="1"/>
                    </a:lnTo>
                    <a:lnTo>
                      <a:pt x="1193" y="398"/>
                    </a:lnTo>
                    <a:lnTo>
                      <a:pt x="1193" y="398"/>
                    </a:lnTo>
                    <a:lnTo>
                      <a:pt x="221" y="23"/>
                    </a:lnTo>
                    <a:lnTo>
                      <a:pt x="221" y="23"/>
                    </a:lnTo>
                    <a:lnTo>
                      <a:pt x="199" y="1"/>
                    </a:lnTo>
                    <a:lnTo>
                      <a:pt x="155"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163"/>
        <p:cNvGrpSpPr/>
        <p:nvPr/>
      </p:nvGrpSpPr>
      <p:grpSpPr>
        <a:xfrm>
          <a:off x="0" y="0"/>
          <a:ext cx="0" cy="0"/>
          <a:chOff x="0" y="0"/>
          <a:chExt cx="0" cy="0"/>
        </a:xfrm>
      </p:grpSpPr>
      <p:pic>
        <p:nvPicPr>
          <p:cNvPr id="2164" name="Google Shape;2164;p30"/>
          <p:cNvPicPr preferRelativeResize="0"/>
          <p:nvPr/>
        </p:nvPicPr>
        <p:blipFill>
          <a:blip r:embed="rId2">
            <a:alphaModFix amt="40000"/>
          </a:blip>
          <a:stretch>
            <a:fillRect/>
          </a:stretch>
        </p:blipFill>
        <p:spPr>
          <a:xfrm>
            <a:off x="0" y="0"/>
            <a:ext cx="9144000" cy="5143500"/>
          </a:xfrm>
          <a:prstGeom prst="rect">
            <a:avLst/>
          </a:prstGeom>
          <a:noFill/>
          <a:ln>
            <a:noFill/>
          </a:ln>
        </p:spPr>
      </p:pic>
      <p:sp>
        <p:nvSpPr>
          <p:cNvPr id="2165" name="Google Shape;2165;p30"/>
          <p:cNvSpPr txBox="1">
            <a:spLocks noGrp="1"/>
          </p:cNvSpPr>
          <p:nvPr>
            <p:ph type="title"/>
          </p:nvPr>
        </p:nvSpPr>
        <p:spPr>
          <a:xfrm>
            <a:off x="2098027" y="347444"/>
            <a:ext cx="4947900" cy="1097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7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66" name="Google Shape;2166;p30"/>
          <p:cNvSpPr txBox="1">
            <a:spLocks noGrp="1"/>
          </p:cNvSpPr>
          <p:nvPr>
            <p:ph type="subTitle" idx="1"/>
          </p:nvPr>
        </p:nvSpPr>
        <p:spPr>
          <a:xfrm>
            <a:off x="2096250" y="1446001"/>
            <a:ext cx="4951500" cy="10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7" name="Google Shape;2167;p30"/>
          <p:cNvSpPr txBox="1"/>
          <p:nvPr/>
        </p:nvSpPr>
        <p:spPr>
          <a:xfrm>
            <a:off x="2098454" y="3648506"/>
            <a:ext cx="49470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latin typeface="Figtree"/>
                <a:ea typeface="Figtree"/>
                <a:cs typeface="Figtree"/>
                <a:sym typeface="Figtree"/>
              </a:rPr>
              <a:t>CREDITS: This presentation template was created by </a:t>
            </a:r>
            <a:r>
              <a:rPr lang="en" sz="1200" b="1" u="sng">
                <a:solidFill>
                  <a:schemeClr val="lt1"/>
                </a:solidFill>
                <a:latin typeface="Figtree"/>
                <a:ea typeface="Figtree"/>
                <a:cs typeface="Figtree"/>
                <a:sym typeface="Figtree"/>
                <a:hlinkClick r:id="rId3">
                  <a:extLst>
                    <a:ext uri="{A12FA001-AC4F-418D-AE19-62706E023703}">
                      <ahyp:hlinkClr xmlns:ahyp="http://schemas.microsoft.com/office/drawing/2018/hyperlinkcolor" val="tx"/>
                    </a:ext>
                  </a:extLst>
                </a:hlinkClick>
              </a:rPr>
              <a:t>Slidesgo</a:t>
            </a:r>
            <a:r>
              <a:rPr lang="en" sz="1200">
                <a:solidFill>
                  <a:schemeClr val="lt1"/>
                </a:solidFill>
                <a:latin typeface="Figtree"/>
                <a:ea typeface="Figtree"/>
                <a:cs typeface="Figtree"/>
                <a:sym typeface="Figtree"/>
              </a:rPr>
              <a:t>, and includes icons by </a:t>
            </a:r>
            <a:r>
              <a:rPr lang="en" sz="1200" b="1" u="sng">
                <a:solidFill>
                  <a:schemeClr val="lt1"/>
                </a:solidFill>
                <a:latin typeface="Figtree"/>
                <a:ea typeface="Figtree"/>
                <a:cs typeface="Figtree"/>
                <a:sym typeface="Figtree"/>
                <a:hlinkClick r:id="rId4">
                  <a:extLst>
                    <a:ext uri="{A12FA001-AC4F-418D-AE19-62706E023703}">
                      <ahyp:hlinkClr xmlns:ahyp="http://schemas.microsoft.com/office/drawing/2018/hyperlinkcolor" val="tx"/>
                    </a:ext>
                  </a:extLst>
                </a:hlinkClick>
              </a:rPr>
              <a:t>Flaticon</a:t>
            </a:r>
            <a:r>
              <a:rPr lang="en" sz="1200">
                <a:solidFill>
                  <a:schemeClr val="lt1"/>
                </a:solidFill>
                <a:latin typeface="Figtree"/>
                <a:ea typeface="Figtree"/>
                <a:cs typeface="Figtree"/>
                <a:sym typeface="Figtree"/>
              </a:rPr>
              <a:t>, and infographics &amp; images by </a:t>
            </a:r>
            <a:r>
              <a:rPr lang="en" sz="1200" b="1" u="sng">
                <a:solidFill>
                  <a:schemeClr val="lt1"/>
                </a:solidFill>
                <a:latin typeface="Figtree"/>
                <a:ea typeface="Figtree"/>
                <a:cs typeface="Figtree"/>
                <a:sym typeface="Figtree"/>
                <a:hlinkClick r:id="rId5">
                  <a:extLst>
                    <a:ext uri="{A12FA001-AC4F-418D-AE19-62706E023703}">
                      <ahyp:hlinkClr xmlns:ahyp="http://schemas.microsoft.com/office/drawing/2018/hyperlinkcolor" val="tx"/>
                    </a:ext>
                  </a:extLst>
                </a:hlinkClick>
              </a:rPr>
              <a:t>Freepik</a:t>
            </a:r>
            <a:endParaRPr sz="1200" b="1" u="sng">
              <a:solidFill>
                <a:schemeClr val="lt1"/>
              </a:solidFill>
              <a:latin typeface="Figtree"/>
              <a:ea typeface="Figtree"/>
              <a:cs typeface="Figtree"/>
              <a:sym typeface="Figtree"/>
            </a:endParaRPr>
          </a:p>
        </p:txBody>
      </p:sp>
      <p:grpSp>
        <p:nvGrpSpPr>
          <p:cNvPr id="2168" name="Google Shape;2168;p30"/>
          <p:cNvGrpSpPr/>
          <p:nvPr/>
        </p:nvGrpSpPr>
        <p:grpSpPr>
          <a:xfrm flipH="1">
            <a:off x="7403513" y="3285979"/>
            <a:ext cx="2054522" cy="2281599"/>
            <a:chOff x="-309525" y="3275854"/>
            <a:chExt cx="2054522" cy="2281599"/>
          </a:xfrm>
        </p:grpSpPr>
        <p:sp>
          <p:nvSpPr>
            <p:cNvPr id="2169" name="Google Shape;2169;p30"/>
            <p:cNvSpPr/>
            <p:nvPr/>
          </p:nvSpPr>
          <p:spPr>
            <a:xfrm>
              <a:off x="-309525" y="3275854"/>
              <a:ext cx="1762684" cy="2281599"/>
            </a:xfrm>
            <a:custGeom>
              <a:avLst/>
              <a:gdLst/>
              <a:ahLst/>
              <a:cxnLst/>
              <a:rect l="l" t="t" r="r" b="b"/>
              <a:pathLst>
                <a:path w="55352" h="71647" extrusionOk="0">
                  <a:moveTo>
                    <a:pt x="16604" y="1"/>
                  </a:moveTo>
                  <a:lnTo>
                    <a:pt x="16471" y="1016"/>
                  </a:lnTo>
                  <a:lnTo>
                    <a:pt x="16317" y="1966"/>
                  </a:lnTo>
                  <a:lnTo>
                    <a:pt x="16184" y="2893"/>
                  </a:lnTo>
                  <a:lnTo>
                    <a:pt x="16052" y="3798"/>
                  </a:lnTo>
                  <a:lnTo>
                    <a:pt x="15963" y="4703"/>
                  </a:lnTo>
                  <a:lnTo>
                    <a:pt x="15919" y="5609"/>
                  </a:lnTo>
                  <a:lnTo>
                    <a:pt x="15897" y="6094"/>
                  </a:lnTo>
                  <a:lnTo>
                    <a:pt x="15897" y="6580"/>
                  </a:lnTo>
                  <a:lnTo>
                    <a:pt x="15919" y="7066"/>
                  </a:lnTo>
                  <a:lnTo>
                    <a:pt x="15963" y="7574"/>
                  </a:lnTo>
                  <a:lnTo>
                    <a:pt x="15941" y="7574"/>
                  </a:lnTo>
                  <a:lnTo>
                    <a:pt x="15698" y="7596"/>
                  </a:lnTo>
                  <a:lnTo>
                    <a:pt x="15566" y="7618"/>
                  </a:lnTo>
                  <a:lnTo>
                    <a:pt x="15434" y="7662"/>
                  </a:lnTo>
                  <a:lnTo>
                    <a:pt x="15323" y="7750"/>
                  </a:lnTo>
                  <a:lnTo>
                    <a:pt x="15235" y="7883"/>
                  </a:lnTo>
                  <a:lnTo>
                    <a:pt x="15169" y="8037"/>
                  </a:lnTo>
                  <a:lnTo>
                    <a:pt x="15146" y="8258"/>
                  </a:lnTo>
                  <a:lnTo>
                    <a:pt x="15102" y="9053"/>
                  </a:lnTo>
                  <a:lnTo>
                    <a:pt x="15080" y="9848"/>
                  </a:lnTo>
                  <a:lnTo>
                    <a:pt x="15058" y="11460"/>
                  </a:lnTo>
                  <a:lnTo>
                    <a:pt x="15080" y="13049"/>
                  </a:lnTo>
                  <a:lnTo>
                    <a:pt x="15080" y="14573"/>
                  </a:lnTo>
                  <a:lnTo>
                    <a:pt x="15080" y="15301"/>
                  </a:lnTo>
                  <a:lnTo>
                    <a:pt x="15058" y="16008"/>
                  </a:lnTo>
                  <a:lnTo>
                    <a:pt x="15014" y="16670"/>
                  </a:lnTo>
                  <a:lnTo>
                    <a:pt x="14970" y="17310"/>
                  </a:lnTo>
                  <a:lnTo>
                    <a:pt x="14882" y="17885"/>
                  </a:lnTo>
                  <a:lnTo>
                    <a:pt x="14771" y="18437"/>
                  </a:lnTo>
                  <a:lnTo>
                    <a:pt x="14639" y="18922"/>
                  </a:lnTo>
                  <a:lnTo>
                    <a:pt x="14550" y="19143"/>
                  </a:lnTo>
                  <a:lnTo>
                    <a:pt x="14462" y="19342"/>
                  </a:lnTo>
                  <a:lnTo>
                    <a:pt x="14330" y="19607"/>
                  </a:lnTo>
                  <a:lnTo>
                    <a:pt x="14175" y="19894"/>
                  </a:lnTo>
                  <a:lnTo>
                    <a:pt x="14020" y="20203"/>
                  </a:lnTo>
                  <a:lnTo>
                    <a:pt x="13844" y="20556"/>
                  </a:lnTo>
                  <a:lnTo>
                    <a:pt x="13667" y="20976"/>
                  </a:lnTo>
                  <a:lnTo>
                    <a:pt x="13601" y="21218"/>
                  </a:lnTo>
                  <a:lnTo>
                    <a:pt x="13557" y="21483"/>
                  </a:lnTo>
                  <a:lnTo>
                    <a:pt x="13513" y="21770"/>
                  </a:lnTo>
                  <a:lnTo>
                    <a:pt x="13468" y="22102"/>
                  </a:lnTo>
                  <a:lnTo>
                    <a:pt x="13446" y="22433"/>
                  </a:lnTo>
                  <a:lnTo>
                    <a:pt x="13446" y="22808"/>
                  </a:lnTo>
                  <a:lnTo>
                    <a:pt x="13402" y="20755"/>
                  </a:lnTo>
                  <a:lnTo>
                    <a:pt x="12563" y="20777"/>
                  </a:lnTo>
                  <a:lnTo>
                    <a:pt x="12431" y="22985"/>
                  </a:lnTo>
                  <a:lnTo>
                    <a:pt x="12298" y="25303"/>
                  </a:lnTo>
                  <a:lnTo>
                    <a:pt x="12210" y="27577"/>
                  </a:lnTo>
                  <a:lnTo>
                    <a:pt x="12144" y="29719"/>
                  </a:lnTo>
                  <a:lnTo>
                    <a:pt x="11327" y="29785"/>
                  </a:lnTo>
                  <a:lnTo>
                    <a:pt x="11371" y="30469"/>
                  </a:lnTo>
                  <a:lnTo>
                    <a:pt x="11437" y="31132"/>
                  </a:lnTo>
                  <a:lnTo>
                    <a:pt x="11305" y="31220"/>
                  </a:lnTo>
                  <a:lnTo>
                    <a:pt x="11194" y="31286"/>
                  </a:lnTo>
                  <a:lnTo>
                    <a:pt x="11084" y="31331"/>
                  </a:lnTo>
                  <a:lnTo>
                    <a:pt x="10863" y="31331"/>
                  </a:lnTo>
                  <a:lnTo>
                    <a:pt x="10753" y="31286"/>
                  </a:lnTo>
                  <a:lnTo>
                    <a:pt x="10642" y="31198"/>
                  </a:lnTo>
                  <a:lnTo>
                    <a:pt x="10532" y="31110"/>
                  </a:lnTo>
                  <a:lnTo>
                    <a:pt x="10444" y="30977"/>
                  </a:lnTo>
                  <a:lnTo>
                    <a:pt x="10333" y="30823"/>
                  </a:lnTo>
                  <a:lnTo>
                    <a:pt x="10245" y="30668"/>
                  </a:lnTo>
                  <a:lnTo>
                    <a:pt x="10157" y="30469"/>
                  </a:lnTo>
                  <a:lnTo>
                    <a:pt x="10002" y="30006"/>
                  </a:lnTo>
                  <a:lnTo>
                    <a:pt x="9870" y="29498"/>
                  </a:lnTo>
                  <a:lnTo>
                    <a:pt x="9737" y="28902"/>
                  </a:lnTo>
                  <a:lnTo>
                    <a:pt x="9627" y="28262"/>
                  </a:lnTo>
                  <a:lnTo>
                    <a:pt x="9516" y="27445"/>
                  </a:lnTo>
                  <a:lnTo>
                    <a:pt x="9406" y="26562"/>
                  </a:lnTo>
                  <a:lnTo>
                    <a:pt x="9340" y="25678"/>
                  </a:lnTo>
                  <a:lnTo>
                    <a:pt x="9251" y="24773"/>
                  </a:lnTo>
                  <a:lnTo>
                    <a:pt x="9141" y="23051"/>
                  </a:lnTo>
                  <a:lnTo>
                    <a:pt x="9075" y="22278"/>
                  </a:lnTo>
                  <a:lnTo>
                    <a:pt x="9009" y="21572"/>
                  </a:lnTo>
                  <a:lnTo>
                    <a:pt x="7905" y="21616"/>
                  </a:lnTo>
                  <a:lnTo>
                    <a:pt x="7949" y="23007"/>
                  </a:lnTo>
                  <a:lnTo>
                    <a:pt x="7397" y="23029"/>
                  </a:lnTo>
                  <a:lnTo>
                    <a:pt x="7264" y="18370"/>
                  </a:lnTo>
                  <a:lnTo>
                    <a:pt x="7198" y="13844"/>
                  </a:lnTo>
                  <a:lnTo>
                    <a:pt x="7198" y="13888"/>
                  </a:lnTo>
                  <a:lnTo>
                    <a:pt x="6999" y="13910"/>
                  </a:lnTo>
                  <a:lnTo>
                    <a:pt x="6911" y="13932"/>
                  </a:lnTo>
                  <a:lnTo>
                    <a:pt x="6823" y="13977"/>
                  </a:lnTo>
                  <a:lnTo>
                    <a:pt x="6757" y="14065"/>
                  </a:lnTo>
                  <a:lnTo>
                    <a:pt x="6690" y="14197"/>
                  </a:lnTo>
                  <a:lnTo>
                    <a:pt x="6668" y="14374"/>
                  </a:lnTo>
                  <a:lnTo>
                    <a:pt x="6646" y="14595"/>
                  </a:lnTo>
                  <a:lnTo>
                    <a:pt x="6646" y="13513"/>
                  </a:lnTo>
                  <a:lnTo>
                    <a:pt x="6668" y="12387"/>
                  </a:lnTo>
                  <a:lnTo>
                    <a:pt x="6668" y="11217"/>
                  </a:lnTo>
                  <a:lnTo>
                    <a:pt x="6690" y="10024"/>
                  </a:lnTo>
                  <a:lnTo>
                    <a:pt x="6668" y="8854"/>
                  </a:lnTo>
                  <a:lnTo>
                    <a:pt x="6602" y="7684"/>
                  </a:lnTo>
                  <a:lnTo>
                    <a:pt x="6558" y="7110"/>
                  </a:lnTo>
                  <a:lnTo>
                    <a:pt x="6514" y="6536"/>
                  </a:lnTo>
                  <a:lnTo>
                    <a:pt x="6425" y="5984"/>
                  </a:lnTo>
                  <a:lnTo>
                    <a:pt x="6337" y="5454"/>
                  </a:lnTo>
                  <a:lnTo>
                    <a:pt x="6293" y="5344"/>
                  </a:lnTo>
                  <a:lnTo>
                    <a:pt x="6227" y="5255"/>
                  </a:lnTo>
                  <a:lnTo>
                    <a:pt x="6138" y="5211"/>
                  </a:lnTo>
                  <a:lnTo>
                    <a:pt x="6050" y="5189"/>
                  </a:lnTo>
                  <a:lnTo>
                    <a:pt x="5984" y="5189"/>
                  </a:lnTo>
                  <a:lnTo>
                    <a:pt x="5918" y="5233"/>
                  </a:lnTo>
                  <a:lnTo>
                    <a:pt x="5829" y="5278"/>
                  </a:lnTo>
                  <a:lnTo>
                    <a:pt x="5763" y="5344"/>
                  </a:lnTo>
                  <a:lnTo>
                    <a:pt x="5608" y="5520"/>
                  </a:lnTo>
                  <a:lnTo>
                    <a:pt x="5454" y="5785"/>
                  </a:lnTo>
                  <a:lnTo>
                    <a:pt x="5299" y="6117"/>
                  </a:lnTo>
                  <a:lnTo>
                    <a:pt x="5167" y="6514"/>
                  </a:lnTo>
                  <a:lnTo>
                    <a:pt x="5056" y="7000"/>
                  </a:lnTo>
                  <a:lnTo>
                    <a:pt x="4968" y="7552"/>
                  </a:lnTo>
                  <a:lnTo>
                    <a:pt x="4968" y="10378"/>
                  </a:lnTo>
                  <a:lnTo>
                    <a:pt x="4990" y="13226"/>
                  </a:lnTo>
                  <a:lnTo>
                    <a:pt x="4438" y="13226"/>
                  </a:lnTo>
                  <a:lnTo>
                    <a:pt x="4438" y="12652"/>
                  </a:lnTo>
                  <a:lnTo>
                    <a:pt x="4460" y="12056"/>
                  </a:lnTo>
                  <a:lnTo>
                    <a:pt x="4527" y="10753"/>
                  </a:lnTo>
                  <a:lnTo>
                    <a:pt x="4527" y="10091"/>
                  </a:lnTo>
                  <a:lnTo>
                    <a:pt x="4527" y="9450"/>
                  </a:lnTo>
                  <a:lnTo>
                    <a:pt x="4482" y="8832"/>
                  </a:lnTo>
                  <a:lnTo>
                    <a:pt x="4460" y="8545"/>
                  </a:lnTo>
                  <a:lnTo>
                    <a:pt x="4416" y="8258"/>
                  </a:lnTo>
                  <a:lnTo>
                    <a:pt x="4350" y="8148"/>
                  </a:lnTo>
                  <a:lnTo>
                    <a:pt x="4306" y="8126"/>
                  </a:lnTo>
                  <a:lnTo>
                    <a:pt x="4217" y="8126"/>
                  </a:lnTo>
                  <a:lnTo>
                    <a:pt x="4173" y="8170"/>
                  </a:lnTo>
                  <a:lnTo>
                    <a:pt x="4063" y="8280"/>
                  </a:lnTo>
                  <a:lnTo>
                    <a:pt x="3975" y="8435"/>
                  </a:lnTo>
                  <a:lnTo>
                    <a:pt x="3864" y="8634"/>
                  </a:lnTo>
                  <a:lnTo>
                    <a:pt x="3754" y="8810"/>
                  </a:lnTo>
                  <a:lnTo>
                    <a:pt x="3643" y="8965"/>
                  </a:lnTo>
                  <a:lnTo>
                    <a:pt x="3533" y="9075"/>
                  </a:lnTo>
                  <a:lnTo>
                    <a:pt x="3489" y="9119"/>
                  </a:lnTo>
                  <a:lnTo>
                    <a:pt x="3401" y="9119"/>
                  </a:lnTo>
                  <a:lnTo>
                    <a:pt x="3379" y="9097"/>
                  </a:lnTo>
                  <a:lnTo>
                    <a:pt x="3312" y="8987"/>
                  </a:lnTo>
                  <a:lnTo>
                    <a:pt x="3312" y="8457"/>
                  </a:lnTo>
                  <a:lnTo>
                    <a:pt x="3268" y="7905"/>
                  </a:lnTo>
                  <a:lnTo>
                    <a:pt x="3246" y="7640"/>
                  </a:lnTo>
                  <a:lnTo>
                    <a:pt x="3202" y="7375"/>
                  </a:lnTo>
                  <a:lnTo>
                    <a:pt x="3114" y="7110"/>
                  </a:lnTo>
                  <a:lnTo>
                    <a:pt x="3025" y="6845"/>
                  </a:lnTo>
                  <a:lnTo>
                    <a:pt x="3047" y="7684"/>
                  </a:lnTo>
                  <a:lnTo>
                    <a:pt x="3069" y="8567"/>
                  </a:lnTo>
                  <a:lnTo>
                    <a:pt x="3136" y="10400"/>
                  </a:lnTo>
                  <a:lnTo>
                    <a:pt x="3158" y="11327"/>
                  </a:lnTo>
                  <a:lnTo>
                    <a:pt x="3158" y="12232"/>
                  </a:lnTo>
                  <a:lnTo>
                    <a:pt x="3136" y="13116"/>
                  </a:lnTo>
                  <a:lnTo>
                    <a:pt x="3069" y="13955"/>
                  </a:lnTo>
                  <a:lnTo>
                    <a:pt x="2871" y="14462"/>
                  </a:lnTo>
                  <a:lnTo>
                    <a:pt x="2760" y="14705"/>
                  </a:lnTo>
                  <a:lnTo>
                    <a:pt x="2628" y="14926"/>
                  </a:lnTo>
                  <a:lnTo>
                    <a:pt x="2495" y="15103"/>
                  </a:lnTo>
                  <a:lnTo>
                    <a:pt x="2341" y="15257"/>
                  </a:lnTo>
                  <a:lnTo>
                    <a:pt x="2275" y="15301"/>
                  </a:lnTo>
                  <a:lnTo>
                    <a:pt x="2186" y="15345"/>
                  </a:lnTo>
                  <a:lnTo>
                    <a:pt x="2076" y="15368"/>
                  </a:lnTo>
                  <a:lnTo>
                    <a:pt x="1988" y="15390"/>
                  </a:lnTo>
                  <a:lnTo>
                    <a:pt x="2032" y="16030"/>
                  </a:lnTo>
                  <a:lnTo>
                    <a:pt x="2054" y="16670"/>
                  </a:lnTo>
                  <a:lnTo>
                    <a:pt x="2054" y="17310"/>
                  </a:lnTo>
                  <a:lnTo>
                    <a:pt x="2032" y="17907"/>
                  </a:lnTo>
                  <a:lnTo>
                    <a:pt x="1988" y="18503"/>
                  </a:lnTo>
                  <a:lnTo>
                    <a:pt x="1943" y="19077"/>
                  </a:lnTo>
                  <a:lnTo>
                    <a:pt x="1855" y="19651"/>
                  </a:lnTo>
                  <a:lnTo>
                    <a:pt x="1745" y="20181"/>
                  </a:lnTo>
                  <a:lnTo>
                    <a:pt x="1612" y="20711"/>
                  </a:lnTo>
                  <a:lnTo>
                    <a:pt x="1480" y="21241"/>
                  </a:lnTo>
                  <a:lnTo>
                    <a:pt x="1303" y="21726"/>
                  </a:lnTo>
                  <a:lnTo>
                    <a:pt x="1126" y="22212"/>
                  </a:lnTo>
                  <a:lnTo>
                    <a:pt x="950" y="22676"/>
                  </a:lnTo>
                  <a:lnTo>
                    <a:pt x="729" y="23117"/>
                  </a:lnTo>
                  <a:lnTo>
                    <a:pt x="508" y="23559"/>
                  </a:lnTo>
                  <a:lnTo>
                    <a:pt x="265" y="23978"/>
                  </a:lnTo>
                  <a:lnTo>
                    <a:pt x="199" y="24089"/>
                  </a:lnTo>
                  <a:lnTo>
                    <a:pt x="155" y="24243"/>
                  </a:lnTo>
                  <a:lnTo>
                    <a:pt x="111" y="24442"/>
                  </a:lnTo>
                  <a:lnTo>
                    <a:pt x="67" y="24663"/>
                  </a:lnTo>
                  <a:lnTo>
                    <a:pt x="23" y="25171"/>
                  </a:lnTo>
                  <a:lnTo>
                    <a:pt x="0" y="25789"/>
                  </a:lnTo>
                  <a:lnTo>
                    <a:pt x="23" y="26473"/>
                  </a:lnTo>
                  <a:lnTo>
                    <a:pt x="67" y="27202"/>
                  </a:lnTo>
                  <a:lnTo>
                    <a:pt x="177" y="28725"/>
                  </a:lnTo>
                  <a:lnTo>
                    <a:pt x="133" y="29895"/>
                  </a:lnTo>
                  <a:lnTo>
                    <a:pt x="111" y="31066"/>
                  </a:lnTo>
                  <a:lnTo>
                    <a:pt x="111" y="32280"/>
                  </a:lnTo>
                  <a:lnTo>
                    <a:pt x="155" y="33494"/>
                  </a:lnTo>
                  <a:lnTo>
                    <a:pt x="221" y="34709"/>
                  </a:lnTo>
                  <a:lnTo>
                    <a:pt x="310" y="35967"/>
                  </a:lnTo>
                  <a:lnTo>
                    <a:pt x="442" y="37226"/>
                  </a:lnTo>
                  <a:lnTo>
                    <a:pt x="597" y="38506"/>
                  </a:lnTo>
                  <a:lnTo>
                    <a:pt x="795" y="39831"/>
                  </a:lnTo>
                  <a:lnTo>
                    <a:pt x="1038" y="41200"/>
                  </a:lnTo>
                  <a:lnTo>
                    <a:pt x="1325" y="42547"/>
                  </a:lnTo>
                  <a:lnTo>
                    <a:pt x="1678" y="43938"/>
                  </a:lnTo>
                  <a:lnTo>
                    <a:pt x="1855" y="44622"/>
                  </a:lnTo>
                  <a:lnTo>
                    <a:pt x="2054" y="45329"/>
                  </a:lnTo>
                  <a:lnTo>
                    <a:pt x="2275" y="46013"/>
                  </a:lnTo>
                  <a:lnTo>
                    <a:pt x="2517" y="46719"/>
                  </a:lnTo>
                  <a:lnTo>
                    <a:pt x="2760" y="47404"/>
                  </a:lnTo>
                  <a:lnTo>
                    <a:pt x="3025" y="48110"/>
                  </a:lnTo>
                  <a:lnTo>
                    <a:pt x="3312" y="48817"/>
                  </a:lnTo>
                  <a:lnTo>
                    <a:pt x="3621" y="49523"/>
                  </a:lnTo>
                  <a:lnTo>
                    <a:pt x="4262" y="50914"/>
                  </a:lnTo>
                  <a:lnTo>
                    <a:pt x="4615" y="51599"/>
                  </a:lnTo>
                  <a:lnTo>
                    <a:pt x="4990" y="52305"/>
                  </a:lnTo>
                  <a:lnTo>
                    <a:pt x="5366" y="52990"/>
                  </a:lnTo>
                  <a:lnTo>
                    <a:pt x="5785" y="53674"/>
                  </a:lnTo>
                  <a:lnTo>
                    <a:pt x="6646" y="55021"/>
                  </a:lnTo>
                  <a:lnTo>
                    <a:pt x="6889" y="55352"/>
                  </a:lnTo>
                  <a:lnTo>
                    <a:pt x="7132" y="55683"/>
                  </a:lnTo>
                  <a:lnTo>
                    <a:pt x="7618" y="56324"/>
                  </a:lnTo>
                  <a:lnTo>
                    <a:pt x="8103" y="56986"/>
                  </a:lnTo>
                  <a:lnTo>
                    <a:pt x="8368" y="57295"/>
                  </a:lnTo>
                  <a:lnTo>
                    <a:pt x="8633" y="57604"/>
                  </a:lnTo>
                  <a:lnTo>
                    <a:pt x="9715" y="58819"/>
                  </a:lnTo>
                  <a:lnTo>
                    <a:pt x="10289" y="59437"/>
                  </a:lnTo>
                  <a:lnTo>
                    <a:pt x="10863" y="60011"/>
                  </a:lnTo>
                  <a:lnTo>
                    <a:pt x="11459" y="60563"/>
                  </a:lnTo>
                  <a:lnTo>
                    <a:pt x="12078" y="61115"/>
                  </a:lnTo>
                  <a:lnTo>
                    <a:pt x="12696" y="61623"/>
                  </a:lnTo>
                  <a:lnTo>
                    <a:pt x="13314" y="62153"/>
                  </a:lnTo>
                  <a:lnTo>
                    <a:pt x="13954" y="62638"/>
                  </a:lnTo>
                  <a:lnTo>
                    <a:pt x="14595" y="63102"/>
                  </a:lnTo>
                  <a:lnTo>
                    <a:pt x="15235" y="63566"/>
                  </a:lnTo>
                  <a:lnTo>
                    <a:pt x="15875" y="64007"/>
                  </a:lnTo>
                  <a:lnTo>
                    <a:pt x="16515" y="64427"/>
                  </a:lnTo>
                  <a:lnTo>
                    <a:pt x="17156" y="64824"/>
                  </a:lnTo>
                  <a:lnTo>
                    <a:pt x="18458" y="65597"/>
                  </a:lnTo>
                  <a:lnTo>
                    <a:pt x="19739" y="66325"/>
                  </a:lnTo>
                  <a:lnTo>
                    <a:pt x="21019" y="66988"/>
                  </a:lnTo>
                  <a:lnTo>
                    <a:pt x="21748" y="67518"/>
                  </a:lnTo>
                  <a:lnTo>
                    <a:pt x="22631" y="68114"/>
                  </a:lnTo>
                  <a:lnTo>
                    <a:pt x="23514" y="68688"/>
                  </a:lnTo>
                  <a:lnTo>
                    <a:pt x="24265" y="69152"/>
                  </a:lnTo>
                  <a:lnTo>
                    <a:pt x="24927" y="69416"/>
                  </a:lnTo>
                  <a:lnTo>
                    <a:pt x="25590" y="69637"/>
                  </a:lnTo>
                  <a:lnTo>
                    <a:pt x="26252" y="69858"/>
                  </a:lnTo>
                  <a:lnTo>
                    <a:pt x="26937" y="70057"/>
                  </a:lnTo>
                  <a:lnTo>
                    <a:pt x="27621" y="70255"/>
                  </a:lnTo>
                  <a:lnTo>
                    <a:pt x="28305" y="70432"/>
                  </a:lnTo>
                  <a:lnTo>
                    <a:pt x="29012" y="70609"/>
                  </a:lnTo>
                  <a:lnTo>
                    <a:pt x="29696" y="70741"/>
                  </a:lnTo>
                  <a:lnTo>
                    <a:pt x="31109" y="71006"/>
                  </a:lnTo>
                  <a:lnTo>
                    <a:pt x="32500" y="71227"/>
                  </a:lnTo>
                  <a:lnTo>
                    <a:pt x="33891" y="71404"/>
                  </a:lnTo>
                  <a:lnTo>
                    <a:pt x="35260" y="71514"/>
                  </a:lnTo>
                  <a:lnTo>
                    <a:pt x="36188" y="71580"/>
                  </a:lnTo>
                  <a:lnTo>
                    <a:pt x="37115" y="71624"/>
                  </a:lnTo>
                  <a:lnTo>
                    <a:pt x="38042" y="71646"/>
                  </a:lnTo>
                  <a:lnTo>
                    <a:pt x="39919" y="71646"/>
                  </a:lnTo>
                  <a:lnTo>
                    <a:pt x="40868" y="71624"/>
                  </a:lnTo>
                  <a:lnTo>
                    <a:pt x="41796" y="71580"/>
                  </a:lnTo>
                  <a:lnTo>
                    <a:pt x="42723" y="71514"/>
                  </a:lnTo>
                  <a:lnTo>
                    <a:pt x="43650" y="71426"/>
                  </a:lnTo>
                  <a:lnTo>
                    <a:pt x="44577" y="71337"/>
                  </a:lnTo>
                  <a:lnTo>
                    <a:pt x="45483" y="71227"/>
                  </a:lnTo>
                  <a:lnTo>
                    <a:pt x="46366" y="71094"/>
                  </a:lnTo>
                  <a:lnTo>
                    <a:pt x="46697" y="71028"/>
                  </a:lnTo>
                  <a:lnTo>
                    <a:pt x="47028" y="70940"/>
                  </a:lnTo>
                  <a:lnTo>
                    <a:pt x="47337" y="70852"/>
                  </a:lnTo>
                  <a:lnTo>
                    <a:pt x="47646" y="70741"/>
                  </a:lnTo>
                  <a:lnTo>
                    <a:pt x="47933" y="70631"/>
                  </a:lnTo>
                  <a:lnTo>
                    <a:pt x="48220" y="70498"/>
                  </a:lnTo>
                  <a:lnTo>
                    <a:pt x="48772" y="70189"/>
                  </a:lnTo>
                  <a:lnTo>
                    <a:pt x="49280" y="69880"/>
                  </a:lnTo>
                  <a:lnTo>
                    <a:pt x="49766" y="69527"/>
                  </a:lnTo>
                  <a:lnTo>
                    <a:pt x="50185" y="69174"/>
                  </a:lnTo>
                  <a:lnTo>
                    <a:pt x="50583" y="68798"/>
                  </a:lnTo>
                  <a:lnTo>
                    <a:pt x="50914" y="68445"/>
                  </a:lnTo>
                  <a:lnTo>
                    <a:pt x="51201" y="68114"/>
                  </a:lnTo>
                  <a:lnTo>
                    <a:pt x="51466" y="67783"/>
                  </a:lnTo>
                  <a:lnTo>
                    <a:pt x="51665" y="67518"/>
                  </a:lnTo>
                  <a:lnTo>
                    <a:pt x="51930" y="67098"/>
                  </a:lnTo>
                  <a:lnTo>
                    <a:pt x="52018" y="66944"/>
                  </a:lnTo>
                  <a:lnTo>
                    <a:pt x="52283" y="66657"/>
                  </a:lnTo>
                  <a:lnTo>
                    <a:pt x="52526" y="66325"/>
                  </a:lnTo>
                  <a:lnTo>
                    <a:pt x="52614" y="66171"/>
                  </a:lnTo>
                  <a:lnTo>
                    <a:pt x="52702" y="65994"/>
                  </a:lnTo>
                  <a:lnTo>
                    <a:pt x="52769" y="65818"/>
                  </a:lnTo>
                  <a:lnTo>
                    <a:pt x="52835" y="65641"/>
                  </a:lnTo>
                  <a:lnTo>
                    <a:pt x="52857" y="65464"/>
                  </a:lnTo>
                  <a:lnTo>
                    <a:pt x="52879" y="65310"/>
                  </a:lnTo>
                  <a:lnTo>
                    <a:pt x="52857" y="65155"/>
                  </a:lnTo>
                  <a:lnTo>
                    <a:pt x="52813" y="65023"/>
                  </a:lnTo>
                  <a:lnTo>
                    <a:pt x="52747" y="64890"/>
                  </a:lnTo>
                  <a:lnTo>
                    <a:pt x="52658" y="64780"/>
                  </a:lnTo>
                  <a:lnTo>
                    <a:pt x="52526" y="64692"/>
                  </a:lnTo>
                  <a:lnTo>
                    <a:pt x="52371" y="64625"/>
                  </a:lnTo>
                  <a:lnTo>
                    <a:pt x="51643" y="64692"/>
                  </a:lnTo>
                  <a:lnTo>
                    <a:pt x="50782" y="64780"/>
                  </a:lnTo>
                  <a:lnTo>
                    <a:pt x="49832" y="64846"/>
                  </a:lnTo>
                  <a:lnTo>
                    <a:pt x="49346" y="64868"/>
                  </a:lnTo>
                  <a:lnTo>
                    <a:pt x="48883" y="64890"/>
                  </a:lnTo>
                  <a:lnTo>
                    <a:pt x="48861" y="64890"/>
                  </a:lnTo>
                  <a:lnTo>
                    <a:pt x="48419" y="64868"/>
                  </a:lnTo>
                  <a:lnTo>
                    <a:pt x="48000" y="64846"/>
                  </a:lnTo>
                  <a:lnTo>
                    <a:pt x="47624" y="64802"/>
                  </a:lnTo>
                  <a:lnTo>
                    <a:pt x="47293" y="64736"/>
                  </a:lnTo>
                  <a:lnTo>
                    <a:pt x="47028" y="64625"/>
                  </a:lnTo>
                  <a:lnTo>
                    <a:pt x="46896" y="64559"/>
                  </a:lnTo>
                  <a:lnTo>
                    <a:pt x="46807" y="64493"/>
                  </a:lnTo>
                  <a:lnTo>
                    <a:pt x="46719" y="64427"/>
                  </a:lnTo>
                  <a:lnTo>
                    <a:pt x="46653" y="64338"/>
                  </a:lnTo>
                  <a:lnTo>
                    <a:pt x="46609" y="64250"/>
                  </a:lnTo>
                  <a:lnTo>
                    <a:pt x="46587" y="64162"/>
                  </a:lnTo>
                  <a:lnTo>
                    <a:pt x="46609" y="64095"/>
                  </a:lnTo>
                  <a:lnTo>
                    <a:pt x="46631" y="64051"/>
                  </a:lnTo>
                  <a:lnTo>
                    <a:pt x="46719" y="63985"/>
                  </a:lnTo>
                  <a:lnTo>
                    <a:pt x="46874" y="63919"/>
                  </a:lnTo>
                  <a:lnTo>
                    <a:pt x="47050" y="63875"/>
                  </a:lnTo>
                  <a:lnTo>
                    <a:pt x="47558" y="63786"/>
                  </a:lnTo>
                  <a:lnTo>
                    <a:pt x="48110" y="63698"/>
                  </a:lnTo>
                  <a:lnTo>
                    <a:pt x="48110" y="63477"/>
                  </a:lnTo>
                  <a:lnTo>
                    <a:pt x="48154" y="63234"/>
                  </a:lnTo>
                  <a:lnTo>
                    <a:pt x="48243" y="62969"/>
                  </a:lnTo>
                  <a:lnTo>
                    <a:pt x="48353" y="62682"/>
                  </a:lnTo>
                  <a:lnTo>
                    <a:pt x="48507" y="62395"/>
                  </a:lnTo>
                  <a:lnTo>
                    <a:pt x="48662" y="62086"/>
                  </a:lnTo>
                  <a:lnTo>
                    <a:pt x="49059" y="61490"/>
                  </a:lnTo>
                  <a:lnTo>
                    <a:pt x="49457" y="60916"/>
                  </a:lnTo>
                  <a:lnTo>
                    <a:pt x="49678" y="60673"/>
                  </a:lnTo>
                  <a:lnTo>
                    <a:pt x="49876" y="60452"/>
                  </a:lnTo>
                  <a:lnTo>
                    <a:pt x="50053" y="60254"/>
                  </a:lnTo>
                  <a:lnTo>
                    <a:pt x="50252" y="60099"/>
                  </a:lnTo>
                  <a:lnTo>
                    <a:pt x="50406" y="59989"/>
                  </a:lnTo>
                  <a:lnTo>
                    <a:pt x="50561" y="59945"/>
                  </a:lnTo>
                  <a:lnTo>
                    <a:pt x="50693" y="59790"/>
                  </a:lnTo>
                  <a:lnTo>
                    <a:pt x="50914" y="59613"/>
                  </a:lnTo>
                  <a:lnTo>
                    <a:pt x="51510" y="59128"/>
                  </a:lnTo>
                  <a:lnTo>
                    <a:pt x="52217" y="58554"/>
                  </a:lnTo>
                  <a:lnTo>
                    <a:pt x="52989" y="57913"/>
                  </a:lnTo>
                  <a:lnTo>
                    <a:pt x="53718" y="57251"/>
                  </a:lnTo>
                  <a:lnTo>
                    <a:pt x="54358" y="56633"/>
                  </a:lnTo>
                  <a:lnTo>
                    <a:pt x="54844" y="56081"/>
                  </a:lnTo>
                  <a:lnTo>
                    <a:pt x="54999" y="55882"/>
                  </a:lnTo>
                  <a:lnTo>
                    <a:pt x="55109" y="55706"/>
                  </a:lnTo>
                  <a:lnTo>
                    <a:pt x="55242" y="55573"/>
                  </a:lnTo>
                  <a:lnTo>
                    <a:pt x="55330" y="55419"/>
                  </a:lnTo>
                  <a:lnTo>
                    <a:pt x="55352" y="55286"/>
                  </a:lnTo>
                  <a:lnTo>
                    <a:pt x="55330" y="55131"/>
                  </a:lnTo>
                  <a:lnTo>
                    <a:pt x="55264" y="54999"/>
                  </a:lnTo>
                  <a:lnTo>
                    <a:pt x="55175" y="54867"/>
                  </a:lnTo>
                  <a:lnTo>
                    <a:pt x="55043" y="54734"/>
                  </a:lnTo>
                  <a:lnTo>
                    <a:pt x="54866" y="54602"/>
                  </a:lnTo>
                  <a:lnTo>
                    <a:pt x="54667" y="54447"/>
                  </a:lnTo>
                  <a:lnTo>
                    <a:pt x="54447" y="54315"/>
                  </a:lnTo>
                  <a:lnTo>
                    <a:pt x="53917" y="54050"/>
                  </a:lnTo>
                  <a:lnTo>
                    <a:pt x="53321" y="53785"/>
                  </a:lnTo>
                  <a:lnTo>
                    <a:pt x="52702" y="53520"/>
                  </a:lnTo>
                  <a:lnTo>
                    <a:pt x="51334" y="52990"/>
                  </a:lnTo>
                  <a:lnTo>
                    <a:pt x="49987" y="52482"/>
                  </a:lnTo>
                  <a:lnTo>
                    <a:pt x="49324" y="52261"/>
                  </a:lnTo>
                  <a:lnTo>
                    <a:pt x="48728" y="52063"/>
                  </a:lnTo>
                  <a:lnTo>
                    <a:pt x="48176" y="51908"/>
                  </a:lnTo>
                  <a:lnTo>
                    <a:pt x="47691" y="51798"/>
                  </a:lnTo>
                  <a:lnTo>
                    <a:pt x="47492" y="51731"/>
                  </a:lnTo>
                  <a:lnTo>
                    <a:pt x="47337" y="51643"/>
                  </a:lnTo>
                  <a:lnTo>
                    <a:pt x="47227" y="51533"/>
                  </a:lnTo>
                  <a:lnTo>
                    <a:pt x="47161" y="51422"/>
                  </a:lnTo>
                  <a:lnTo>
                    <a:pt x="47117" y="51290"/>
                  </a:lnTo>
                  <a:lnTo>
                    <a:pt x="47094" y="51157"/>
                  </a:lnTo>
                  <a:lnTo>
                    <a:pt x="47094" y="51025"/>
                  </a:lnTo>
                  <a:lnTo>
                    <a:pt x="47117" y="50892"/>
                  </a:lnTo>
                  <a:lnTo>
                    <a:pt x="47205" y="50583"/>
                  </a:lnTo>
                  <a:lnTo>
                    <a:pt x="47293" y="50252"/>
                  </a:lnTo>
                  <a:lnTo>
                    <a:pt x="47315" y="50098"/>
                  </a:lnTo>
                  <a:lnTo>
                    <a:pt x="47337" y="49943"/>
                  </a:lnTo>
                  <a:lnTo>
                    <a:pt x="47337" y="49788"/>
                  </a:lnTo>
                  <a:lnTo>
                    <a:pt x="47337" y="49634"/>
                  </a:lnTo>
                  <a:lnTo>
                    <a:pt x="47161" y="49700"/>
                  </a:lnTo>
                  <a:lnTo>
                    <a:pt x="46984" y="49744"/>
                  </a:lnTo>
                  <a:lnTo>
                    <a:pt x="46807" y="49766"/>
                  </a:lnTo>
                  <a:lnTo>
                    <a:pt x="46476" y="49766"/>
                  </a:lnTo>
                  <a:lnTo>
                    <a:pt x="46300" y="49744"/>
                  </a:lnTo>
                  <a:lnTo>
                    <a:pt x="45968" y="49678"/>
                  </a:lnTo>
                  <a:lnTo>
                    <a:pt x="45615" y="49612"/>
                  </a:lnTo>
                  <a:lnTo>
                    <a:pt x="45439" y="49590"/>
                  </a:lnTo>
                  <a:lnTo>
                    <a:pt x="45262" y="49568"/>
                  </a:lnTo>
                  <a:lnTo>
                    <a:pt x="44953" y="49612"/>
                  </a:lnTo>
                  <a:lnTo>
                    <a:pt x="44798" y="49634"/>
                  </a:lnTo>
                  <a:lnTo>
                    <a:pt x="44644" y="49678"/>
                  </a:lnTo>
                  <a:lnTo>
                    <a:pt x="44622" y="49656"/>
                  </a:lnTo>
                  <a:lnTo>
                    <a:pt x="44600" y="49634"/>
                  </a:lnTo>
                  <a:lnTo>
                    <a:pt x="44489" y="49590"/>
                  </a:lnTo>
                  <a:lnTo>
                    <a:pt x="44313" y="49546"/>
                  </a:lnTo>
                  <a:lnTo>
                    <a:pt x="44092" y="49523"/>
                  </a:lnTo>
                  <a:lnTo>
                    <a:pt x="43496" y="49457"/>
                  </a:lnTo>
                  <a:lnTo>
                    <a:pt x="42767" y="49413"/>
                  </a:lnTo>
                  <a:lnTo>
                    <a:pt x="41089" y="49303"/>
                  </a:lnTo>
                  <a:lnTo>
                    <a:pt x="39544" y="49214"/>
                  </a:lnTo>
                  <a:lnTo>
                    <a:pt x="39433" y="49259"/>
                  </a:lnTo>
                  <a:lnTo>
                    <a:pt x="39256" y="49281"/>
                  </a:lnTo>
                  <a:lnTo>
                    <a:pt x="39036" y="49325"/>
                  </a:lnTo>
                  <a:lnTo>
                    <a:pt x="38638" y="49369"/>
                  </a:lnTo>
                  <a:lnTo>
                    <a:pt x="37689" y="49369"/>
                  </a:lnTo>
                  <a:lnTo>
                    <a:pt x="37159" y="49325"/>
                  </a:lnTo>
                  <a:lnTo>
                    <a:pt x="37004" y="49325"/>
                  </a:lnTo>
                  <a:lnTo>
                    <a:pt x="36850" y="49347"/>
                  </a:lnTo>
                  <a:lnTo>
                    <a:pt x="36740" y="49369"/>
                  </a:lnTo>
                  <a:lnTo>
                    <a:pt x="36651" y="49413"/>
                  </a:lnTo>
                  <a:lnTo>
                    <a:pt x="36585" y="49479"/>
                  </a:lnTo>
                  <a:lnTo>
                    <a:pt x="36541" y="49568"/>
                  </a:lnTo>
                  <a:lnTo>
                    <a:pt x="36521" y="49626"/>
                  </a:lnTo>
                  <a:lnTo>
                    <a:pt x="36521" y="49626"/>
                  </a:lnTo>
                  <a:lnTo>
                    <a:pt x="36563" y="49281"/>
                  </a:lnTo>
                  <a:lnTo>
                    <a:pt x="36408" y="49369"/>
                  </a:lnTo>
                  <a:lnTo>
                    <a:pt x="36254" y="49413"/>
                  </a:lnTo>
                  <a:lnTo>
                    <a:pt x="36077" y="49457"/>
                  </a:lnTo>
                  <a:lnTo>
                    <a:pt x="35724" y="49457"/>
                  </a:lnTo>
                  <a:lnTo>
                    <a:pt x="35525" y="49435"/>
                  </a:lnTo>
                  <a:lnTo>
                    <a:pt x="35150" y="49347"/>
                  </a:lnTo>
                  <a:lnTo>
                    <a:pt x="34752" y="49281"/>
                  </a:lnTo>
                  <a:lnTo>
                    <a:pt x="34576" y="49259"/>
                  </a:lnTo>
                  <a:lnTo>
                    <a:pt x="34421" y="49236"/>
                  </a:lnTo>
                  <a:lnTo>
                    <a:pt x="34289" y="49259"/>
                  </a:lnTo>
                  <a:lnTo>
                    <a:pt x="34156" y="49281"/>
                  </a:lnTo>
                  <a:lnTo>
                    <a:pt x="34223" y="48729"/>
                  </a:lnTo>
                  <a:lnTo>
                    <a:pt x="34046" y="48773"/>
                  </a:lnTo>
                  <a:lnTo>
                    <a:pt x="33869" y="48817"/>
                  </a:lnTo>
                  <a:lnTo>
                    <a:pt x="33671" y="48839"/>
                  </a:lnTo>
                  <a:lnTo>
                    <a:pt x="33494" y="48839"/>
                  </a:lnTo>
                  <a:lnTo>
                    <a:pt x="33163" y="48817"/>
                  </a:lnTo>
                  <a:lnTo>
                    <a:pt x="32854" y="48773"/>
                  </a:lnTo>
                  <a:lnTo>
                    <a:pt x="32545" y="48707"/>
                  </a:lnTo>
                  <a:lnTo>
                    <a:pt x="32235" y="48618"/>
                  </a:lnTo>
                  <a:lnTo>
                    <a:pt x="31617" y="48486"/>
                  </a:lnTo>
                  <a:lnTo>
                    <a:pt x="31308" y="48420"/>
                  </a:lnTo>
                  <a:lnTo>
                    <a:pt x="30999" y="48397"/>
                  </a:lnTo>
                  <a:lnTo>
                    <a:pt x="30911" y="48420"/>
                  </a:lnTo>
                  <a:lnTo>
                    <a:pt x="31043" y="47868"/>
                  </a:lnTo>
                  <a:lnTo>
                    <a:pt x="30668" y="47779"/>
                  </a:lnTo>
                  <a:lnTo>
                    <a:pt x="30359" y="47669"/>
                  </a:lnTo>
                  <a:lnTo>
                    <a:pt x="30248" y="47603"/>
                  </a:lnTo>
                  <a:lnTo>
                    <a:pt x="30160" y="47536"/>
                  </a:lnTo>
                  <a:lnTo>
                    <a:pt x="30116" y="47448"/>
                  </a:lnTo>
                  <a:lnTo>
                    <a:pt x="30116" y="47360"/>
                  </a:lnTo>
                  <a:lnTo>
                    <a:pt x="30270" y="46830"/>
                  </a:lnTo>
                  <a:lnTo>
                    <a:pt x="30182" y="46764"/>
                  </a:lnTo>
                  <a:lnTo>
                    <a:pt x="30072" y="46719"/>
                  </a:lnTo>
                  <a:lnTo>
                    <a:pt x="29873" y="46631"/>
                  </a:lnTo>
                  <a:lnTo>
                    <a:pt x="29630" y="46587"/>
                  </a:lnTo>
                  <a:lnTo>
                    <a:pt x="29409" y="46543"/>
                  </a:lnTo>
                  <a:lnTo>
                    <a:pt x="29211" y="46499"/>
                  </a:lnTo>
                  <a:lnTo>
                    <a:pt x="29122" y="46477"/>
                  </a:lnTo>
                  <a:lnTo>
                    <a:pt x="29056" y="46432"/>
                  </a:lnTo>
                  <a:lnTo>
                    <a:pt x="29012" y="46388"/>
                  </a:lnTo>
                  <a:lnTo>
                    <a:pt x="28990" y="46322"/>
                  </a:lnTo>
                  <a:lnTo>
                    <a:pt x="28968" y="46256"/>
                  </a:lnTo>
                  <a:lnTo>
                    <a:pt x="28990" y="46167"/>
                  </a:lnTo>
                  <a:lnTo>
                    <a:pt x="28813" y="46697"/>
                  </a:lnTo>
                  <a:lnTo>
                    <a:pt x="28195" y="46455"/>
                  </a:lnTo>
                  <a:lnTo>
                    <a:pt x="27665" y="46212"/>
                  </a:lnTo>
                  <a:lnTo>
                    <a:pt x="27201" y="45947"/>
                  </a:lnTo>
                  <a:lnTo>
                    <a:pt x="26760" y="45660"/>
                  </a:lnTo>
                  <a:lnTo>
                    <a:pt x="26407" y="45395"/>
                  </a:lnTo>
                  <a:lnTo>
                    <a:pt x="26230" y="45240"/>
                  </a:lnTo>
                  <a:lnTo>
                    <a:pt x="26098" y="45108"/>
                  </a:lnTo>
                  <a:lnTo>
                    <a:pt x="25788" y="44821"/>
                  </a:lnTo>
                  <a:lnTo>
                    <a:pt x="25546" y="44512"/>
                  </a:lnTo>
                  <a:lnTo>
                    <a:pt x="25016" y="43695"/>
                  </a:lnTo>
                  <a:lnTo>
                    <a:pt x="24508" y="42922"/>
                  </a:lnTo>
                  <a:lnTo>
                    <a:pt x="24442" y="42834"/>
                  </a:lnTo>
                  <a:lnTo>
                    <a:pt x="24375" y="42745"/>
                  </a:lnTo>
                  <a:lnTo>
                    <a:pt x="24243" y="42524"/>
                  </a:lnTo>
                  <a:lnTo>
                    <a:pt x="24088" y="42326"/>
                  </a:lnTo>
                  <a:lnTo>
                    <a:pt x="24022" y="42237"/>
                  </a:lnTo>
                  <a:lnTo>
                    <a:pt x="23956" y="42127"/>
                  </a:lnTo>
                  <a:lnTo>
                    <a:pt x="23823" y="41906"/>
                  </a:lnTo>
                  <a:lnTo>
                    <a:pt x="23669" y="41686"/>
                  </a:lnTo>
                  <a:lnTo>
                    <a:pt x="23514" y="41465"/>
                  </a:lnTo>
                  <a:lnTo>
                    <a:pt x="23360" y="41222"/>
                  </a:lnTo>
                  <a:lnTo>
                    <a:pt x="23029" y="40714"/>
                  </a:lnTo>
                  <a:lnTo>
                    <a:pt x="22697" y="40162"/>
                  </a:lnTo>
                  <a:lnTo>
                    <a:pt x="22344" y="39544"/>
                  </a:lnTo>
                  <a:lnTo>
                    <a:pt x="22013" y="38904"/>
                  </a:lnTo>
                  <a:lnTo>
                    <a:pt x="21682" y="38197"/>
                  </a:lnTo>
                  <a:lnTo>
                    <a:pt x="21373" y="37446"/>
                  </a:lnTo>
                  <a:lnTo>
                    <a:pt x="21042" y="36674"/>
                  </a:lnTo>
                  <a:lnTo>
                    <a:pt x="20754" y="35857"/>
                  </a:lnTo>
                  <a:lnTo>
                    <a:pt x="20710" y="35746"/>
                  </a:lnTo>
                  <a:lnTo>
                    <a:pt x="20666" y="35636"/>
                  </a:lnTo>
                  <a:lnTo>
                    <a:pt x="20600" y="35526"/>
                  </a:lnTo>
                  <a:lnTo>
                    <a:pt x="20512" y="35437"/>
                  </a:lnTo>
                  <a:lnTo>
                    <a:pt x="20401" y="35371"/>
                  </a:lnTo>
                  <a:lnTo>
                    <a:pt x="20313" y="35305"/>
                  </a:lnTo>
                  <a:lnTo>
                    <a:pt x="20203" y="35261"/>
                  </a:lnTo>
                  <a:lnTo>
                    <a:pt x="19960" y="35261"/>
                  </a:lnTo>
                  <a:lnTo>
                    <a:pt x="19827" y="35327"/>
                  </a:lnTo>
                  <a:lnTo>
                    <a:pt x="19695" y="35415"/>
                  </a:lnTo>
                  <a:lnTo>
                    <a:pt x="19562" y="35570"/>
                  </a:lnTo>
                  <a:lnTo>
                    <a:pt x="19408" y="34775"/>
                  </a:lnTo>
                  <a:lnTo>
                    <a:pt x="19341" y="34355"/>
                  </a:lnTo>
                  <a:lnTo>
                    <a:pt x="19275" y="33936"/>
                  </a:lnTo>
                  <a:lnTo>
                    <a:pt x="19231" y="33737"/>
                  </a:lnTo>
                  <a:lnTo>
                    <a:pt x="19187" y="33583"/>
                  </a:lnTo>
                  <a:lnTo>
                    <a:pt x="19121" y="33472"/>
                  </a:lnTo>
                  <a:lnTo>
                    <a:pt x="19054" y="33384"/>
                  </a:lnTo>
                  <a:lnTo>
                    <a:pt x="18988" y="33296"/>
                  </a:lnTo>
                  <a:lnTo>
                    <a:pt x="18900" y="33251"/>
                  </a:lnTo>
                  <a:lnTo>
                    <a:pt x="18723" y="33141"/>
                  </a:lnTo>
                  <a:lnTo>
                    <a:pt x="18569" y="33053"/>
                  </a:lnTo>
                  <a:lnTo>
                    <a:pt x="18480" y="32986"/>
                  </a:lnTo>
                  <a:lnTo>
                    <a:pt x="18414" y="32920"/>
                  </a:lnTo>
                  <a:lnTo>
                    <a:pt x="18348" y="32810"/>
                  </a:lnTo>
                  <a:lnTo>
                    <a:pt x="18282" y="32677"/>
                  </a:lnTo>
                  <a:lnTo>
                    <a:pt x="18238" y="32523"/>
                  </a:lnTo>
                  <a:lnTo>
                    <a:pt x="18215" y="32324"/>
                  </a:lnTo>
                  <a:lnTo>
                    <a:pt x="17995" y="31441"/>
                  </a:lnTo>
                  <a:lnTo>
                    <a:pt x="17796" y="30536"/>
                  </a:lnTo>
                  <a:lnTo>
                    <a:pt x="17619" y="29608"/>
                  </a:lnTo>
                  <a:lnTo>
                    <a:pt x="17465" y="28681"/>
                  </a:lnTo>
                  <a:lnTo>
                    <a:pt x="17332" y="27732"/>
                  </a:lnTo>
                  <a:lnTo>
                    <a:pt x="17222" y="26760"/>
                  </a:lnTo>
                  <a:lnTo>
                    <a:pt x="17134" y="25767"/>
                  </a:lnTo>
                  <a:lnTo>
                    <a:pt x="17067" y="24773"/>
                  </a:lnTo>
                  <a:lnTo>
                    <a:pt x="16957" y="22720"/>
                  </a:lnTo>
                  <a:lnTo>
                    <a:pt x="16869" y="20644"/>
                  </a:lnTo>
                  <a:lnTo>
                    <a:pt x="16824" y="18591"/>
                  </a:lnTo>
                  <a:lnTo>
                    <a:pt x="16802" y="16516"/>
                  </a:lnTo>
                  <a:lnTo>
                    <a:pt x="16802" y="12387"/>
                  </a:lnTo>
                  <a:lnTo>
                    <a:pt x="16802" y="8258"/>
                  </a:lnTo>
                  <a:lnTo>
                    <a:pt x="16780" y="6205"/>
                  </a:lnTo>
                  <a:lnTo>
                    <a:pt x="16758" y="4129"/>
                  </a:lnTo>
                  <a:lnTo>
                    <a:pt x="16692" y="2076"/>
                  </a:lnTo>
                  <a:lnTo>
                    <a:pt x="16604"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0" name="Google Shape;2170;p30"/>
            <p:cNvGrpSpPr/>
            <p:nvPr/>
          </p:nvGrpSpPr>
          <p:grpSpPr>
            <a:xfrm>
              <a:off x="200259" y="4284707"/>
              <a:ext cx="1544737" cy="998436"/>
              <a:chOff x="2417075" y="4056650"/>
              <a:chExt cx="1212700" cy="783825"/>
            </a:xfrm>
          </p:grpSpPr>
          <p:sp>
            <p:nvSpPr>
              <p:cNvPr id="2171" name="Google Shape;2171;p30"/>
              <p:cNvSpPr/>
              <p:nvPr/>
            </p:nvSpPr>
            <p:spPr>
              <a:xfrm>
                <a:off x="3346600" y="4704650"/>
                <a:ext cx="214750" cy="80075"/>
              </a:xfrm>
              <a:custGeom>
                <a:avLst/>
                <a:gdLst/>
                <a:ahLst/>
                <a:cxnLst/>
                <a:rect l="l" t="t" r="r" b="b"/>
                <a:pathLst>
                  <a:path w="8590" h="3203" extrusionOk="0">
                    <a:moveTo>
                      <a:pt x="0" y="1"/>
                    </a:moveTo>
                    <a:lnTo>
                      <a:pt x="1789" y="796"/>
                    </a:lnTo>
                    <a:lnTo>
                      <a:pt x="3621" y="1590"/>
                    </a:lnTo>
                    <a:lnTo>
                      <a:pt x="4527" y="1966"/>
                    </a:lnTo>
                    <a:lnTo>
                      <a:pt x="5476" y="2319"/>
                    </a:lnTo>
                    <a:lnTo>
                      <a:pt x="6403" y="2672"/>
                    </a:lnTo>
                    <a:lnTo>
                      <a:pt x="7353" y="2981"/>
                    </a:lnTo>
                    <a:lnTo>
                      <a:pt x="7573" y="2981"/>
                    </a:lnTo>
                    <a:lnTo>
                      <a:pt x="7706" y="3003"/>
                    </a:lnTo>
                    <a:lnTo>
                      <a:pt x="7993" y="3092"/>
                    </a:lnTo>
                    <a:lnTo>
                      <a:pt x="8302" y="3158"/>
                    </a:lnTo>
                    <a:lnTo>
                      <a:pt x="8434" y="3202"/>
                    </a:lnTo>
                    <a:lnTo>
                      <a:pt x="8589" y="3202"/>
                    </a:lnTo>
                    <a:lnTo>
                      <a:pt x="7838" y="2893"/>
                    </a:lnTo>
                    <a:lnTo>
                      <a:pt x="7132" y="2606"/>
                    </a:lnTo>
                    <a:lnTo>
                      <a:pt x="6403" y="2341"/>
                    </a:lnTo>
                    <a:lnTo>
                      <a:pt x="5653" y="2076"/>
                    </a:lnTo>
                    <a:lnTo>
                      <a:pt x="5653" y="2076"/>
                    </a:lnTo>
                    <a:lnTo>
                      <a:pt x="7375" y="2628"/>
                    </a:lnTo>
                    <a:lnTo>
                      <a:pt x="4836" y="1789"/>
                    </a:lnTo>
                    <a:lnTo>
                      <a:pt x="3533" y="1370"/>
                    </a:lnTo>
                    <a:lnTo>
                      <a:pt x="2208" y="950"/>
                    </a:lnTo>
                    <a:lnTo>
                      <a:pt x="1965" y="840"/>
                    </a:lnTo>
                    <a:lnTo>
                      <a:pt x="1723" y="707"/>
                    </a:lnTo>
                    <a:lnTo>
                      <a:pt x="1259" y="398"/>
                    </a:lnTo>
                    <a:lnTo>
                      <a:pt x="1016" y="244"/>
                    </a:lnTo>
                    <a:lnTo>
                      <a:pt x="729" y="133"/>
                    </a:lnTo>
                    <a:lnTo>
                      <a:pt x="574" y="67"/>
                    </a:lnTo>
                    <a:lnTo>
                      <a:pt x="398" y="45"/>
                    </a:lnTo>
                    <a:lnTo>
                      <a:pt x="221" y="23"/>
                    </a:lnTo>
                    <a:lnTo>
                      <a:pt x="22"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0"/>
              <p:cNvSpPr/>
              <p:nvPr/>
            </p:nvSpPr>
            <p:spPr>
              <a:xfrm>
                <a:off x="3530950" y="4770350"/>
                <a:ext cx="8850" cy="2775"/>
              </a:xfrm>
              <a:custGeom>
                <a:avLst/>
                <a:gdLst/>
                <a:ahLst/>
                <a:cxnLst/>
                <a:rect l="l" t="t" r="r" b="b"/>
                <a:pathLst>
                  <a:path w="354" h="111" fill="none" extrusionOk="0">
                    <a:moveTo>
                      <a:pt x="1" y="0"/>
                    </a:moveTo>
                    <a:lnTo>
                      <a:pt x="1" y="0"/>
                    </a:lnTo>
                    <a:lnTo>
                      <a:pt x="354" y="111"/>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0"/>
              <p:cNvSpPr/>
              <p:nvPr/>
            </p:nvSpPr>
            <p:spPr>
              <a:xfrm>
                <a:off x="3346600" y="4704650"/>
                <a:ext cx="214750" cy="80075"/>
              </a:xfrm>
              <a:custGeom>
                <a:avLst/>
                <a:gdLst/>
                <a:ahLst/>
                <a:cxnLst/>
                <a:rect l="l" t="t" r="r" b="b"/>
                <a:pathLst>
                  <a:path w="8590" h="3203" fill="none" extrusionOk="0">
                    <a:moveTo>
                      <a:pt x="22" y="1"/>
                    </a:moveTo>
                    <a:lnTo>
                      <a:pt x="22" y="1"/>
                    </a:lnTo>
                    <a:lnTo>
                      <a:pt x="0" y="1"/>
                    </a:lnTo>
                    <a:lnTo>
                      <a:pt x="0" y="1"/>
                    </a:lnTo>
                    <a:lnTo>
                      <a:pt x="1789" y="796"/>
                    </a:lnTo>
                    <a:lnTo>
                      <a:pt x="3621" y="1590"/>
                    </a:lnTo>
                    <a:lnTo>
                      <a:pt x="4527" y="1966"/>
                    </a:lnTo>
                    <a:lnTo>
                      <a:pt x="5476" y="2319"/>
                    </a:lnTo>
                    <a:lnTo>
                      <a:pt x="6403" y="2672"/>
                    </a:lnTo>
                    <a:lnTo>
                      <a:pt x="7353" y="2981"/>
                    </a:lnTo>
                    <a:lnTo>
                      <a:pt x="7353" y="2981"/>
                    </a:lnTo>
                    <a:lnTo>
                      <a:pt x="7463" y="2981"/>
                    </a:lnTo>
                    <a:lnTo>
                      <a:pt x="7463" y="2981"/>
                    </a:lnTo>
                    <a:lnTo>
                      <a:pt x="7573" y="2981"/>
                    </a:lnTo>
                    <a:lnTo>
                      <a:pt x="7706" y="3003"/>
                    </a:lnTo>
                    <a:lnTo>
                      <a:pt x="7993" y="3092"/>
                    </a:lnTo>
                    <a:lnTo>
                      <a:pt x="7993" y="3092"/>
                    </a:lnTo>
                    <a:lnTo>
                      <a:pt x="8302" y="3158"/>
                    </a:lnTo>
                    <a:lnTo>
                      <a:pt x="8434" y="3202"/>
                    </a:lnTo>
                    <a:lnTo>
                      <a:pt x="8567" y="3202"/>
                    </a:lnTo>
                    <a:lnTo>
                      <a:pt x="8567" y="3202"/>
                    </a:lnTo>
                    <a:lnTo>
                      <a:pt x="8589" y="3202"/>
                    </a:lnTo>
                    <a:lnTo>
                      <a:pt x="8589" y="3202"/>
                    </a:lnTo>
                    <a:lnTo>
                      <a:pt x="7838" y="2893"/>
                    </a:lnTo>
                    <a:lnTo>
                      <a:pt x="7132" y="2606"/>
                    </a:lnTo>
                    <a:lnTo>
                      <a:pt x="6403" y="2341"/>
                    </a:lnTo>
                    <a:lnTo>
                      <a:pt x="5653" y="2076"/>
                    </a:lnTo>
                    <a:lnTo>
                      <a:pt x="7375" y="2628"/>
                    </a:lnTo>
                    <a:lnTo>
                      <a:pt x="7375" y="2628"/>
                    </a:lnTo>
                    <a:lnTo>
                      <a:pt x="4836" y="1789"/>
                    </a:lnTo>
                    <a:lnTo>
                      <a:pt x="3533" y="1370"/>
                    </a:lnTo>
                    <a:lnTo>
                      <a:pt x="2208" y="950"/>
                    </a:lnTo>
                    <a:lnTo>
                      <a:pt x="2208" y="950"/>
                    </a:lnTo>
                    <a:lnTo>
                      <a:pt x="1965" y="840"/>
                    </a:lnTo>
                    <a:lnTo>
                      <a:pt x="1723" y="707"/>
                    </a:lnTo>
                    <a:lnTo>
                      <a:pt x="1259" y="398"/>
                    </a:lnTo>
                    <a:lnTo>
                      <a:pt x="1016" y="244"/>
                    </a:lnTo>
                    <a:lnTo>
                      <a:pt x="729" y="133"/>
                    </a:lnTo>
                    <a:lnTo>
                      <a:pt x="574" y="67"/>
                    </a:lnTo>
                    <a:lnTo>
                      <a:pt x="398" y="45"/>
                    </a:lnTo>
                    <a:lnTo>
                      <a:pt x="221" y="23"/>
                    </a:lnTo>
                    <a:lnTo>
                      <a:pt x="22"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0"/>
              <p:cNvSpPr/>
              <p:nvPr/>
            </p:nvSpPr>
            <p:spPr>
              <a:xfrm>
                <a:off x="3611000" y="4806775"/>
                <a:ext cx="18775" cy="5550"/>
              </a:xfrm>
              <a:custGeom>
                <a:avLst/>
                <a:gdLst/>
                <a:ahLst/>
                <a:cxnLst/>
                <a:rect l="l" t="t" r="r" b="b"/>
                <a:pathLst>
                  <a:path w="751" h="222" extrusionOk="0">
                    <a:moveTo>
                      <a:pt x="0" y="0"/>
                    </a:moveTo>
                    <a:lnTo>
                      <a:pt x="751" y="221"/>
                    </a:lnTo>
                    <a:lnTo>
                      <a:pt x="398" y="111"/>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0"/>
              <p:cNvSpPr/>
              <p:nvPr/>
            </p:nvSpPr>
            <p:spPr>
              <a:xfrm>
                <a:off x="3611000" y="4806775"/>
                <a:ext cx="18775" cy="5550"/>
              </a:xfrm>
              <a:custGeom>
                <a:avLst/>
                <a:gdLst/>
                <a:ahLst/>
                <a:cxnLst/>
                <a:rect l="l" t="t" r="r" b="b"/>
                <a:pathLst>
                  <a:path w="751" h="222" fill="none" extrusionOk="0">
                    <a:moveTo>
                      <a:pt x="0" y="0"/>
                    </a:moveTo>
                    <a:lnTo>
                      <a:pt x="0" y="0"/>
                    </a:lnTo>
                    <a:lnTo>
                      <a:pt x="751" y="221"/>
                    </a:lnTo>
                    <a:lnTo>
                      <a:pt x="751" y="221"/>
                    </a:lnTo>
                    <a:lnTo>
                      <a:pt x="398" y="111"/>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0"/>
              <p:cNvSpPr/>
              <p:nvPr/>
            </p:nvSpPr>
            <p:spPr>
              <a:xfrm>
                <a:off x="3214675" y="4679825"/>
                <a:ext cx="97175" cy="40300"/>
              </a:xfrm>
              <a:custGeom>
                <a:avLst/>
                <a:gdLst/>
                <a:ahLst/>
                <a:cxnLst/>
                <a:rect l="l" t="t" r="r" b="b"/>
                <a:pathLst>
                  <a:path w="3887" h="1612" extrusionOk="0">
                    <a:moveTo>
                      <a:pt x="1" y="0"/>
                    </a:moveTo>
                    <a:lnTo>
                      <a:pt x="1723" y="773"/>
                    </a:lnTo>
                    <a:lnTo>
                      <a:pt x="3423" y="1502"/>
                    </a:lnTo>
                    <a:lnTo>
                      <a:pt x="3886" y="1612"/>
                    </a:lnTo>
                    <a:lnTo>
                      <a:pt x="3886" y="1612"/>
                    </a:lnTo>
                    <a:lnTo>
                      <a:pt x="3423" y="1369"/>
                    </a:lnTo>
                    <a:lnTo>
                      <a:pt x="2937" y="1148"/>
                    </a:lnTo>
                    <a:lnTo>
                      <a:pt x="2451" y="950"/>
                    </a:lnTo>
                    <a:lnTo>
                      <a:pt x="1966" y="751"/>
                    </a:lnTo>
                    <a:lnTo>
                      <a:pt x="972" y="398"/>
                    </a:lnTo>
                    <a:lnTo>
                      <a:pt x="486" y="199"/>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0"/>
              <p:cNvSpPr/>
              <p:nvPr/>
            </p:nvSpPr>
            <p:spPr>
              <a:xfrm>
                <a:off x="3214675" y="4679825"/>
                <a:ext cx="97175" cy="40300"/>
              </a:xfrm>
              <a:custGeom>
                <a:avLst/>
                <a:gdLst/>
                <a:ahLst/>
                <a:cxnLst/>
                <a:rect l="l" t="t" r="r" b="b"/>
                <a:pathLst>
                  <a:path w="3887" h="1612" fill="none" extrusionOk="0">
                    <a:moveTo>
                      <a:pt x="1" y="0"/>
                    </a:moveTo>
                    <a:lnTo>
                      <a:pt x="1" y="0"/>
                    </a:lnTo>
                    <a:lnTo>
                      <a:pt x="1723" y="773"/>
                    </a:lnTo>
                    <a:lnTo>
                      <a:pt x="3423" y="1502"/>
                    </a:lnTo>
                    <a:lnTo>
                      <a:pt x="3423" y="1502"/>
                    </a:lnTo>
                    <a:lnTo>
                      <a:pt x="3886" y="1612"/>
                    </a:lnTo>
                    <a:lnTo>
                      <a:pt x="3886" y="1612"/>
                    </a:lnTo>
                    <a:lnTo>
                      <a:pt x="3423" y="1369"/>
                    </a:lnTo>
                    <a:lnTo>
                      <a:pt x="2937" y="1148"/>
                    </a:lnTo>
                    <a:lnTo>
                      <a:pt x="2451" y="950"/>
                    </a:lnTo>
                    <a:lnTo>
                      <a:pt x="1966" y="751"/>
                    </a:lnTo>
                    <a:lnTo>
                      <a:pt x="972" y="398"/>
                    </a:lnTo>
                    <a:lnTo>
                      <a:pt x="486" y="199"/>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0"/>
              <p:cNvSpPr/>
              <p:nvPr/>
            </p:nvSpPr>
            <p:spPr>
              <a:xfrm>
                <a:off x="3339975" y="4739425"/>
                <a:ext cx="85575" cy="36450"/>
              </a:xfrm>
              <a:custGeom>
                <a:avLst/>
                <a:gdLst/>
                <a:ahLst/>
                <a:cxnLst/>
                <a:rect l="l" t="t" r="r" b="b"/>
                <a:pathLst>
                  <a:path w="3423" h="1458" extrusionOk="0">
                    <a:moveTo>
                      <a:pt x="0" y="1"/>
                    </a:moveTo>
                    <a:lnTo>
                      <a:pt x="1745" y="729"/>
                    </a:lnTo>
                    <a:lnTo>
                      <a:pt x="2606" y="1083"/>
                    </a:lnTo>
                    <a:lnTo>
                      <a:pt x="3423" y="1458"/>
                    </a:lnTo>
                    <a:lnTo>
                      <a:pt x="2606" y="1060"/>
                    </a:lnTo>
                    <a:lnTo>
                      <a:pt x="1745" y="685"/>
                    </a:lnTo>
                    <a:lnTo>
                      <a:pt x="884" y="332"/>
                    </a:lnTo>
                    <a:lnTo>
                      <a:pt x="0"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0"/>
              <p:cNvSpPr/>
              <p:nvPr/>
            </p:nvSpPr>
            <p:spPr>
              <a:xfrm>
                <a:off x="3339975" y="4739425"/>
                <a:ext cx="85575" cy="36450"/>
              </a:xfrm>
              <a:custGeom>
                <a:avLst/>
                <a:gdLst/>
                <a:ahLst/>
                <a:cxnLst/>
                <a:rect l="l" t="t" r="r" b="b"/>
                <a:pathLst>
                  <a:path w="3423" h="1458" fill="none" extrusionOk="0">
                    <a:moveTo>
                      <a:pt x="0" y="1"/>
                    </a:moveTo>
                    <a:lnTo>
                      <a:pt x="0" y="1"/>
                    </a:lnTo>
                    <a:lnTo>
                      <a:pt x="1745" y="729"/>
                    </a:lnTo>
                    <a:lnTo>
                      <a:pt x="2606" y="1083"/>
                    </a:lnTo>
                    <a:lnTo>
                      <a:pt x="3423" y="1458"/>
                    </a:lnTo>
                    <a:lnTo>
                      <a:pt x="3423" y="1458"/>
                    </a:lnTo>
                    <a:lnTo>
                      <a:pt x="2606" y="1060"/>
                    </a:lnTo>
                    <a:lnTo>
                      <a:pt x="1745" y="685"/>
                    </a:lnTo>
                    <a:lnTo>
                      <a:pt x="884" y="332"/>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0"/>
              <p:cNvSpPr/>
              <p:nvPr/>
            </p:nvSpPr>
            <p:spPr>
              <a:xfrm>
                <a:off x="2748275" y="4512575"/>
                <a:ext cx="25" cy="25"/>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0"/>
              <p:cNvSpPr/>
              <p:nvPr/>
            </p:nvSpPr>
            <p:spPr>
              <a:xfrm>
                <a:off x="2748275" y="4512575"/>
                <a:ext cx="25" cy="25"/>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0"/>
              <p:cNvSpPr/>
              <p:nvPr/>
            </p:nvSpPr>
            <p:spPr>
              <a:xfrm>
                <a:off x="2748825" y="4512575"/>
                <a:ext cx="18225" cy="13825"/>
              </a:xfrm>
              <a:custGeom>
                <a:avLst/>
                <a:gdLst/>
                <a:ahLst/>
                <a:cxnLst/>
                <a:rect l="l" t="t" r="r" b="b"/>
                <a:pathLst>
                  <a:path w="729" h="553" extrusionOk="0">
                    <a:moveTo>
                      <a:pt x="0" y="0"/>
                    </a:moveTo>
                    <a:lnTo>
                      <a:pt x="685" y="552"/>
                    </a:lnTo>
                    <a:lnTo>
                      <a:pt x="685" y="464"/>
                    </a:lnTo>
                    <a:lnTo>
                      <a:pt x="729" y="376"/>
                    </a:lnTo>
                    <a:lnTo>
                      <a:pt x="574" y="332"/>
                    </a:lnTo>
                    <a:lnTo>
                      <a:pt x="442" y="243"/>
                    </a:lnTo>
                    <a:lnTo>
                      <a:pt x="221" y="133"/>
                    </a:lnTo>
                    <a:lnTo>
                      <a:pt x="0"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0"/>
              <p:cNvSpPr/>
              <p:nvPr/>
            </p:nvSpPr>
            <p:spPr>
              <a:xfrm>
                <a:off x="2748825" y="4512575"/>
                <a:ext cx="18225" cy="13825"/>
              </a:xfrm>
              <a:custGeom>
                <a:avLst/>
                <a:gdLst/>
                <a:ahLst/>
                <a:cxnLst/>
                <a:rect l="l" t="t" r="r" b="b"/>
                <a:pathLst>
                  <a:path w="729" h="553" fill="none" extrusionOk="0">
                    <a:moveTo>
                      <a:pt x="0" y="0"/>
                    </a:moveTo>
                    <a:lnTo>
                      <a:pt x="0" y="0"/>
                    </a:lnTo>
                    <a:lnTo>
                      <a:pt x="685" y="552"/>
                    </a:lnTo>
                    <a:lnTo>
                      <a:pt x="685" y="552"/>
                    </a:lnTo>
                    <a:lnTo>
                      <a:pt x="685" y="464"/>
                    </a:lnTo>
                    <a:lnTo>
                      <a:pt x="729" y="376"/>
                    </a:lnTo>
                    <a:lnTo>
                      <a:pt x="729" y="376"/>
                    </a:lnTo>
                    <a:lnTo>
                      <a:pt x="574" y="332"/>
                    </a:lnTo>
                    <a:lnTo>
                      <a:pt x="442" y="243"/>
                    </a:lnTo>
                    <a:lnTo>
                      <a:pt x="442" y="243"/>
                    </a:lnTo>
                    <a:lnTo>
                      <a:pt x="221" y="133"/>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0"/>
              <p:cNvSpPr/>
              <p:nvPr/>
            </p:nvSpPr>
            <p:spPr>
              <a:xfrm>
                <a:off x="2879075" y="4606400"/>
                <a:ext cx="83925" cy="48600"/>
              </a:xfrm>
              <a:custGeom>
                <a:avLst/>
                <a:gdLst/>
                <a:ahLst/>
                <a:cxnLst/>
                <a:rect l="l" t="t" r="r" b="b"/>
                <a:pathLst>
                  <a:path w="3357" h="1944" extrusionOk="0">
                    <a:moveTo>
                      <a:pt x="1" y="1"/>
                    </a:moveTo>
                    <a:lnTo>
                      <a:pt x="840" y="531"/>
                    </a:lnTo>
                    <a:lnTo>
                      <a:pt x="1679" y="1016"/>
                    </a:lnTo>
                    <a:lnTo>
                      <a:pt x="2518" y="1480"/>
                    </a:lnTo>
                    <a:lnTo>
                      <a:pt x="3357" y="1944"/>
                    </a:lnTo>
                    <a:lnTo>
                      <a:pt x="3357" y="1944"/>
                    </a:lnTo>
                    <a:lnTo>
                      <a:pt x="3114" y="1679"/>
                    </a:lnTo>
                    <a:lnTo>
                      <a:pt x="2981" y="1635"/>
                    </a:lnTo>
                    <a:lnTo>
                      <a:pt x="2871" y="1612"/>
                    </a:lnTo>
                    <a:lnTo>
                      <a:pt x="2672" y="1546"/>
                    </a:lnTo>
                    <a:lnTo>
                      <a:pt x="2319" y="1325"/>
                    </a:lnTo>
                    <a:lnTo>
                      <a:pt x="2010" y="1083"/>
                    </a:lnTo>
                    <a:lnTo>
                      <a:pt x="1414" y="619"/>
                    </a:lnTo>
                    <a:lnTo>
                      <a:pt x="1215" y="619"/>
                    </a:lnTo>
                    <a:lnTo>
                      <a:pt x="1083" y="597"/>
                    </a:lnTo>
                    <a:lnTo>
                      <a:pt x="950" y="553"/>
                    </a:lnTo>
                    <a:lnTo>
                      <a:pt x="464" y="266"/>
                    </a:lnTo>
                    <a:lnTo>
                      <a:pt x="1"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0"/>
              <p:cNvSpPr/>
              <p:nvPr/>
            </p:nvSpPr>
            <p:spPr>
              <a:xfrm>
                <a:off x="2879075" y="4606400"/>
                <a:ext cx="83925" cy="48600"/>
              </a:xfrm>
              <a:custGeom>
                <a:avLst/>
                <a:gdLst/>
                <a:ahLst/>
                <a:cxnLst/>
                <a:rect l="l" t="t" r="r" b="b"/>
                <a:pathLst>
                  <a:path w="3357" h="1944" fill="none" extrusionOk="0">
                    <a:moveTo>
                      <a:pt x="1" y="1"/>
                    </a:moveTo>
                    <a:lnTo>
                      <a:pt x="1" y="1"/>
                    </a:lnTo>
                    <a:lnTo>
                      <a:pt x="840" y="531"/>
                    </a:lnTo>
                    <a:lnTo>
                      <a:pt x="1679" y="1016"/>
                    </a:lnTo>
                    <a:lnTo>
                      <a:pt x="1679" y="1016"/>
                    </a:lnTo>
                    <a:lnTo>
                      <a:pt x="2518" y="1480"/>
                    </a:lnTo>
                    <a:lnTo>
                      <a:pt x="3357" y="1944"/>
                    </a:lnTo>
                    <a:lnTo>
                      <a:pt x="3357" y="1944"/>
                    </a:lnTo>
                    <a:lnTo>
                      <a:pt x="3114" y="1679"/>
                    </a:lnTo>
                    <a:lnTo>
                      <a:pt x="3114" y="1679"/>
                    </a:lnTo>
                    <a:lnTo>
                      <a:pt x="2981" y="1635"/>
                    </a:lnTo>
                    <a:lnTo>
                      <a:pt x="2871" y="1612"/>
                    </a:lnTo>
                    <a:lnTo>
                      <a:pt x="2672" y="1546"/>
                    </a:lnTo>
                    <a:lnTo>
                      <a:pt x="2672" y="1546"/>
                    </a:lnTo>
                    <a:lnTo>
                      <a:pt x="2319" y="1325"/>
                    </a:lnTo>
                    <a:lnTo>
                      <a:pt x="2010" y="1083"/>
                    </a:lnTo>
                    <a:lnTo>
                      <a:pt x="1414" y="619"/>
                    </a:lnTo>
                    <a:lnTo>
                      <a:pt x="1414" y="619"/>
                    </a:lnTo>
                    <a:lnTo>
                      <a:pt x="1215" y="619"/>
                    </a:lnTo>
                    <a:lnTo>
                      <a:pt x="1083" y="597"/>
                    </a:lnTo>
                    <a:lnTo>
                      <a:pt x="950" y="553"/>
                    </a:lnTo>
                    <a:lnTo>
                      <a:pt x="950" y="553"/>
                    </a:lnTo>
                    <a:lnTo>
                      <a:pt x="464" y="266"/>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0"/>
              <p:cNvSpPr/>
              <p:nvPr/>
            </p:nvSpPr>
            <p:spPr>
              <a:xfrm>
                <a:off x="2417075" y="4056650"/>
                <a:ext cx="929000" cy="654100"/>
              </a:xfrm>
              <a:custGeom>
                <a:avLst/>
                <a:gdLst/>
                <a:ahLst/>
                <a:cxnLst/>
                <a:rect l="l" t="t" r="r" b="b"/>
                <a:pathLst>
                  <a:path w="37160" h="26164" extrusionOk="0">
                    <a:moveTo>
                      <a:pt x="2584" y="1811"/>
                    </a:moveTo>
                    <a:lnTo>
                      <a:pt x="2650" y="1833"/>
                    </a:lnTo>
                    <a:lnTo>
                      <a:pt x="2650" y="1833"/>
                    </a:lnTo>
                    <a:lnTo>
                      <a:pt x="2606" y="1811"/>
                    </a:lnTo>
                    <a:close/>
                    <a:moveTo>
                      <a:pt x="2628" y="1811"/>
                    </a:moveTo>
                    <a:lnTo>
                      <a:pt x="2650" y="1833"/>
                    </a:lnTo>
                    <a:lnTo>
                      <a:pt x="2650" y="1811"/>
                    </a:lnTo>
                    <a:close/>
                    <a:moveTo>
                      <a:pt x="2672" y="1965"/>
                    </a:moveTo>
                    <a:lnTo>
                      <a:pt x="2716" y="2120"/>
                    </a:lnTo>
                    <a:lnTo>
                      <a:pt x="2739" y="2142"/>
                    </a:lnTo>
                    <a:lnTo>
                      <a:pt x="2672" y="1965"/>
                    </a:lnTo>
                    <a:close/>
                    <a:moveTo>
                      <a:pt x="2761" y="2186"/>
                    </a:moveTo>
                    <a:lnTo>
                      <a:pt x="2761" y="2208"/>
                    </a:lnTo>
                    <a:lnTo>
                      <a:pt x="2768" y="2223"/>
                    </a:lnTo>
                    <a:lnTo>
                      <a:pt x="2783" y="2230"/>
                    </a:lnTo>
                    <a:lnTo>
                      <a:pt x="2783" y="2230"/>
                    </a:lnTo>
                    <a:lnTo>
                      <a:pt x="2761" y="2186"/>
                    </a:lnTo>
                    <a:close/>
                    <a:moveTo>
                      <a:pt x="2783" y="2252"/>
                    </a:moveTo>
                    <a:lnTo>
                      <a:pt x="2805" y="2274"/>
                    </a:lnTo>
                    <a:lnTo>
                      <a:pt x="2805" y="2252"/>
                    </a:lnTo>
                    <a:close/>
                    <a:moveTo>
                      <a:pt x="9495" y="12099"/>
                    </a:moveTo>
                    <a:lnTo>
                      <a:pt x="9848" y="12364"/>
                    </a:lnTo>
                    <a:lnTo>
                      <a:pt x="10201" y="12651"/>
                    </a:lnTo>
                    <a:lnTo>
                      <a:pt x="10201" y="12651"/>
                    </a:lnTo>
                    <a:lnTo>
                      <a:pt x="9848" y="12386"/>
                    </a:lnTo>
                    <a:lnTo>
                      <a:pt x="9495" y="12099"/>
                    </a:lnTo>
                    <a:close/>
                    <a:moveTo>
                      <a:pt x="10422" y="15698"/>
                    </a:moveTo>
                    <a:lnTo>
                      <a:pt x="10841" y="16029"/>
                    </a:lnTo>
                    <a:lnTo>
                      <a:pt x="11261" y="16339"/>
                    </a:lnTo>
                    <a:lnTo>
                      <a:pt x="11438" y="16493"/>
                    </a:lnTo>
                    <a:lnTo>
                      <a:pt x="11614" y="16670"/>
                    </a:lnTo>
                    <a:lnTo>
                      <a:pt x="11769" y="16868"/>
                    </a:lnTo>
                    <a:lnTo>
                      <a:pt x="11923" y="17089"/>
                    </a:lnTo>
                    <a:lnTo>
                      <a:pt x="11173" y="16405"/>
                    </a:lnTo>
                    <a:lnTo>
                      <a:pt x="10422" y="15698"/>
                    </a:lnTo>
                    <a:close/>
                    <a:moveTo>
                      <a:pt x="10201" y="12651"/>
                    </a:moveTo>
                    <a:lnTo>
                      <a:pt x="10510" y="12872"/>
                    </a:lnTo>
                    <a:lnTo>
                      <a:pt x="10576" y="12894"/>
                    </a:lnTo>
                    <a:lnTo>
                      <a:pt x="10621" y="12916"/>
                    </a:lnTo>
                    <a:lnTo>
                      <a:pt x="10687" y="12983"/>
                    </a:lnTo>
                    <a:lnTo>
                      <a:pt x="10753" y="13049"/>
                    </a:lnTo>
                    <a:lnTo>
                      <a:pt x="11415" y="13535"/>
                    </a:lnTo>
                    <a:lnTo>
                      <a:pt x="11680" y="13755"/>
                    </a:lnTo>
                    <a:lnTo>
                      <a:pt x="11923" y="13976"/>
                    </a:lnTo>
                    <a:lnTo>
                      <a:pt x="12321" y="14351"/>
                    </a:lnTo>
                    <a:lnTo>
                      <a:pt x="12740" y="14705"/>
                    </a:lnTo>
                    <a:lnTo>
                      <a:pt x="13160" y="15036"/>
                    </a:lnTo>
                    <a:lnTo>
                      <a:pt x="13601" y="15345"/>
                    </a:lnTo>
                    <a:lnTo>
                      <a:pt x="14462" y="15941"/>
                    </a:lnTo>
                    <a:lnTo>
                      <a:pt x="14860" y="16228"/>
                    </a:lnTo>
                    <a:lnTo>
                      <a:pt x="15235" y="16537"/>
                    </a:lnTo>
                    <a:lnTo>
                      <a:pt x="15323" y="16626"/>
                    </a:lnTo>
                    <a:lnTo>
                      <a:pt x="15368" y="16670"/>
                    </a:lnTo>
                    <a:lnTo>
                      <a:pt x="15368" y="16714"/>
                    </a:lnTo>
                    <a:lnTo>
                      <a:pt x="15345" y="16714"/>
                    </a:lnTo>
                    <a:lnTo>
                      <a:pt x="15213" y="16692"/>
                    </a:lnTo>
                    <a:lnTo>
                      <a:pt x="15434" y="16824"/>
                    </a:lnTo>
                    <a:lnTo>
                      <a:pt x="16096" y="17155"/>
                    </a:lnTo>
                    <a:lnTo>
                      <a:pt x="16449" y="17332"/>
                    </a:lnTo>
                    <a:lnTo>
                      <a:pt x="16759" y="17531"/>
                    </a:lnTo>
                    <a:lnTo>
                      <a:pt x="17465" y="17994"/>
                    </a:lnTo>
                    <a:lnTo>
                      <a:pt x="18172" y="18436"/>
                    </a:lnTo>
                    <a:lnTo>
                      <a:pt x="18459" y="18613"/>
                    </a:lnTo>
                    <a:lnTo>
                      <a:pt x="18304" y="18524"/>
                    </a:lnTo>
                    <a:lnTo>
                      <a:pt x="19209" y="19098"/>
                    </a:lnTo>
                    <a:lnTo>
                      <a:pt x="20115" y="19672"/>
                    </a:lnTo>
                    <a:lnTo>
                      <a:pt x="21925" y="20754"/>
                    </a:lnTo>
                    <a:lnTo>
                      <a:pt x="20578" y="20070"/>
                    </a:lnTo>
                    <a:lnTo>
                      <a:pt x="19231" y="19319"/>
                    </a:lnTo>
                    <a:lnTo>
                      <a:pt x="17951" y="18569"/>
                    </a:lnTo>
                    <a:lnTo>
                      <a:pt x="17311" y="18149"/>
                    </a:lnTo>
                    <a:lnTo>
                      <a:pt x="16670" y="17752"/>
                    </a:lnTo>
                    <a:lnTo>
                      <a:pt x="16935" y="17818"/>
                    </a:lnTo>
                    <a:lnTo>
                      <a:pt x="17222" y="17950"/>
                    </a:lnTo>
                    <a:lnTo>
                      <a:pt x="17222" y="17950"/>
                    </a:lnTo>
                    <a:lnTo>
                      <a:pt x="16317" y="17398"/>
                    </a:lnTo>
                    <a:lnTo>
                      <a:pt x="15875" y="17111"/>
                    </a:lnTo>
                    <a:lnTo>
                      <a:pt x="15434" y="16824"/>
                    </a:lnTo>
                    <a:lnTo>
                      <a:pt x="14838" y="16559"/>
                    </a:lnTo>
                    <a:lnTo>
                      <a:pt x="14838" y="16559"/>
                    </a:lnTo>
                    <a:lnTo>
                      <a:pt x="15213" y="16692"/>
                    </a:lnTo>
                    <a:lnTo>
                      <a:pt x="14551" y="16228"/>
                    </a:lnTo>
                    <a:lnTo>
                      <a:pt x="13888" y="15764"/>
                    </a:lnTo>
                    <a:lnTo>
                      <a:pt x="13226" y="15279"/>
                    </a:lnTo>
                    <a:lnTo>
                      <a:pt x="12586" y="14771"/>
                    </a:lnTo>
                    <a:lnTo>
                      <a:pt x="11349" y="13755"/>
                    </a:lnTo>
                    <a:lnTo>
                      <a:pt x="10157" y="12740"/>
                    </a:lnTo>
                    <a:lnTo>
                      <a:pt x="10245" y="12784"/>
                    </a:lnTo>
                    <a:lnTo>
                      <a:pt x="10334" y="12828"/>
                    </a:lnTo>
                    <a:lnTo>
                      <a:pt x="10466" y="12872"/>
                    </a:lnTo>
                    <a:lnTo>
                      <a:pt x="10201" y="12651"/>
                    </a:lnTo>
                    <a:close/>
                    <a:moveTo>
                      <a:pt x="27975" y="24353"/>
                    </a:moveTo>
                    <a:lnTo>
                      <a:pt x="28372" y="24397"/>
                    </a:lnTo>
                    <a:lnTo>
                      <a:pt x="28615" y="24508"/>
                    </a:lnTo>
                    <a:lnTo>
                      <a:pt x="27975" y="24353"/>
                    </a:lnTo>
                    <a:close/>
                    <a:moveTo>
                      <a:pt x="2187" y="0"/>
                    </a:moveTo>
                    <a:lnTo>
                      <a:pt x="1966" y="22"/>
                    </a:lnTo>
                    <a:lnTo>
                      <a:pt x="1745" y="66"/>
                    </a:lnTo>
                    <a:lnTo>
                      <a:pt x="1502" y="155"/>
                    </a:lnTo>
                    <a:lnTo>
                      <a:pt x="1259" y="287"/>
                    </a:lnTo>
                    <a:lnTo>
                      <a:pt x="1016" y="464"/>
                    </a:lnTo>
                    <a:lnTo>
                      <a:pt x="862" y="596"/>
                    </a:lnTo>
                    <a:lnTo>
                      <a:pt x="707" y="751"/>
                    </a:lnTo>
                    <a:lnTo>
                      <a:pt x="575" y="905"/>
                    </a:lnTo>
                    <a:lnTo>
                      <a:pt x="464" y="1082"/>
                    </a:lnTo>
                    <a:lnTo>
                      <a:pt x="354" y="1259"/>
                    </a:lnTo>
                    <a:lnTo>
                      <a:pt x="266" y="1457"/>
                    </a:lnTo>
                    <a:lnTo>
                      <a:pt x="177" y="1656"/>
                    </a:lnTo>
                    <a:lnTo>
                      <a:pt x="111" y="1855"/>
                    </a:lnTo>
                    <a:lnTo>
                      <a:pt x="67" y="2076"/>
                    </a:lnTo>
                    <a:lnTo>
                      <a:pt x="23" y="2296"/>
                    </a:lnTo>
                    <a:lnTo>
                      <a:pt x="23" y="2319"/>
                    </a:lnTo>
                    <a:lnTo>
                      <a:pt x="23" y="2341"/>
                    </a:lnTo>
                    <a:lnTo>
                      <a:pt x="23" y="2385"/>
                    </a:lnTo>
                    <a:lnTo>
                      <a:pt x="23" y="2429"/>
                    </a:lnTo>
                    <a:lnTo>
                      <a:pt x="23" y="2495"/>
                    </a:lnTo>
                    <a:lnTo>
                      <a:pt x="1" y="2561"/>
                    </a:lnTo>
                    <a:lnTo>
                      <a:pt x="1" y="2694"/>
                    </a:lnTo>
                    <a:lnTo>
                      <a:pt x="23" y="2915"/>
                    </a:lnTo>
                    <a:lnTo>
                      <a:pt x="23" y="3091"/>
                    </a:lnTo>
                    <a:lnTo>
                      <a:pt x="89" y="3489"/>
                    </a:lnTo>
                    <a:lnTo>
                      <a:pt x="199" y="3820"/>
                    </a:lnTo>
                    <a:lnTo>
                      <a:pt x="332" y="4129"/>
                    </a:lnTo>
                    <a:lnTo>
                      <a:pt x="619" y="4681"/>
                    </a:lnTo>
                    <a:lnTo>
                      <a:pt x="884" y="5189"/>
                    </a:lnTo>
                    <a:lnTo>
                      <a:pt x="994" y="5432"/>
                    </a:lnTo>
                    <a:lnTo>
                      <a:pt x="1083" y="5697"/>
                    </a:lnTo>
                    <a:lnTo>
                      <a:pt x="1171" y="5851"/>
                    </a:lnTo>
                    <a:lnTo>
                      <a:pt x="1325" y="5984"/>
                    </a:lnTo>
                    <a:lnTo>
                      <a:pt x="1414" y="6050"/>
                    </a:lnTo>
                    <a:lnTo>
                      <a:pt x="1480" y="6116"/>
                    </a:lnTo>
                    <a:lnTo>
                      <a:pt x="1657" y="6425"/>
                    </a:lnTo>
                    <a:lnTo>
                      <a:pt x="1789" y="6690"/>
                    </a:lnTo>
                    <a:lnTo>
                      <a:pt x="1855" y="6823"/>
                    </a:lnTo>
                    <a:lnTo>
                      <a:pt x="1944" y="6933"/>
                    </a:lnTo>
                    <a:lnTo>
                      <a:pt x="2054" y="7088"/>
                    </a:lnTo>
                    <a:lnTo>
                      <a:pt x="2209" y="7242"/>
                    </a:lnTo>
                    <a:lnTo>
                      <a:pt x="2120" y="7242"/>
                    </a:lnTo>
                    <a:lnTo>
                      <a:pt x="2231" y="7352"/>
                    </a:lnTo>
                    <a:lnTo>
                      <a:pt x="2363" y="7507"/>
                    </a:lnTo>
                    <a:lnTo>
                      <a:pt x="2474" y="7639"/>
                    </a:lnTo>
                    <a:lnTo>
                      <a:pt x="2628" y="7750"/>
                    </a:lnTo>
                    <a:lnTo>
                      <a:pt x="2562" y="7838"/>
                    </a:lnTo>
                    <a:lnTo>
                      <a:pt x="2540" y="7927"/>
                    </a:lnTo>
                    <a:lnTo>
                      <a:pt x="3158" y="8788"/>
                    </a:lnTo>
                    <a:lnTo>
                      <a:pt x="3798" y="9627"/>
                    </a:lnTo>
                    <a:lnTo>
                      <a:pt x="4483" y="10466"/>
                    </a:lnTo>
                    <a:lnTo>
                      <a:pt x="5211" y="11282"/>
                    </a:lnTo>
                    <a:lnTo>
                      <a:pt x="6072" y="12210"/>
                    </a:lnTo>
                    <a:lnTo>
                      <a:pt x="6470" y="12585"/>
                    </a:lnTo>
                    <a:lnTo>
                      <a:pt x="6889" y="12983"/>
                    </a:lnTo>
                    <a:lnTo>
                      <a:pt x="7000" y="13049"/>
                    </a:lnTo>
                    <a:lnTo>
                      <a:pt x="7110" y="13093"/>
                    </a:lnTo>
                    <a:lnTo>
                      <a:pt x="7309" y="13159"/>
                    </a:lnTo>
                    <a:lnTo>
                      <a:pt x="7795" y="13755"/>
                    </a:lnTo>
                    <a:lnTo>
                      <a:pt x="8037" y="14042"/>
                    </a:lnTo>
                    <a:lnTo>
                      <a:pt x="8324" y="14351"/>
                    </a:lnTo>
                    <a:lnTo>
                      <a:pt x="8501" y="14462"/>
                    </a:lnTo>
                    <a:lnTo>
                      <a:pt x="8611" y="14528"/>
                    </a:lnTo>
                    <a:lnTo>
                      <a:pt x="8744" y="14572"/>
                    </a:lnTo>
                    <a:lnTo>
                      <a:pt x="8921" y="14903"/>
                    </a:lnTo>
                    <a:lnTo>
                      <a:pt x="9737" y="15588"/>
                    </a:lnTo>
                    <a:lnTo>
                      <a:pt x="10576" y="16272"/>
                    </a:lnTo>
                    <a:lnTo>
                      <a:pt x="10576" y="16250"/>
                    </a:lnTo>
                    <a:lnTo>
                      <a:pt x="11217" y="16736"/>
                    </a:lnTo>
                    <a:lnTo>
                      <a:pt x="11901" y="17266"/>
                    </a:lnTo>
                    <a:lnTo>
                      <a:pt x="12586" y="17796"/>
                    </a:lnTo>
                    <a:lnTo>
                      <a:pt x="12939" y="18017"/>
                    </a:lnTo>
                    <a:lnTo>
                      <a:pt x="13248" y="18237"/>
                    </a:lnTo>
                    <a:lnTo>
                      <a:pt x="13281" y="18244"/>
                    </a:lnTo>
                    <a:lnTo>
                      <a:pt x="13491" y="18370"/>
                    </a:lnTo>
                    <a:lnTo>
                      <a:pt x="13712" y="18480"/>
                    </a:lnTo>
                    <a:lnTo>
                      <a:pt x="13955" y="18569"/>
                    </a:lnTo>
                    <a:lnTo>
                      <a:pt x="14175" y="18635"/>
                    </a:lnTo>
                    <a:lnTo>
                      <a:pt x="14308" y="18811"/>
                    </a:lnTo>
                    <a:lnTo>
                      <a:pt x="14462" y="18988"/>
                    </a:lnTo>
                    <a:lnTo>
                      <a:pt x="14617" y="19165"/>
                    </a:lnTo>
                    <a:lnTo>
                      <a:pt x="14794" y="19341"/>
                    </a:lnTo>
                    <a:lnTo>
                      <a:pt x="15787" y="20026"/>
                    </a:lnTo>
                    <a:lnTo>
                      <a:pt x="16825" y="20688"/>
                    </a:lnTo>
                    <a:lnTo>
                      <a:pt x="16869" y="20666"/>
                    </a:lnTo>
                    <a:lnTo>
                      <a:pt x="16869" y="20644"/>
                    </a:lnTo>
                    <a:lnTo>
                      <a:pt x="16891" y="20556"/>
                    </a:lnTo>
                    <a:lnTo>
                      <a:pt x="17311" y="20909"/>
                    </a:lnTo>
                    <a:lnTo>
                      <a:pt x="17730" y="21262"/>
                    </a:lnTo>
                    <a:lnTo>
                      <a:pt x="18547" y="21792"/>
                    </a:lnTo>
                    <a:lnTo>
                      <a:pt x="19386" y="22322"/>
                    </a:lnTo>
                    <a:lnTo>
                      <a:pt x="19607" y="22388"/>
                    </a:lnTo>
                    <a:lnTo>
                      <a:pt x="19850" y="22454"/>
                    </a:lnTo>
                    <a:lnTo>
                      <a:pt x="19938" y="22609"/>
                    </a:lnTo>
                    <a:lnTo>
                      <a:pt x="20070" y="22741"/>
                    </a:lnTo>
                    <a:lnTo>
                      <a:pt x="20689" y="23139"/>
                    </a:lnTo>
                    <a:lnTo>
                      <a:pt x="21218" y="23448"/>
                    </a:lnTo>
                    <a:lnTo>
                      <a:pt x="21881" y="23801"/>
                    </a:lnTo>
                    <a:lnTo>
                      <a:pt x="23493" y="24596"/>
                    </a:lnTo>
                    <a:lnTo>
                      <a:pt x="23691" y="24596"/>
                    </a:lnTo>
                    <a:lnTo>
                      <a:pt x="23735" y="24618"/>
                    </a:lnTo>
                    <a:lnTo>
                      <a:pt x="24663" y="25104"/>
                    </a:lnTo>
                    <a:lnTo>
                      <a:pt x="25458" y="25435"/>
                    </a:lnTo>
                    <a:lnTo>
                      <a:pt x="26186" y="25722"/>
                    </a:lnTo>
                    <a:lnTo>
                      <a:pt x="26826" y="25965"/>
                    </a:lnTo>
                    <a:lnTo>
                      <a:pt x="27334" y="26142"/>
                    </a:lnTo>
                    <a:lnTo>
                      <a:pt x="27423" y="26164"/>
                    </a:lnTo>
                    <a:lnTo>
                      <a:pt x="27489" y="26142"/>
                    </a:lnTo>
                    <a:lnTo>
                      <a:pt x="27489" y="26119"/>
                    </a:lnTo>
                    <a:lnTo>
                      <a:pt x="27489" y="26053"/>
                    </a:lnTo>
                    <a:lnTo>
                      <a:pt x="27445" y="25965"/>
                    </a:lnTo>
                    <a:lnTo>
                      <a:pt x="27290" y="25766"/>
                    </a:lnTo>
                    <a:lnTo>
                      <a:pt x="27091" y="25545"/>
                    </a:lnTo>
                    <a:lnTo>
                      <a:pt x="26849" y="25258"/>
                    </a:lnTo>
                    <a:lnTo>
                      <a:pt x="26628" y="24993"/>
                    </a:lnTo>
                    <a:lnTo>
                      <a:pt x="26495" y="24817"/>
                    </a:lnTo>
                    <a:lnTo>
                      <a:pt x="26473" y="24751"/>
                    </a:lnTo>
                    <a:lnTo>
                      <a:pt x="26473" y="24728"/>
                    </a:lnTo>
                    <a:lnTo>
                      <a:pt x="26495" y="24706"/>
                    </a:lnTo>
                    <a:lnTo>
                      <a:pt x="26694" y="24662"/>
                    </a:lnTo>
                    <a:lnTo>
                      <a:pt x="27091" y="24662"/>
                    </a:lnTo>
                    <a:lnTo>
                      <a:pt x="27268" y="24684"/>
                    </a:lnTo>
                    <a:lnTo>
                      <a:pt x="27643" y="24773"/>
                    </a:lnTo>
                    <a:lnTo>
                      <a:pt x="28041" y="24883"/>
                    </a:lnTo>
                    <a:lnTo>
                      <a:pt x="28482" y="25038"/>
                    </a:lnTo>
                    <a:lnTo>
                      <a:pt x="29454" y="25391"/>
                    </a:lnTo>
                    <a:lnTo>
                      <a:pt x="30006" y="25567"/>
                    </a:lnTo>
                    <a:lnTo>
                      <a:pt x="30624" y="25722"/>
                    </a:lnTo>
                    <a:lnTo>
                      <a:pt x="30756" y="25766"/>
                    </a:lnTo>
                    <a:lnTo>
                      <a:pt x="30779" y="25744"/>
                    </a:lnTo>
                    <a:lnTo>
                      <a:pt x="30756" y="25700"/>
                    </a:lnTo>
                    <a:lnTo>
                      <a:pt x="30602" y="25590"/>
                    </a:lnTo>
                    <a:lnTo>
                      <a:pt x="30403" y="25457"/>
                    </a:lnTo>
                    <a:lnTo>
                      <a:pt x="30337" y="25413"/>
                    </a:lnTo>
                    <a:lnTo>
                      <a:pt x="30337" y="25347"/>
                    </a:lnTo>
                    <a:lnTo>
                      <a:pt x="30492" y="25325"/>
                    </a:lnTo>
                    <a:lnTo>
                      <a:pt x="30668" y="25325"/>
                    </a:lnTo>
                    <a:lnTo>
                      <a:pt x="30580" y="25280"/>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884" y="22256"/>
                    </a:lnTo>
                    <a:lnTo>
                      <a:pt x="25568" y="22653"/>
                    </a:lnTo>
                    <a:lnTo>
                      <a:pt x="26230" y="23051"/>
                    </a:lnTo>
                    <a:lnTo>
                      <a:pt x="26893" y="23470"/>
                    </a:lnTo>
                    <a:lnTo>
                      <a:pt x="25634" y="22830"/>
                    </a:lnTo>
                    <a:lnTo>
                      <a:pt x="24376" y="22167"/>
                    </a:lnTo>
                    <a:lnTo>
                      <a:pt x="23139" y="21483"/>
                    </a:lnTo>
                    <a:lnTo>
                      <a:pt x="21925" y="20754"/>
                    </a:lnTo>
                    <a:lnTo>
                      <a:pt x="21925" y="20754"/>
                    </a:lnTo>
                    <a:lnTo>
                      <a:pt x="23029" y="21328"/>
                    </a:lnTo>
                    <a:lnTo>
                      <a:pt x="24177" y="21858"/>
                    </a:lnTo>
                    <a:lnTo>
                      <a:pt x="24177" y="21858"/>
                    </a:lnTo>
                    <a:lnTo>
                      <a:pt x="23161" y="21306"/>
                    </a:lnTo>
                    <a:lnTo>
                      <a:pt x="22168" y="20732"/>
                    </a:lnTo>
                    <a:lnTo>
                      <a:pt x="21174" y="20158"/>
                    </a:lnTo>
                    <a:lnTo>
                      <a:pt x="20203" y="19540"/>
                    </a:lnTo>
                    <a:lnTo>
                      <a:pt x="20931" y="19827"/>
                    </a:lnTo>
                    <a:lnTo>
                      <a:pt x="21660" y="20158"/>
                    </a:lnTo>
                    <a:lnTo>
                      <a:pt x="22389" y="20511"/>
                    </a:lnTo>
                    <a:lnTo>
                      <a:pt x="23139" y="20865"/>
                    </a:lnTo>
                    <a:lnTo>
                      <a:pt x="23139" y="20865"/>
                    </a:lnTo>
                    <a:lnTo>
                      <a:pt x="22190" y="20357"/>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1925" y="19871"/>
                    </a:lnTo>
                    <a:lnTo>
                      <a:pt x="21682" y="19783"/>
                    </a:lnTo>
                    <a:lnTo>
                      <a:pt x="21682" y="19783"/>
                    </a:lnTo>
                    <a:lnTo>
                      <a:pt x="23117" y="20600"/>
                    </a:lnTo>
                    <a:lnTo>
                      <a:pt x="24552" y="21373"/>
                    </a:lnTo>
                    <a:lnTo>
                      <a:pt x="25987" y="22101"/>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6033" y="25634"/>
                    </a:lnTo>
                    <a:lnTo>
                      <a:pt x="34907" y="25170"/>
                    </a:lnTo>
                    <a:lnTo>
                      <a:pt x="33803" y="24684"/>
                    </a:lnTo>
                    <a:lnTo>
                      <a:pt x="32953" y="24259"/>
                    </a:lnTo>
                    <a:lnTo>
                      <a:pt x="32953" y="24259"/>
                    </a:lnTo>
                    <a:lnTo>
                      <a:pt x="33119" y="24309"/>
                    </a:lnTo>
                    <a:lnTo>
                      <a:pt x="33605" y="24464"/>
                    </a:lnTo>
                    <a:lnTo>
                      <a:pt x="33605" y="24464"/>
                    </a:lnTo>
                    <a:lnTo>
                      <a:pt x="32810" y="24154"/>
                    </a:lnTo>
                    <a:lnTo>
                      <a:pt x="32037" y="23845"/>
                    </a:lnTo>
                    <a:lnTo>
                      <a:pt x="30469" y="23205"/>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8306" y="21880"/>
                    </a:lnTo>
                    <a:lnTo>
                      <a:pt x="29500" y="22407"/>
                    </a:lnTo>
                    <a:lnTo>
                      <a:pt x="29500" y="22407"/>
                    </a:lnTo>
                    <a:lnTo>
                      <a:pt x="28902" y="22167"/>
                    </a:lnTo>
                    <a:lnTo>
                      <a:pt x="29608" y="22476"/>
                    </a:lnTo>
                    <a:lnTo>
                      <a:pt x="30293" y="22786"/>
                    </a:lnTo>
                    <a:lnTo>
                      <a:pt x="30977" y="23117"/>
                    </a:lnTo>
                    <a:lnTo>
                      <a:pt x="31684" y="23492"/>
                    </a:lnTo>
                    <a:lnTo>
                      <a:pt x="31551" y="23470"/>
                    </a:lnTo>
                    <a:lnTo>
                      <a:pt x="31419" y="23426"/>
                    </a:lnTo>
                    <a:lnTo>
                      <a:pt x="31110" y="23338"/>
                    </a:lnTo>
                    <a:lnTo>
                      <a:pt x="30801" y="23227"/>
                    </a:lnTo>
                    <a:lnTo>
                      <a:pt x="30690" y="23183"/>
                    </a:lnTo>
                    <a:lnTo>
                      <a:pt x="30492" y="23183"/>
                    </a:lnTo>
                    <a:lnTo>
                      <a:pt x="31529" y="23602"/>
                    </a:lnTo>
                    <a:lnTo>
                      <a:pt x="32567" y="24000"/>
                    </a:lnTo>
                    <a:lnTo>
                      <a:pt x="33627" y="24331"/>
                    </a:lnTo>
                    <a:lnTo>
                      <a:pt x="34709" y="24640"/>
                    </a:lnTo>
                    <a:lnTo>
                      <a:pt x="35194" y="24751"/>
                    </a:lnTo>
                    <a:lnTo>
                      <a:pt x="35371"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3759" y="23558"/>
                    </a:lnTo>
                    <a:lnTo>
                      <a:pt x="32567" y="23051"/>
                    </a:lnTo>
                    <a:lnTo>
                      <a:pt x="31375" y="22543"/>
                    </a:lnTo>
                    <a:lnTo>
                      <a:pt x="30227" y="22013"/>
                    </a:lnTo>
                    <a:lnTo>
                      <a:pt x="27952" y="20975"/>
                    </a:lnTo>
                    <a:lnTo>
                      <a:pt x="26804" y="20467"/>
                    </a:lnTo>
                    <a:lnTo>
                      <a:pt x="25656" y="19982"/>
                    </a:lnTo>
                    <a:lnTo>
                      <a:pt x="25104" y="19783"/>
                    </a:lnTo>
                    <a:lnTo>
                      <a:pt x="24552" y="19584"/>
                    </a:lnTo>
                    <a:lnTo>
                      <a:pt x="23448" y="19120"/>
                    </a:lnTo>
                    <a:lnTo>
                      <a:pt x="22367" y="18635"/>
                    </a:lnTo>
                    <a:lnTo>
                      <a:pt x="21285" y="18127"/>
                    </a:lnTo>
                    <a:lnTo>
                      <a:pt x="20048" y="17354"/>
                    </a:lnTo>
                    <a:lnTo>
                      <a:pt x="19452" y="17001"/>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9406" y="11172"/>
                    </a:lnTo>
                    <a:lnTo>
                      <a:pt x="8567" y="10444"/>
                    </a:lnTo>
                    <a:lnTo>
                      <a:pt x="7750" y="9693"/>
                    </a:lnTo>
                    <a:lnTo>
                      <a:pt x="7331" y="9295"/>
                    </a:lnTo>
                    <a:lnTo>
                      <a:pt x="6933" y="8898"/>
                    </a:lnTo>
                    <a:lnTo>
                      <a:pt x="6139" y="8125"/>
                    </a:lnTo>
                    <a:lnTo>
                      <a:pt x="5388" y="7286"/>
                    </a:lnTo>
                    <a:lnTo>
                      <a:pt x="5013" y="6867"/>
                    </a:lnTo>
                    <a:lnTo>
                      <a:pt x="4681" y="6447"/>
                    </a:lnTo>
                    <a:lnTo>
                      <a:pt x="3975" y="5586"/>
                    </a:lnTo>
                    <a:lnTo>
                      <a:pt x="3357" y="4725"/>
                    </a:lnTo>
                    <a:lnTo>
                      <a:pt x="3048" y="4284"/>
                    </a:lnTo>
                    <a:lnTo>
                      <a:pt x="2783" y="3864"/>
                    </a:lnTo>
                    <a:lnTo>
                      <a:pt x="2584" y="3445"/>
                    </a:lnTo>
                    <a:lnTo>
                      <a:pt x="2518" y="3268"/>
                    </a:lnTo>
                    <a:lnTo>
                      <a:pt x="2452" y="3069"/>
                    </a:lnTo>
                    <a:lnTo>
                      <a:pt x="2407" y="2915"/>
                    </a:lnTo>
                    <a:lnTo>
                      <a:pt x="2385" y="2760"/>
                    </a:lnTo>
                    <a:lnTo>
                      <a:pt x="2407" y="2606"/>
                    </a:lnTo>
                    <a:lnTo>
                      <a:pt x="2407" y="2561"/>
                    </a:lnTo>
                    <a:lnTo>
                      <a:pt x="2429" y="2517"/>
                    </a:lnTo>
                    <a:lnTo>
                      <a:pt x="2429" y="2429"/>
                    </a:lnTo>
                    <a:lnTo>
                      <a:pt x="2452" y="2407"/>
                    </a:lnTo>
                    <a:lnTo>
                      <a:pt x="2496" y="2363"/>
                    </a:lnTo>
                    <a:lnTo>
                      <a:pt x="2628" y="2274"/>
                    </a:lnTo>
                    <a:lnTo>
                      <a:pt x="2672" y="2252"/>
                    </a:lnTo>
                    <a:lnTo>
                      <a:pt x="2783" y="2252"/>
                    </a:lnTo>
                    <a:lnTo>
                      <a:pt x="2768" y="2223"/>
                    </a:lnTo>
                    <a:lnTo>
                      <a:pt x="2739" y="2208"/>
                    </a:lnTo>
                    <a:lnTo>
                      <a:pt x="2716" y="2208"/>
                    </a:lnTo>
                    <a:lnTo>
                      <a:pt x="2650" y="2230"/>
                    </a:lnTo>
                    <a:lnTo>
                      <a:pt x="2584" y="2252"/>
                    </a:lnTo>
                    <a:lnTo>
                      <a:pt x="2496" y="2319"/>
                    </a:lnTo>
                    <a:lnTo>
                      <a:pt x="2429" y="2363"/>
                    </a:lnTo>
                    <a:lnTo>
                      <a:pt x="2385" y="2407"/>
                    </a:lnTo>
                    <a:lnTo>
                      <a:pt x="2363" y="2451"/>
                    </a:lnTo>
                    <a:lnTo>
                      <a:pt x="2341" y="2561"/>
                    </a:lnTo>
                    <a:lnTo>
                      <a:pt x="2319" y="2583"/>
                    </a:lnTo>
                    <a:lnTo>
                      <a:pt x="2297" y="2650"/>
                    </a:lnTo>
                    <a:lnTo>
                      <a:pt x="2253" y="2804"/>
                    </a:lnTo>
                    <a:lnTo>
                      <a:pt x="2209" y="3113"/>
                    </a:lnTo>
                    <a:lnTo>
                      <a:pt x="2098" y="3003"/>
                    </a:lnTo>
                    <a:lnTo>
                      <a:pt x="2010" y="2893"/>
                    </a:lnTo>
                    <a:lnTo>
                      <a:pt x="1966" y="3003"/>
                    </a:lnTo>
                    <a:lnTo>
                      <a:pt x="1944" y="3113"/>
                    </a:lnTo>
                    <a:lnTo>
                      <a:pt x="1944" y="3268"/>
                    </a:lnTo>
                    <a:lnTo>
                      <a:pt x="1966" y="3445"/>
                    </a:lnTo>
                    <a:lnTo>
                      <a:pt x="2054" y="3798"/>
                    </a:lnTo>
                    <a:lnTo>
                      <a:pt x="2164" y="4107"/>
                    </a:lnTo>
                    <a:lnTo>
                      <a:pt x="2076" y="4041"/>
                    </a:lnTo>
                    <a:lnTo>
                      <a:pt x="2010" y="3930"/>
                    </a:lnTo>
                    <a:lnTo>
                      <a:pt x="1988" y="3842"/>
                    </a:lnTo>
                    <a:lnTo>
                      <a:pt x="1944" y="3709"/>
                    </a:lnTo>
                    <a:lnTo>
                      <a:pt x="2010" y="4019"/>
                    </a:lnTo>
                    <a:lnTo>
                      <a:pt x="1877" y="3776"/>
                    </a:lnTo>
                    <a:lnTo>
                      <a:pt x="1767" y="3511"/>
                    </a:lnTo>
                    <a:lnTo>
                      <a:pt x="1657" y="3224"/>
                    </a:lnTo>
                    <a:lnTo>
                      <a:pt x="1590" y="2915"/>
                    </a:lnTo>
                    <a:lnTo>
                      <a:pt x="1568" y="2628"/>
                    </a:lnTo>
                    <a:lnTo>
                      <a:pt x="1590" y="2473"/>
                    </a:lnTo>
                    <a:lnTo>
                      <a:pt x="1590" y="2385"/>
                    </a:lnTo>
                    <a:lnTo>
                      <a:pt x="1590" y="2341"/>
                    </a:lnTo>
                    <a:lnTo>
                      <a:pt x="1635" y="2208"/>
                    </a:lnTo>
                    <a:lnTo>
                      <a:pt x="1679" y="2098"/>
                    </a:lnTo>
                    <a:lnTo>
                      <a:pt x="1789" y="1877"/>
                    </a:lnTo>
                    <a:lnTo>
                      <a:pt x="1922" y="1700"/>
                    </a:lnTo>
                    <a:lnTo>
                      <a:pt x="2054" y="1546"/>
                    </a:lnTo>
                    <a:lnTo>
                      <a:pt x="2297" y="1347"/>
                    </a:lnTo>
                    <a:lnTo>
                      <a:pt x="2385" y="1259"/>
                    </a:lnTo>
                    <a:lnTo>
                      <a:pt x="2452" y="1192"/>
                    </a:lnTo>
                    <a:lnTo>
                      <a:pt x="2452" y="1126"/>
                    </a:lnTo>
                    <a:lnTo>
                      <a:pt x="2429" y="1038"/>
                    </a:lnTo>
                    <a:lnTo>
                      <a:pt x="2385" y="994"/>
                    </a:lnTo>
                    <a:lnTo>
                      <a:pt x="2319" y="950"/>
                    </a:lnTo>
                    <a:lnTo>
                      <a:pt x="2231" y="928"/>
                    </a:lnTo>
                    <a:lnTo>
                      <a:pt x="2142" y="928"/>
                    </a:lnTo>
                    <a:lnTo>
                      <a:pt x="1988" y="950"/>
                    </a:lnTo>
                    <a:lnTo>
                      <a:pt x="1789" y="1016"/>
                    </a:lnTo>
                    <a:lnTo>
                      <a:pt x="1679" y="1060"/>
                    </a:lnTo>
                    <a:lnTo>
                      <a:pt x="1568" y="1148"/>
                    </a:lnTo>
                    <a:lnTo>
                      <a:pt x="1436" y="1237"/>
                    </a:lnTo>
                    <a:lnTo>
                      <a:pt x="1325" y="1347"/>
                    </a:lnTo>
                    <a:lnTo>
                      <a:pt x="1215" y="1480"/>
                    </a:lnTo>
                    <a:lnTo>
                      <a:pt x="1105" y="1634"/>
                    </a:lnTo>
                    <a:lnTo>
                      <a:pt x="1016" y="1789"/>
                    </a:lnTo>
                    <a:lnTo>
                      <a:pt x="928" y="1965"/>
                    </a:lnTo>
                    <a:lnTo>
                      <a:pt x="884" y="2164"/>
                    </a:lnTo>
                    <a:lnTo>
                      <a:pt x="840" y="2385"/>
                    </a:lnTo>
                    <a:lnTo>
                      <a:pt x="818" y="2583"/>
                    </a:lnTo>
                    <a:lnTo>
                      <a:pt x="818" y="2804"/>
                    </a:lnTo>
                    <a:lnTo>
                      <a:pt x="840" y="3003"/>
                    </a:lnTo>
                    <a:lnTo>
                      <a:pt x="884" y="3224"/>
                    </a:lnTo>
                    <a:lnTo>
                      <a:pt x="928" y="3445"/>
                    </a:lnTo>
                    <a:lnTo>
                      <a:pt x="972" y="3643"/>
                    </a:lnTo>
                    <a:lnTo>
                      <a:pt x="1127" y="4041"/>
                    </a:lnTo>
                    <a:lnTo>
                      <a:pt x="1303" y="4416"/>
                    </a:lnTo>
                    <a:lnTo>
                      <a:pt x="1480" y="4769"/>
                    </a:lnTo>
                    <a:lnTo>
                      <a:pt x="1679" y="5100"/>
                    </a:lnTo>
                    <a:lnTo>
                      <a:pt x="1436" y="4858"/>
                    </a:lnTo>
                    <a:lnTo>
                      <a:pt x="1237" y="4615"/>
                    </a:lnTo>
                    <a:lnTo>
                      <a:pt x="1016" y="4328"/>
                    </a:lnTo>
                    <a:lnTo>
                      <a:pt x="840" y="4019"/>
                    </a:lnTo>
                    <a:lnTo>
                      <a:pt x="685" y="3665"/>
                    </a:lnTo>
                    <a:lnTo>
                      <a:pt x="553" y="3290"/>
                    </a:lnTo>
                    <a:lnTo>
                      <a:pt x="509" y="3091"/>
                    </a:lnTo>
                    <a:lnTo>
                      <a:pt x="486" y="2870"/>
                    </a:lnTo>
                    <a:lnTo>
                      <a:pt x="464" y="2672"/>
                    </a:lnTo>
                    <a:lnTo>
                      <a:pt x="464" y="2451"/>
                    </a:lnTo>
                    <a:lnTo>
                      <a:pt x="464" y="2230"/>
                    </a:lnTo>
                    <a:lnTo>
                      <a:pt x="509" y="1987"/>
                    </a:lnTo>
                    <a:lnTo>
                      <a:pt x="575" y="1767"/>
                    </a:lnTo>
                    <a:lnTo>
                      <a:pt x="663" y="1546"/>
                    </a:lnTo>
                    <a:lnTo>
                      <a:pt x="751" y="1347"/>
                    </a:lnTo>
                    <a:lnTo>
                      <a:pt x="884" y="1170"/>
                    </a:lnTo>
                    <a:lnTo>
                      <a:pt x="994" y="972"/>
                    </a:lnTo>
                    <a:lnTo>
                      <a:pt x="1149" y="817"/>
                    </a:lnTo>
                    <a:lnTo>
                      <a:pt x="1303" y="663"/>
                    </a:lnTo>
                    <a:lnTo>
                      <a:pt x="1480" y="530"/>
                    </a:lnTo>
                    <a:lnTo>
                      <a:pt x="1679" y="398"/>
                    </a:lnTo>
                    <a:lnTo>
                      <a:pt x="1877" y="287"/>
                    </a:lnTo>
                    <a:lnTo>
                      <a:pt x="2098" y="199"/>
                    </a:lnTo>
                    <a:lnTo>
                      <a:pt x="2341" y="133"/>
                    </a:lnTo>
                    <a:lnTo>
                      <a:pt x="2452" y="111"/>
                    </a:lnTo>
                    <a:lnTo>
                      <a:pt x="2871" y="111"/>
                    </a:lnTo>
                    <a:lnTo>
                      <a:pt x="2606" y="44"/>
                    </a:lnTo>
                    <a:lnTo>
                      <a:pt x="2385" y="22"/>
                    </a:lnTo>
                    <a:lnTo>
                      <a:pt x="2187"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0"/>
              <p:cNvSpPr/>
              <p:nvPr/>
            </p:nvSpPr>
            <p:spPr>
              <a:xfrm>
                <a:off x="2465650" y="4147725"/>
                <a:ext cx="25" cy="1675"/>
              </a:xfrm>
              <a:custGeom>
                <a:avLst/>
                <a:gdLst/>
                <a:ahLst/>
                <a:cxnLst/>
                <a:rect l="l" t="t" r="r" b="b"/>
                <a:pathLst>
                  <a:path w="1" h="67" fill="none" extrusionOk="0">
                    <a:moveTo>
                      <a:pt x="1" y="0"/>
                    </a:moveTo>
                    <a:lnTo>
                      <a:pt x="1" y="0"/>
                    </a:lnTo>
                    <a:lnTo>
                      <a:pt x="1" y="66"/>
                    </a:lnTo>
                    <a:lnTo>
                      <a:pt x="1" y="66"/>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0"/>
              <p:cNvSpPr/>
              <p:nvPr/>
            </p:nvSpPr>
            <p:spPr>
              <a:xfrm>
                <a:off x="2486075" y="4111300"/>
                <a:ext cx="575" cy="1675"/>
              </a:xfrm>
              <a:custGeom>
                <a:avLst/>
                <a:gdLst/>
                <a:ahLst/>
                <a:cxnLst/>
                <a:rect l="l" t="t" r="r" b="b"/>
                <a:pathLst>
                  <a:path w="23" h="67" fill="none" extrusionOk="0">
                    <a:moveTo>
                      <a:pt x="1" y="0"/>
                    </a:moveTo>
                    <a:lnTo>
                      <a:pt x="23" y="44"/>
                    </a:lnTo>
                    <a:lnTo>
                      <a:pt x="23" y="66"/>
                    </a:lnTo>
                    <a:lnTo>
                      <a:pt x="1" y="22"/>
                    </a:lnTo>
                    <a:lnTo>
                      <a:pt x="1" y="22"/>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0"/>
              <p:cNvSpPr/>
              <p:nvPr/>
            </p:nvSpPr>
            <p:spPr>
              <a:xfrm>
                <a:off x="2485525" y="4110725"/>
                <a:ext cx="575" cy="600"/>
              </a:xfrm>
              <a:custGeom>
                <a:avLst/>
                <a:gdLst/>
                <a:ahLst/>
                <a:cxnLst/>
                <a:rect l="l" t="t" r="r" b="b"/>
                <a:pathLst>
                  <a:path w="23" h="24" fill="none" extrusionOk="0">
                    <a:moveTo>
                      <a:pt x="1" y="1"/>
                    </a:moveTo>
                    <a:lnTo>
                      <a:pt x="1" y="1"/>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0"/>
              <p:cNvSpPr/>
              <p:nvPr/>
            </p:nvSpPr>
            <p:spPr>
              <a:xfrm>
                <a:off x="2485525" y="4110175"/>
                <a:ext cx="25" cy="575"/>
              </a:xfrm>
              <a:custGeom>
                <a:avLst/>
                <a:gdLst/>
                <a:ahLst/>
                <a:cxnLst/>
                <a:rect l="l" t="t" r="r" b="b"/>
                <a:pathLst>
                  <a:path w="1" h="23" fill="none" extrusionOk="0">
                    <a:moveTo>
                      <a:pt x="1" y="1"/>
                    </a:moveTo>
                    <a:lnTo>
                      <a:pt x="1" y="1"/>
                    </a:lnTo>
                    <a:lnTo>
                      <a:pt x="1" y="1"/>
                    </a:lnTo>
                    <a:lnTo>
                      <a:pt x="1" y="23"/>
                    </a:lnTo>
                    <a:lnTo>
                      <a:pt x="1"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0"/>
              <p:cNvSpPr/>
              <p:nvPr/>
            </p:nvSpPr>
            <p:spPr>
              <a:xfrm>
                <a:off x="2483875" y="4105775"/>
                <a:ext cx="1675" cy="4425"/>
              </a:xfrm>
              <a:custGeom>
                <a:avLst/>
                <a:gdLst/>
                <a:ahLst/>
                <a:cxnLst/>
                <a:rect l="l" t="t" r="r" b="b"/>
                <a:pathLst>
                  <a:path w="67" h="177" fill="none" extrusionOk="0">
                    <a:moveTo>
                      <a:pt x="0" y="0"/>
                    </a:moveTo>
                    <a:lnTo>
                      <a:pt x="0" y="0"/>
                    </a:lnTo>
                    <a:lnTo>
                      <a:pt x="44" y="155"/>
                    </a:lnTo>
                    <a:lnTo>
                      <a:pt x="44" y="155"/>
                    </a:lnTo>
                    <a:lnTo>
                      <a:pt x="67" y="177"/>
                    </a:lnTo>
                    <a:lnTo>
                      <a:pt x="67" y="177"/>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0"/>
              <p:cNvSpPr/>
              <p:nvPr/>
            </p:nvSpPr>
            <p:spPr>
              <a:xfrm>
                <a:off x="2483325" y="4103000"/>
                <a:ext cx="575" cy="2800"/>
              </a:xfrm>
              <a:custGeom>
                <a:avLst/>
                <a:gdLst/>
                <a:ahLst/>
                <a:cxnLst/>
                <a:rect l="l" t="t" r="r" b="b"/>
                <a:pathLst>
                  <a:path w="23" h="112" fill="none" extrusionOk="0">
                    <a:moveTo>
                      <a:pt x="0" y="1"/>
                    </a:moveTo>
                    <a:lnTo>
                      <a:pt x="0" y="1"/>
                    </a:lnTo>
                    <a:lnTo>
                      <a:pt x="22" y="111"/>
                    </a:lnTo>
                    <a:lnTo>
                      <a:pt x="22" y="11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0"/>
              <p:cNvSpPr/>
              <p:nvPr/>
            </p:nvSpPr>
            <p:spPr>
              <a:xfrm>
                <a:off x="2483325" y="4103000"/>
                <a:ext cx="25" cy="25"/>
              </a:xfrm>
              <a:custGeom>
                <a:avLst/>
                <a:gdLst/>
                <a:ahLst/>
                <a:cxnLst/>
                <a:rect l="l" t="t" r="r" b="b"/>
                <a:pathLst>
                  <a:path w="1" h="1" fill="none" extrusionOk="0">
                    <a:moveTo>
                      <a:pt x="0" y="1"/>
                    </a:moveTo>
                    <a:lnTo>
                      <a:pt x="0" y="1"/>
                    </a:lnTo>
                    <a:lnTo>
                      <a:pt x="0" y="1"/>
                    </a:lnTo>
                    <a:lnTo>
                      <a:pt x="0" y="1"/>
                    </a:lnTo>
                    <a:lnTo>
                      <a:pt x="0" y="1"/>
                    </a:lnTo>
                    <a:lnTo>
                      <a:pt x="0" y="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0"/>
              <p:cNvSpPr/>
              <p:nvPr/>
            </p:nvSpPr>
            <p:spPr>
              <a:xfrm>
                <a:off x="2482775" y="4101900"/>
                <a:ext cx="575" cy="575"/>
              </a:xfrm>
              <a:custGeom>
                <a:avLst/>
                <a:gdLst/>
                <a:ahLst/>
                <a:cxnLst/>
                <a:rect l="l" t="t" r="r" b="b"/>
                <a:pathLst>
                  <a:path w="23" h="23" fill="none" extrusionOk="0">
                    <a:moveTo>
                      <a:pt x="0" y="1"/>
                    </a:moveTo>
                    <a:lnTo>
                      <a:pt x="0" y="1"/>
                    </a:lnTo>
                    <a:lnTo>
                      <a:pt x="22" y="23"/>
                    </a:lnTo>
                    <a:lnTo>
                      <a:pt x="22" y="23"/>
                    </a:lnTo>
                    <a:lnTo>
                      <a:pt x="22" y="1"/>
                    </a:lnTo>
                    <a:lnTo>
                      <a:pt x="22" y="1"/>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0"/>
              <p:cNvSpPr/>
              <p:nvPr/>
            </p:nvSpPr>
            <p:spPr>
              <a:xfrm>
                <a:off x="2481650" y="4101900"/>
                <a:ext cx="1150" cy="25"/>
              </a:xfrm>
              <a:custGeom>
                <a:avLst/>
                <a:gdLst/>
                <a:ahLst/>
                <a:cxnLst/>
                <a:rect l="l" t="t" r="r" b="b"/>
                <a:pathLst>
                  <a:path w="46" h="1" fill="none" extrusionOk="0">
                    <a:moveTo>
                      <a:pt x="1" y="1"/>
                    </a:moveTo>
                    <a:lnTo>
                      <a:pt x="1" y="1"/>
                    </a:lnTo>
                    <a:lnTo>
                      <a:pt x="45" y="1"/>
                    </a:lnTo>
                    <a:lnTo>
                      <a:pt x="45"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0"/>
              <p:cNvSpPr/>
              <p:nvPr/>
            </p:nvSpPr>
            <p:spPr>
              <a:xfrm>
                <a:off x="2481650" y="4101900"/>
                <a:ext cx="3350" cy="1675"/>
              </a:xfrm>
              <a:custGeom>
                <a:avLst/>
                <a:gdLst/>
                <a:ahLst/>
                <a:cxnLst/>
                <a:rect l="l" t="t" r="r" b="b"/>
                <a:pathLst>
                  <a:path w="134" h="67" fill="none" extrusionOk="0">
                    <a:moveTo>
                      <a:pt x="1" y="1"/>
                    </a:moveTo>
                    <a:lnTo>
                      <a:pt x="1" y="1"/>
                    </a:lnTo>
                    <a:lnTo>
                      <a:pt x="67" y="23"/>
                    </a:lnTo>
                    <a:lnTo>
                      <a:pt x="67" y="23"/>
                    </a:lnTo>
                    <a:lnTo>
                      <a:pt x="67" y="45"/>
                    </a:lnTo>
                    <a:lnTo>
                      <a:pt x="67" y="45"/>
                    </a:lnTo>
                    <a:lnTo>
                      <a:pt x="67" y="23"/>
                    </a:lnTo>
                    <a:lnTo>
                      <a:pt x="67" y="23"/>
                    </a:lnTo>
                    <a:lnTo>
                      <a:pt x="67" y="23"/>
                    </a:lnTo>
                    <a:lnTo>
                      <a:pt x="67" y="23"/>
                    </a:lnTo>
                    <a:lnTo>
                      <a:pt x="133" y="67"/>
                    </a:lnTo>
                    <a:lnTo>
                      <a:pt x="67" y="23"/>
                    </a:lnTo>
                    <a:lnTo>
                      <a:pt x="67" y="23"/>
                    </a:lnTo>
                    <a:lnTo>
                      <a:pt x="67" y="23"/>
                    </a:lnTo>
                    <a:lnTo>
                      <a:pt x="67" y="23"/>
                    </a:lnTo>
                    <a:lnTo>
                      <a:pt x="67" y="23"/>
                    </a:lnTo>
                    <a:lnTo>
                      <a:pt x="23" y="1"/>
                    </a:lnTo>
                    <a:lnTo>
                      <a:pt x="1" y="1"/>
                    </a:lnTo>
                    <a:lnTo>
                      <a:pt x="1"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0"/>
              <p:cNvSpPr/>
              <p:nvPr/>
            </p:nvSpPr>
            <p:spPr>
              <a:xfrm>
                <a:off x="2481650" y="4101900"/>
                <a:ext cx="25" cy="25"/>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0"/>
              <p:cNvSpPr/>
              <p:nvPr/>
            </p:nvSpPr>
            <p:spPr>
              <a:xfrm>
                <a:off x="2481100" y="4101350"/>
                <a:ext cx="575" cy="575"/>
              </a:xfrm>
              <a:custGeom>
                <a:avLst/>
                <a:gdLst/>
                <a:ahLst/>
                <a:cxnLst/>
                <a:rect l="l" t="t" r="r" b="b"/>
                <a:pathLst>
                  <a:path w="23" h="23" fill="none" extrusionOk="0">
                    <a:moveTo>
                      <a:pt x="1" y="1"/>
                    </a:moveTo>
                    <a:lnTo>
                      <a:pt x="1" y="1"/>
                    </a:lnTo>
                    <a:lnTo>
                      <a:pt x="23" y="23"/>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0"/>
              <p:cNvSpPr/>
              <p:nvPr/>
            </p:nvSpPr>
            <p:spPr>
              <a:xfrm>
                <a:off x="2481100" y="4101350"/>
                <a:ext cx="575" cy="575"/>
              </a:xfrm>
              <a:custGeom>
                <a:avLst/>
                <a:gdLst/>
                <a:ahLst/>
                <a:cxnLst/>
                <a:rect l="l" t="t" r="r" b="b"/>
                <a:pathLst>
                  <a:path w="23" h="23" fill="none" extrusionOk="0">
                    <a:moveTo>
                      <a:pt x="1" y="1"/>
                    </a:moveTo>
                    <a:lnTo>
                      <a:pt x="1" y="1"/>
                    </a:lnTo>
                    <a:lnTo>
                      <a:pt x="23" y="23"/>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0"/>
              <p:cNvSpPr/>
              <p:nvPr/>
            </p:nvSpPr>
            <p:spPr>
              <a:xfrm>
                <a:off x="3116425" y="4665475"/>
                <a:ext cx="16025" cy="3875"/>
              </a:xfrm>
              <a:custGeom>
                <a:avLst/>
                <a:gdLst/>
                <a:ahLst/>
                <a:cxnLst/>
                <a:rect l="l" t="t" r="r" b="b"/>
                <a:pathLst>
                  <a:path w="641" h="155" fill="none" extrusionOk="0">
                    <a:moveTo>
                      <a:pt x="641" y="155"/>
                    </a:moveTo>
                    <a:lnTo>
                      <a:pt x="641" y="155"/>
                    </a:lnTo>
                    <a:lnTo>
                      <a:pt x="1" y="0"/>
                    </a:lnTo>
                    <a:lnTo>
                      <a:pt x="1" y="0"/>
                    </a:lnTo>
                    <a:lnTo>
                      <a:pt x="398" y="44"/>
                    </a:lnTo>
                    <a:lnTo>
                      <a:pt x="398" y="44"/>
                    </a:lnTo>
                    <a:lnTo>
                      <a:pt x="641" y="155"/>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0"/>
              <p:cNvSpPr/>
              <p:nvPr/>
            </p:nvSpPr>
            <p:spPr>
              <a:xfrm>
                <a:off x="2802900" y="4477250"/>
                <a:ext cx="162300" cy="98275"/>
              </a:xfrm>
              <a:custGeom>
                <a:avLst/>
                <a:gdLst/>
                <a:ahLst/>
                <a:cxnLst/>
                <a:rect l="l" t="t" r="r" b="b"/>
                <a:pathLst>
                  <a:path w="6492" h="3931" fill="none" extrusionOk="0">
                    <a:moveTo>
                      <a:pt x="1789" y="1126"/>
                    </a:moveTo>
                    <a:lnTo>
                      <a:pt x="1789" y="1126"/>
                    </a:lnTo>
                    <a:lnTo>
                      <a:pt x="884" y="574"/>
                    </a:lnTo>
                    <a:lnTo>
                      <a:pt x="442" y="287"/>
                    </a:lnTo>
                    <a:lnTo>
                      <a:pt x="1" y="0"/>
                    </a:lnTo>
                    <a:lnTo>
                      <a:pt x="1" y="0"/>
                    </a:lnTo>
                    <a:lnTo>
                      <a:pt x="663" y="331"/>
                    </a:lnTo>
                    <a:lnTo>
                      <a:pt x="1016" y="508"/>
                    </a:lnTo>
                    <a:lnTo>
                      <a:pt x="1326" y="707"/>
                    </a:lnTo>
                    <a:lnTo>
                      <a:pt x="1326" y="707"/>
                    </a:lnTo>
                    <a:lnTo>
                      <a:pt x="2032" y="1170"/>
                    </a:lnTo>
                    <a:lnTo>
                      <a:pt x="2739" y="1612"/>
                    </a:lnTo>
                    <a:lnTo>
                      <a:pt x="3026" y="1789"/>
                    </a:lnTo>
                    <a:lnTo>
                      <a:pt x="2871" y="1700"/>
                    </a:lnTo>
                    <a:lnTo>
                      <a:pt x="2871" y="1700"/>
                    </a:lnTo>
                    <a:lnTo>
                      <a:pt x="3776" y="2274"/>
                    </a:lnTo>
                    <a:lnTo>
                      <a:pt x="4682" y="2848"/>
                    </a:lnTo>
                    <a:lnTo>
                      <a:pt x="4682" y="2848"/>
                    </a:lnTo>
                    <a:lnTo>
                      <a:pt x="6492" y="3930"/>
                    </a:lnTo>
                    <a:lnTo>
                      <a:pt x="6492" y="3930"/>
                    </a:lnTo>
                    <a:lnTo>
                      <a:pt x="5145" y="3246"/>
                    </a:lnTo>
                    <a:lnTo>
                      <a:pt x="3798" y="2495"/>
                    </a:lnTo>
                    <a:lnTo>
                      <a:pt x="2518" y="1745"/>
                    </a:lnTo>
                    <a:lnTo>
                      <a:pt x="1878" y="1325"/>
                    </a:lnTo>
                    <a:lnTo>
                      <a:pt x="1237" y="928"/>
                    </a:lnTo>
                    <a:lnTo>
                      <a:pt x="1237" y="928"/>
                    </a:lnTo>
                    <a:lnTo>
                      <a:pt x="1502" y="994"/>
                    </a:lnTo>
                    <a:lnTo>
                      <a:pt x="1789" y="1126"/>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0"/>
              <p:cNvSpPr/>
              <p:nvPr/>
            </p:nvSpPr>
            <p:spPr>
              <a:xfrm>
                <a:off x="2677600" y="4449100"/>
                <a:ext cx="37575" cy="34800"/>
              </a:xfrm>
              <a:custGeom>
                <a:avLst/>
                <a:gdLst/>
                <a:ahLst/>
                <a:cxnLst/>
                <a:rect l="l" t="t" r="r" b="b"/>
                <a:pathLst>
                  <a:path w="1503" h="1392" fill="none" extrusionOk="0">
                    <a:moveTo>
                      <a:pt x="1502" y="1391"/>
                    </a:moveTo>
                    <a:lnTo>
                      <a:pt x="1502" y="1391"/>
                    </a:lnTo>
                    <a:lnTo>
                      <a:pt x="752" y="707"/>
                    </a:lnTo>
                    <a:lnTo>
                      <a:pt x="1" y="0"/>
                    </a:lnTo>
                    <a:lnTo>
                      <a:pt x="1" y="0"/>
                    </a:lnTo>
                    <a:lnTo>
                      <a:pt x="420" y="331"/>
                    </a:lnTo>
                    <a:lnTo>
                      <a:pt x="840" y="641"/>
                    </a:lnTo>
                    <a:lnTo>
                      <a:pt x="1017" y="795"/>
                    </a:lnTo>
                    <a:lnTo>
                      <a:pt x="1193" y="972"/>
                    </a:lnTo>
                    <a:lnTo>
                      <a:pt x="1348" y="1170"/>
                    </a:lnTo>
                    <a:lnTo>
                      <a:pt x="1502" y="139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0"/>
              <p:cNvSpPr/>
              <p:nvPr/>
            </p:nvSpPr>
            <p:spPr>
              <a:xfrm>
                <a:off x="2670975" y="4372925"/>
                <a:ext cx="131950" cy="104350"/>
              </a:xfrm>
              <a:custGeom>
                <a:avLst/>
                <a:gdLst/>
                <a:ahLst/>
                <a:cxnLst/>
                <a:rect l="l" t="t" r="r" b="b"/>
                <a:pathLst>
                  <a:path w="5278" h="4174" fill="none" extrusionOk="0">
                    <a:moveTo>
                      <a:pt x="310" y="221"/>
                    </a:moveTo>
                    <a:lnTo>
                      <a:pt x="310" y="221"/>
                    </a:lnTo>
                    <a:lnTo>
                      <a:pt x="45" y="0"/>
                    </a:lnTo>
                    <a:lnTo>
                      <a:pt x="45" y="0"/>
                    </a:lnTo>
                    <a:lnTo>
                      <a:pt x="354" y="221"/>
                    </a:lnTo>
                    <a:lnTo>
                      <a:pt x="354" y="221"/>
                    </a:lnTo>
                    <a:lnTo>
                      <a:pt x="420" y="243"/>
                    </a:lnTo>
                    <a:lnTo>
                      <a:pt x="465" y="265"/>
                    </a:lnTo>
                    <a:lnTo>
                      <a:pt x="531" y="332"/>
                    </a:lnTo>
                    <a:lnTo>
                      <a:pt x="597" y="398"/>
                    </a:lnTo>
                    <a:lnTo>
                      <a:pt x="597" y="398"/>
                    </a:lnTo>
                    <a:lnTo>
                      <a:pt x="1259" y="884"/>
                    </a:lnTo>
                    <a:lnTo>
                      <a:pt x="1524" y="1104"/>
                    </a:lnTo>
                    <a:lnTo>
                      <a:pt x="1767" y="1325"/>
                    </a:lnTo>
                    <a:lnTo>
                      <a:pt x="1767" y="1325"/>
                    </a:lnTo>
                    <a:lnTo>
                      <a:pt x="2165" y="1700"/>
                    </a:lnTo>
                    <a:lnTo>
                      <a:pt x="2584" y="2054"/>
                    </a:lnTo>
                    <a:lnTo>
                      <a:pt x="3004" y="2385"/>
                    </a:lnTo>
                    <a:lnTo>
                      <a:pt x="3445" y="2694"/>
                    </a:lnTo>
                    <a:lnTo>
                      <a:pt x="4306" y="3290"/>
                    </a:lnTo>
                    <a:lnTo>
                      <a:pt x="4704" y="3577"/>
                    </a:lnTo>
                    <a:lnTo>
                      <a:pt x="5079" y="3886"/>
                    </a:lnTo>
                    <a:lnTo>
                      <a:pt x="5079" y="3886"/>
                    </a:lnTo>
                    <a:lnTo>
                      <a:pt x="5167" y="3975"/>
                    </a:lnTo>
                    <a:lnTo>
                      <a:pt x="5212" y="4019"/>
                    </a:lnTo>
                    <a:lnTo>
                      <a:pt x="5212" y="4063"/>
                    </a:lnTo>
                    <a:lnTo>
                      <a:pt x="5189" y="4063"/>
                    </a:lnTo>
                    <a:lnTo>
                      <a:pt x="5189" y="4063"/>
                    </a:lnTo>
                    <a:lnTo>
                      <a:pt x="5057" y="4041"/>
                    </a:lnTo>
                    <a:lnTo>
                      <a:pt x="5057" y="4041"/>
                    </a:lnTo>
                    <a:lnTo>
                      <a:pt x="5278" y="4173"/>
                    </a:lnTo>
                    <a:lnTo>
                      <a:pt x="4682" y="3908"/>
                    </a:lnTo>
                    <a:lnTo>
                      <a:pt x="4682" y="3908"/>
                    </a:lnTo>
                    <a:lnTo>
                      <a:pt x="5057" y="4041"/>
                    </a:lnTo>
                    <a:lnTo>
                      <a:pt x="5057" y="4041"/>
                    </a:lnTo>
                    <a:lnTo>
                      <a:pt x="4395" y="3577"/>
                    </a:lnTo>
                    <a:lnTo>
                      <a:pt x="3732" y="3113"/>
                    </a:lnTo>
                    <a:lnTo>
                      <a:pt x="3070" y="2628"/>
                    </a:lnTo>
                    <a:lnTo>
                      <a:pt x="2430" y="2120"/>
                    </a:lnTo>
                    <a:lnTo>
                      <a:pt x="1193" y="1104"/>
                    </a:lnTo>
                    <a:lnTo>
                      <a:pt x="1" y="89"/>
                    </a:lnTo>
                    <a:lnTo>
                      <a:pt x="1" y="89"/>
                    </a:lnTo>
                    <a:lnTo>
                      <a:pt x="89" y="133"/>
                    </a:lnTo>
                    <a:lnTo>
                      <a:pt x="178" y="177"/>
                    </a:lnTo>
                    <a:lnTo>
                      <a:pt x="310" y="22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0"/>
              <p:cNvSpPr/>
              <p:nvPr/>
            </p:nvSpPr>
            <p:spPr>
              <a:xfrm>
                <a:off x="2654425" y="4359125"/>
                <a:ext cx="17700" cy="13825"/>
              </a:xfrm>
              <a:custGeom>
                <a:avLst/>
                <a:gdLst/>
                <a:ahLst/>
                <a:cxnLst/>
                <a:rect l="l" t="t" r="r" b="b"/>
                <a:pathLst>
                  <a:path w="708" h="553" fill="none" extrusionOk="0">
                    <a:moveTo>
                      <a:pt x="707" y="552"/>
                    </a:moveTo>
                    <a:lnTo>
                      <a:pt x="707" y="552"/>
                    </a:lnTo>
                    <a:lnTo>
                      <a:pt x="354" y="287"/>
                    </a:lnTo>
                    <a:lnTo>
                      <a:pt x="1" y="0"/>
                    </a:lnTo>
                    <a:lnTo>
                      <a:pt x="1" y="0"/>
                    </a:lnTo>
                    <a:lnTo>
                      <a:pt x="354" y="265"/>
                    </a:lnTo>
                    <a:lnTo>
                      <a:pt x="707" y="552"/>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0"/>
              <p:cNvSpPr/>
              <p:nvPr/>
            </p:nvSpPr>
            <p:spPr>
              <a:xfrm>
                <a:off x="2417075" y="4056650"/>
                <a:ext cx="929000" cy="654100"/>
              </a:xfrm>
              <a:custGeom>
                <a:avLst/>
                <a:gdLst/>
                <a:ahLst/>
                <a:cxnLst/>
                <a:rect l="l" t="t" r="r" b="b"/>
                <a:pathLst>
                  <a:path w="37160" h="26164" fill="none" extrusionOk="0">
                    <a:moveTo>
                      <a:pt x="2187" y="0"/>
                    </a:moveTo>
                    <a:lnTo>
                      <a:pt x="2187" y="0"/>
                    </a:lnTo>
                    <a:lnTo>
                      <a:pt x="1966" y="22"/>
                    </a:lnTo>
                    <a:lnTo>
                      <a:pt x="1966" y="22"/>
                    </a:lnTo>
                    <a:lnTo>
                      <a:pt x="1745" y="66"/>
                    </a:lnTo>
                    <a:lnTo>
                      <a:pt x="1502" y="155"/>
                    </a:lnTo>
                    <a:lnTo>
                      <a:pt x="1259" y="287"/>
                    </a:lnTo>
                    <a:lnTo>
                      <a:pt x="1016" y="464"/>
                    </a:lnTo>
                    <a:lnTo>
                      <a:pt x="1016" y="464"/>
                    </a:lnTo>
                    <a:lnTo>
                      <a:pt x="862" y="596"/>
                    </a:lnTo>
                    <a:lnTo>
                      <a:pt x="707" y="751"/>
                    </a:lnTo>
                    <a:lnTo>
                      <a:pt x="575" y="905"/>
                    </a:lnTo>
                    <a:lnTo>
                      <a:pt x="464" y="1082"/>
                    </a:lnTo>
                    <a:lnTo>
                      <a:pt x="464" y="1082"/>
                    </a:lnTo>
                    <a:lnTo>
                      <a:pt x="354" y="1259"/>
                    </a:lnTo>
                    <a:lnTo>
                      <a:pt x="266" y="1457"/>
                    </a:lnTo>
                    <a:lnTo>
                      <a:pt x="177" y="1656"/>
                    </a:lnTo>
                    <a:lnTo>
                      <a:pt x="111" y="1855"/>
                    </a:lnTo>
                    <a:lnTo>
                      <a:pt x="111" y="1855"/>
                    </a:lnTo>
                    <a:lnTo>
                      <a:pt x="67" y="2076"/>
                    </a:lnTo>
                    <a:lnTo>
                      <a:pt x="23" y="2296"/>
                    </a:lnTo>
                    <a:lnTo>
                      <a:pt x="23" y="2319"/>
                    </a:lnTo>
                    <a:lnTo>
                      <a:pt x="23" y="2319"/>
                    </a:lnTo>
                    <a:lnTo>
                      <a:pt x="23" y="2341"/>
                    </a:lnTo>
                    <a:lnTo>
                      <a:pt x="23" y="2385"/>
                    </a:lnTo>
                    <a:lnTo>
                      <a:pt x="23" y="2385"/>
                    </a:lnTo>
                    <a:lnTo>
                      <a:pt x="23" y="2429"/>
                    </a:lnTo>
                    <a:lnTo>
                      <a:pt x="23" y="2495"/>
                    </a:lnTo>
                    <a:lnTo>
                      <a:pt x="23" y="2495"/>
                    </a:lnTo>
                    <a:lnTo>
                      <a:pt x="1" y="2561"/>
                    </a:lnTo>
                    <a:lnTo>
                      <a:pt x="1" y="2694"/>
                    </a:lnTo>
                    <a:lnTo>
                      <a:pt x="1" y="2694"/>
                    </a:lnTo>
                    <a:lnTo>
                      <a:pt x="23" y="2915"/>
                    </a:lnTo>
                    <a:lnTo>
                      <a:pt x="23" y="3091"/>
                    </a:lnTo>
                    <a:lnTo>
                      <a:pt x="23" y="3091"/>
                    </a:lnTo>
                    <a:lnTo>
                      <a:pt x="89" y="3489"/>
                    </a:lnTo>
                    <a:lnTo>
                      <a:pt x="89" y="3489"/>
                    </a:lnTo>
                    <a:lnTo>
                      <a:pt x="199" y="3820"/>
                    </a:lnTo>
                    <a:lnTo>
                      <a:pt x="332" y="4129"/>
                    </a:lnTo>
                    <a:lnTo>
                      <a:pt x="619" y="4681"/>
                    </a:lnTo>
                    <a:lnTo>
                      <a:pt x="619" y="4681"/>
                    </a:lnTo>
                    <a:lnTo>
                      <a:pt x="884" y="5189"/>
                    </a:lnTo>
                    <a:lnTo>
                      <a:pt x="994" y="5432"/>
                    </a:lnTo>
                    <a:lnTo>
                      <a:pt x="1083" y="5697"/>
                    </a:lnTo>
                    <a:lnTo>
                      <a:pt x="1083" y="5697"/>
                    </a:lnTo>
                    <a:lnTo>
                      <a:pt x="1171" y="5851"/>
                    </a:lnTo>
                    <a:lnTo>
                      <a:pt x="1171" y="5851"/>
                    </a:lnTo>
                    <a:lnTo>
                      <a:pt x="1325" y="5984"/>
                    </a:lnTo>
                    <a:lnTo>
                      <a:pt x="1414" y="6050"/>
                    </a:lnTo>
                    <a:lnTo>
                      <a:pt x="1480" y="6116"/>
                    </a:lnTo>
                    <a:lnTo>
                      <a:pt x="1480" y="6116"/>
                    </a:lnTo>
                    <a:lnTo>
                      <a:pt x="1657" y="6425"/>
                    </a:lnTo>
                    <a:lnTo>
                      <a:pt x="1789" y="6690"/>
                    </a:lnTo>
                    <a:lnTo>
                      <a:pt x="1855" y="6823"/>
                    </a:lnTo>
                    <a:lnTo>
                      <a:pt x="1944" y="6933"/>
                    </a:lnTo>
                    <a:lnTo>
                      <a:pt x="2054" y="7088"/>
                    </a:lnTo>
                    <a:lnTo>
                      <a:pt x="2209" y="7242"/>
                    </a:lnTo>
                    <a:lnTo>
                      <a:pt x="2209" y="7242"/>
                    </a:lnTo>
                    <a:lnTo>
                      <a:pt x="2164" y="7242"/>
                    </a:lnTo>
                    <a:lnTo>
                      <a:pt x="2164" y="7242"/>
                    </a:lnTo>
                    <a:lnTo>
                      <a:pt x="2120" y="7242"/>
                    </a:lnTo>
                    <a:lnTo>
                      <a:pt x="2120" y="7242"/>
                    </a:lnTo>
                    <a:lnTo>
                      <a:pt x="2231" y="7352"/>
                    </a:lnTo>
                    <a:lnTo>
                      <a:pt x="2363" y="7507"/>
                    </a:lnTo>
                    <a:lnTo>
                      <a:pt x="2474" y="7639"/>
                    </a:lnTo>
                    <a:lnTo>
                      <a:pt x="2628" y="7750"/>
                    </a:lnTo>
                    <a:lnTo>
                      <a:pt x="2628" y="7750"/>
                    </a:lnTo>
                    <a:lnTo>
                      <a:pt x="2562" y="7838"/>
                    </a:lnTo>
                    <a:lnTo>
                      <a:pt x="2540" y="7927"/>
                    </a:lnTo>
                    <a:lnTo>
                      <a:pt x="2540" y="7927"/>
                    </a:lnTo>
                    <a:lnTo>
                      <a:pt x="3158" y="8788"/>
                    </a:lnTo>
                    <a:lnTo>
                      <a:pt x="3798" y="9627"/>
                    </a:lnTo>
                    <a:lnTo>
                      <a:pt x="4483" y="10466"/>
                    </a:lnTo>
                    <a:lnTo>
                      <a:pt x="5211" y="11282"/>
                    </a:lnTo>
                    <a:lnTo>
                      <a:pt x="5211" y="11282"/>
                    </a:lnTo>
                    <a:lnTo>
                      <a:pt x="6072" y="12210"/>
                    </a:lnTo>
                    <a:lnTo>
                      <a:pt x="6072" y="12210"/>
                    </a:lnTo>
                    <a:lnTo>
                      <a:pt x="6470" y="12585"/>
                    </a:lnTo>
                    <a:lnTo>
                      <a:pt x="6470" y="12585"/>
                    </a:lnTo>
                    <a:lnTo>
                      <a:pt x="6889" y="12983"/>
                    </a:lnTo>
                    <a:lnTo>
                      <a:pt x="6889" y="12983"/>
                    </a:lnTo>
                    <a:lnTo>
                      <a:pt x="7000" y="13049"/>
                    </a:lnTo>
                    <a:lnTo>
                      <a:pt x="7110" y="13093"/>
                    </a:lnTo>
                    <a:lnTo>
                      <a:pt x="7309" y="13159"/>
                    </a:lnTo>
                    <a:lnTo>
                      <a:pt x="7309" y="13159"/>
                    </a:lnTo>
                    <a:lnTo>
                      <a:pt x="7795" y="13755"/>
                    </a:lnTo>
                    <a:lnTo>
                      <a:pt x="7795" y="13755"/>
                    </a:lnTo>
                    <a:lnTo>
                      <a:pt x="8037" y="14042"/>
                    </a:lnTo>
                    <a:lnTo>
                      <a:pt x="8324" y="14351"/>
                    </a:lnTo>
                    <a:lnTo>
                      <a:pt x="8324" y="14351"/>
                    </a:lnTo>
                    <a:lnTo>
                      <a:pt x="8501" y="14462"/>
                    </a:lnTo>
                    <a:lnTo>
                      <a:pt x="8611" y="14528"/>
                    </a:lnTo>
                    <a:lnTo>
                      <a:pt x="8744" y="14572"/>
                    </a:lnTo>
                    <a:lnTo>
                      <a:pt x="8744" y="14572"/>
                    </a:lnTo>
                    <a:lnTo>
                      <a:pt x="8921" y="14903"/>
                    </a:lnTo>
                    <a:lnTo>
                      <a:pt x="8921" y="14903"/>
                    </a:lnTo>
                    <a:lnTo>
                      <a:pt x="9737" y="15588"/>
                    </a:lnTo>
                    <a:lnTo>
                      <a:pt x="10576" y="16272"/>
                    </a:lnTo>
                    <a:lnTo>
                      <a:pt x="10576" y="16250"/>
                    </a:lnTo>
                    <a:lnTo>
                      <a:pt x="10576" y="16250"/>
                    </a:lnTo>
                    <a:lnTo>
                      <a:pt x="11217" y="16736"/>
                    </a:lnTo>
                    <a:lnTo>
                      <a:pt x="11901" y="17266"/>
                    </a:lnTo>
                    <a:lnTo>
                      <a:pt x="12586" y="17796"/>
                    </a:lnTo>
                    <a:lnTo>
                      <a:pt x="12939" y="18017"/>
                    </a:lnTo>
                    <a:lnTo>
                      <a:pt x="13248" y="18237"/>
                    </a:lnTo>
                    <a:lnTo>
                      <a:pt x="13248" y="18237"/>
                    </a:lnTo>
                    <a:lnTo>
                      <a:pt x="13248" y="18237"/>
                    </a:lnTo>
                    <a:lnTo>
                      <a:pt x="13248" y="18237"/>
                    </a:lnTo>
                    <a:lnTo>
                      <a:pt x="13358" y="18259"/>
                    </a:lnTo>
                    <a:lnTo>
                      <a:pt x="13358" y="18259"/>
                    </a:lnTo>
                    <a:lnTo>
                      <a:pt x="13270" y="18237"/>
                    </a:lnTo>
                    <a:lnTo>
                      <a:pt x="13270" y="18237"/>
                    </a:lnTo>
                    <a:lnTo>
                      <a:pt x="13270" y="18237"/>
                    </a:lnTo>
                    <a:lnTo>
                      <a:pt x="13491" y="18370"/>
                    </a:lnTo>
                    <a:lnTo>
                      <a:pt x="13712" y="18480"/>
                    </a:lnTo>
                    <a:lnTo>
                      <a:pt x="13712" y="18480"/>
                    </a:lnTo>
                    <a:lnTo>
                      <a:pt x="13955" y="18569"/>
                    </a:lnTo>
                    <a:lnTo>
                      <a:pt x="14175" y="18635"/>
                    </a:lnTo>
                    <a:lnTo>
                      <a:pt x="14175" y="18635"/>
                    </a:lnTo>
                    <a:lnTo>
                      <a:pt x="14308" y="18811"/>
                    </a:lnTo>
                    <a:lnTo>
                      <a:pt x="14462" y="18988"/>
                    </a:lnTo>
                    <a:lnTo>
                      <a:pt x="14617" y="19165"/>
                    </a:lnTo>
                    <a:lnTo>
                      <a:pt x="14794" y="19341"/>
                    </a:lnTo>
                    <a:lnTo>
                      <a:pt x="14794" y="19341"/>
                    </a:lnTo>
                    <a:lnTo>
                      <a:pt x="15787" y="20026"/>
                    </a:lnTo>
                    <a:lnTo>
                      <a:pt x="16825" y="20688"/>
                    </a:lnTo>
                    <a:lnTo>
                      <a:pt x="16825" y="20688"/>
                    </a:lnTo>
                    <a:lnTo>
                      <a:pt x="16869" y="20666"/>
                    </a:lnTo>
                    <a:lnTo>
                      <a:pt x="16869" y="20644"/>
                    </a:lnTo>
                    <a:lnTo>
                      <a:pt x="16891" y="20556"/>
                    </a:lnTo>
                    <a:lnTo>
                      <a:pt x="16891" y="20556"/>
                    </a:lnTo>
                    <a:lnTo>
                      <a:pt x="17311" y="20909"/>
                    </a:lnTo>
                    <a:lnTo>
                      <a:pt x="17730" y="21262"/>
                    </a:lnTo>
                    <a:lnTo>
                      <a:pt x="17730" y="21262"/>
                    </a:lnTo>
                    <a:lnTo>
                      <a:pt x="18547" y="21792"/>
                    </a:lnTo>
                    <a:lnTo>
                      <a:pt x="19386" y="22322"/>
                    </a:lnTo>
                    <a:lnTo>
                      <a:pt x="19386" y="22322"/>
                    </a:lnTo>
                    <a:lnTo>
                      <a:pt x="19607" y="22388"/>
                    </a:lnTo>
                    <a:lnTo>
                      <a:pt x="19850" y="22454"/>
                    </a:lnTo>
                    <a:lnTo>
                      <a:pt x="19850" y="22454"/>
                    </a:lnTo>
                    <a:lnTo>
                      <a:pt x="19938" y="22609"/>
                    </a:lnTo>
                    <a:lnTo>
                      <a:pt x="20070" y="22741"/>
                    </a:lnTo>
                    <a:lnTo>
                      <a:pt x="20070" y="22741"/>
                    </a:lnTo>
                    <a:lnTo>
                      <a:pt x="20689" y="23139"/>
                    </a:lnTo>
                    <a:lnTo>
                      <a:pt x="20689" y="23139"/>
                    </a:lnTo>
                    <a:lnTo>
                      <a:pt x="21218" y="23448"/>
                    </a:lnTo>
                    <a:lnTo>
                      <a:pt x="21881" y="23801"/>
                    </a:lnTo>
                    <a:lnTo>
                      <a:pt x="21881" y="23801"/>
                    </a:lnTo>
                    <a:lnTo>
                      <a:pt x="23493" y="24596"/>
                    </a:lnTo>
                    <a:lnTo>
                      <a:pt x="23493" y="24596"/>
                    </a:lnTo>
                    <a:lnTo>
                      <a:pt x="23647" y="24596"/>
                    </a:lnTo>
                    <a:lnTo>
                      <a:pt x="23691" y="24596"/>
                    </a:lnTo>
                    <a:lnTo>
                      <a:pt x="23735" y="24618"/>
                    </a:lnTo>
                    <a:lnTo>
                      <a:pt x="23735" y="24618"/>
                    </a:lnTo>
                    <a:lnTo>
                      <a:pt x="24663" y="25104"/>
                    </a:lnTo>
                    <a:lnTo>
                      <a:pt x="24663" y="25104"/>
                    </a:lnTo>
                    <a:lnTo>
                      <a:pt x="25458" y="25435"/>
                    </a:lnTo>
                    <a:lnTo>
                      <a:pt x="26186" y="25722"/>
                    </a:lnTo>
                    <a:lnTo>
                      <a:pt x="26826" y="25965"/>
                    </a:lnTo>
                    <a:lnTo>
                      <a:pt x="27334" y="26142"/>
                    </a:lnTo>
                    <a:lnTo>
                      <a:pt x="27334" y="26142"/>
                    </a:lnTo>
                    <a:lnTo>
                      <a:pt x="27423" y="26164"/>
                    </a:lnTo>
                    <a:lnTo>
                      <a:pt x="27423" y="26164"/>
                    </a:lnTo>
                    <a:lnTo>
                      <a:pt x="27489" y="26142"/>
                    </a:lnTo>
                    <a:lnTo>
                      <a:pt x="27489" y="26119"/>
                    </a:lnTo>
                    <a:lnTo>
                      <a:pt x="27489" y="26053"/>
                    </a:lnTo>
                    <a:lnTo>
                      <a:pt x="27445" y="25965"/>
                    </a:lnTo>
                    <a:lnTo>
                      <a:pt x="27290" y="25766"/>
                    </a:lnTo>
                    <a:lnTo>
                      <a:pt x="27091" y="25545"/>
                    </a:lnTo>
                    <a:lnTo>
                      <a:pt x="27091" y="25545"/>
                    </a:lnTo>
                    <a:lnTo>
                      <a:pt x="26849" y="25258"/>
                    </a:lnTo>
                    <a:lnTo>
                      <a:pt x="26628" y="24993"/>
                    </a:lnTo>
                    <a:lnTo>
                      <a:pt x="26495" y="24817"/>
                    </a:lnTo>
                    <a:lnTo>
                      <a:pt x="26473" y="24751"/>
                    </a:lnTo>
                    <a:lnTo>
                      <a:pt x="26473" y="24728"/>
                    </a:lnTo>
                    <a:lnTo>
                      <a:pt x="26495" y="24706"/>
                    </a:lnTo>
                    <a:lnTo>
                      <a:pt x="26495" y="24706"/>
                    </a:lnTo>
                    <a:lnTo>
                      <a:pt x="26694" y="24662"/>
                    </a:lnTo>
                    <a:lnTo>
                      <a:pt x="26915" y="24662"/>
                    </a:lnTo>
                    <a:lnTo>
                      <a:pt x="26915" y="24662"/>
                    </a:lnTo>
                    <a:lnTo>
                      <a:pt x="27091" y="24662"/>
                    </a:lnTo>
                    <a:lnTo>
                      <a:pt x="27268" y="24684"/>
                    </a:lnTo>
                    <a:lnTo>
                      <a:pt x="27643" y="24773"/>
                    </a:lnTo>
                    <a:lnTo>
                      <a:pt x="28041" y="24883"/>
                    </a:lnTo>
                    <a:lnTo>
                      <a:pt x="28482" y="25038"/>
                    </a:lnTo>
                    <a:lnTo>
                      <a:pt x="29454" y="25391"/>
                    </a:lnTo>
                    <a:lnTo>
                      <a:pt x="30006" y="25567"/>
                    </a:lnTo>
                    <a:lnTo>
                      <a:pt x="30624" y="25722"/>
                    </a:lnTo>
                    <a:lnTo>
                      <a:pt x="30624" y="25722"/>
                    </a:lnTo>
                    <a:lnTo>
                      <a:pt x="30756" y="25766"/>
                    </a:lnTo>
                    <a:lnTo>
                      <a:pt x="30756" y="25766"/>
                    </a:lnTo>
                    <a:lnTo>
                      <a:pt x="30779" y="25744"/>
                    </a:lnTo>
                    <a:lnTo>
                      <a:pt x="30779" y="25744"/>
                    </a:lnTo>
                    <a:lnTo>
                      <a:pt x="30756" y="25700"/>
                    </a:lnTo>
                    <a:lnTo>
                      <a:pt x="30602" y="25590"/>
                    </a:lnTo>
                    <a:lnTo>
                      <a:pt x="30403" y="25457"/>
                    </a:lnTo>
                    <a:lnTo>
                      <a:pt x="30337" y="25413"/>
                    </a:lnTo>
                    <a:lnTo>
                      <a:pt x="30337" y="25347"/>
                    </a:lnTo>
                    <a:lnTo>
                      <a:pt x="30337" y="25347"/>
                    </a:lnTo>
                    <a:lnTo>
                      <a:pt x="30492" y="25325"/>
                    </a:lnTo>
                    <a:lnTo>
                      <a:pt x="30668" y="25325"/>
                    </a:lnTo>
                    <a:lnTo>
                      <a:pt x="30668" y="25325"/>
                    </a:lnTo>
                    <a:lnTo>
                      <a:pt x="30580" y="25280"/>
                    </a:lnTo>
                    <a:lnTo>
                      <a:pt x="30580" y="25280"/>
                    </a:lnTo>
                    <a:lnTo>
                      <a:pt x="30712" y="25325"/>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177" y="21858"/>
                    </a:lnTo>
                    <a:lnTo>
                      <a:pt x="24884" y="22256"/>
                    </a:lnTo>
                    <a:lnTo>
                      <a:pt x="25568" y="22653"/>
                    </a:lnTo>
                    <a:lnTo>
                      <a:pt x="25568" y="22653"/>
                    </a:lnTo>
                    <a:lnTo>
                      <a:pt x="26230" y="23051"/>
                    </a:lnTo>
                    <a:lnTo>
                      <a:pt x="26893" y="23470"/>
                    </a:lnTo>
                    <a:lnTo>
                      <a:pt x="26893" y="23470"/>
                    </a:lnTo>
                    <a:lnTo>
                      <a:pt x="25634" y="22830"/>
                    </a:lnTo>
                    <a:lnTo>
                      <a:pt x="24376" y="22167"/>
                    </a:lnTo>
                    <a:lnTo>
                      <a:pt x="23139" y="21483"/>
                    </a:lnTo>
                    <a:lnTo>
                      <a:pt x="21925" y="20754"/>
                    </a:lnTo>
                    <a:lnTo>
                      <a:pt x="23029" y="21328"/>
                    </a:lnTo>
                    <a:lnTo>
                      <a:pt x="24177" y="21858"/>
                    </a:lnTo>
                    <a:lnTo>
                      <a:pt x="24177" y="21858"/>
                    </a:lnTo>
                    <a:lnTo>
                      <a:pt x="23161" y="21306"/>
                    </a:lnTo>
                    <a:lnTo>
                      <a:pt x="22168" y="20732"/>
                    </a:lnTo>
                    <a:lnTo>
                      <a:pt x="21174" y="20158"/>
                    </a:lnTo>
                    <a:lnTo>
                      <a:pt x="20203" y="19540"/>
                    </a:lnTo>
                    <a:lnTo>
                      <a:pt x="20203" y="19540"/>
                    </a:lnTo>
                    <a:lnTo>
                      <a:pt x="20931" y="19827"/>
                    </a:lnTo>
                    <a:lnTo>
                      <a:pt x="21660" y="20158"/>
                    </a:lnTo>
                    <a:lnTo>
                      <a:pt x="21660" y="20158"/>
                    </a:lnTo>
                    <a:lnTo>
                      <a:pt x="22389" y="20511"/>
                    </a:lnTo>
                    <a:lnTo>
                      <a:pt x="23139" y="20865"/>
                    </a:lnTo>
                    <a:lnTo>
                      <a:pt x="23139" y="20865"/>
                    </a:lnTo>
                    <a:lnTo>
                      <a:pt x="22190" y="20357"/>
                    </a:lnTo>
                    <a:lnTo>
                      <a:pt x="21241" y="19805"/>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2146" y="19937"/>
                    </a:lnTo>
                    <a:lnTo>
                      <a:pt x="21925" y="19871"/>
                    </a:lnTo>
                    <a:lnTo>
                      <a:pt x="21682" y="19783"/>
                    </a:lnTo>
                    <a:lnTo>
                      <a:pt x="21682" y="19783"/>
                    </a:lnTo>
                    <a:lnTo>
                      <a:pt x="23117" y="20600"/>
                    </a:lnTo>
                    <a:lnTo>
                      <a:pt x="24552" y="21373"/>
                    </a:lnTo>
                    <a:lnTo>
                      <a:pt x="25987" y="22101"/>
                    </a:lnTo>
                    <a:lnTo>
                      <a:pt x="27445" y="22786"/>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7159" y="26075"/>
                    </a:lnTo>
                    <a:lnTo>
                      <a:pt x="36033" y="25634"/>
                    </a:lnTo>
                    <a:lnTo>
                      <a:pt x="34907" y="25170"/>
                    </a:lnTo>
                    <a:lnTo>
                      <a:pt x="33803" y="24684"/>
                    </a:lnTo>
                    <a:lnTo>
                      <a:pt x="32699" y="24132"/>
                    </a:lnTo>
                    <a:lnTo>
                      <a:pt x="32699" y="24132"/>
                    </a:lnTo>
                    <a:lnTo>
                      <a:pt x="32898" y="24243"/>
                    </a:lnTo>
                    <a:lnTo>
                      <a:pt x="33119" y="24309"/>
                    </a:lnTo>
                    <a:lnTo>
                      <a:pt x="33605" y="24464"/>
                    </a:lnTo>
                    <a:lnTo>
                      <a:pt x="33605" y="24464"/>
                    </a:lnTo>
                    <a:lnTo>
                      <a:pt x="32810" y="24154"/>
                    </a:lnTo>
                    <a:lnTo>
                      <a:pt x="32037" y="23845"/>
                    </a:lnTo>
                    <a:lnTo>
                      <a:pt x="32037" y="23845"/>
                    </a:lnTo>
                    <a:lnTo>
                      <a:pt x="30469" y="23205"/>
                    </a:lnTo>
                    <a:lnTo>
                      <a:pt x="30492" y="23183"/>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5634" y="20710"/>
                    </a:lnTo>
                    <a:lnTo>
                      <a:pt x="28306" y="21880"/>
                    </a:lnTo>
                    <a:lnTo>
                      <a:pt x="29608" y="22454"/>
                    </a:lnTo>
                    <a:lnTo>
                      <a:pt x="30889" y="22984"/>
                    </a:lnTo>
                    <a:lnTo>
                      <a:pt x="30889" y="22984"/>
                    </a:lnTo>
                    <a:lnTo>
                      <a:pt x="29895" y="22565"/>
                    </a:lnTo>
                    <a:lnTo>
                      <a:pt x="28902" y="22167"/>
                    </a:lnTo>
                    <a:lnTo>
                      <a:pt x="28902" y="22167"/>
                    </a:lnTo>
                    <a:lnTo>
                      <a:pt x="29608" y="22476"/>
                    </a:lnTo>
                    <a:lnTo>
                      <a:pt x="30293" y="22786"/>
                    </a:lnTo>
                    <a:lnTo>
                      <a:pt x="30977" y="23117"/>
                    </a:lnTo>
                    <a:lnTo>
                      <a:pt x="31684" y="23492"/>
                    </a:lnTo>
                    <a:lnTo>
                      <a:pt x="31684" y="23492"/>
                    </a:lnTo>
                    <a:lnTo>
                      <a:pt x="31551" y="23470"/>
                    </a:lnTo>
                    <a:lnTo>
                      <a:pt x="31419" y="23426"/>
                    </a:lnTo>
                    <a:lnTo>
                      <a:pt x="31110" y="23338"/>
                    </a:lnTo>
                    <a:lnTo>
                      <a:pt x="30801" y="23227"/>
                    </a:lnTo>
                    <a:lnTo>
                      <a:pt x="30690" y="23183"/>
                    </a:lnTo>
                    <a:lnTo>
                      <a:pt x="30558" y="23183"/>
                    </a:lnTo>
                    <a:lnTo>
                      <a:pt x="30558" y="23183"/>
                    </a:lnTo>
                    <a:lnTo>
                      <a:pt x="30492" y="23183"/>
                    </a:lnTo>
                    <a:lnTo>
                      <a:pt x="30492" y="23183"/>
                    </a:lnTo>
                    <a:lnTo>
                      <a:pt x="31529" y="23602"/>
                    </a:lnTo>
                    <a:lnTo>
                      <a:pt x="32567" y="24000"/>
                    </a:lnTo>
                    <a:lnTo>
                      <a:pt x="33627" y="24331"/>
                    </a:lnTo>
                    <a:lnTo>
                      <a:pt x="34709" y="24640"/>
                    </a:lnTo>
                    <a:lnTo>
                      <a:pt x="34709" y="24640"/>
                    </a:lnTo>
                    <a:lnTo>
                      <a:pt x="35194" y="24751"/>
                    </a:lnTo>
                    <a:lnTo>
                      <a:pt x="35371" y="24773"/>
                    </a:lnTo>
                    <a:lnTo>
                      <a:pt x="35503" y="24773"/>
                    </a:lnTo>
                    <a:lnTo>
                      <a:pt x="35503"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5018" y="24044"/>
                    </a:lnTo>
                    <a:lnTo>
                      <a:pt x="33759" y="23558"/>
                    </a:lnTo>
                    <a:lnTo>
                      <a:pt x="32567" y="23051"/>
                    </a:lnTo>
                    <a:lnTo>
                      <a:pt x="31375" y="22543"/>
                    </a:lnTo>
                    <a:lnTo>
                      <a:pt x="30227" y="22013"/>
                    </a:lnTo>
                    <a:lnTo>
                      <a:pt x="30227" y="22013"/>
                    </a:lnTo>
                    <a:lnTo>
                      <a:pt x="27952" y="20975"/>
                    </a:lnTo>
                    <a:lnTo>
                      <a:pt x="26804" y="20467"/>
                    </a:lnTo>
                    <a:lnTo>
                      <a:pt x="25656" y="19982"/>
                    </a:lnTo>
                    <a:lnTo>
                      <a:pt x="25656" y="19982"/>
                    </a:lnTo>
                    <a:lnTo>
                      <a:pt x="25104" y="19783"/>
                    </a:lnTo>
                    <a:lnTo>
                      <a:pt x="24552" y="19584"/>
                    </a:lnTo>
                    <a:lnTo>
                      <a:pt x="23448" y="19120"/>
                    </a:lnTo>
                    <a:lnTo>
                      <a:pt x="22367" y="18635"/>
                    </a:lnTo>
                    <a:lnTo>
                      <a:pt x="21285" y="18127"/>
                    </a:lnTo>
                    <a:lnTo>
                      <a:pt x="21285" y="18127"/>
                    </a:lnTo>
                    <a:lnTo>
                      <a:pt x="20048" y="17354"/>
                    </a:lnTo>
                    <a:lnTo>
                      <a:pt x="19452" y="17001"/>
                    </a:lnTo>
                    <a:lnTo>
                      <a:pt x="19011" y="16758"/>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11084" y="12563"/>
                    </a:lnTo>
                    <a:lnTo>
                      <a:pt x="9406" y="11172"/>
                    </a:lnTo>
                    <a:lnTo>
                      <a:pt x="8567" y="10444"/>
                    </a:lnTo>
                    <a:lnTo>
                      <a:pt x="7750" y="9693"/>
                    </a:lnTo>
                    <a:lnTo>
                      <a:pt x="7331" y="9295"/>
                    </a:lnTo>
                    <a:lnTo>
                      <a:pt x="6933" y="8898"/>
                    </a:lnTo>
                    <a:lnTo>
                      <a:pt x="6933" y="8898"/>
                    </a:lnTo>
                    <a:lnTo>
                      <a:pt x="6139" y="8125"/>
                    </a:lnTo>
                    <a:lnTo>
                      <a:pt x="6139" y="8125"/>
                    </a:lnTo>
                    <a:lnTo>
                      <a:pt x="5388" y="7286"/>
                    </a:lnTo>
                    <a:lnTo>
                      <a:pt x="5013" y="6867"/>
                    </a:lnTo>
                    <a:lnTo>
                      <a:pt x="5013" y="6867"/>
                    </a:lnTo>
                    <a:lnTo>
                      <a:pt x="4681" y="6447"/>
                    </a:lnTo>
                    <a:lnTo>
                      <a:pt x="4681" y="6447"/>
                    </a:lnTo>
                    <a:lnTo>
                      <a:pt x="3975" y="5586"/>
                    </a:lnTo>
                    <a:lnTo>
                      <a:pt x="3975" y="5586"/>
                    </a:lnTo>
                    <a:lnTo>
                      <a:pt x="3357" y="4725"/>
                    </a:lnTo>
                    <a:lnTo>
                      <a:pt x="3357" y="4725"/>
                    </a:lnTo>
                    <a:lnTo>
                      <a:pt x="3048" y="4284"/>
                    </a:lnTo>
                    <a:lnTo>
                      <a:pt x="2783" y="3864"/>
                    </a:lnTo>
                    <a:lnTo>
                      <a:pt x="2584" y="3445"/>
                    </a:lnTo>
                    <a:lnTo>
                      <a:pt x="2518" y="3268"/>
                    </a:lnTo>
                    <a:lnTo>
                      <a:pt x="2452" y="3069"/>
                    </a:lnTo>
                    <a:lnTo>
                      <a:pt x="2452" y="3069"/>
                    </a:lnTo>
                    <a:lnTo>
                      <a:pt x="2407" y="2915"/>
                    </a:lnTo>
                    <a:lnTo>
                      <a:pt x="2385" y="2760"/>
                    </a:lnTo>
                    <a:lnTo>
                      <a:pt x="2385" y="2760"/>
                    </a:lnTo>
                    <a:lnTo>
                      <a:pt x="2407" y="2606"/>
                    </a:lnTo>
                    <a:lnTo>
                      <a:pt x="2407" y="2606"/>
                    </a:lnTo>
                    <a:lnTo>
                      <a:pt x="2407" y="2561"/>
                    </a:lnTo>
                    <a:lnTo>
                      <a:pt x="2429" y="2517"/>
                    </a:lnTo>
                    <a:lnTo>
                      <a:pt x="2429" y="2385"/>
                    </a:lnTo>
                    <a:lnTo>
                      <a:pt x="2429" y="2385"/>
                    </a:lnTo>
                    <a:lnTo>
                      <a:pt x="2429" y="2363"/>
                    </a:lnTo>
                    <a:lnTo>
                      <a:pt x="2429" y="2363"/>
                    </a:lnTo>
                    <a:lnTo>
                      <a:pt x="2429" y="2363"/>
                    </a:lnTo>
                    <a:lnTo>
                      <a:pt x="2429" y="2363"/>
                    </a:lnTo>
                    <a:lnTo>
                      <a:pt x="2429" y="2407"/>
                    </a:lnTo>
                    <a:lnTo>
                      <a:pt x="2429" y="2407"/>
                    </a:lnTo>
                    <a:lnTo>
                      <a:pt x="2429" y="2429"/>
                    </a:lnTo>
                    <a:lnTo>
                      <a:pt x="2429" y="2429"/>
                    </a:lnTo>
                    <a:lnTo>
                      <a:pt x="2429" y="2429"/>
                    </a:lnTo>
                    <a:lnTo>
                      <a:pt x="2429" y="2429"/>
                    </a:lnTo>
                    <a:lnTo>
                      <a:pt x="2452" y="2407"/>
                    </a:lnTo>
                    <a:lnTo>
                      <a:pt x="2452" y="2407"/>
                    </a:lnTo>
                    <a:lnTo>
                      <a:pt x="2452" y="2407"/>
                    </a:lnTo>
                    <a:lnTo>
                      <a:pt x="2496" y="2363"/>
                    </a:lnTo>
                    <a:lnTo>
                      <a:pt x="2496" y="2363"/>
                    </a:lnTo>
                    <a:lnTo>
                      <a:pt x="2628" y="2274"/>
                    </a:lnTo>
                    <a:lnTo>
                      <a:pt x="2628" y="2274"/>
                    </a:lnTo>
                    <a:lnTo>
                      <a:pt x="2672" y="2252"/>
                    </a:lnTo>
                    <a:lnTo>
                      <a:pt x="2739" y="2252"/>
                    </a:lnTo>
                    <a:lnTo>
                      <a:pt x="2739" y="2252"/>
                    </a:lnTo>
                    <a:lnTo>
                      <a:pt x="2761" y="2252"/>
                    </a:lnTo>
                    <a:lnTo>
                      <a:pt x="2761" y="2252"/>
                    </a:lnTo>
                    <a:lnTo>
                      <a:pt x="2761" y="2252"/>
                    </a:lnTo>
                    <a:lnTo>
                      <a:pt x="2761" y="2252"/>
                    </a:lnTo>
                    <a:lnTo>
                      <a:pt x="2805" y="2252"/>
                    </a:lnTo>
                    <a:lnTo>
                      <a:pt x="2805" y="2274"/>
                    </a:lnTo>
                    <a:lnTo>
                      <a:pt x="2783" y="2252"/>
                    </a:lnTo>
                    <a:lnTo>
                      <a:pt x="2783" y="2252"/>
                    </a:lnTo>
                    <a:lnTo>
                      <a:pt x="2783" y="2230"/>
                    </a:lnTo>
                    <a:lnTo>
                      <a:pt x="2783" y="2230"/>
                    </a:lnTo>
                    <a:lnTo>
                      <a:pt x="2739" y="2208"/>
                    </a:lnTo>
                    <a:lnTo>
                      <a:pt x="2739" y="2208"/>
                    </a:lnTo>
                    <a:lnTo>
                      <a:pt x="2739" y="2208"/>
                    </a:lnTo>
                    <a:lnTo>
                      <a:pt x="2739" y="2208"/>
                    </a:lnTo>
                    <a:lnTo>
                      <a:pt x="2716" y="2208"/>
                    </a:lnTo>
                    <a:lnTo>
                      <a:pt x="2716" y="2208"/>
                    </a:lnTo>
                    <a:lnTo>
                      <a:pt x="2650" y="2230"/>
                    </a:lnTo>
                    <a:lnTo>
                      <a:pt x="2584" y="2252"/>
                    </a:lnTo>
                    <a:lnTo>
                      <a:pt x="2584" y="2252"/>
                    </a:lnTo>
                    <a:lnTo>
                      <a:pt x="2496" y="2319"/>
                    </a:lnTo>
                    <a:lnTo>
                      <a:pt x="2429" y="2363"/>
                    </a:lnTo>
                    <a:lnTo>
                      <a:pt x="2429" y="2363"/>
                    </a:lnTo>
                    <a:lnTo>
                      <a:pt x="2385" y="2407"/>
                    </a:lnTo>
                    <a:lnTo>
                      <a:pt x="2363" y="2451"/>
                    </a:lnTo>
                    <a:lnTo>
                      <a:pt x="2341" y="2561"/>
                    </a:lnTo>
                    <a:lnTo>
                      <a:pt x="2319" y="2583"/>
                    </a:lnTo>
                    <a:lnTo>
                      <a:pt x="2319" y="2583"/>
                    </a:lnTo>
                    <a:lnTo>
                      <a:pt x="2297" y="2650"/>
                    </a:lnTo>
                    <a:lnTo>
                      <a:pt x="2297" y="2650"/>
                    </a:lnTo>
                    <a:lnTo>
                      <a:pt x="2253" y="2804"/>
                    </a:lnTo>
                    <a:lnTo>
                      <a:pt x="2253" y="2804"/>
                    </a:lnTo>
                    <a:lnTo>
                      <a:pt x="2209" y="3113"/>
                    </a:lnTo>
                    <a:lnTo>
                      <a:pt x="2209" y="3113"/>
                    </a:lnTo>
                    <a:lnTo>
                      <a:pt x="2098" y="3003"/>
                    </a:lnTo>
                    <a:lnTo>
                      <a:pt x="2098" y="3003"/>
                    </a:lnTo>
                    <a:lnTo>
                      <a:pt x="2010" y="2893"/>
                    </a:lnTo>
                    <a:lnTo>
                      <a:pt x="2010" y="2893"/>
                    </a:lnTo>
                    <a:lnTo>
                      <a:pt x="1966" y="3003"/>
                    </a:lnTo>
                    <a:lnTo>
                      <a:pt x="1944" y="3113"/>
                    </a:lnTo>
                    <a:lnTo>
                      <a:pt x="1944" y="3268"/>
                    </a:lnTo>
                    <a:lnTo>
                      <a:pt x="1966" y="3445"/>
                    </a:lnTo>
                    <a:lnTo>
                      <a:pt x="1966" y="3445"/>
                    </a:lnTo>
                    <a:lnTo>
                      <a:pt x="2054" y="3798"/>
                    </a:lnTo>
                    <a:lnTo>
                      <a:pt x="2164" y="4107"/>
                    </a:lnTo>
                    <a:lnTo>
                      <a:pt x="2164" y="4107"/>
                    </a:lnTo>
                    <a:lnTo>
                      <a:pt x="2076" y="4041"/>
                    </a:lnTo>
                    <a:lnTo>
                      <a:pt x="2010" y="3930"/>
                    </a:lnTo>
                    <a:lnTo>
                      <a:pt x="1988" y="3842"/>
                    </a:lnTo>
                    <a:lnTo>
                      <a:pt x="1944" y="3709"/>
                    </a:lnTo>
                    <a:lnTo>
                      <a:pt x="1944" y="3709"/>
                    </a:lnTo>
                    <a:lnTo>
                      <a:pt x="2010" y="4019"/>
                    </a:lnTo>
                    <a:lnTo>
                      <a:pt x="2010" y="4019"/>
                    </a:lnTo>
                    <a:lnTo>
                      <a:pt x="1877" y="3776"/>
                    </a:lnTo>
                    <a:lnTo>
                      <a:pt x="1767" y="3511"/>
                    </a:lnTo>
                    <a:lnTo>
                      <a:pt x="1657" y="3224"/>
                    </a:lnTo>
                    <a:lnTo>
                      <a:pt x="1590" y="2915"/>
                    </a:lnTo>
                    <a:lnTo>
                      <a:pt x="1590" y="2915"/>
                    </a:lnTo>
                    <a:lnTo>
                      <a:pt x="1568" y="2628"/>
                    </a:lnTo>
                    <a:lnTo>
                      <a:pt x="1568" y="2628"/>
                    </a:lnTo>
                    <a:lnTo>
                      <a:pt x="1590" y="2473"/>
                    </a:lnTo>
                    <a:lnTo>
                      <a:pt x="1590" y="2385"/>
                    </a:lnTo>
                    <a:lnTo>
                      <a:pt x="1590" y="2385"/>
                    </a:lnTo>
                    <a:lnTo>
                      <a:pt x="1590" y="2341"/>
                    </a:lnTo>
                    <a:lnTo>
                      <a:pt x="1590" y="2341"/>
                    </a:lnTo>
                    <a:lnTo>
                      <a:pt x="1635" y="2208"/>
                    </a:lnTo>
                    <a:lnTo>
                      <a:pt x="1679" y="2098"/>
                    </a:lnTo>
                    <a:lnTo>
                      <a:pt x="1789" y="1877"/>
                    </a:lnTo>
                    <a:lnTo>
                      <a:pt x="1789" y="1877"/>
                    </a:lnTo>
                    <a:lnTo>
                      <a:pt x="1922" y="1700"/>
                    </a:lnTo>
                    <a:lnTo>
                      <a:pt x="2054" y="1546"/>
                    </a:lnTo>
                    <a:lnTo>
                      <a:pt x="2297" y="1347"/>
                    </a:lnTo>
                    <a:lnTo>
                      <a:pt x="2297" y="1347"/>
                    </a:lnTo>
                    <a:lnTo>
                      <a:pt x="2385" y="1259"/>
                    </a:lnTo>
                    <a:lnTo>
                      <a:pt x="2452" y="1192"/>
                    </a:lnTo>
                    <a:lnTo>
                      <a:pt x="2452" y="1126"/>
                    </a:lnTo>
                    <a:lnTo>
                      <a:pt x="2429" y="1038"/>
                    </a:lnTo>
                    <a:lnTo>
                      <a:pt x="2429" y="1038"/>
                    </a:lnTo>
                    <a:lnTo>
                      <a:pt x="2385" y="994"/>
                    </a:lnTo>
                    <a:lnTo>
                      <a:pt x="2319" y="950"/>
                    </a:lnTo>
                    <a:lnTo>
                      <a:pt x="2231" y="928"/>
                    </a:lnTo>
                    <a:lnTo>
                      <a:pt x="2142" y="928"/>
                    </a:lnTo>
                    <a:lnTo>
                      <a:pt x="2142" y="928"/>
                    </a:lnTo>
                    <a:lnTo>
                      <a:pt x="1988" y="950"/>
                    </a:lnTo>
                    <a:lnTo>
                      <a:pt x="1789" y="1016"/>
                    </a:lnTo>
                    <a:lnTo>
                      <a:pt x="1789" y="1016"/>
                    </a:lnTo>
                    <a:lnTo>
                      <a:pt x="1679" y="1060"/>
                    </a:lnTo>
                    <a:lnTo>
                      <a:pt x="1568" y="1148"/>
                    </a:lnTo>
                    <a:lnTo>
                      <a:pt x="1436" y="1237"/>
                    </a:lnTo>
                    <a:lnTo>
                      <a:pt x="1325" y="1347"/>
                    </a:lnTo>
                    <a:lnTo>
                      <a:pt x="1215" y="1480"/>
                    </a:lnTo>
                    <a:lnTo>
                      <a:pt x="1105" y="1634"/>
                    </a:lnTo>
                    <a:lnTo>
                      <a:pt x="1016" y="1789"/>
                    </a:lnTo>
                    <a:lnTo>
                      <a:pt x="928" y="1965"/>
                    </a:lnTo>
                    <a:lnTo>
                      <a:pt x="928" y="1965"/>
                    </a:lnTo>
                    <a:lnTo>
                      <a:pt x="884" y="2164"/>
                    </a:lnTo>
                    <a:lnTo>
                      <a:pt x="884" y="2164"/>
                    </a:lnTo>
                    <a:lnTo>
                      <a:pt x="840" y="2385"/>
                    </a:lnTo>
                    <a:lnTo>
                      <a:pt x="840" y="2385"/>
                    </a:lnTo>
                    <a:lnTo>
                      <a:pt x="818" y="2583"/>
                    </a:lnTo>
                    <a:lnTo>
                      <a:pt x="818" y="2583"/>
                    </a:lnTo>
                    <a:lnTo>
                      <a:pt x="818" y="2804"/>
                    </a:lnTo>
                    <a:lnTo>
                      <a:pt x="818" y="2804"/>
                    </a:lnTo>
                    <a:lnTo>
                      <a:pt x="840" y="3003"/>
                    </a:lnTo>
                    <a:lnTo>
                      <a:pt x="884" y="3224"/>
                    </a:lnTo>
                    <a:lnTo>
                      <a:pt x="928" y="3445"/>
                    </a:lnTo>
                    <a:lnTo>
                      <a:pt x="972" y="3643"/>
                    </a:lnTo>
                    <a:lnTo>
                      <a:pt x="972" y="3643"/>
                    </a:lnTo>
                    <a:lnTo>
                      <a:pt x="1127" y="4041"/>
                    </a:lnTo>
                    <a:lnTo>
                      <a:pt x="1303" y="4416"/>
                    </a:lnTo>
                    <a:lnTo>
                      <a:pt x="1480" y="4769"/>
                    </a:lnTo>
                    <a:lnTo>
                      <a:pt x="1679" y="5100"/>
                    </a:lnTo>
                    <a:lnTo>
                      <a:pt x="1679" y="5100"/>
                    </a:lnTo>
                    <a:lnTo>
                      <a:pt x="1436" y="4858"/>
                    </a:lnTo>
                    <a:lnTo>
                      <a:pt x="1237" y="4615"/>
                    </a:lnTo>
                    <a:lnTo>
                      <a:pt x="1016" y="4328"/>
                    </a:lnTo>
                    <a:lnTo>
                      <a:pt x="840" y="4019"/>
                    </a:lnTo>
                    <a:lnTo>
                      <a:pt x="840" y="4019"/>
                    </a:lnTo>
                    <a:lnTo>
                      <a:pt x="685" y="3665"/>
                    </a:lnTo>
                    <a:lnTo>
                      <a:pt x="553" y="3290"/>
                    </a:lnTo>
                    <a:lnTo>
                      <a:pt x="509" y="3091"/>
                    </a:lnTo>
                    <a:lnTo>
                      <a:pt x="486" y="2870"/>
                    </a:lnTo>
                    <a:lnTo>
                      <a:pt x="464" y="2672"/>
                    </a:lnTo>
                    <a:lnTo>
                      <a:pt x="464" y="2451"/>
                    </a:lnTo>
                    <a:lnTo>
                      <a:pt x="464" y="2451"/>
                    </a:lnTo>
                    <a:lnTo>
                      <a:pt x="464" y="2230"/>
                    </a:lnTo>
                    <a:lnTo>
                      <a:pt x="509" y="1987"/>
                    </a:lnTo>
                    <a:lnTo>
                      <a:pt x="575" y="1767"/>
                    </a:lnTo>
                    <a:lnTo>
                      <a:pt x="663" y="1546"/>
                    </a:lnTo>
                    <a:lnTo>
                      <a:pt x="663" y="1546"/>
                    </a:lnTo>
                    <a:lnTo>
                      <a:pt x="751" y="1347"/>
                    </a:lnTo>
                    <a:lnTo>
                      <a:pt x="884" y="1170"/>
                    </a:lnTo>
                    <a:lnTo>
                      <a:pt x="994" y="972"/>
                    </a:lnTo>
                    <a:lnTo>
                      <a:pt x="1149" y="817"/>
                    </a:lnTo>
                    <a:lnTo>
                      <a:pt x="1149" y="817"/>
                    </a:lnTo>
                    <a:lnTo>
                      <a:pt x="1303" y="663"/>
                    </a:lnTo>
                    <a:lnTo>
                      <a:pt x="1480" y="530"/>
                    </a:lnTo>
                    <a:lnTo>
                      <a:pt x="1679" y="398"/>
                    </a:lnTo>
                    <a:lnTo>
                      <a:pt x="1877" y="287"/>
                    </a:lnTo>
                    <a:lnTo>
                      <a:pt x="1877" y="287"/>
                    </a:lnTo>
                    <a:lnTo>
                      <a:pt x="2098" y="199"/>
                    </a:lnTo>
                    <a:lnTo>
                      <a:pt x="2341" y="133"/>
                    </a:lnTo>
                    <a:lnTo>
                      <a:pt x="2341" y="133"/>
                    </a:lnTo>
                    <a:lnTo>
                      <a:pt x="2452" y="111"/>
                    </a:lnTo>
                    <a:lnTo>
                      <a:pt x="2584" y="111"/>
                    </a:lnTo>
                    <a:lnTo>
                      <a:pt x="2584" y="111"/>
                    </a:lnTo>
                    <a:lnTo>
                      <a:pt x="2672" y="111"/>
                    </a:lnTo>
                    <a:lnTo>
                      <a:pt x="2672" y="111"/>
                    </a:lnTo>
                    <a:lnTo>
                      <a:pt x="2871" y="111"/>
                    </a:lnTo>
                    <a:lnTo>
                      <a:pt x="2871" y="111"/>
                    </a:lnTo>
                    <a:lnTo>
                      <a:pt x="2606" y="44"/>
                    </a:lnTo>
                    <a:lnTo>
                      <a:pt x="2385" y="22"/>
                    </a:lnTo>
                    <a:lnTo>
                      <a:pt x="2385" y="22"/>
                    </a:lnTo>
                    <a:lnTo>
                      <a:pt x="2187"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0"/>
              <p:cNvSpPr/>
              <p:nvPr/>
            </p:nvSpPr>
            <p:spPr>
              <a:xfrm>
                <a:off x="2677600" y="4449100"/>
                <a:ext cx="37575" cy="34800"/>
              </a:xfrm>
              <a:custGeom>
                <a:avLst/>
                <a:gdLst/>
                <a:ahLst/>
                <a:cxnLst/>
                <a:rect l="l" t="t" r="r" b="b"/>
                <a:pathLst>
                  <a:path w="1503" h="1392" extrusionOk="0">
                    <a:moveTo>
                      <a:pt x="1" y="0"/>
                    </a:moveTo>
                    <a:lnTo>
                      <a:pt x="752" y="707"/>
                    </a:lnTo>
                    <a:lnTo>
                      <a:pt x="1502" y="1391"/>
                    </a:lnTo>
                    <a:lnTo>
                      <a:pt x="1348" y="1170"/>
                    </a:lnTo>
                    <a:lnTo>
                      <a:pt x="1193" y="972"/>
                    </a:lnTo>
                    <a:lnTo>
                      <a:pt x="1017" y="795"/>
                    </a:lnTo>
                    <a:lnTo>
                      <a:pt x="840" y="641"/>
                    </a:lnTo>
                    <a:lnTo>
                      <a:pt x="420" y="331"/>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0"/>
              <p:cNvSpPr/>
              <p:nvPr/>
            </p:nvSpPr>
            <p:spPr>
              <a:xfrm>
                <a:off x="2677600" y="4449100"/>
                <a:ext cx="37575" cy="34800"/>
              </a:xfrm>
              <a:custGeom>
                <a:avLst/>
                <a:gdLst/>
                <a:ahLst/>
                <a:cxnLst/>
                <a:rect l="l" t="t" r="r" b="b"/>
                <a:pathLst>
                  <a:path w="1503" h="1392" fill="none" extrusionOk="0">
                    <a:moveTo>
                      <a:pt x="1" y="0"/>
                    </a:moveTo>
                    <a:lnTo>
                      <a:pt x="1" y="0"/>
                    </a:lnTo>
                    <a:lnTo>
                      <a:pt x="752" y="707"/>
                    </a:lnTo>
                    <a:lnTo>
                      <a:pt x="1502" y="1391"/>
                    </a:lnTo>
                    <a:lnTo>
                      <a:pt x="1502" y="1391"/>
                    </a:lnTo>
                    <a:lnTo>
                      <a:pt x="1348" y="1170"/>
                    </a:lnTo>
                    <a:lnTo>
                      <a:pt x="1193" y="972"/>
                    </a:lnTo>
                    <a:lnTo>
                      <a:pt x="1017" y="795"/>
                    </a:lnTo>
                    <a:lnTo>
                      <a:pt x="840" y="641"/>
                    </a:lnTo>
                    <a:lnTo>
                      <a:pt x="420" y="331"/>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0"/>
              <p:cNvSpPr/>
              <p:nvPr/>
            </p:nvSpPr>
            <p:spPr>
              <a:xfrm>
                <a:off x="3010450" y="4679275"/>
                <a:ext cx="117600" cy="54650"/>
              </a:xfrm>
              <a:custGeom>
                <a:avLst/>
                <a:gdLst/>
                <a:ahLst/>
                <a:cxnLst/>
                <a:rect l="l" t="t" r="r" b="b"/>
                <a:pathLst>
                  <a:path w="4704" h="2186" extrusionOk="0">
                    <a:moveTo>
                      <a:pt x="0" y="0"/>
                    </a:moveTo>
                    <a:lnTo>
                      <a:pt x="1171" y="574"/>
                    </a:lnTo>
                    <a:lnTo>
                      <a:pt x="2341" y="1126"/>
                    </a:lnTo>
                    <a:lnTo>
                      <a:pt x="4703" y="2186"/>
                    </a:lnTo>
                    <a:lnTo>
                      <a:pt x="4703" y="2186"/>
                    </a:lnTo>
                    <a:lnTo>
                      <a:pt x="4482" y="2053"/>
                    </a:lnTo>
                    <a:lnTo>
                      <a:pt x="4306" y="1899"/>
                    </a:lnTo>
                    <a:lnTo>
                      <a:pt x="4129" y="1766"/>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0"/>
              <p:cNvSpPr/>
              <p:nvPr/>
            </p:nvSpPr>
            <p:spPr>
              <a:xfrm>
                <a:off x="3010450" y="4679275"/>
                <a:ext cx="117600" cy="54650"/>
              </a:xfrm>
              <a:custGeom>
                <a:avLst/>
                <a:gdLst/>
                <a:ahLst/>
                <a:cxnLst/>
                <a:rect l="l" t="t" r="r" b="b"/>
                <a:pathLst>
                  <a:path w="4704" h="2186" fill="none" extrusionOk="0">
                    <a:moveTo>
                      <a:pt x="23" y="0"/>
                    </a:moveTo>
                    <a:lnTo>
                      <a:pt x="0" y="0"/>
                    </a:lnTo>
                    <a:lnTo>
                      <a:pt x="0" y="0"/>
                    </a:lnTo>
                    <a:lnTo>
                      <a:pt x="1171" y="574"/>
                    </a:lnTo>
                    <a:lnTo>
                      <a:pt x="2341" y="1126"/>
                    </a:lnTo>
                    <a:lnTo>
                      <a:pt x="4703" y="2186"/>
                    </a:lnTo>
                    <a:lnTo>
                      <a:pt x="4703" y="2186"/>
                    </a:lnTo>
                    <a:lnTo>
                      <a:pt x="4482" y="2053"/>
                    </a:lnTo>
                    <a:lnTo>
                      <a:pt x="4306" y="1899"/>
                    </a:lnTo>
                    <a:lnTo>
                      <a:pt x="4129" y="1766"/>
                    </a:lnTo>
                    <a:lnTo>
                      <a:pt x="3975" y="1612"/>
                    </a:lnTo>
                    <a:lnTo>
                      <a:pt x="3975" y="1612"/>
                    </a:lnTo>
                    <a:lnTo>
                      <a:pt x="3975" y="1612"/>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0"/>
              <p:cNvSpPr/>
              <p:nvPr/>
            </p:nvSpPr>
            <p:spPr>
              <a:xfrm>
                <a:off x="2748275" y="4512575"/>
                <a:ext cx="2775" cy="575"/>
              </a:xfrm>
              <a:custGeom>
                <a:avLst/>
                <a:gdLst/>
                <a:ahLst/>
                <a:cxnLst/>
                <a:rect l="l" t="t" r="r" b="b"/>
                <a:pathLst>
                  <a:path w="111" h="23" extrusionOk="0">
                    <a:moveTo>
                      <a:pt x="0" y="0"/>
                    </a:moveTo>
                    <a:lnTo>
                      <a:pt x="110" y="22"/>
                    </a:lnTo>
                    <a:lnTo>
                      <a:pt x="110" y="22"/>
                    </a:lnTo>
                    <a:lnTo>
                      <a:pt x="22"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0"/>
              <p:cNvSpPr/>
              <p:nvPr/>
            </p:nvSpPr>
            <p:spPr>
              <a:xfrm>
                <a:off x="2748275" y="4512575"/>
                <a:ext cx="2775" cy="575"/>
              </a:xfrm>
              <a:custGeom>
                <a:avLst/>
                <a:gdLst/>
                <a:ahLst/>
                <a:cxnLst/>
                <a:rect l="l" t="t" r="r" b="b"/>
                <a:pathLst>
                  <a:path w="111" h="23" fill="none" extrusionOk="0">
                    <a:moveTo>
                      <a:pt x="0" y="0"/>
                    </a:moveTo>
                    <a:lnTo>
                      <a:pt x="0" y="0"/>
                    </a:lnTo>
                    <a:lnTo>
                      <a:pt x="22" y="0"/>
                    </a:lnTo>
                    <a:lnTo>
                      <a:pt x="22" y="0"/>
                    </a:lnTo>
                    <a:lnTo>
                      <a:pt x="22" y="0"/>
                    </a:lnTo>
                    <a:lnTo>
                      <a:pt x="22" y="0"/>
                    </a:lnTo>
                    <a:lnTo>
                      <a:pt x="110" y="22"/>
                    </a:lnTo>
                    <a:lnTo>
                      <a:pt x="110" y="22"/>
                    </a:lnTo>
                    <a:lnTo>
                      <a:pt x="0" y="0"/>
                    </a:lnTo>
                    <a:lnTo>
                      <a:pt x="0" y="0"/>
                    </a:lnTo>
                    <a:lnTo>
                      <a:pt x="0"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0"/>
              <p:cNvSpPr/>
              <p:nvPr/>
            </p:nvSpPr>
            <p:spPr>
              <a:xfrm>
                <a:off x="3181550" y="4688650"/>
                <a:ext cx="29300" cy="10500"/>
              </a:xfrm>
              <a:custGeom>
                <a:avLst/>
                <a:gdLst/>
                <a:ahLst/>
                <a:cxnLst/>
                <a:rect l="l" t="t" r="r" b="b"/>
                <a:pathLst>
                  <a:path w="1172" h="420" extrusionOk="0">
                    <a:moveTo>
                      <a:pt x="1" y="0"/>
                    </a:moveTo>
                    <a:lnTo>
                      <a:pt x="89" y="45"/>
                    </a:lnTo>
                    <a:lnTo>
                      <a:pt x="1171" y="420"/>
                    </a:lnTo>
                    <a:lnTo>
                      <a:pt x="1171" y="420"/>
                    </a:lnTo>
                    <a:lnTo>
                      <a:pt x="1016" y="354"/>
                    </a:lnTo>
                    <a:lnTo>
                      <a:pt x="575" y="177"/>
                    </a:lnTo>
                    <a:lnTo>
                      <a:pt x="133" y="45"/>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0"/>
              <p:cNvSpPr/>
              <p:nvPr/>
            </p:nvSpPr>
            <p:spPr>
              <a:xfrm>
                <a:off x="3181550" y="4688650"/>
                <a:ext cx="29300" cy="10500"/>
              </a:xfrm>
              <a:custGeom>
                <a:avLst/>
                <a:gdLst/>
                <a:ahLst/>
                <a:cxnLst/>
                <a:rect l="l" t="t" r="r" b="b"/>
                <a:pathLst>
                  <a:path w="1172" h="420" fill="none" extrusionOk="0">
                    <a:moveTo>
                      <a:pt x="1" y="0"/>
                    </a:moveTo>
                    <a:lnTo>
                      <a:pt x="1" y="0"/>
                    </a:lnTo>
                    <a:lnTo>
                      <a:pt x="89" y="45"/>
                    </a:lnTo>
                    <a:lnTo>
                      <a:pt x="89" y="45"/>
                    </a:lnTo>
                    <a:lnTo>
                      <a:pt x="1171" y="420"/>
                    </a:lnTo>
                    <a:lnTo>
                      <a:pt x="1171" y="420"/>
                    </a:lnTo>
                    <a:lnTo>
                      <a:pt x="1016" y="354"/>
                    </a:lnTo>
                    <a:lnTo>
                      <a:pt x="1016" y="354"/>
                    </a:lnTo>
                    <a:lnTo>
                      <a:pt x="575" y="177"/>
                    </a:lnTo>
                    <a:lnTo>
                      <a:pt x="133" y="45"/>
                    </a:lnTo>
                    <a:lnTo>
                      <a:pt x="133" y="45"/>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0"/>
              <p:cNvSpPr/>
              <p:nvPr/>
            </p:nvSpPr>
            <p:spPr>
              <a:xfrm>
                <a:off x="3309075" y="4741075"/>
                <a:ext cx="131925" cy="53025"/>
              </a:xfrm>
              <a:custGeom>
                <a:avLst/>
                <a:gdLst/>
                <a:ahLst/>
                <a:cxnLst/>
                <a:rect l="l" t="t" r="r" b="b"/>
                <a:pathLst>
                  <a:path w="5277" h="2121" extrusionOk="0">
                    <a:moveTo>
                      <a:pt x="0" y="1"/>
                    </a:moveTo>
                    <a:lnTo>
                      <a:pt x="2627" y="1083"/>
                    </a:lnTo>
                    <a:lnTo>
                      <a:pt x="3952" y="1591"/>
                    </a:lnTo>
                    <a:lnTo>
                      <a:pt x="5277" y="2121"/>
                    </a:lnTo>
                    <a:lnTo>
                      <a:pt x="4570" y="1767"/>
                    </a:lnTo>
                    <a:lnTo>
                      <a:pt x="3864" y="1436"/>
                    </a:lnTo>
                    <a:lnTo>
                      <a:pt x="3135" y="1105"/>
                    </a:lnTo>
                    <a:lnTo>
                      <a:pt x="2385" y="796"/>
                    </a:lnTo>
                    <a:lnTo>
                      <a:pt x="0"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0"/>
              <p:cNvSpPr/>
              <p:nvPr/>
            </p:nvSpPr>
            <p:spPr>
              <a:xfrm>
                <a:off x="3309075" y="4741075"/>
                <a:ext cx="131925" cy="53025"/>
              </a:xfrm>
              <a:custGeom>
                <a:avLst/>
                <a:gdLst/>
                <a:ahLst/>
                <a:cxnLst/>
                <a:rect l="l" t="t" r="r" b="b"/>
                <a:pathLst>
                  <a:path w="5277" h="2121" fill="none" extrusionOk="0">
                    <a:moveTo>
                      <a:pt x="0" y="1"/>
                    </a:moveTo>
                    <a:lnTo>
                      <a:pt x="0" y="1"/>
                    </a:lnTo>
                    <a:lnTo>
                      <a:pt x="2627" y="1083"/>
                    </a:lnTo>
                    <a:lnTo>
                      <a:pt x="3952" y="1591"/>
                    </a:lnTo>
                    <a:lnTo>
                      <a:pt x="5277" y="2121"/>
                    </a:lnTo>
                    <a:lnTo>
                      <a:pt x="5277" y="2121"/>
                    </a:lnTo>
                    <a:lnTo>
                      <a:pt x="4570" y="1767"/>
                    </a:lnTo>
                    <a:lnTo>
                      <a:pt x="3864" y="1436"/>
                    </a:lnTo>
                    <a:lnTo>
                      <a:pt x="3135" y="1105"/>
                    </a:lnTo>
                    <a:lnTo>
                      <a:pt x="2385" y="796"/>
                    </a:lnTo>
                    <a:lnTo>
                      <a:pt x="2385" y="796"/>
                    </a:lnTo>
                    <a:lnTo>
                      <a:pt x="0"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0"/>
              <p:cNvSpPr/>
              <p:nvPr/>
            </p:nvSpPr>
            <p:spPr>
              <a:xfrm>
                <a:off x="3182650" y="4754875"/>
                <a:ext cx="24875" cy="13825"/>
              </a:xfrm>
              <a:custGeom>
                <a:avLst/>
                <a:gdLst/>
                <a:ahLst/>
                <a:cxnLst/>
                <a:rect l="l" t="t" r="r" b="b"/>
                <a:pathLst>
                  <a:path w="995" h="553" extrusionOk="0">
                    <a:moveTo>
                      <a:pt x="67" y="1"/>
                    </a:moveTo>
                    <a:lnTo>
                      <a:pt x="67" y="67"/>
                    </a:lnTo>
                    <a:lnTo>
                      <a:pt x="45" y="111"/>
                    </a:lnTo>
                    <a:lnTo>
                      <a:pt x="1" y="133"/>
                    </a:lnTo>
                    <a:lnTo>
                      <a:pt x="995" y="553"/>
                    </a:lnTo>
                    <a:lnTo>
                      <a:pt x="67"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0"/>
              <p:cNvSpPr/>
              <p:nvPr/>
            </p:nvSpPr>
            <p:spPr>
              <a:xfrm>
                <a:off x="3182650" y="4754875"/>
                <a:ext cx="24875" cy="13825"/>
              </a:xfrm>
              <a:custGeom>
                <a:avLst/>
                <a:gdLst/>
                <a:ahLst/>
                <a:cxnLst/>
                <a:rect l="l" t="t" r="r" b="b"/>
                <a:pathLst>
                  <a:path w="995" h="553" fill="none" extrusionOk="0">
                    <a:moveTo>
                      <a:pt x="67" y="1"/>
                    </a:moveTo>
                    <a:lnTo>
                      <a:pt x="67" y="1"/>
                    </a:lnTo>
                    <a:lnTo>
                      <a:pt x="67" y="67"/>
                    </a:lnTo>
                    <a:lnTo>
                      <a:pt x="45" y="111"/>
                    </a:lnTo>
                    <a:lnTo>
                      <a:pt x="1" y="133"/>
                    </a:lnTo>
                    <a:lnTo>
                      <a:pt x="1" y="133"/>
                    </a:lnTo>
                    <a:lnTo>
                      <a:pt x="995" y="553"/>
                    </a:lnTo>
                    <a:lnTo>
                      <a:pt x="995" y="553"/>
                    </a:lnTo>
                    <a:lnTo>
                      <a:pt x="67"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0"/>
              <p:cNvSpPr/>
              <p:nvPr/>
            </p:nvSpPr>
            <p:spPr>
              <a:xfrm>
                <a:off x="3116425" y="4665475"/>
                <a:ext cx="16025" cy="3875"/>
              </a:xfrm>
              <a:custGeom>
                <a:avLst/>
                <a:gdLst/>
                <a:ahLst/>
                <a:cxnLst/>
                <a:rect l="l" t="t" r="r" b="b"/>
                <a:pathLst>
                  <a:path w="641" h="155" extrusionOk="0">
                    <a:moveTo>
                      <a:pt x="1" y="0"/>
                    </a:moveTo>
                    <a:lnTo>
                      <a:pt x="641" y="155"/>
                    </a:lnTo>
                    <a:lnTo>
                      <a:pt x="398" y="44"/>
                    </a:lnTo>
                    <a:lnTo>
                      <a:pt x="1" y="0"/>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0"/>
              <p:cNvSpPr/>
              <p:nvPr/>
            </p:nvSpPr>
            <p:spPr>
              <a:xfrm>
                <a:off x="3116425" y="4665475"/>
                <a:ext cx="16025" cy="3875"/>
              </a:xfrm>
              <a:custGeom>
                <a:avLst/>
                <a:gdLst/>
                <a:ahLst/>
                <a:cxnLst/>
                <a:rect l="l" t="t" r="r" b="b"/>
                <a:pathLst>
                  <a:path w="641" h="155" fill="none" extrusionOk="0">
                    <a:moveTo>
                      <a:pt x="1" y="0"/>
                    </a:moveTo>
                    <a:lnTo>
                      <a:pt x="1" y="0"/>
                    </a:lnTo>
                    <a:lnTo>
                      <a:pt x="641" y="155"/>
                    </a:lnTo>
                    <a:lnTo>
                      <a:pt x="641" y="155"/>
                    </a:lnTo>
                    <a:lnTo>
                      <a:pt x="398" y="44"/>
                    </a:lnTo>
                    <a:lnTo>
                      <a:pt x="398" y="44"/>
                    </a:lnTo>
                    <a:lnTo>
                      <a:pt x="1" y="0"/>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0"/>
              <p:cNvSpPr/>
              <p:nvPr/>
            </p:nvSpPr>
            <p:spPr>
              <a:xfrm>
                <a:off x="3252200" y="4788550"/>
                <a:ext cx="17700" cy="7750"/>
              </a:xfrm>
              <a:custGeom>
                <a:avLst/>
                <a:gdLst/>
                <a:ahLst/>
                <a:cxnLst/>
                <a:rect l="l" t="t" r="r" b="b"/>
                <a:pathLst>
                  <a:path w="708" h="310" extrusionOk="0">
                    <a:moveTo>
                      <a:pt x="1" y="1"/>
                    </a:moveTo>
                    <a:lnTo>
                      <a:pt x="707" y="310"/>
                    </a:lnTo>
                    <a:lnTo>
                      <a:pt x="575" y="199"/>
                    </a:lnTo>
                    <a:lnTo>
                      <a:pt x="465" y="67"/>
                    </a:lnTo>
                    <a:lnTo>
                      <a:pt x="222" y="45"/>
                    </a:lnTo>
                    <a:lnTo>
                      <a:pt x="1"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0"/>
              <p:cNvSpPr/>
              <p:nvPr/>
            </p:nvSpPr>
            <p:spPr>
              <a:xfrm>
                <a:off x="3252200" y="4788550"/>
                <a:ext cx="17700" cy="7750"/>
              </a:xfrm>
              <a:custGeom>
                <a:avLst/>
                <a:gdLst/>
                <a:ahLst/>
                <a:cxnLst/>
                <a:rect l="l" t="t" r="r" b="b"/>
                <a:pathLst>
                  <a:path w="708" h="310" fill="none" extrusionOk="0">
                    <a:moveTo>
                      <a:pt x="1" y="1"/>
                    </a:moveTo>
                    <a:lnTo>
                      <a:pt x="1" y="1"/>
                    </a:lnTo>
                    <a:lnTo>
                      <a:pt x="707" y="310"/>
                    </a:lnTo>
                    <a:lnTo>
                      <a:pt x="707" y="310"/>
                    </a:lnTo>
                    <a:lnTo>
                      <a:pt x="575" y="199"/>
                    </a:lnTo>
                    <a:lnTo>
                      <a:pt x="465" y="67"/>
                    </a:lnTo>
                    <a:lnTo>
                      <a:pt x="465" y="67"/>
                    </a:lnTo>
                    <a:lnTo>
                      <a:pt x="222" y="45"/>
                    </a:lnTo>
                    <a:lnTo>
                      <a:pt x="1"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0"/>
              <p:cNvSpPr/>
              <p:nvPr/>
            </p:nvSpPr>
            <p:spPr>
              <a:xfrm>
                <a:off x="3359850" y="4830500"/>
                <a:ext cx="29825" cy="9975"/>
              </a:xfrm>
              <a:custGeom>
                <a:avLst/>
                <a:gdLst/>
                <a:ahLst/>
                <a:cxnLst/>
                <a:rect l="l" t="t" r="r" b="b"/>
                <a:pathLst>
                  <a:path w="1193" h="399" extrusionOk="0">
                    <a:moveTo>
                      <a:pt x="0" y="1"/>
                    </a:moveTo>
                    <a:lnTo>
                      <a:pt x="1193" y="398"/>
                    </a:lnTo>
                    <a:lnTo>
                      <a:pt x="221" y="23"/>
                    </a:lnTo>
                    <a:lnTo>
                      <a:pt x="199" y="1"/>
                    </a:lnTo>
                    <a:close/>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0"/>
              <p:cNvSpPr/>
              <p:nvPr/>
            </p:nvSpPr>
            <p:spPr>
              <a:xfrm>
                <a:off x="3359850" y="4830500"/>
                <a:ext cx="29825" cy="9975"/>
              </a:xfrm>
              <a:custGeom>
                <a:avLst/>
                <a:gdLst/>
                <a:ahLst/>
                <a:cxnLst/>
                <a:rect l="l" t="t" r="r" b="b"/>
                <a:pathLst>
                  <a:path w="1193" h="399" fill="none" extrusionOk="0">
                    <a:moveTo>
                      <a:pt x="155" y="1"/>
                    </a:moveTo>
                    <a:lnTo>
                      <a:pt x="155" y="1"/>
                    </a:lnTo>
                    <a:lnTo>
                      <a:pt x="0" y="1"/>
                    </a:lnTo>
                    <a:lnTo>
                      <a:pt x="0" y="1"/>
                    </a:lnTo>
                    <a:lnTo>
                      <a:pt x="1193" y="398"/>
                    </a:lnTo>
                    <a:lnTo>
                      <a:pt x="1193" y="398"/>
                    </a:lnTo>
                    <a:lnTo>
                      <a:pt x="221" y="23"/>
                    </a:lnTo>
                    <a:lnTo>
                      <a:pt x="221" y="23"/>
                    </a:lnTo>
                    <a:lnTo>
                      <a:pt x="199" y="1"/>
                    </a:lnTo>
                    <a:lnTo>
                      <a:pt x="155" y="1"/>
                    </a:lnTo>
                  </a:path>
                </a:pathLst>
              </a:custGeom>
              <a:solidFill>
                <a:srgbClr val="C697FF">
                  <a:alpha val="5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4" name="Google Shape;2224;p30"/>
          <p:cNvGrpSpPr/>
          <p:nvPr/>
        </p:nvGrpSpPr>
        <p:grpSpPr>
          <a:xfrm rot="10800000" flipH="1">
            <a:off x="-206337" y="-596521"/>
            <a:ext cx="2054522" cy="2281599"/>
            <a:chOff x="-309525" y="3275854"/>
            <a:chExt cx="2054522" cy="2281599"/>
          </a:xfrm>
        </p:grpSpPr>
        <p:sp>
          <p:nvSpPr>
            <p:cNvPr id="2225" name="Google Shape;2225;p30"/>
            <p:cNvSpPr/>
            <p:nvPr/>
          </p:nvSpPr>
          <p:spPr>
            <a:xfrm>
              <a:off x="-309525" y="3275854"/>
              <a:ext cx="1762684" cy="2281599"/>
            </a:xfrm>
            <a:custGeom>
              <a:avLst/>
              <a:gdLst/>
              <a:ahLst/>
              <a:cxnLst/>
              <a:rect l="l" t="t" r="r" b="b"/>
              <a:pathLst>
                <a:path w="55352" h="71647" extrusionOk="0">
                  <a:moveTo>
                    <a:pt x="16604" y="1"/>
                  </a:moveTo>
                  <a:lnTo>
                    <a:pt x="16471" y="1016"/>
                  </a:lnTo>
                  <a:lnTo>
                    <a:pt x="16317" y="1966"/>
                  </a:lnTo>
                  <a:lnTo>
                    <a:pt x="16184" y="2893"/>
                  </a:lnTo>
                  <a:lnTo>
                    <a:pt x="16052" y="3798"/>
                  </a:lnTo>
                  <a:lnTo>
                    <a:pt x="15963" y="4703"/>
                  </a:lnTo>
                  <a:lnTo>
                    <a:pt x="15919" y="5609"/>
                  </a:lnTo>
                  <a:lnTo>
                    <a:pt x="15897" y="6094"/>
                  </a:lnTo>
                  <a:lnTo>
                    <a:pt x="15897" y="6580"/>
                  </a:lnTo>
                  <a:lnTo>
                    <a:pt x="15919" y="7066"/>
                  </a:lnTo>
                  <a:lnTo>
                    <a:pt x="15963" y="7574"/>
                  </a:lnTo>
                  <a:lnTo>
                    <a:pt x="15941" y="7574"/>
                  </a:lnTo>
                  <a:lnTo>
                    <a:pt x="15698" y="7596"/>
                  </a:lnTo>
                  <a:lnTo>
                    <a:pt x="15566" y="7618"/>
                  </a:lnTo>
                  <a:lnTo>
                    <a:pt x="15434" y="7662"/>
                  </a:lnTo>
                  <a:lnTo>
                    <a:pt x="15323" y="7750"/>
                  </a:lnTo>
                  <a:lnTo>
                    <a:pt x="15235" y="7883"/>
                  </a:lnTo>
                  <a:lnTo>
                    <a:pt x="15169" y="8037"/>
                  </a:lnTo>
                  <a:lnTo>
                    <a:pt x="15146" y="8258"/>
                  </a:lnTo>
                  <a:lnTo>
                    <a:pt x="15102" y="9053"/>
                  </a:lnTo>
                  <a:lnTo>
                    <a:pt x="15080" y="9848"/>
                  </a:lnTo>
                  <a:lnTo>
                    <a:pt x="15058" y="11460"/>
                  </a:lnTo>
                  <a:lnTo>
                    <a:pt x="15080" y="13049"/>
                  </a:lnTo>
                  <a:lnTo>
                    <a:pt x="15080" y="14573"/>
                  </a:lnTo>
                  <a:lnTo>
                    <a:pt x="15080" y="15301"/>
                  </a:lnTo>
                  <a:lnTo>
                    <a:pt x="15058" y="16008"/>
                  </a:lnTo>
                  <a:lnTo>
                    <a:pt x="15014" y="16670"/>
                  </a:lnTo>
                  <a:lnTo>
                    <a:pt x="14970" y="17310"/>
                  </a:lnTo>
                  <a:lnTo>
                    <a:pt x="14882" y="17885"/>
                  </a:lnTo>
                  <a:lnTo>
                    <a:pt x="14771" y="18437"/>
                  </a:lnTo>
                  <a:lnTo>
                    <a:pt x="14639" y="18922"/>
                  </a:lnTo>
                  <a:lnTo>
                    <a:pt x="14550" y="19143"/>
                  </a:lnTo>
                  <a:lnTo>
                    <a:pt x="14462" y="19342"/>
                  </a:lnTo>
                  <a:lnTo>
                    <a:pt x="14330" y="19607"/>
                  </a:lnTo>
                  <a:lnTo>
                    <a:pt x="14175" y="19894"/>
                  </a:lnTo>
                  <a:lnTo>
                    <a:pt x="14020" y="20203"/>
                  </a:lnTo>
                  <a:lnTo>
                    <a:pt x="13844" y="20556"/>
                  </a:lnTo>
                  <a:lnTo>
                    <a:pt x="13667" y="20976"/>
                  </a:lnTo>
                  <a:lnTo>
                    <a:pt x="13601" y="21218"/>
                  </a:lnTo>
                  <a:lnTo>
                    <a:pt x="13557" y="21483"/>
                  </a:lnTo>
                  <a:lnTo>
                    <a:pt x="13513" y="21770"/>
                  </a:lnTo>
                  <a:lnTo>
                    <a:pt x="13468" y="22102"/>
                  </a:lnTo>
                  <a:lnTo>
                    <a:pt x="13446" y="22433"/>
                  </a:lnTo>
                  <a:lnTo>
                    <a:pt x="13446" y="22808"/>
                  </a:lnTo>
                  <a:lnTo>
                    <a:pt x="13402" y="20755"/>
                  </a:lnTo>
                  <a:lnTo>
                    <a:pt x="12563" y="20777"/>
                  </a:lnTo>
                  <a:lnTo>
                    <a:pt x="12431" y="22985"/>
                  </a:lnTo>
                  <a:lnTo>
                    <a:pt x="12298" y="25303"/>
                  </a:lnTo>
                  <a:lnTo>
                    <a:pt x="12210" y="27577"/>
                  </a:lnTo>
                  <a:lnTo>
                    <a:pt x="12144" y="29719"/>
                  </a:lnTo>
                  <a:lnTo>
                    <a:pt x="11327" y="29785"/>
                  </a:lnTo>
                  <a:lnTo>
                    <a:pt x="11371" y="30469"/>
                  </a:lnTo>
                  <a:lnTo>
                    <a:pt x="11437" y="31132"/>
                  </a:lnTo>
                  <a:lnTo>
                    <a:pt x="11305" y="31220"/>
                  </a:lnTo>
                  <a:lnTo>
                    <a:pt x="11194" y="31286"/>
                  </a:lnTo>
                  <a:lnTo>
                    <a:pt x="11084" y="31331"/>
                  </a:lnTo>
                  <a:lnTo>
                    <a:pt x="10863" y="31331"/>
                  </a:lnTo>
                  <a:lnTo>
                    <a:pt x="10753" y="31286"/>
                  </a:lnTo>
                  <a:lnTo>
                    <a:pt x="10642" y="31198"/>
                  </a:lnTo>
                  <a:lnTo>
                    <a:pt x="10532" y="31110"/>
                  </a:lnTo>
                  <a:lnTo>
                    <a:pt x="10444" y="30977"/>
                  </a:lnTo>
                  <a:lnTo>
                    <a:pt x="10333" y="30823"/>
                  </a:lnTo>
                  <a:lnTo>
                    <a:pt x="10245" y="30668"/>
                  </a:lnTo>
                  <a:lnTo>
                    <a:pt x="10157" y="30469"/>
                  </a:lnTo>
                  <a:lnTo>
                    <a:pt x="10002" y="30006"/>
                  </a:lnTo>
                  <a:lnTo>
                    <a:pt x="9870" y="29498"/>
                  </a:lnTo>
                  <a:lnTo>
                    <a:pt x="9737" y="28902"/>
                  </a:lnTo>
                  <a:lnTo>
                    <a:pt x="9627" y="28262"/>
                  </a:lnTo>
                  <a:lnTo>
                    <a:pt x="9516" y="27445"/>
                  </a:lnTo>
                  <a:lnTo>
                    <a:pt x="9406" y="26562"/>
                  </a:lnTo>
                  <a:lnTo>
                    <a:pt x="9340" y="25678"/>
                  </a:lnTo>
                  <a:lnTo>
                    <a:pt x="9251" y="24773"/>
                  </a:lnTo>
                  <a:lnTo>
                    <a:pt x="9141" y="23051"/>
                  </a:lnTo>
                  <a:lnTo>
                    <a:pt x="9075" y="22278"/>
                  </a:lnTo>
                  <a:lnTo>
                    <a:pt x="9009" y="21572"/>
                  </a:lnTo>
                  <a:lnTo>
                    <a:pt x="7905" y="21616"/>
                  </a:lnTo>
                  <a:lnTo>
                    <a:pt x="7949" y="23007"/>
                  </a:lnTo>
                  <a:lnTo>
                    <a:pt x="7397" y="23029"/>
                  </a:lnTo>
                  <a:lnTo>
                    <a:pt x="7264" y="18370"/>
                  </a:lnTo>
                  <a:lnTo>
                    <a:pt x="7198" y="13844"/>
                  </a:lnTo>
                  <a:lnTo>
                    <a:pt x="7198" y="13888"/>
                  </a:lnTo>
                  <a:lnTo>
                    <a:pt x="6999" y="13910"/>
                  </a:lnTo>
                  <a:lnTo>
                    <a:pt x="6911" y="13932"/>
                  </a:lnTo>
                  <a:lnTo>
                    <a:pt x="6823" y="13977"/>
                  </a:lnTo>
                  <a:lnTo>
                    <a:pt x="6757" y="14065"/>
                  </a:lnTo>
                  <a:lnTo>
                    <a:pt x="6690" y="14197"/>
                  </a:lnTo>
                  <a:lnTo>
                    <a:pt x="6668" y="14374"/>
                  </a:lnTo>
                  <a:lnTo>
                    <a:pt x="6646" y="14595"/>
                  </a:lnTo>
                  <a:lnTo>
                    <a:pt x="6646" y="13513"/>
                  </a:lnTo>
                  <a:lnTo>
                    <a:pt x="6668" y="12387"/>
                  </a:lnTo>
                  <a:lnTo>
                    <a:pt x="6668" y="11217"/>
                  </a:lnTo>
                  <a:lnTo>
                    <a:pt x="6690" y="10024"/>
                  </a:lnTo>
                  <a:lnTo>
                    <a:pt x="6668" y="8854"/>
                  </a:lnTo>
                  <a:lnTo>
                    <a:pt x="6602" y="7684"/>
                  </a:lnTo>
                  <a:lnTo>
                    <a:pt x="6558" y="7110"/>
                  </a:lnTo>
                  <a:lnTo>
                    <a:pt x="6514" y="6536"/>
                  </a:lnTo>
                  <a:lnTo>
                    <a:pt x="6425" y="5984"/>
                  </a:lnTo>
                  <a:lnTo>
                    <a:pt x="6337" y="5454"/>
                  </a:lnTo>
                  <a:lnTo>
                    <a:pt x="6293" y="5344"/>
                  </a:lnTo>
                  <a:lnTo>
                    <a:pt x="6227" y="5255"/>
                  </a:lnTo>
                  <a:lnTo>
                    <a:pt x="6138" y="5211"/>
                  </a:lnTo>
                  <a:lnTo>
                    <a:pt x="6050" y="5189"/>
                  </a:lnTo>
                  <a:lnTo>
                    <a:pt x="5984" y="5189"/>
                  </a:lnTo>
                  <a:lnTo>
                    <a:pt x="5918" y="5233"/>
                  </a:lnTo>
                  <a:lnTo>
                    <a:pt x="5829" y="5278"/>
                  </a:lnTo>
                  <a:lnTo>
                    <a:pt x="5763" y="5344"/>
                  </a:lnTo>
                  <a:lnTo>
                    <a:pt x="5608" y="5520"/>
                  </a:lnTo>
                  <a:lnTo>
                    <a:pt x="5454" y="5785"/>
                  </a:lnTo>
                  <a:lnTo>
                    <a:pt x="5299" y="6117"/>
                  </a:lnTo>
                  <a:lnTo>
                    <a:pt x="5167" y="6514"/>
                  </a:lnTo>
                  <a:lnTo>
                    <a:pt x="5056" y="7000"/>
                  </a:lnTo>
                  <a:lnTo>
                    <a:pt x="4968" y="7552"/>
                  </a:lnTo>
                  <a:lnTo>
                    <a:pt x="4968" y="10378"/>
                  </a:lnTo>
                  <a:lnTo>
                    <a:pt x="4990" y="13226"/>
                  </a:lnTo>
                  <a:lnTo>
                    <a:pt x="4438" y="13226"/>
                  </a:lnTo>
                  <a:lnTo>
                    <a:pt x="4438" y="12652"/>
                  </a:lnTo>
                  <a:lnTo>
                    <a:pt x="4460" y="12056"/>
                  </a:lnTo>
                  <a:lnTo>
                    <a:pt x="4527" y="10753"/>
                  </a:lnTo>
                  <a:lnTo>
                    <a:pt x="4527" y="10091"/>
                  </a:lnTo>
                  <a:lnTo>
                    <a:pt x="4527" y="9450"/>
                  </a:lnTo>
                  <a:lnTo>
                    <a:pt x="4482" y="8832"/>
                  </a:lnTo>
                  <a:lnTo>
                    <a:pt x="4460" y="8545"/>
                  </a:lnTo>
                  <a:lnTo>
                    <a:pt x="4416" y="8258"/>
                  </a:lnTo>
                  <a:lnTo>
                    <a:pt x="4350" y="8148"/>
                  </a:lnTo>
                  <a:lnTo>
                    <a:pt x="4306" y="8126"/>
                  </a:lnTo>
                  <a:lnTo>
                    <a:pt x="4217" y="8126"/>
                  </a:lnTo>
                  <a:lnTo>
                    <a:pt x="4173" y="8170"/>
                  </a:lnTo>
                  <a:lnTo>
                    <a:pt x="4063" y="8280"/>
                  </a:lnTo>
                  <a:lnTo>
                    <a:pt x="3975" y="8435"/>
                  </a:lnTo>
                  <a:lnTo>
                    <a:pt x="3864" y="8634"/>
                  </a:lnTo>
                  <a:lnTo>
                    <a:pt x="3754" y="8810"/>
                  </a:lnTo>
                  <a:lnTo>
                    <a:pt x="3643" y="8965"/>
                  </a:lnTo>
                  <a:lnTo>
                    <a:pt x="3533" y="9075"/>
                  </a:lnTo>
                  <a:lnTo>
                    <a:pt x="3489" y="9119"/>
                  </a:lnTo>
                  <a:lnTo>
                    <a:pt x="3401" y="9119"/>
                  </a:lnTo>
                  <a:lnTo>
                    <a:pt x="3379" y="9097"/>
                  </a:lnTo>
                  <a:lnTo>
                    <a:pt x="3312" y="8987"/>
                  </a:lnTo>
                  <a:lnTo>
                    <a:pt x="3312" y="8457"/>
                  </a:lnTo>
                  <a:lnTo>
                    <a:pt x="3268" y="7905"/>
                  </a:lnTo>
                  <a:lnTo>
                    <a:pt x="3246" y="7640"/>
                  </a:lnTo>
                  <a:lnTo>
                    <a:pt x="3202" y="7375"/>
                  </a:lnTo>
                  <a:lnTo>
                    <a:pt x="3114" y="7110"/>
                  </a:lnTo>
                  <a:lnTo>
                    <a:pt x="3025" y="6845"/>
                  </a:lnTo>
                  <a:lnTo>
                    <a:pt x="3047" y="7684"/>
                  </a:lnTo>
                  <a:lnTo>
                    <a:pt x="3069" y="8567"/>
                  </a:lnTo>
                  <a:lnTo>
                    <a:pt x="3136" y="10400"/>
                  </a:lnTo>
                  <a:lnTo>
                    <a:pt x="3158" y="11327"/>
                  </a:lnTo>
                  <a:lnTo>
                    <a:pt x="3158" y="12232"/>
                  </a:lnTo>
                  <a:lnTo>
                    <a:pt x="3136" y="13116"/>
                  </a:lnTo>
                  <a:lnTo>
                    <a:pt x="3069" y="13955"/>
                  </a:lnTo>
                  <a:lnTo>
                    <a:pt x="2871" y="14462"/>
                  </a:lnTo>
                  <a:lnTo>
                    <a:pt x="2760" y="14705"/>
                  </a:lnTo>
                  <a:lnTo>
                    <a:pt x="2628" y="14926"/>
                  </a:lnTo>
                  <a:lnTo>
                    <a:pt x="2495" y="15103"/>
                  </a:lnTo>
                  <a:lnTo>
                    <a:pt x="2341" y="15257"/>
                  </a:lnTo>
                  <a:lnTo>
                    <a:pt x="2275" y="15301"/>
                  </a:lnTo>
                  <a:lnTo>
                    <a:pt x="2186" y="15345"/>
                  </a:lnTo>
                  <a:lnTo>
                    <a:pt x="2076" y="15368"/>
                  </a:lnTo>
                  <a:lnTo>
                    <a:pt x="1988" y="15390"/>
                  </a:lnTo>
                  <a:lnTo>
                    <a:pt x="2032" y="16030"/>
                  </a:lnTo>
                  <a:lnTo>
                    <a:pt x="2054" y="16670"/>
                  </a:lnTo>
                  <a:lnTo>
                    <a:pt x="2054" y="17310"/>
                  </a:lnTo>
                  <a:lnTo>
                    <a:pt x="2032" y="17907"/>
                  </a:lnTo>
                  <a:lnTo>
                    <a:pt x="1988" y="18503"/>
                  </a:lnTo>
                  <a:lnTo>
                    <a:pt x="1943" y="19077"/>
                  </a:lnTo>
                  <a:lnTo>
                    <a:pt x="1855" y="19651"/>
                  </a:lnTo>
                  <a:lnTo>
                    <a:pt x="1745" y="20181"/>
                  </a:lnTo>
                  <a:lnTo>
                    <a:pt x="1612" y="20711"/>
                  </a:lnTo>
                  <a:lnTo>
                    <a:pt x="1480" y="21241"/>
                  </a:lnTo>
                  <a:lnTo>
                    <a:pt x="1303" y="21726"/>
                  </a:lnTo>
                  <a:lnTo>
                    <a:pt x="1126" y="22212"/>
                  </a:lnTo>
                  <a:lnTo>
                    <a:pt x="950" y="22676"/>
                  </a:lnTo>
                  <a:lnTo>
                    <a:pt x="729" y="23117"/>
                  </a:lnTo>
                  <a:lnTo>
                    <a:pt x="508" y="23559"/>
                  </a:lnTo>
                  <a:lnTo>
                    <a:pt x="265" y="23978"/>
                  </a:lnTo>
                  <a:lnTo>
                    <a:pt x="199" y="24089"/>
                  </a:lnTo>
                  <a:lnTo>
                    <a:pt x="155" y="24243"/>
                  </a:lnTo>
                  <a:lnTo>
                    <a:pt x="111" y="24442"/>
                  </a:lnTo>
                  <a:lnTo>
                    <a:pt x="67" y="24663"/>
                  </a:lnTo>
                  <a:lnTo>
                    <a:pt x="23" y="25171"/>
                  </a:lnTo>
                  <a:lnTo>
                    <a:pt x="0" y="25789"/>
                  </a:lnTo>
                  <a:lnTo>
                    <a:pt x="23" y="26473"/>
                  </a:lnTo>
                  <a:lnTo>
                    <a:pt x="67" y="27202"/>
                  </a:lnTo>
                  <a:lnTo>
                    <a:pt x="177" y="28725"/>
                  </a:lnTo>
                  <a:lnTo>
                    <a:pt x="133" y="29895"/>
                  </a:lnTo>
                  <a:lnTo>
                    <a:pt x="111" y="31066"/>
                  </a:lnTo>
                  <a:lnTo>
                    <a:pt x="111" y="32280"/>
                  </a:lnTo>
                  <a:lnTo>
                    <a:pt x="155" y="33494"/>
                  </a:lnTo>
                  <a:lnTo>
                    <a:pt x="221" y="34709"/>
                  </a:lnTo>
                  <a:lnTo>
                    <a:pt x="310" y="35967"/>
                  </a:lnTo>
                  <a:lnTo>
                    <a:pt x="442" y="37226"/>
                  </a:lnTo>
                  <a:lnTo>
                    <a:pt x="597" y="38506"/>
                  </a:lnTo>
                  <a:lnTo>
                    <a:pt x="795" y="39831"/>
                  </a:lnTo>
                  <a:lnTo>
                    <a:pt x="1038" y="41200"/>
                  </a:lnTo>
                  <a:lnTo>
                    <a:pt x="1325" y="42547"/>
                  </a:lnTo>
                  <a:lnTo>
                    <a:pt x="1678" y="43938"/>
                  </a:lnTo>
                  <a:lnTo>
                    <a:pt x="1855" y="44622"/>
                  </a:lnTo>
                  <a:lnTo>
                    <a:pt x="2054" y="45329"/>
                  </a:lnTo>
                  <a:lnTo>
                    <a:pt x="2275" y="46013"/>
                  </a:lnTo>
                  <a:lnTo>
                    <a:pt x="2517" y="46719"/>
                  </a:lnTo>
                  <a:lnTo>
                    <a:pt x="2760" y="47404"/>
                  </a:lnTo>
                  <a:lnTo>
                    <a:pt x="3025" y="48110"/>
                  </a:lnTo>
                  <a:lnTo>
                    <a:pt x="3312" y="48817"/>
                  </a:lnTo>
                  <a:lnTo>
                    <a:pt x="3621" y="49523"/>
                  </a:lnTo>
                  <a:lnTo>
                    <a:pt x="4262" y="50914"/>
                  </a:lnTo>
                  <a:lnTo>
                    <a:pt x="4615" y="51599"/>
                  </a:lnTo>
                  <a:lnTo>
                    <a:pt x="4990" y="52305"/>
                  </a:lnTo>
                  <a:lnTo>
                    <a:pt x="5366" y="52990"/>
                  </a:lnTo>
                  <a:lnTo>
                    <a:pt x="5785" y="53674"/>
                  </a:lnTo>
                  <a:lnTo>
                    <a:pt x="6646" y="55021"/>
                  </a:lnTo>
                  <a:lnTo>
                    <a:pt x="6889" y="55352"/>
                  </a:lnTo>
                  <a:lnTo>
                    <a:pt x="7132" y="55683"/>
                  </a:lnTo>
                  <a:lnTo>
                    <a:pt x="7618" y="56324"/>
                  </a:lnTo>
                  <a:lnTo>
                    <a:pt x="8103" y="56986"/>
                  </a:lnTo>
                  <a:lnTo>
                    <a:pt x="8368" y="57295"/>
                  </a:lnTo>
                  <a:lnTo>
                    <a:pt x="8633" y="57604"/>
                  </a:lnTo>
                  <a:lnTo>
                    <a:pt x="9715" y="58819"/>
                  </a:lnTo>
                  <a:lnTo>
                    <a:pt x="10289" y="59437"/>
                  </a:lnTo>
                  <a:lnTo>
                    <a:pt x="10863" y="60011"/>
                  </a:lnTo>
                  <a:lnTo>
                    <a:pt x="11459" y="60563"/>
                  </a:lnTo>
                  <a:lnTo>
                    <a:pt x="12078" y="61115"/>
                  </a:lnTo>
                  <a:lnTo>
                    <a:pt x="12696" y="61623"/>
                  </a:lnTo>
                  <a:lnTo>
                    <a:pt x="13314" y="62153"/>
                  </a:lnTo>
                  <a:lnTo>
                    <a:pt x="13954" y="62638"/>
                  </a:lnTo>
                  <a:lnTo>
                    <a:pt x="14595" y="63102"/>
                  </a:lnTo>
                  <a:lnTo>
                    <a:pt x="15235" y="63566"/>
                  </a:lnTo>
                  <a:lnTo>
                    <a:pt x="15875" y="64007"/>
                  </a:lnTo>
                  <a:lnTo>
                    <a:pt x="16515" y="64427"/>
                  </a:lnTo>
                  <a:lnTo>
                    <a:pt x="17156" y="64824"/>
                  </a:lnTo>
                  <a:lnTo>
                    <a:pt x="18458" y="65597"/>
                  </a:lnTo>
                  <a:lnTo>
                    <a:pt x="19739" y="66325"/>
                  </a:lnTo>
                  <a:lnTo>
                    <a:pt x="21019" y="66988"/>
                  </a:lnTo>
                  <a:lnTo>
                    <a:pt x="21748" y="67518"/>
                  </a:lnTo>
                  <a:lnTo>
                    <a:pt x="22631" y="68114"/>
                  </a:lnTo>
                  <a:lnTo>
                    <a:pt x="23514" y="68688"/>
                  </a:lnTo>
                  <a:lnTo>
                    <a:pt x="24265" y="69152"/>
                  </a:lnTo>
                  <a:lnTo>
                    <a:pt x="24927" y="69416"/>
                  </a:lnTo>
                  <a:lnTo>
                    <a:pt x="25590" y="69637"/>
                  </a:lnTo>
                  <a:lnTo>
                    <a:pt x="26252" y="69858"/>
                  </a:lnTo>
                  <a:lnTo>
                    <a:pt x="26937" y="70057"/>
                  </a:lnTo>
                  <a:lnTo>
                    <a:pt x="27621" y="70255"/>
                  </a:lnTo>
                  <a:lnTo>
                    <a:pt x="28305" y="70432"/>
                  </a:lnTo>
                  <a:lnTo>
                    <a:pt x="29012" y="70609"/>
                  </a:lnTo>
                  <a:lnTo>
                    <a:pt x="29696" y="70741"/>
                  </a:lnTo>
                  <a:lnTo>
                    <a:pt x="31109" y="71006"/>
                  </a:lnTo>
                  <a:lnTo>
                    <a:pt x="32500" y="71227"/>
                  </a:lnTo>
                  <a:lnTo>
                    <a:pt x="33891" y="71404"/>
                  </a:lnTo>
                  <a:lnTo>
                    <a:pt x="35260" y="71514"/>
                  </a:lnTo>
                  <a:lnTo>
                    <a:pt x="36188" y="71580"/>
                  </a:lnTo>
                  <a:lnTo>
                    <a:pt x="37115" y="71624"/>
                  </a:lnTo>
                  <a:lnTo>
                    <a:pt x="38042" y="71646"/>
                  </a:lnTo>
                  <a:lnTo>
                    <a:pt x="39919" y="71646"/>
                  </a:lnTo>
                  <a:lnTo>
                    <a:pt x="40868" y="71624"/>
                  </a:lnTo>
                  <a:lnTo>
                    <a:pt x="41796" y="71580"/>
                  </a:lnTo>
                  <a:lnTo>
                    <a:pt x="42723" y="71514"/>
                  </a:lnTo>
                  <a:lnTo>
                    <a:pt x="43650" y="71426"/>
                  </a:lnTo>
                  <a:lnTo>
                    <a:pt x="44577" y="71337"/>
                  </a:lnTo>
                  <a:lnTo>
                    <a:pt x="45483" y="71227"/>
                  </a:lnTo>
                  <a:lnTo>
                    <a:pt x="46366" y="71094"/>
                  </a:lnTo>
                  <a:lnTo>
                    <a:pt x="46697" y="71028"/>
                  </a:lnTo>
                  <a:lnTo>
                    <a:pt x="47028" y="70940"/>
                  </a:lnTo>
                  <a:lnTo>
                    <a:pt x="47337" y="70852"/>
                  </a:lnTo>
                  <a:lnTo>
                    <a:pt x="47646" y="70741"/>
                  </a:lnTo>
                  <a:lnTo>
                    <a:pt x="47933" y="70631"/>
                  </a:lnTo>
                  <a:lnTo>
                    <a:pt x="48220" y="70498"/>
                  </a:lnTo>
                  <a:lnTo>
                    <a:pt x="48772" y="70189"/>
                  </a:lnTo>
                  <a:lnTo>
                    <a:pt x="49280" y="69880"/>
                  </a:lnTo>
                  <a:lnTo>
                    <a:pt x="49766" y="69527"/>
                  </a:lnTo>
                  <a:lnTo>
                    <a:pt x="50185" y="69174"/>
                  </a:lnTo>
                  <a:lnTo>
                    <a:pt x="50583" y="68798"/>
                  </a:lnTo>
                  <a:lnTo>
                    <a:pt x="50914" y="68445"/>
                  </a:lnTo>
                  <a:lnTo>
                    <a:pt x="51201" y="68114"/>
                  </a:lnTo>
                  <a:lnTo>
                    <a:pt x="51466" y="67783"/>
                  </a:lnTo>
                  <a:lnTo>
                    <a:pt x="51665" y="67518"/>
                  </a:lnTo>
                  <a:lnTo>
                    <a:pt x="51930" y="67098"/>
                  </a:lnTo>
                  <a:lnTo>
                    <a:pt x="52018" y="66944"/>
                  </a:lnTo>
                  <a:lnTo>
                    <a:pt x="52283" y="66657"/>
                  </a:lnTo>
                  <a:lnTo>
                    <a:pt x="52526" y="66325"/>
                  </a:lnTo>
                  <a:lnTo>
                    <a:pt x="52614" y="66171"/>
                  </a:lnTo>
                  <a:lnTo>
                    <a:pt x="52702" y="65994"/>
                  </a:lnTo>
                  <a:lnTo>
                    <a:pt x="52769" y="65818"/>
                  </a:lnTo>
                  <a:lnTo>
                    <a:pt x="52835" y="65641"/>
                  </a:lnTo>
                  <a:lnTo>
                    <a:pt x="52857" y="65464"/>
                  </a:lnTo>
                  <a:lnTo>
                    <a:pt x="52879" y="65310"/>
                  </a:lnTo>
                  <a:lnTo>
                    <a:pt x="52857" y="65155"/>
                  </a:lnTo>
                  <a:lnTo>
                    <a:pt x="52813" y="65023"/>
                  </a:lnTo>
                  <a:lnTo>
                    <a:pt x="52747" y="64890"/>
                  </a:lnTo>
                  <a:lnTo>
                    <a:pt x="52658" y="64780"/>
                  </a:lnTo>
                  <a:lnTo>
                    <a:pt x="52526" y="64692"/>
                  </a:lnTo>
                  <a:lnTo>
                    <a:pt x="52371" y="64625"/>
                  </a:lnTo>
                  <a:lnTo>
                    <a:pt x="51643" y="64692"/>
                  </a:lnTo>
                  <a:lnTo>
                    <a:pt x="50782" y="64780"/>
                  </a:lnTo>
                  <a:lnTo>
                    <a:pt x="49832" y="64846"/>
                  </a:lnTo>
                  <a:lnTo>
                    <a:pt x="49346" y="64868"/>
                  </a:lnTo>
                  <a:lnTo>
                    <a:pt x="48883" y="64890"/>
                  </a:lnTo>
                  <a:lnTo>
                    <a:pt x="48861" y="64890"/>
                  </a:lnTo>
                  <a:lnTo>
                    <a:pt x="48419" y="64868"/>
                  </a:lnTo>
                  <a:lnTo>
                    <a:pt x="48000" y="64846"/>
                  </a:lnTo>
                  <a:lnTo>
                    <a:pt x="47624" y="64802"/>
                  </a:lnTo>
                  <a:lnTo>
                    <a:pt x="47293" y="64736"/>
                  </a:lnTo>
                  <a:lnTo>
                    <a:pt x="47028" y="64625"/>
                  </a:lnTo>
                  <a:lnTo>
                    <a:pt x="46896" y="64559"/>
                  </a:lnTo>
                  <a:lnTo>
                    <a:pt x="46807" y="64493"/>
                  </a:lnTo>
                  <a:lnTo>
                    <a:pt x="46719" y="64427"/>
                  </a:lnTo>
                  <a:lnTo>
                    <a:pt x="46653" y="64338"/>
                  </a:lnTo>
                  <a:lnTo>
                    <a:pt x="46609" y="64250"/>
                  </a:lnTo>
                  <a:lnTo>
                    <a:pt x="46587" y="64162"/>
                  </a:lnTo>
                  <a:lnTo>
                    <a:pt x="46609" y="64095"/>
                  </a:lnTo>
                  <a:lnTo>
                    <a:pt x="46631" y="64051"/>
                  </a:lnTo>
                  <a:lnTo>
                    <a:pt x="46719" y="63985"/>
                  </a:lnTo>
                  <a:lnTo>
                    <a:pt x="46874" y="63919"/>
                  </a:lnTo>
                  <a:lnTo>
                    <a:pt x="47050" y="63875"/>
                  </a:lnTo>
                  <a:lnTo>
                    <a:pt x="47558" y="63786"/>
                  </a:lnTo>
                  <a:lnTo>
                    <a:pt x="48110" y="63698"/>
                  </a:lnTo>
                  <a:lnTo>
                    <a:pt x="48110" y="63477"/>
                  </a:lnTo>
                  <a:lnTo>
                    <a:pt x="48154" y="63234"/>
                  </a:lnTo>
                  <a:lnTo>
                    <a:pt x="48243" y="62969"/>
                  </a:lnTo>
                  <a:lnTo>
                    <a:pt x="48353" y="62682"/>
                  </a:lnTo>
                  <a:lnTo>
                    <a:pt x="48507" y="62395"/>
                  </a:lnTo>
                  <a:lnTo>
                    <a:pt x="48662" y="62086"/>
                  </a:lnTo>
                  <a:lnTo>
                    <a:pt x="49059" y="61490"/>
                  </a:lnTo>
                  <a:lnTo>
                    <a:pt x="49457" y="60916"/>
                  </a:lnTo>
                  <a:lnTo>
                    <a:pt x="49678" y="60673"/>
                  </a:lnTo>
                  <a:lnTo>
                    <a:pt x="49876" y="60452"/>
                  </a:lnTo>
                  <a:lnTo>
                    <a:pt x="50053" y="60254"/>
                  </a:lnTo>
                  <a:lnTo>
                    <a:pt x="50252" y="60099"/>
                  </a:lnTo>
                  <a:lnTo>
                    <a:pt x="50406" y="59989"/>
                  </a:lnTo>
                  <a:lnTo>
                    <a:pt x="50561" y="59945"/>
                  </a:lnTo>
                  <a:lnTo>
                    <a:pt x="50693" y="59790"/>
                  </a:lnTo>
                  <a:lnTo>
                    <a:pt x="50914" y="59613"/>
                  </a:lnTo>
                  <a:lnTo>
                    <a:pt x="51510" y="59128"/>
                  </a:lnTo>
                  <a:lnTo>
                    <a:pt x="52217" y="58554"/>
                  </a:lnTo>
                  <a:lnTo>
                    <a:pt x="52989" y="57913"/>
                  </a:lnTo>
                  <a:lnTo>
                    <a:pt x="53718" y="57251"/>
                  </a:lnTo>
                  <a:lnTo>
                    <a:pt x="54358" y="56633"/>
                  </a:lnTo>
                  <a:lnTo>
                    <a:pt x="54844" y="56081"/>
                  </a:lnTo>
                  <a:lnTo>
                    <a:pt x="54999" y="55882"/>
                  </a:lnTo>
                  <a:lnTo>
                    <a:pt x="55109" y="55706"/>
                  </a:lnTo>
                  <a:lnTo>
                    <a:pt x="55242" y="55573"/>
                  </a:lnTo>
                  <a:lnTo>
                    <a:pt x="55330" y="55419"/>
                  </a:lnTo>
                  <a:lnTo>
                    <a:pt x="55352" y="55286"/>
                  </a:lnTo>
                  <a:lnTo>
                    <a:pt x="55330" y="55131"/>
                  </a:lnTo>
                  <a:lnTo>
                    <a:pt x="55264" y="54999"/>
                  </a:lnTo>
                  <a:lnTo>
                    <a:pt x="55175" y="54867"/>
                  </a:lnTo>
                  <a:lnTo>
                    <a:pt x="55043" y="54734"/>
                  </a:lnTo>
                  <a:lnTo>
                    <a:pt x="54866" y="54602"/>
                  </a:lnTo>
                  <a:lnTo>
                    <a:pt x="54667" y="54447"/>
                  </a:lnTo>
                  <a:lnTo>
                    <a:pt x="54447" y="54315"/>
                  </a:lnTo>
                  <a:lnTo>
                    <a:pt x="53917" y="54050"/>
                  </a:lnTo>
                  <a:lnTo>
                    <a:pt x="53321" y="53785"/>
                  </a:lnTo>
                  <a:lnTo>
                    <a:pt x="52702" y="53520"/>
                  </a:lnTo>
                  <a:lnTo>
                    <a:pt x="51334" y="52990"/>
                  </a:lnTo>
                  <a:lnTo>
                    <a:pt x="49987" y="52482"/>
                  </a:lnTo>
                  <a:lnTo>
                    <a:pt x="49324" y="52261"/>
                  </a:lnTo>
                  <a:lnTo>
                    <a:pt x="48728" y="52063"/>
                  </a:lnTo>
                  <a:lnTo>
                    <a:pt x="48176" y="51908"/>
                  </a:lnTo>
                  <a:lnTo>
                    <a:pt x="47691" y="51798"/>
                  </a:lnTo>
                  <a:lnTo>
                    <a:pt x="47492" y="51731"/>
                  </a:lnTo>
                  <a:lnTo>
                    <a:pt x="47337" y="51643"/>
                  </a:lnTo>
                  <a:lnTo>
                    <a:pt x="47227" y="51533"/>
                  </a:lnTo>
                  <a:lnTo>
                    <a:pt x="47161" y="51422"/>
                  </a:lnTo>
                  <a:lnTo>
                    <a:pt x="47117" y="51290"/>
                  </a:lnTo>
                  <a:lnTo>
                    <a:pt x="47094" y="51157"/>
                  </a:lnTo>
                  <a:lnTo>
                    <a:pt x="47094" y="51025"/>
                  </a:lnTo>
                  <a:lnTo>
                    <a:pt x="47117" y="50892"/>
                  </a:lnTo>
                  <a:lnTo>
                    <a:pt x="47205" y="50583"/>
                  </a:lnTo>
                  <a:lnTo>
                    <a:pt x="47293" y="50252"/>
                  </a:lnTo>
                  <a:lnTo>
                    <a:pt x="47315" y="50098"/>
                  </a:lnTo>
                  <a:lnTo>
                    <a:pt x="47337" y="49943"/>
                  </a:lnTo>
                  <a:lnTo>
                    <a:pt x="47337" y="49788"/>
                  </a:lnTo>
                  <a:lnTo>
                    <a:pt x="47337" y="49634"/>
                  </a:lnTo>
                  <a:lnTo>
                    <a:pt x="47161" y="49700"/>
                  </a:lnTo>
                  <a:lnTo>
                    <a:pt x="46984" y="49744"/>
                  </a:lnTo>
                  <a:lnTo>
                    <a:pt x="46807" y="49766"/>
                  </a:lnTo>
                  <a:lnTo>
                    <a:pt x="46476" y="49766"/>
                  </a:lnTo>
                  <a:lnTo>
                    <a:pt x="46300" y="49744"/>
                  </a:lnTo>
                  <a:lnTo>
                    <a:pt x="45968" y="49678"/>
                  </a:lnTo>
                  <a:lnTo>
                    <a:pt x="45615" y="49612"/>
                  </a:lnTo>
                  <a:lnTo>
                    <a:pt x="45439" y="49590"/>
                  </a:lnTo>
                  <a:lnTo>
                    <a:pt x="45262" y="49568"/>
                  </a:lnTo>
                  <a:lnTo>
                    <a:pt x="44953" y="49612"/>
                  </a:lnTo>
                  <a:lnTo>
                    <a:pt x="44798" y="49634"/>
                  </a:lnTo>
                  <a:lnTo>
                    <a:pt x="44644" y="49678"/>
                  </a:lnTo>
                  <a:lnTo>
                    <a:pt x="44622" y="49656"/>
                  </a:lnTo>
                  <a:lnTo>
                    <a:pt x="44600" y="49634"/>
                  </a:lnTo>
                  <a:lnTo>
                    <a:pt x="44489" y="49590"/>
                  </a:lnTo>
                  <a:lnTo>
                    <a:pt x="44313" y="49546"/>
                  </a:lnTo>
                  <a:lnTo>
                    <a:pt x="44092" y="49523"/>
                  </a:lnTo>
                  <a:lnTo>
                    <a:pt x="43496" y="49457"/>
                  </a:lnTo>
                  <a:lnTo>
                    <a:pt x="42767" y="49413"/>
                  </a:lnTo>
                  <a:lnTo>
                    <a:pt x="41089" y="49303"/>
                  </a:lnTo>
                  <a:lnTo>
                    <a:pt x="39544" y="49214"/>
                  </a:lnTo>
                  <a:lnTo>
                    <a:pt x="39433" y="49259"/>
                  </a:lnTo>
                  <a:lnTo>
                    <a:pt x="39256" y="49281"/>
                  </a:lnTo>
                  <a:lnTo>
                    <a:pt x="39036" y="49325"/>
                  </a:lnTo>
                  <a:lnTo>
                    <a:pt x="38638" y="49369"/>
                  </a:lnTo>
                  <a:lnTo>
                    <a:pt x="37689" y="49369"/>
                  </a:lnTo>
                  <a:lnTo>
                    <a:pt x="37159" y="49325"/>
                  </a:lnTo>
                  <a:lnTo>
                    <a:pt x="37004" y="49325"/>
                  </a:lnTo>
                  <a:lnTo>
                    <a:pt x="36850" y="49347"/>
                  </a:lnTo>
                  <a:lnTo>
                    <a:pt x="36740" y="49369"/>
                  </a:lnTo>
                  <a:lnTo>
                    <a:pt x="36651" y="49413"/>
                  </a:lnTo>
                  <a:lnTo>
                    <a:pt x="36585" y="49479"/>
                  </a:lnTo>
                  <a:lnTo>
                    <a:pt x="36541" y="49568"/>
                  </a:lnTo>
                  <a:lnTo>
                    <a:pt x="36521" y="49626"/>
                  </a:lnTo>
                  <a:lnTo>
                    <a:pt x="36521" y="49626"/>
                  </a:lnTo>
                  <a:lnTo>
                    <a:pt x="36563" y="49281"/>
                  </a:lnTo>
                  <a:lnTo>
                    <a:pt x="36408" y="49369"/>
                  </a:lnTo>
                  <a:lnTo>
                    <a:pt x="36254" y="49413"/>
                  </a:lnTo>
                  <a:lnTo>
                    <a:pt x="36077" y="49457"/>
                  </a:lnTo>
                  <a:lnTo>
                    <a:pt x="35724" y="49457"/>
                  </a:lnTo>
                  <a:lnTo>
                    <a:pt x="35525" y="49435"/>
                  </a:lnTo>
                  <a:lnTo>
                    <a:pt x="35150" y="49347"/>
                  </a:lnTo>
                  <a:lnTo>
                    <a:pt x="34752" y="49281"/>
                  </a:lnTo>
                  <a:lnTo>
                    <a:pt x="34576" y="49259"/>
                  </a:lnTo>
                  <a:lnTo>
                    <a:pt x="34421" y="49236"/>
                  </a:lnTo>
                  <a:lnTo>
                    <a:pt x="34289" y="49259"/>
                  </a:lnTo>
                  <a:lnTo>
                    <a:pt x="34156" y="49281"/>
                  </a:lnTo>
                  <a:lnTo>
                    <a:pt x="34223" y="48729"/>
                  </a:lnTo>
                  <a:lnTo>
                    <a:pt x="34046" y="48773"/>
                  </a:lnTo>
                  <a:lnTo>
                    <a:pt x="33869" y="48817"/>
                  </a:lnTo>
                  <a:lnTo>
                    <a:pt x="33671" y="48839"/>
                  </a:lnTo>
                  <a:lnTo>
                    <a:pt x="33494" y="48839"/>
                  </a:lnTo>
                  <a:lnTo>
                    <a:pt x="33163" y="48817"/>
                  </a:lnTo>
                  <a:lnTo>
                    <a:pt x="32854" y="48773"/>
                  </a:lnTo>
                  <a:lnTo>
                    <a:pt x="32545" y="48707"/>
                  </a:lnTo>
                  <a:lnTo>
                    <a:pt x="32235" y="48618"/>
                  </a:lnTo>
                  <a:lnTo>
                    <a:pt x="31617" y="48486"/>
                  </a:lnTo>
                  <a:lnTo>
                    <a:pt x="31308" y="48420"/>
                  </a:lnTo>
                  <a:lnTo>
                    <a:pt x="30999" y="48397"/>
                  </a:lnTo>
                  <a:lnTo>
                    <a:pt x="30911" y="48420"/>
                  </a:lnTo>
                  <a:lnTo>
                    <a:pt x="31043" y="47868"/>
                  </a:lnTo>
                  <a:lnTo>
                    <a:pt x="30668" y="47779"/>
                  </a:lnTo>
                  <a:lnTo>
                    <a:pt x="30359" y="47669"/>
                  </a:lnTo>
                  <a:lnTo>
                    <a:pt x="30248" y="47603"/>
                  </a:lnTo>
                  <a:lnTo>
                    <a:pt x="30160" y="47536"/>
                  </a:lnTo>
                  <a:lnTo>
                    <a:pt x="30116" y="47448"/>
                  </a:lnTo>
                  <a:lnTo>
                    <a:pt x="30116" y="47360"/>
                  </a:lnTo>
                  <a:lnTo>
                    <a:pt x="30270" y="46830"/>
                  </a:lnTo>
                  <a:lnTo>
                    <a:pt x="30182" y="46764"/>
                  </a:lnTo>
                  <a:lnTo>
                    <a:pt x="30072" y="46719"/>
                  </a:lnTo>
                  <a:lnTo>
                    <a:pt x="29873" y="46631"/>
                  </a:lnTo>
                  <a:lnTo>
                    <a:pt x="29630" y="46587"/>
                  </a:lnTo>
                  <a:lnTo>
                    <a:pt x="29409" y="46543"/>
                  </a:lnTo>
                  <a:lnTo>
                    <a:pt x="29211" y="46499"/>
                  </a:lnTo>
                  <a:lnTo>
                    <a:pt x="29122" y="46477"/>
                  </a:lnTo>
                  <a:lnTo>
                    <a:pt x="29056" y="46432"/>
                  </a:lnTo>
                  <a:lnTo>
                    <a:pt x="29012" y="46388"/>
                  </a:lnTo>
                  <a:lnTo>
                    <a:pt x="28990" y="46322"/>
                  </a:lnTo>
                  <a:lnTo>
                    <a:pt x="28968" y="46256"/>
                  </a:lnTo>
                  <a:lnTo>
                    <a:pt x="28990" y="46167"/>
                  </a:lnTo>
                  <a:lnTo>
                    <a:pt x="28813" y="46697"/>
                  </a:lnTo>
                  <a:lnTo>
                    <a:pt x="28195" y="46455"/>
                  </a:lnTo>
                  <a:lnTo>
                    <a:pt x="27665" y="46212"/>
                  </a:lnTo>
                  <a:lnTo>
                    <a:pt x="27201" y="45947"/>
                  </a:lnTo>
                  <a:lnTo>
                    <a:pt x="26760" y="45660"/>
                  </a:lnTo>
                  <a:lnTo>
                    <a:pt x="26407" y="45395"/>
                  </a:lnTo>
                  <a:lnTo>
                    <a:pt x="26230" y="45240"/>
                  </a:lnTo>
                  <a:lnTo>
                    <a:pt x="26098" y="45108"/>
                  </a:lnTo>
                  <a:lnTo>
                    <a:pt x="25788" y="44821"/>
                  </a:lnTo>
                  <a:lnTo>
                    <a:pt x="25546" y="44512"/>
                  </a:lnTo>
                  <a:lnTo>
                    <a:pt x="25016" y="43695"/>
                  </a:lnTo>
                  <a:lnTo>
                    <a:pt x="24508" y="42922"/>
                  </a:lnTo>
                  <a:lnTo>
                    <a:pt x="24442" y="42834"/>
                  </a:lnTo>
                  <a:lnTo>
                    <a:pt x="24375" y="42745"/>
                  </a:lnTo>
                  <a:lnTo>
                    <a:pt x="24243" y="42524"/>
                  </a:lnTo>
                  <a:lnTo>
                    <a:pt x="24088" y="42326"/>
                  </a:lnTo>
                  <a:lnTo>
                    <a:pt x="24022" y="42237"/>
                  </a:lnTo>
                  <a:lnTo>
                    <a:pt x="23956" y="42127"/>
                  </a:lnTo>
                  <a:lnTo>
                    <a:pt x="23823" y="41906"/>
                  </a:lnTo>
                  <a:lnTo>
                    <a:pt x="23669" y="41686"/>
                  </a:lnTo>
                  <a:lnTo>
                    <a:pt x="23514" y="41465"/>
                  </a:lnTo>
                  <a:lnTo>
                    <a:pt x="23360" y="41222"/>
                  </a:lnTo>
                  <a:lnTo>
                    <a:pt x="23029" y="40714"/>
                  </a:lnTo>
                  <a:lnTo>
                    <a:pt x="22697" y="40162"/>
                  </a:lnTo>
                  <a:lnTo>
                    <a:pt x="22344" y="39544"/>
                  </a:lnTo>
                  <a:lnTo>
                    <a:pt x="22013" y="38904"/>
                  </a:lnTo>
                  <a:lnTo>
                    <a:pt x="21682" y="38197"/>
                  </a:lnTo>
                  <a:lnTo>
                    <a:pt x="21373" y="37446"/>
                  </a:lnTo>
                  <a:lnTo>
                    <a:pt x="21042" y="36674"/>
                  </a:lnTo>
                  <a:lnTo>
                    <a:pt x="20754" y="35857"/>
                  </a:lnTo>
                  <a:lnTo>
                    <a:pt x="20710" y="35746"/>
                  </a:lnTo>
                  <a:lnTo>
                    <a:pt x="20666" y="35636"/>
                  </a:lnTo>
                  <a:lnTo>
                    <a:pt x="20600" y="35526"/>
                  </a:lnTo>
                  <a:lnTo>
                    <a:pt x="20512" y="35437"/>
                  </a:lnTo>
                  <a:lnTo>
                    <a:pt x="20401" y="35371"/>
                  </a:lnTo>
                  <a:lnTo>
                    <a:pt x="20313" y="35305"/>
                  </a:lnTo>
                  <a:lnTo>
                    <a:pt x="20203" y="35261"/>
                  </a:lnTo>
                  <a:lnTo>
                    <a:pt x="19960" y="35261"/>
                  </a:lnTo>
                  <a:lnTo>
                    <a:pt x="19827" y="35327"/>
                  </a:lnTo>
                  <a:lnTo>
                    <a:pt x="19695" y="35415"/>
                  </a:lnTo>
                  <a:lnTo>
                    <a:pt x="19562" y="35570"/>
                  </a:lnTo>
                  <a:lnTo>
                    <a:pt x="19408" y="34775"/>
                  </a:lnTo>
                  <a:lnTo>
                    <a:pt x="19341" y="34355"/>
                  </a:lnTo>
                  <a:lnTo>
                    <a:pt x="19275" y="33936"/>
                  </a:lnTo>
                  <a:lnTo>
                    <a:pt x="19231" y="33737"/>
                  </a:lnTo>
                  <a:lnTo>
                    <a:pt x="19187" y="33583"/>
                  </a:lnTo>
                  <a:lnTo>
                    <a:pt x="19121" y="33472"/>
                  </a:lnTo>
                  <a:lnTo>
                    <a:pt x="19054" y="33384"/>
                  </a:lnTo>
                  <a:lnTo>
                    <a:pt x="18988" y="33296"/>
                  </a:lnTo>
                  <a:lnTo>
                    <a:pt x="18900" y="33251"/>
                  </a:lnTo>
                  <a:lnTo>
                    <a:pt x="18723" y="33141"/>
                  </a:lnTo>
                  <a:lnTo>
                    <a:pt x="18569" y="33053"/>
                  </a:lnTo>
                  <a:lnTo>
                    <a:pt x="18480" y="32986"/>
                  </a:lnTo>
                  <a:lnTo>
                    <a:pt x="18414" y="32920"/>
                  </a:lnTo>
                  <a:lnTo>
                    <a:pt x="18348" y="32810"/>
                  </a:lnTo>
                  <a:lnTo>
                    <a:pt x="18282" y="32677"/>
                  </a:lnTo>
                  <a:lnTo>
                    <a:pt x="18238" y="32523"/>
                  </a:lnTo>
                  <a:lnTo>
                    <a:pt x="18215" y="32324"/>
                  </a:lnTo>
                  <a:lnTo>
                    <a:pt x="17995" y="31441"/>
                  </a:lnTo>
                  <a:lnTo>
                    <a:pt x="17796" y="30536"/>
                  </a:lnTo>
                  <a:lnTo>
                    <a:pt x="17619" y="29608"/>
                  </a:lnTo>
                  <a:lnTo>
                    <a:pt x="17465" y="28681"/>
                  </a:lnTo>
                  <a:lnTo>
                    <a:pt x="17332" y="27732"/>
                  </a:lnTo>
                  <a:lnTo>
                    <a:pt x="17222" y="26760"/>
                  </a:lnTo>
                  <a:lnTo>
                    <a:pt x="17134" y="25767"/>
                  </a:lnTo>
                  <a:lnTo>
                    <a:pt x="17067" y="24773"/>
                  </a:lnTo>
                  <a:lnTo>
                    <a:pt x="16957" y="22720"/>
                  </a:lnTo>
                  <a:lnTo>
                    <a:pt x="16869" y="20644"/>
                  </a:lnTo>
                  <a:lnTo>
                    <a:pt x="16824" y="18591"/>
                  </a:lnTo>
                  <a:lnTo>
                    <a:pt x="16802" y="16516"/>
                  </a:lnTo>
                  <a:lnTo>
                    <a:pt x="16802" y="12387"/>
                  </a:lnTo>
                  <a:lnTo>
                    <a:pt x="16802" y="8258"/>
                  </a:lnTo>
                  <a:lnTo>
                    <a:pt x="16780" y="6205"/>
                  </a:lnTo>
                  <a:lnTo>
                    <a:pt x="16758" y="4129"/>
                  </a:lnTo>
                  <a:lnTo>
                    <a:pt x="16692" y="2076"/>
                  </a:lnTo>
                  <a:lnTo>
                    <a:pt x="16604" y="1"/>
                  </a:lnTo>
                  <a:close/>
                </a:path>
              </a:pathLst>
            </a:custGeom>
            <a:solidFill>
              <a:srgbClr val="8CE5E0">
                <a:alpha val="4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6" name="Google Shape;2226;p30"/>
            <p:cNvGrpSpPr/>
            <p:nvPr/>
          </p:nvGrpSpPr>
          <p:grpSpPr>
            <a:xfrm>
              <a:off x="200259" y="4284707"/>
              <a:ext cx="1544737" cy="998436"/>
              <a:chOff x="2417075" y="4056650"/>
              <a:chExt cx="1212700" cy="783825"/>
            </a:xfrm>
          </p:grpSpPr>
          <p:sp>
            <p:nvSpPr>
              <p:cNvPr id="2227" name="Google Shape;2227;p30"/>
              <p:cNvSpPr/>
              <p:nvPr/>
            </p:nvSpPr>
            <p:spPr>
              <a:xfrm>
                <a:off x="3346600" y="4704650"/>
                <a:ext cx="214750" cy="80075"/>
              </a:xfrm>
              <a:custGeom>
                <a:avLst/>
                <a:gdLst/>
                <a:ahLst/>
                <a:cxnLst/>
                <a:rect l="l" t="t" r="r" b="b"/>
                <a:pathLst>
                  <a:path w="8590" h="3203" extrusionOk="0">
                    <a:moveTo>
                      <a:pt x="0" y="1"/>
                    </a:moveTo>
                    <a:lnTo>
                      <a:pt x="1789" y="796"/>
                    </a:lnTo>
                    <a:lnTo>
                      <a:pt x="3621" y="1590"/>
                    </a:lnTo>
                    <a:lnTo>
                      <a:pt x="4527" y="1966"/>
                    </a:lnTo>
                    <a:lnTo>
                      <a:pt x="5476" y="2319"/>
                    </a:lnTo>
                    <a:lnTo>
                      <a:pt x="6403" y="2672"/>
                    </a:lnTo>
                    <a:lnTo>
                      <a:pt x="7353" y="2981"/>
                    </a:lnTo>
                    <a:lnTo>
                      <a:pt x="7573" y="2981"/>
                    </a:lnTo>
                    <a:lnTo>
                      <a:pt x="7706" y="3003"/>
                    </a:lnTo>
                    <a:lnTo>
                      <a:pt x="7993" y="3092"/>
                    </a:lnTo>
                    <a:lnTo>
                      <a:pt x="8302" y="3158"/>
                    </a:lnTo>
                    <a:lnTo>
                      <a:pt x="8434" y="3202"/>
                    </a:lnTo>
                    <a:lnTo>
                      <a:pt x="8589" y="3202"/>
                    </a:lnTo>
                    <a:lnTo>
                      <a:pt x="7838" y="2893"/>
                    </a:lnTo>
                    <a:lnTo>
                      <a:pt x="7132" y="2606"/>
                    </a:lnTo>
                    <a:lnTo>
                      <a:pt x="6403" y="2341"/>
                    </a:lnTo>
                    <a:lnTo>
                      <a:pt x="5653" y="2076"/>
                    </a:lnTo>
                    <a:lnTo>
                      <a:pt x="5653" y="2076"/>
                    </a:lnTo>
                    <a:lnTo>
                      <a:pt x="7375" y="2628"/>
                    </a:lnTo>
                    <a:lnTo>
                      <a:pt x="4836" y="1789"/>
                    </a:lnTo>
                    <a:lnTo>
                      <a:pt x="3533" y="1370"/>
                    </a:lnTo>
                    <a:lnTo>
                      <a:pt x="2208" y="950"/>
                    </a:lnTo>
                    <a:lnTo>
                      <a:pt x="1965" y="840"/>
                    </a:lnTo>
                    <a:lnTo>
                      <a:pt x="1723" y="707"/>
                    </a:lnTo>
                    <a:lnTo>
                      <a:pt x="1259" y="398"/>
                    </a:lnTo>
                    <a:lnTo>
                      <a:pt x="1016" y="244"/>
                    </a:lnTo>
                    <a:lnTo>
                      <a:pt x="729" y="133"/>
                    </a:lnTo>
                    <a:lnTo>
                      <a:pt x="574" y="67"/>
                    </a:lnTo>
                    <a:lnTo>
                      <a:pt x="398" y="45"/>
                    </a:lnTo>
                    <a:lnTo>
                      <a:pt x="221" y="23"/>
                    </a:lnTo>
                    <a:lnTo>
                      <a:pt x="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0"/>
              <p:cNvSpPr/>
              <p:nvPr/>
            </p:nvSpPr>
            <p:spPr>
              <a:xfrm>
                <a:off x="3530950" y="4770350"/>
                <a:ext cx="8850" cy="2775"/>
              </a:xfrm>
              <a:custGeom>
                <a:avLst/>
                <a:gdLst/>
                <a:ahLst/>
                <a:cxnLst/>
                <a:rect l="l" t="t" r="r" b="b"/>
                <a:pathLst>
                  <a:path w="354" h="111" fill="none" extrusionOk="0">
                    <a:moveTo>
                      <a:pt x="1" y="0"/>
                    </a:moveTo>
                    <a:lnTo>
                      <a:pt x="1" y="0"/>
                    </a:lnTo>
                    <a:lnTo>
                      <a:pt x="354" y="111"/>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0"/>
              <p:cNvSpPr/>
              <p:nvPr/>
            </p:nvSpPr>
            <p:spPr>
              <a:xfrm>
                <a:off x="3346600" y="4704650"/>
                <a:ext cx="214750" cy="80075"/>
              </a:xfrm>
              <a:custGeom>
                <a:avLst/>
                <a:gdLst/>
                <a:ahLst/>
                <a:cxnLst/>
                <a:rect l="l" t="t" r="r" b="b"/>
                <a:pathLst>
                  <a:path w="8590" h="3203" fill="none" extrusionOk="0">
                    <a:moveTo>
                      <a:pt x="22" y="1"/>
                    </a:moveTo>
                    <a:lnTo>
                      <a:pt x="22" y="1"/>
                    </a:lnTo>
                    <a:lnTo>
                      <a:pt x="0" y="1"/>
                    </a:lnTo>
                    <a:lnTo>
                      <a:pt x="0" y="1"/>
                    </a:lnTo>
                    <a:lnTo>
                      <a:pt x="1789" y="796"/>
                    </a:lnTo>
                    <a:lnTo>
                      <a:pt x="3621" y="1590"/>
                    </a:lnTo>
                    <a:lnTo>
                      <a:pt x="4527" y="1966"/>
                    </a:lnTo>
                    <a:lnTo>
                      <a:pt x="5476" y="2319"/>
                    </a:lnTo>
                    <a:lnTo>
                      <a:pt x="6403" y="2672"/>
                    </a:lnTo>
                    <a:lnTo>
                      <a:pt x="7353" y="2981"/>
                    </a:lnTo>
                    <a:lnTo>
                      <a:pt x="7353" y="2981"/>
                    </a:lnTo>
                    <a:lnTo>
                      <a:pt x="7463" y="2981"/>
                    </a:lnTo>
                    <a:lnTo>
                      <a:pt x="7463" y="2981"/>
                    </a:lnTo>
                    <a:lnTo>
                      <a:pt x="7573" y="2981"/>
                    </a:lnTo>
                    <a:lnTo>
                      <a:pt x="7706" y="3003"/>
                    </a:lnTo>
                    <a:lnTo>
                      <a:pt x="7993" y="3092"/>
                    </a:lnTo>
                    <a:lnTo>
                      <a:pt x="7993" y="3092"/>
                    </a:lnTo>
                    <a:lnTo>
                      <a:pt x="8302" y="3158"/>
                    </a:lnTo>
                    <a:lnTo>
                      <a:pt x="8434" y="3202"/>
                    </a:lnTo>
                    <a:lnTo>
                      <a:pt x="8567" y="3202"/>
                    </a:lnTo>
                    <a:lnTo>
                      <a:pt x="8567" y="3202"/>
                    </a:lnTo>
                    <a:lnTo>
                      <a:pt x="8589" y="3202"/>
                    </a:lnTo>
                    <a:lnTo>
                      <a:pt x="8589" y="3202"/>
                    </a:lnTo>
                    <a:lnTo>
                      <a:pt x="7838" y="2893"/>
                    </a:lnTo>
                    <a:lnTo>
                      <a:pt x="7132" y="2606"/>
                    </a:lnTo>
                    <a:lnTo>
                      <a:pt x="6403" y="2341"/>
                    </a:lnTo>
                    <a:lnTo>
                      <a:pt x="5653" y="2076"/>
                    </a:lnTo>
                    <a:lnTo>
                      <a:pt x="7375" y="2628"/>
                    </a:lnTo>
                    <a:lnTo>
                      <a:pt x="7375" y="2628"/>
                    </a:lnTo>
                    <a:lnTo>
                      <a:pt x="4836" y="1789"/>
                    </a:lnTo>
                    <a:lnTo>
                      <a:pt x="3533" y="1370"/>
                    </a:lnTo>
                    <a:lnTo>
                      <a:pt x="2208" y="950"/>
                    </a:lnTo>
                    <a:lnTo>
                      <a:pt x="2208" y="950"/>
                    </a:lnTo>
                    <a:lnTo>
                      <a:pt x="1965" y="840"/>
                    </a:lnTo>
                    <a:lnTo>
                      <a:pt x="1723" y="707"/>
                    </a:lnTo>
                    <a:lnTo>
                      <a:pt x="1259" y="398"/>
                    </a:lnTo>
                    <a:lnTo>
                      <a:pt x="1016" y="244"/>
                    </a:lnTo>
                    <a:lnTo>
                      <a:pt x="729" y="133"/>
                    </a:lnTo>
                    <a:lnTo>
                      <a:pt x="574" y="67"/>
                    </a:lnTo>
                    <a:lnTo>
                      <a:pt x="398" y="45"/>
                    </a:lnTo>
                    <a:lnTo>
                      <a:pt x="221" y="23"/>
                    </a:lnTo>
                    <a:lnTo>
                      <a:pt x="22"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0"/>
              <p:cNvSpPr/>
              <p:nvPr/>
            </p:nvSpPr>
            <p:spPr>
              <a:xfrm>
                <a:off x="3611000" y="4806775"/>
                <a:ext cx="18775" cy="5550"/>
              </a:xfrm>
              <a:custGeom>
                <a:avLst/>
                <a:gdLst/>
                <a:ahLst/>
                <a:cxnLst/>
                <a:rect l="l" t="t" r="r" b="b"/>
                <a:pathLst>
                  <a:path w="751" h="222" extrusionOk="0">
                    <a:moveTo>
                      <a:pt x="0" y="0"/>
                    </a:moveTo>
                    <a:lnTo>
                      <a:pt x="751" y="221"/>
                    </a:lnTo>
                    <a:lnTo>
                      <a:pt x="398" y="11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0"/>
              <p:cNvSpPr/>
              <p:nvPr/>
            </p:nvSpPr>
            <p:spPr>
              <a:xfrm>
                <a:off x="3611000" y="4806775"/>
                <a:ext cx="18775" cy="5550"/>
              </a:xfrm>
              <a:custGeom>
                <a:avLst/>
                <a:gdLst/>
                <a:ahLst/>
                <a:cxnLst/>
                <a:rect l="l" t="t" r="r" b="b"/>
                <a:pathLst>
                  <a:path w="751" h="222" fill="none" extrusionOk="0">
                    <a:moveTo>
                      <a:pt x="0" y="0"/>
                    </a:moveTo>
                    <a:lnTo>
                      <a:pt x="0" y="0"/>
                    </a:lnTo>
                    <a:lnTo>
                      <a:pt x="751" y="221"/>
                    </a:lnTo>
                    <a:lnTo>
                      <a:pt x="751" y="221"/>
                    </a:lnTo>
                    <a:lnTo>
                      <a:pt x="398" y="111"/>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0"/>
              <p:cNvSpPr/>
              <p:nvPr/>
            </p:nvSpPr>
            <p:spPr>
              <a:xfrm>
                <a:off x="3214675" y="4679825"/>
                <a:ext cx="97175" cy="40300"/>
              </a:xfrm>
              <a:custGeom>
                <a:avLst/>
                <a:gdLst/>
                <a:ahLst/>
                <a:cxnLst/>
                <a:rect l="l" t="t" r="r" b="b"/>
                <a:pathLst>
                  <a:path w="3887" h="1612" extrusionOk="0">
                    <a:moveTo>
                      <a:pt x="1" y="0"/>
                    </a:moveTo>
                    <a:lnTo>
                      <a:pt x="1723" y="773"/>
                    </a:lnTo>
                    <a:lnTo>
                      <a:pt x="3423" y="1502"/>
                    </a:lnTo>
                    <a:lnTo>
                      <a:pt x="3886" y="1612"/>
                    </a:lnTo>
                    <a:lnTo>
                      <a:pt x="3886" y="1612"/>
                    </a:lnTo>
                    <a:lnTo>
                      <a:pt x="3423" y="1369"/>
                    </a:lnTo>
                    <a:lnTo>
                      <a:pt x="2937" y="1148"/>
                    </a:lnTo>
                    <a:lnTo>
                      <a:pt x="2451" y="950"/>
                    </a:lnTo>
                    <a:lnTo>
                      <a:pt x="1966" y="751"/>
                    </a:lnTo>
                    <a:lnTo>
                      <a:pt x="972" y="398"/>
                    </a:lnTo>
                    <a:lnTo>
                      <a:pt x="486" y="19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0"/>
              <p:cNvSpPr/>
              <p:nvPr/>
            </p:nvSpPr>
            <p:spPr>
              <a:xfrm>
                <a:off x="3214675" y="4679825"/>
                <a:ext cx="97175" cy="40300"/>
              </a:xfrm>
              <a:custGeom>
                <a:avLst/>
                <a:gdLst/>
                <a:ahLst/>
                <a:cxnLst/>
                <a:rect l="l" t="t" r="r" b="b"/>
                <a:pathLst>
                  <a:path w="3887" h="1612" fill="none" extrusionOk="0">
                    <a:moveTo>
                      <a:pt x="1" y="0"/>
                    </a:moveTo>
                    <a:lnTo>
                      <a:pt x="1" y="0"/>
                    </a:lnTo>
                    <a:lnTo>
                      <a:pt x="1723" y="773"/>
                    </a:lnTo>
                    <a:lnTo>
                      <a:pt x="3423" y="1502"/>
                    </a:lnTo>
                    <a:lnTo>
                      <a:pt x="3423" y="1502"/>
                    </a:lnTo>
                    <a:lnTo>
                      <a:pt x="3886" y="1612"/>
                    </a:lnTo>
                    <a:lnTo>
                      <a:pt x="3886" y="1612"/>
                    </a:lnTo>
                    <a:lnTo>
                      <a:pt x="3423" y="1369"/>
                    </a:lnTo>
                    <a:lnTo>
                      <a:pt x="2937" y="1148"/>
                    </a:lnTo>
                    <a:lnTo>
                      <a:pt x="2451" y="950"/>
                    </a:lnTo>
                    <a:lnTo>
                      <a:pt x="1966" y="751"/>
                    </a:lnTo>
                    <a:lnTo>
                      <a:pt x="972" y="398"/>
                    </a:lnTo>
                    <a:lnTo>
                      <a:pt x="486" y="199"/>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0"/>
              <p:cNvSpPr/>
              <p:nvPr/>
            </p:nvSpPr>
            <p:spPr>
              <a:xfrm>
                <a:off x="3339975" y="4739425"/>
                <a:ext cx="85575" cy="36450"/>
              </a:xfrm>
              <a:custGeom>
                <a:avLst/>
                <a:gdLst/>
                <a:ahLst/>
                <a:cxnLst/>
                <a:rect l="l" t="t" r="r" b="b"/>
                <a:pathLst>
                  <a:path w="3423" h="1458" extrusionOk="0">
                    <a:moveTo>
                      <a:pt x="0" y="1"/>
                    </a:moveTo>
                    <a:lnTo>
                      <a:pt x="1745" y="729"/>
                    </a:lnTo>
                    <a:lnTo>
                      <a:pt x="2606" y="1083"/>
                    </a:lnTo>
                    <a:lnTo>
                      <a:pt x="3423" y="1458"/>
                    </a:lnTo>
                    <a:lnTo>
                      <a:pt x="2606" y="1060"/>
                    </a:lnTo>
                    <a:lnTo>
                      <a:pt x="1745" y="685"/>
                    </a:lnTo>
                    <a:lnTo>
                      <a:pt x="884" y="33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0"/>
              <p:cNvSpPr/>
              <p:nvPr/>
            </p:nvSpPr>
            <p:spPr>
              <a:xfrm>
                <a:off x="3339975" y="4739425"/>
                <a:ext cx="85575" cy="36450"/>
              </a:xfrm>
              <a:custGeom>
                <a:avLst/>
                <a:gdLst/>
                <a:ahLst/>
                <a:cxnLst/>
                <a:rect l="l" t="t" r="r" b="b"/>
                <a:pathLst>
                  <a:path w="3423" h="1458" fill="none" extrusionOk="0">
                    <a:moveTo>
                      <a:pt x="0" y="1"/>
                    </a:moveTo>
                    <a:lnTo>
                      <a:pt x="0" y="1"/>
                    </a:lnTo>
                    <a:lnTo>
                      <a:pt x="1745" y="729"/>
                    </a:lnTo>
                    <a:lnTo>
                      <a:pt x="2606" y="1083"/>
                    </a:lnTo>
                    <a:lnTo>
                      <a:pt x="3423" y="1458"/>
                    </a:lnTo>
                    <a:lnTo>
                      <a:pt x="3423" y="1458"/>
                    </a:lnTo>
                    <a:lnTo>
                      <a:pt x="2606" y="1060"/>
                    </a:lnTo>
                    <a:lnTo>
                      <a:pt x="1745" y="685"/>
                    </a:lnTo>
                    <a:lnTo>
                      <a:pt x="884" y="332"/>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0"/>
              <p:cNvSpPr/>
              <p:nvPr/>
            </p:nvSpPr>
            <p:spPr>
              <a:xfrm>
                <a:off x="2748275" y="4512575"/>
                <a:ext cx="25" cy="25"/>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0"/>
              <p:cNvSpPr/>
              <p:nvPr/>
            </p:nvSpPr>
            <p:spPr>
              <a:xfrm>
                <a:off x="2748275" y="4512575"/>
                <a:ext cx="25" cy="25"/>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0"/>
              <p:cNvSpPr/>
              <p:nvPr/>
            </p:nvSpPr>
            <p:spPr>
              <a:xfrm>
                <a:off x="2748825" y="4512575"/>
                <a:ext cx="18225" cy="13825"/>
              </a:xfrm>
              <a:custGeom>
                <a:avLst/>
                <a:gdLst/>
                <a:ahLst/>
                <a:cxnLst/>
                <a:rect l="l" t="t" r="r" b="b"/>
                <a:pathLst>
                  <a:path w="729" h="553" extrusionOk="0">
                    <a:moveTo>
                      <a:pt x="0" y="0"/>
                    </a:moveTo>
                    <a:lnTo>
                      <a:pt x="685" y="552"/>
                    </a:lnTo>
                    <a:lnTo>
                      <a:pt x="685" y="464"/>
                    </a:lnTo>
                    <a:lnTo>
                      <a:pt x="729" y="376"/>
                    </a:lnTo>
                    <a:lnTo>
                      <a:pt x="574" y="332"/>
                    </a:lnTo>
                    <a:lnTo>
                      <a:pt x="442" y="243"/>
                    </a:lnTo>
                    <a:lnTo>
                      <a:pt x="221" y="13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0"/>
              <p:cNvSpPr/>
              <p:nvPr/>
            </p:nvSpPr>
            <p:spPr>
              <a:xfrm>
                <a:off x="2748825" y="4512575"/>
                <a:ext cx="18225" cy="13825"/>
              </a:xfrm>
              <a:custGeom>
                <a:avLst/>
                <a:gdLst/>
                <a:ahLst/>
                <a:cxnLst/>
                <a:rect l="l" t="t" r="r" b="b"/>
                <a:pathLst>
                  <a:path w="729" h="553" fill="none" extrusionOk="0">
                    <a:moveTo>
                      <a:pt x="0" y="0"/>
                    </a:moveTo>
                    <a:lnTo>
                      <a:pt x="0" y="0"/>
                    </a:lnTo>
                    <a:lnTo>
                      <a:pt x="685" y="552"/>
                    </a:lnTo>
                    <a:lnTo>
                      <a:pt x="685" y="552"/>
                    </a:lnTo>
                    <a:lnTo>
                      <a:pt x="685" y="464"/>
                    </a:lnTo>
                    <a:lnTo>
                      <a:pt x="729" y="376"/>
                    </a:lnTo>
                    <a:lnTo>
                      <a:pt x="729" y="376"/>
                    </a:lnTo>
                    <a:lnTo>
                      <a:pt x="574" y="332"/>
                    </a:lnTo>
                    <a:lnTo>
                      <a:pt x="442" y="243"/>
                    </a:lnTo>
                    <a:lnTo>
                      <a:pt x="442" y="243"/>
                    </a:lnTo>
                    <a:lnTo>
                      <a:pt x="221" y="133"/>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0"/>
              <p:cNvSpPr/>
              <p:nvPr/>
            </p:nvSpPr>
            <p:spPr>
              <a:xfrm>
                <a:off x="2879075" y="4606400"/>
                <a:ext cx="83925" cy="48600"/>
              </a:xfrm>
              <a:custGeom>
                <a:avLst/>
                <a:gdLst/>
                <a:ahLst/>
                <a:cxnLst/>
                <a:rect l="l" t="t" r="r" b="b"/>
                <a:pathLst>
                  <a:path w="3357" h="1944" extrusionOk="0">
                    <a:moveTo>
                      <a:pt x="1" y="1"/>
                    </a:moveTo>
                    <a:lnTo>
                      <a:pt x="840" y="531"/>
                    </a:lnTo>
                    <a:lnTo>
                      <a:pt x="1679" y="1016"/>
                    </a:lnTo>
                    <a:lnTo>
                      <a:pt x="2518" y="1480"/>
                    </a:lnTo>
                    <a:lnTo>
                      <a:pt x="3357" y="1944"/>
                    </a:lnTo>
                    <a:lnTo>
                      <a:pt x="3357" y="1944"/>
                    </a:lnTo>
                    <a:lnTo>
                      <a:pt x="3114" y="1679"/>
                    </a:lnTo>
                    <a:lnTo>
                      <a:pt x="2981" y="1635"/>
                    </a:lnTo>
                    <a:lnTo>
                      <a:pt x="2871" y="1612"/>
                    </a:lnTo>
                    <a:lnTo>
                      <a:pt x="2672" y="1546"/>
                    </a:lnTo>
                    <a:lnTo>
                      <a:pt x="2319" y="1325"/>
                    </a:lnTo>
                    <a:lnTo>
                      <a:pt x="2010" y="1083"/>
                    </a:lnTo>
                    <a:lnTo>
                      <a:pt x="1414" y="619"/>
                    </a:lnTo>
                    <a:lnTo>
                      <a:pt x="1215" y="619"/>
                    </a:lnTo>
                    <a:lnTo>
                      <a:pt x="1083" y="597"/>
                    </a:lnTo>
                    <a:lnTo>
                      <a:pt x="950" y="553"/>
                    </a:lnTo>
                    <a:lnTo>
                      <a:pt x="464" y="266"/>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0"/>
              <p:cNvSpPr/>
              <p:nvPr/>
            </p:nvSpPr>
            <p:spPr>
              <a:xfrm>
                <a:off x="2879075" y="4606400"/>
                <a:ext cx="83925" cy="48600"/>
              </a:xfrm>
              <a:custGeom>
                <a:avLst/>
                <a:gdLst/>
                <a:ahLst/>
                <a:cxnLst/>
                <a:rect l="l" t="t" r="r" b="b"/>
                <a:pathLst>
                  <a:path w="3357" h="1944" fill="none" extrusionOk="0">
                    <a:moveTo>
                      <a:pt x="1" y="1"/>
                    </a:moveTo>
                    <a:lnTo>
                      <a:pt x="1" y="1"/>
                    </a:lnTo>
                    <a:lnTo>
                      <a:pt x="840" y="531"/>
                    </a:lnTo>
                    <a:lnTo>
                      <a:pt x="1679" y="1016"/>
                    </a:lnTo>
                    <a:lnTo>
                      <a:pt x="1679" y="1016"/>
                    </a:lnTo>
                    <a:lnTo>
                      <a:pt x="2518" y="1480"/>
                    </a:lnTo>
                    <a:lnTo>
                      <a:pt x="3357" y="1944"/>
                    </a:lnTo>
                    <a:lnTo>
                      <a:pt x="3357" y="1944"/>
                    </a:lnTo>
                    <a:lnTo>
                      <a:pt x="3114" y="1679"/>
                    </a:lnTo>
                    <a:lnTo>
                      <a:pt x="3114" y="1679"/>
                    </a:lnTo>
                    <a:lnTo>
                      <a:pt x="2981" y="1635"/>
                    </a:lnTo>
                    <a:lnTo>
                      <a:pt x="2871" y="1612"/>
                    </a:lnTo>
                    <a:lnTo>
                      <a:pt x="2672" y="1546"/>
                    </a:lnTo>
                    <a:lnTo>
                      <a:pt x="2672" y="1546"/>
                    </a:lnTo>
                    <a:lnTo>
                      <a:pt x="2319" y="1325"/>
                    </a:lnTo>
                    <a:lnTo>
                      <a:pt x="2010" y="1083"/>
                    </a:lnTo>
                    <a:lnTo>
                      <a:pt x="1414" y="619"/>
                    </a:lnTo>
                    <a:lnTo>
                      <a:pt x="1414" y="619"/>
                    </a:lnTo>
                    <a:lnTo>
                      <a:pt x="1215" y="619"/>
                    </a:lnTo>
                    <a:lnTo>
                      <a:pt x="1083" y="597"/>
                    </a:lnTo>
                    <a:lnTo>
                      <a:pt x="950" y="553"/>
                    </a:lnTo>
                    <a:lnTo>
                      <a:pt x="950" y="553"/>
                    </a:lnTo>
                    <a:lnTo>
                      <a:pt x="464" y="266"/>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0"/>
              <p:cNvSpPr/>
              <p:nvPr/>
            </p:nvSpPr>
            <p:spPr>
              <a:xfrm>
                <a:off x="2417075" y="4056650"/>
                <a:ext cx="929000" cy="654100"/>
              </a:xfrm>
              <a:custGeom>
                <a:avLst/>
                <a:gdLst/>
                <a:ahLst/>
                <a:cxnLst/>
                <a:rect l="l" t="t" r="r" b="b"/>
                <a:pathLst>
                  <a:path w="37160" h="26164" extrusionOk="0">
                    <a:moveTo>
                      <a:pt x="2584" y="1811"/>
                    </a:moveTo>
                    <a:lnTo>
                      <a:pt x="2650" y="1833"/>
                    </a:lnTo>
                    <a:lnTo>
                      <a:pt x="2650" y="1833"/>
                    </a:lnTo>
                    <a:lnTo>
                      <a:pt x="2606" y="1811"/>
                    </a:lnTo>
                    <a:close/>
                    <a:moveTo>
                      <a:pt x="2628" y="1811"/>
                    </a:moveTo>
                    <a:lnTo>
                      <a:pt x="2650" y="1833"/>
                    </a:lnTo>
                    <a:lnTo>
                      <a:pt x="2650" y="1811"/>
                    </a:lnTo>
                    <a:close/>
                    <a:moveTo>
                      <a:pt x="2672" y="1965"/>
                    </a:moveTo>
                    <a:lnTo>
                      <a:pt x="2716" y="2120"/>
                    </a:lnTo>
                    <a:lnTo>
                      <a:pt x="2739" y="2142"/>
                    </a:lnTo>
                    <a:lnTo>
                      <a:pt x="2672" y="1965"/>
                    </a:lnTo>
                    <a:close/>
                    <a:moveTo>
                      <a:pt x="2761" y="2186"/>
                    </a:moveTo>
                    <a:lnTo>
                      <a:pt x="2761" y="2208"/>
                    </a:lnTo>
                    <a:lnTo>
                      <a:pt x="2768" y="2223"/>
                    </a:lnTo>
                    <a:lnTo>
                      <a:pt x="2783" y="2230"/>
                    </a:lnTo>
                    <a:lnTo>
                      <a:pt x="2783" y="2230"/>
                    </a:lnTo>
                    <a:lnTo>
                      <a:pt x="2761" y="2186"/>
                    </a:lnTo>
                    <a:close/>
                    <a:moveTo>
                      <a:pt x="2783" y="2252"/>
                    </a:moveTo>
                    <a:lnTo>
                      <a:pt x="2805" y="2274"/>
                    </a:lnTo>
                    <a:lnTo>
                      <a:pt x="2805" y="2252"/>
                    </a:lnTo>
                    <a:close/>
                    <a:moveTo>
                      <a:pt x="9495" y="12099"/>
                    </a:moveTo>
                    <a:lnTo>
                      <a:pt x="9848" y="12364"/>
                    </a:lnTo>
                    <a:lnTo>
                      <a:pt x="10201" y="12651"/>
                    </a:lnTo>
                    <a:lnTo>
                      <a:pt x="10201" y="12651"/>
                    </a:lnTo>
                    <a:lnTo>
                      <a:pt x="9848" y="12386"/>
                    </a:lnTo>
                    <a:lnTo>
                      <a:pt x="9495" y="12099"/>
                    </a:lnTo>
                    <a:close/>
                    <a:moveTo>
                      <a:pt x="10422" y="15698"/>
                    </a:moveTo>
                    <a:lnTo>
                      <a:pt x="10841" y="16029"/>
                    </a:lnTo>
                    <a:lnTo>
                      <a:pt x="11261" y="16339"/>
                    </a:lnTo>
                    <a:lnTo>
                      <a:pt x="11438" y="16493"/>
                    </a:lnTo>
                    <a:lnTo>
                      <a:pt x="11614" y="16670"/>
                    </a:lnTo>
                    <a:lnTo>
                      <a:pt x="11769" y="16868"/>
                    </a:lnTo>
                    <a:lnTo>
                      <a:pt x="11923" y="17089"/>
                    </a:lnTo>
                    <a:lnTo>
                      <a:pt x="11173" y="16405"/>
                    </a:lnTo>
                    <a:lnTo>
                      <a:pt x="10422" y="15698"/>
                    </a:lnTo>
                    <a:close/>
                    <a:moveTo>
                      <a:pt x="10201" y="12651"/>
                    </a:moveTo>
                    <a:lnTo>
                      <a:pt x="10510" y="12872"/>
                    </a:lnTo>
                    <a:lnTo>
                      <a:pt x="10576" y="12894"/>
                    </a:lnTo>
                    <a:lnTo>
                      <a:pt x="10621" y="12916"/>
                    </a:lnTo>
                    <a:lnTo>
                      <a:pt x="10687" y="12983"/>
                    </a:lnTo>
                    <a:lnTo>
                      <a:pt x="10753" y="13049"/>
                    </a:lnTo>
                    <a:lnTo>
                      <a:pt x="11415" y="13535"/>
                    </a:lnTo>
                    <a:lnTo>
                      <a:pt x="11680" y="13755"/>
                    </a:lnTo>
                    <a:lnTo>
                      <a:pt x="11923" y="13976"/>
                    </a:lnTo>
                    <a:lnTo>
                      <a:pt x="12321" y="14351"/>
                    </a:lnTo>
                    <a:lnTo>
                      <a:pt x="12740" y="14705"/>
                    </a:lnTo>
                    <a:lnTo>
                      <a:pt x="13160" y="15036"/>
                    </a:lnTo>
                    <a:lnTo>
                      <a:pt x="13601" y="15345"/>
                    </a:lnTo>
                    <a:lnTo>
                      <a:pt x="14462" y="15941"/>
                    </a:lnTo>
                    <a:lnTo>
                      <a:pt x="14860" y="16228"/>
                    </a:lnTo>
                    <a:lnTo>
                      <a:pt x="15235" y="16537"/>
                    </a:lnTo>
                    <a:lnTo>
                      <a:pt x="15323" y="16626"/>
                    </a:lnTo>
                    <a:lnTo>
                      <a:pt x="15368" y="16670"/>
                    </a:lnTo>
                    <a:lnTo>
                      <a:pt x="15368" y="16714"/>
                    </a:lnTo>
                    <a:lnTo>
                      <a:pt x="15345" y="16714"/>
                    </a:lnTo>
                    <a:lnTo>
                      <a:pt x="15213" y="16692"/>
                    </a:lnTo>
                    <a:lnTo>
                      <a:pt x="15434" y="16824"/>
                    </a:lnTo>
                    <a:lnTo>
                      <a:pt x="16096" y="17155"/>
                    </a:lnTo>
                    <a:lnTo>
                      <a:pt x="16449" y="17332"/>
                    </a:lnTo>
                    <a:lnTo>
                      <a:pt x="16759" y="17531"/>
                    </a:lnTo>
                    <a:lnTo>
                      <a:pt x="17465" y="17994"/>
                    </a:lnTo>
                    <a:lnTo>
                      <a:pt x="18172" y="18436"/>
                    </a:lnTo>
                    <a:lnTo>
                      <a:pt x="18459" y="18613"/>
                    </a:lnTo>
                    <a:lnTo>
                      <a:pt x="18304" y="18524"/>
                    </a:lnTo>
                    <a:lnTo>
                      <a:pt x="19209" y="19098"/>
                    </a:lnTo>
                    <a:lnTo>
                      <a:pt x="20115" y="19672"/>
                    </a:lnTo>
                    <a:lnTo>
                      <a:pt x="21925" y="20754"/>
                    </a:lnTo>
                    <a:lnTo>
                      <a:pt x="20578" y="20070"/>
                    </a:lnTo>
                    <a:lnTo>
                      <a:pt x="19231" y="19319"/>
                    </a:lnTo>
                    <a:lnTo>
                      <a:pt x="17951" y="18569"/>
                    </a:lnTo>
                    <a:lnTo>
                      <a:pt x="17311" y="18149"/>
                    </a:lnTo>
                    <a:lnTo>
                      <a:pt x="16670" y="17752"/>
                    </a:lnTo>
                    <a:lnTo>
                      <a:pt x="16935" y="17818"/>
                    </a:lnTo>
                    <a:lnTo>
                      <a:pt x="17222" y="17950"/>
                    </a:lnTo>
                    <a:lnTo>
                      <a:pt x="17222" y="17950"/>
                    </a:lnTo>
                    <a:lnTo>
                      <a:pt x="16317" y="17398"/>
                    </a:lnTo>
                    <a:lnTo>
                      <a:pt x="15875" y="17111"/>
                    </a:lnTo>
                    <a:lnTo>
                      <a:pt x="15434" y="16824"/>
                    </a:lnTo>
                    <a:lnTo>
                      <a:pt x="14838" y="16559"/>
                    </a:lnTo>
                    <a:lnTo>
                      <a:pt x="14838" y="16559"/>
                    </a:lnTo>
                    <a:lnTo>
                      <a:pt x="15213" y="16692"/>
                    </a:lnTo>
                    <a:lnTo>
                      <a:pt x="14551" y="16228"/>
                    </a:lnTo>
                    <a:lnTo>
                      <a:pt x="13888" y="15764"/>
                    </a:lnTo>
                    <a:lnTo>
                      <a:pt x="13226" y="15279"/>
                    </a:lnTo>
                    <a:lnTo>
                      <a:pt x="12586" y="14771"/>
                    </a:lnTo>
                    <a:lnTo>
                      <a:pt x="11349" y="13755"/>
                    </a:lnTo>
                    <a:lnTo>
                      <a:pt x="10157" y="12740"/>
                    </a:lnTo>
                    <a:lnTo>
                      <a:pt x="10245" y="12784"/>
                    </a:lnTo>
                    <a:lnTo>
                      <a:pt x="10334" y="12828"/>
                    </a:lnTo>
                    <a:lnTo>
                      <a:pt x="10466" y="12872"/>
                    </a:lnTo>
                    <a:lnTo>
                      <a:pt x="10201" y="12651"/>
                    </a:lnTo>
                    <a:close/>
                    <a:moveTo>
                      <a:pt x="27975" y="24353"/>
                    </a:moveTo>
                    <a:lnTo>
                      <a:pt x="28372" y="24397"/>
                    </a:lnTo>
                    <a:lnTo>
                      <a:pt x="28615" y="24508"/>
                    </a:lnTo>
                    <a:lnTo>
                      <a:pt x="27975" y="24353"/>
                    </a:lnTo>
                    <a:close/>
                    <a:moveTo>
                      <a:pt x="2187" y="0"/>
                    </a:moveTo>
                    <a:lnTo>
                      <a:pt x="1966" y="22"/>
                    </a:lnTo>
                    <a:lnTo>
                      <a:pt x="1745" y="66"/>
                    </a:lnTo>
                    <a:lnTo>
                      <a:pt x="1502" y="155"/>
                    </a:lnTo>
                    <a:lnTo>
                      <a:pt x="1259" y="287"/>
                    </a:lnTo>
                    <a:lnTo>
                      <a:pt x="1016" y="464"/>
                    </a:lnTo>
                    <a:lnTo>
                      <a:pt x="862" y="596"/>
                    </a:lnTo>
                    <a:lnTo>
                      <a:pt x="707" y="751"/>
                    </a:lnTo>
                    <a:lnTo>
                      <a:pt x="575" y="905"/>
                    </a:lnTo>
                    <a:lnTo>
                      <a:pt x="464" y="1082"/>
                    </a:lnTo>
                    <a:lnTo>
                      <a:pt x="354" y="1259"/>
                    </a:lnTo>
                    <a:lnTo>
                      <a:pt x="266" y="1457"/>
                    </a:lnTo>
                    <a:lnTo>
                      <a:pt x="177" y="1656"/>
                    </a:lnTo>
                    <a:lnTo>
                      <a:pt x="111" y="1855"/>
                    </a:lnTo>
                    <a:lnTo>
                      <a:pt x="67" y="2076"/>
                    </a:lnTo>
                    <a:lnTo>
                      <a:pt x="23" y="2296"/>
                    </a:lnTo>
                    <a:lnTo>
                      <a:pt x="23" y="2319"/>
                    </a:lnTo>
                    <a:lnTo>
                      <a:pt x="23" y="2341"/>
                    </a:lnTo>
                    <a:lnTo>
                      <a:pt x="23" y="2385"/>
                    </a:lnTo>
                    <a:lnTo>
                      <a:pt x="23" y="2429"/>
                    </a:lnTo>
                    <a:lnTo>
                      <a:pt x="23" y="2495"/>
                    </a:lnTo>
                    <a:lnTo>
                      <a:pt x="1" y="2561"/>
                    </a:lnTo>
                    <a:lnTo>
                      <a:pt x="1" y="2694"/>
                    </a:lnTo>
                    <a:lnTo>
                      <a:pt x="23" y="2915"/>
                    </a:lnTo>
                    <a:lnTo>
                      <a:pt x="23" y="3091"/>
                    </a:lnTo>
                    <a:lnTo>
                      <a:pt x="89" y="3489"/>
                    </a:lnTo>
                    <a:lnTo>
                      <a:pt x="199" y="3820"/>
                    </a:lnTo>
                    <a:lnTo>
                      <a:pt x="332" y="4129"/>
                    </a:lnTo>
                    <a:lnTo>
                      <a:pt x="619" y="4681"/>
                    </a:lnTo>
                    <a:lnTo>
                      <a:pt x="884" y="5189"/>
                    </a:lnTo>
                    <a:lnTo>
                      <a:pt x="994" y="5432"/>
                    </a:lnTo>
                    <a:lnTo>
                      <a:pt x="1083" y="5697"/>
                    </a:lnTo>
                    <a:lnTo>
                      <a:pt x="1171" y="5851"/>
                    </a:lnTo>
                    <a:lnTo>
                      <a:pt x="1325" y="5984"/>
                    </a:lnTo>
                    <a:lnTo>
                      <a:pt x="1414" y="6050"/>
                    </a:lnTo>
                    <a:lnTo>
                      <a:pt x="1480" y="6116"/>
                    </a:lnTo>
                    <a:lnTo>
                      <a:pt x="1657" y="6425"/>
                    </a:lnTo>
                    <a:lnTo>
                      <a:pt x="1789" y="6690"/>
                    </a:lnTo>
                    <a:lnTo>
                      <a:pt x="1855" y="6823"/>
                    </a:lnTo>
                    <a:lnTo>
                      <a:pt x="1944" y="6933"/>
                    </a:lnTo>
                    <a:lnTo>
                      <a:pt x="2054" y="7088"/>
                    </a:lnTo>
                    <a:lnTo>
                      <a:pt x="2209" y="7242"/>
                    </a:lnTo>
                    <a:lnTo>
                      <a:pt x="2120" y="7242"/>
                    </a:lnTo>
                    <a:lnTo>
                      <a:pt x="2231" y="7352"/>
                    </a:lnTo>
                    <a:lnTo>
                      <a:pt x="2363" y="7507"/>
                    </a:lnTo>
                    <a:lnTo>
                      <a:pt x="2474" y="7639"/>
                    </a:lnTo>
                    <a:lnTo>
                      <a:pt x="2628" y="7750"/>
                    </a:lnTo>
                    <a:lnTo>
                      <a:pt x="2562" y="7838"/>
                    </a:lnTo>
                    <a:lnTo>
                      <a:pt x="2540" y="7927"/>
                    </a:lnTo>
                    <a:lnTo>
                      <a:pt x="3158" y="8788"/>
                    </a:lnTo>
                    <a:lnTo>
                      <a:pt x="3798" y="9627"/>
                    </a:lnTo>
                    <a:lnTo>
                      <a:pt x="4483" y="10466"/>
                    </a:lnTo>
                    <a:lnTo>
                      <a:pt x="5211" y="11282"/>
                    </a:lnTo>
                    <a:lnTo>
                      <a:pt x="6072" y="12210"/>
                    </a:lnTo>
                    <a:lnTo>
                      <a:pt x="6470" y="12585"/>
                    </a:lnTo>
                    <a:lnTo>
                      <a:pt x="6889" y="12983"/>
                    </a:lnTo>
                    <a:lnTo>
                      <a:pt x="7000" y="13049"/>
                    </a:lnTo>
                    <a:lnTo>
                      <a:pt x="7110" y="13093"/>
                    </a:lnTo>
                    <a:lnTo>
                      <a:pt x="7309" y="13159"/>
                    </a:lnTo>
                    <a:lnTo>
                      <a:pt x="7795" y="13755"/>
                    </a:lnTo>
                    <a:lnTo>
                      <a:pt x="8037" y="14042"/>
                    </a:lnTo>
                    <a:lnTo>
                      <a:pt x="8324" y="14351"/>
                    </a:lnTo>
                    <a:lnTo>
                      <a:pt x="8501" y="14462"/>
                    </a:lnTo>
                    <a:lnTo>
                      <a:pt x="8611" y="14528"/>
                    </a:lnTo>
                    <a:lnTo>
                      <a:pt x="8744" y="14572"/>
                    </a:lnTo>
                    <a:lnTo>
                      <a:pt x="8921" y="14903"/>
                    </a:lnTo>
                    <a:lnTo>
                      <a:pt x="9737" y="15588"/>
                    </a:lnTo>
                    <a:lnTo>
                      <a:pt x="10576" y="16272"/>
                    </a:lnTo>
                    <a:lnTo>
                      <a:pt x="10576" y="16250"/>
                    </a:lnTo>
                    <a:lnTo>
                      <a:pt x="11217" y="16736"/>
                    </a:lnTo>
                    <a:lnTo>
                      <a:pt x="11901" y="17266"/>
                    </a:lnTo>
                    <a:lnTo>
                      <a:pt x="12586" y="17796"/>
                    </a:lnTo>
                    <a:lnTo>
                      <a:pt x="12939" y="18017"/>
                    </a:lnTo>
                    <a:lnTo>
                      <a:pt x="13248" y="18237"/>
                    </a:lnTo>
                    <a:lnTo>
                      <a:pt x="13281" y="18244"/>
                    </a:lnTo>
                    <a:lnTo>
                      <a:pt x="13491" y="18370"/>
                    </a:lnTo>
                    <a:lnTo>
                      <a:pt x="13712" y="18480"/>
                    </a:lnTo>
                    <a:lnTo>
                      <a:pt x="13955" y="18569"/>
                    </a:lnTo>
                    <a:lnTo>
                      <a:pt x="14175" y="18635"/>
                    </a:lnTo>
                    <a:lnTo>
                      <a:pt x="14308" y="18811"/>
                    </a:lnTo>
                    <a:lnTo>
                      <a:pt x="14462" y="18988"/>
                    </a:lnTo>
                    <a:lnTo>
                      <a:pt x="14617" y="19165"/>
                    </a:lnTo>
                    <a:lnTo>
                      <a:pt x="14794" y="19341"/>
                    </a:lnTo>
                    <a:lnTo>
                      <a:pt x="15787" y="20026"/>
                    </a:lnTo>
                    <a:lnTo>
                      <a:pt x="16825" y="20688"/>
                    </a:lnTo>
                    <a:lnTo>
                      <a:pt x="16869" y="20666"/>
                    </a:lnTo>
                    <a:lnTo>
                      <a:pt x="16869" y="20644"/>
                    </a:lnTo>
                    <a:lnTo>
                      <a:pt x="16891" y="20556"/>
                    </a:lnTo>
                    <a:lnTo>
                      <a:pt x="17311" y="20909"/>
                    </a:lnTo>
                    <a:lnTo>
                      <a:pt x="17730" y="21262"/>
                    </a:lnTo>
                    <a:lnTo>
                      <a:pt x="18547" y="21792"/>
                    </a:lnTo>
                    <a:lnTo>
                      <a:pt x="19386" y="22322"/>
                    </a:lnTo>
                    <a:lnTo>
                      <a:pt x="19607" y="22388"/>
                    </a:lnTo>
                    <a:lnTo>
                      <a:pt x="19850" y="22454"/>
                    </a:lnTo>
                    <a:lnTo>
                      <a:pt x="19938" y="22609"/>
                    </a:lnTo>
                    <a:lnTo>
                      <a:pt x="20070" y="22741"/>
                    </a:lnTo>
                    <a:lnTo>
                      <a:pt x="20689" y="23139"/>
                    </a:lnTo>
                    <a:lnTo>
                      <a:pt x="21218" y="23448"/>
                    </a:lnTo>
                    <a:lnTo>
                      <a:pt x="21881" y="23801"/>
                    </a:lnTo>
                    <a:lnTo>
                      <a:pt x="23493" y="24596"/>
                    </a:lnTo>
                    <a:lnTo>
                      <a:pt x="23691" y="24596"/>
                    </a:lnTo>
                    <a:lnTo>
                      <a:pt x="23735" y="24618"/>
                    </a:lnTo>
                    <a:lnTo>
                      <a:pt x="24663" y="25104"/>
                    </a:lnTo>
                    <a:lnTo>
                      <a:pt x="25458" y="25435"/>
                    </a:lnTo>
                    <a:lnTo>
                      <a:pt x="26186" y="25722"/>
                    </a:lnTo>
                    <a:lnTo>
                      <a:pt x="26826" y="25965"/>
                    </a:lnTo>
                    <a:lnTo>
                      <a:pt x="27334" y="26142"/>
                    </a:lnTo>
                    <a:lnTo>
                      <a:pt x="27423" y="26164"/>
                    </a:lnTo>
                    <a:lnTo>
                      <a:pt x="27489" y="26142"/>
                    </a:lnTo>
                    <a:lnTo>
                      <a:pt x="27489" y="26119"/>
                    </a:lnTo>
                    <a:lnTo>
                      <a:pt x="27489" y="26053"/>
                    </a:lnTo>
                    <a:lnTo>
                      <a:pt x="27445" y="25965"/>
                    </a:lnTo>
                    <a:lnTo>
                      <a:pt x="27290" y="25766"/>
                    </a:lnTo>
                    <a:lnTo>
                      <a:pt x="27091" y="25545"/>
                    </a:lnTo>
                    <a:lnTo>
                      <a:pt x="26849" y="25258"/>
                    </a:lnTo>
                    <a:lnTo>
                      <a:pt x="26628" y="24993"/>
                    </a:lnTo>
                    <a:lnTo>
                      <a:pt x="26495" y="24817"/>
                    </a:lnTo>
                    <a:lnTo>
                      <a:pt x="26473" y="24751"/>
                    </a:lnTo>
                    <a:lnTo>
                      <a:pt x="26473" y="24728"/>
                    </a:lnTo>
                    <a:lnTo>
                      <a:pt x="26495" y="24706"/>
                    </a:lnTo>
                    <a:lnTo>
                      <a:pt x="26694" y="24662"/>
                    </a:lnTo>
                    <a:lnTo>
                      <a:pt x="27091" y="24662"/>
                    </a:lnTo>
                    <a:lnTo>
                      <a:pt x="27268" y="24684"/>
                    </a:lnTo>
                    <a:lnTo>
                      <a:pt x="27643" y="24773"/>
                    </a:lnTo>
                    <a:lnTo>
                      <a:pt x="28041" y="24883"/>
                    </a:lnTo>
                    <a:lnTo>
                      <a:pt x="28482" y="25038"/>
                    </a:lnTo>
                    <a:lnTo>
                      <a:pt x="29454" y="25391"/>
                    </a:lnTo>
                    <a:lnTo>
                      <a:pt x="30006" y="25567"/>
                    </a:lnTo>
                    <a:lnTo>
                      <a:pt x="30624" y="25722"/>
                    </a:lnTo>
                    <a:lnTo>
                      <a:pt x="30756" y="25766"/>
                    </a:lnTo>
                    <a:lnTo>
                      <a:pt x="30779" y="25744"/>
                    </a:lnTo>
                    <a:lnTo>
                      <a:pt x="30756" y="25700"/>
                    </a:lnTo>
                    <a:lnTo>
                      <a:pt x="30602" y="25590"/>
                    </a:lnTo>
                    <a:lnTo>
                      <a:pt x="30403" y="25457"/>
                    </a:lnTo>
                    <a:lnTo>
                      <a:pt x="30337" y="25413"/>
                    </a:lnTo>
                    <a:lnTo>
                      <a:pt x="30337" y="25347"/>
                    </a:lnTo>
                    <a:lnTo>
                      <a:pt x="30492" y="25325"/>
                    </a:lnTo>
                    <a:lnTo>
                      <a:pt x="30668" y="25325"/>
                    </a:lnTo>
                    <a:lnTo>
                      <a:pt x="30580" y="25280"/>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884" y="22256"/>
                    </a:lnTo>
                    <a:lnTo>
                      <a:pt x="25568" y="22653"/>
                    </a:lnTo>
                    <a:lnTo>
                      <a:pt x="26230" y="23051"/>
                    </a:lnTo>
                    <a:lnTo>
                      <a:pt x="26893" y="23470"/>
                    </a:lnTo>
                    <a:lnTo>
                      <a:pt x="25634" y="22830"/>
                    </a:lnTo>
                    <a:lnTo>
                      <a:pt x="24376" y="22167"/>
                    </a:lnTo>
                    <a:lnTo>
                      <a:pt x="23139" y="21483"/>
                    </a:lnTo>
                    <a:lnTo>
                      <a:pt x="21925" y="20754"/>
                    </a:lnTo>
                    <a:lnTo>
                      <a:pt x="21925" y="20754"/>
                    </a:lnTo>
                    <a:lnTo>
                      <a:pt x="23029" y="21328"/>
                    </a:lnTo>
                    <a:lnTo>
                      <a:pt x="24177" y="21858"/>
                    </a:lnTo>
                    <a:lnTo>
                      <a:pt x="24177" y="21858"/>
                    </a:lnTo>
                    <a:lnTo>
                      <a:pt x="23161" y="21306"/>
                    </a:lnTo>
                    <a:lnTo>
                      <a:pt x="22168" y="20732"/>
                    </a:lnTo>
                    <a:lnTo>
                      <a:pt x="21174" y="20158"/>
                    </a:lnTo>
                    <a:lnTo>
                      <a:pt x="20203" y="19540"/>
                    </a:lnTo>
                    <a:lnTo>
                      <a:pt x="20931" y="19827"/>
                    </a:lnTo>
                    <a:lnTo>
                      <a:pt x="21660" y="20158"/>
                    </a:lnTo>
                    <a:lnTo>
                      <a:pt x="22389" y="20511"/>
                    </a:lnTo>
                    <a:lnTo>
                      <a:pt x="23139" y="20865"/>
                    </a:lnTo>
                    <a:lnTo>
                      <a:pt x="23139" y="20865"/>
                    </a:lnTo>
                    <a:lnTo>
                      <a:pt x="22190" y="20357"/>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1925" y="19871"/>
                    </a:lnTo>
                    <a:lnTo>
                      <a:pt x="21682" y="19783"/>
                    </a:lnTo>
                    <a:lnTo>
                      <a:pt x="21682" y="19783"/>
                    </a:lnTo>
                    <a:lnTo>
                      <a:pt x="23117" y="20600"/>
                    </a:lnTo>
                    <a:lnTo>
                      <a:pt x="24552" y="21373"/>
                    </a:lnTo>
                    <a:lnTo>
                      <a:pt x="25987" y="22101"/>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6033" y="25634"/>
                    </a:lnTo>
                    <a:lnTo>
                      <a:pt x="34907" y="25170"/>
                    </a:lnTo>
                    <a:lnTo>
                      <a:pt x="33803" y="24684"/>
                    </a:lnTo>
                    <a:lnTo>
                      <a:pt x="32953" y="24259"/>
                    </a:lnTo>
                    <a:lnTo>
                      <a:pt x="32953" y="24259"/>
                    </a:lnTo>
                    <a:lnTo>
                      <a:pt x="33119" y="24309"/>
                    </a:lnTo>
                    <a:lnTo>
                      <a:pt x="33605" y="24464"/>
                    </a:lnTo>
                    <a:lnTo>
                      <a:pt x="33605" y="24464"/>
                    </a:lnTo>
                    <a:lnTo>
                      <a:pt x="32810" y="24154"/>
                    </a:lnTo>
                    <a:lnTo>
                      <a:pt x="32037" y="23845"/>
                    </a:lnTo>
                    <a:lnTo>
                      <a:pt x="30469" y="23205"/>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8306" y="21880"/>
                    </a:lnTo>
                    <a:lnTo>
                      <a:pt x="29500" y="22407"/>
                    </a:lnTo>
                    <a:lnTo>
                      <a:pt x="29500" y="22407"/>
                    </a:lnTo>
                    <a:lnTo>
                      <a:pt x="28902" y="22167"/>
                    </a:lnTo>
                    <a:lnTo>
                      <a:pt x="29608" y="22476"/>
                    </a:lnTo>
                    <a:lnTo>
                      <a:pt x="30293" y="22786"/>
                    </a:lnTo>
                    <a:lnTo>
                      <a:pt x="30977" y="23117"/>
                    </a:lnTo>
                    <a:lnTo>
                      <a:pt x="31684" y="23492"/>
                    </a:lnTo>
                    <a:lnTo>
                      <a:pt x="31551" y="23470"/>
                    </a:lnTo>
                    <a:lnTo>
                      <a:pt x="31419" y="23426"/>
                    </a:lnTo>
                    <a:lnTo>
                      <a:pt x="31110" y="23338"/>
                    </a:lnTo>
                    <a:lnTo>
                      <a:pt x="30801" y="23227"/>
                    </a:lnTo>
                    <a:lnTo>
                      <a:pt x="30690" y="23183"/>
                    </a:lnTo>
                    <a:lnTo>
                      <a:pt x="30492" y="23183"/>
                    </a:lnTo>
                    <a:lnTo>
                      <a:pt x="31529" y="23602"/>
                    </a:lnTo>
                    <a:lnTo>
                      <a:pt x="32567" y="24000"/>
                    </a:lnTo>
                    <a:lnTo>
                      <a:pt x="33627" y="24331"/>
                    </a:lnTo>
                    <a:lnTo>
                      <a:pt x="34709" y="24640"/>
                    </a:lnTo>
                    <a:lnTo>
                      <a:pt x="35194" y="24751"/>
                    </a:lnTo>
                    <a:lnTo>
                      <a:pt x="35371"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3759" y="23558"/>
                    </a:lnTo>
                    <a:lnTo>
                      <a:pt x="32567" y="23051"/>
                    </a:lnTo>
                    <a:lnTo>
                      <a:pt x="31375" y="22543"/>
                    </a:lnTo>
                    <a:lnTo>
                      <a:pt x="30227" y="22013"/>
                    </a:lnTo>
                    <a:lnTo>
                      <a:pt x="27952" y="20975"/>
                    </a:lnTo>
                    <a:lnTo>
                      <a:pt x="26804" y="20467"/>
                    </a:lnTo>
                    <a:lnTo>
                      <a:pt x="25656" y="19982"/>
                    </a:lnTo>
                    <a:lnTo>
                      <a:pt x="25104" y="19783"/>
                    </a:lnTo>
                    <a:lnTo>
                      <a:pt x="24552" y="19584"/>
                    </a:lnTo>
                    <a:lnTo>
                      <a:pt x="23448" y="19120"/>
                    </a:lnTo>
                    <a:lnTo>
                      <a:pt x="22367" y="18635"/>
                    </a:lnTo>
                    <a:lnTo>
                      <a:pt x="21285" y="18127"/>
                    </a:lnTo>
                    <a:lnTo>
                      <a:pt x="20048" y="17354"/>
                    </a:lnTo>
                    <a:lnTo>
                      <a:pt x="19452" y="17001"/>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9406" y="11172"/>
                    </a:lnTo>
                    <a:lnTo>
                      <a:pt x="8567" y="10444"/>
                    </a:lnTo>
                    <a:lnTo>
                      <a:pt x="7750" y="9693"/>
                    </a:lnTo>
                    <a:lnTo>
                      <a:pt x="7331" y="9295"/>
                    </a:lnTo>
                    <a:lnTo>
                      <a:pt x="6933" y="8898"/>
                    </a:lnTo>
                    <a:lnTo>
                      <a:pt x="6139" y="8125"/>
                    </a:lnTo>
                    <a:lnTo>
                      <a:pt x="5388" y="7286"/>
                    </a:lnTo>
                    <a:lnTo>
                      <a:pt x="5013" y="6867"/>
                    </a:lnTo>
                    <a:lnTo>
                      <a:pt x="4681" y="6447"/>
                    </a:lnTo>
                    <a:lnTo>
                      <a:pt x="3975" y="5586"/>
                    </a:lnTo>
                    <a:lnTo>
                      <a:pt x="3357" y="4725"/>
                    </a:lnTo>
                    <a:lnTo>
                      <a:pt x="3048" y="4284"/>
                    </a:lnTo>
                    <a:lnTo>
                      <a:pt x="2783" y="3864"/>
                    </a:lnTo>
                    <a:lnTo>
                      <a:pt x="2584" y="3445"/>
                    </a:lnTo>
                    <a:lnTo>
                      <a:pt x="2518" y="3268"/>
                    </a:lnTo>
                    <a:lnTo>
                      <a:pt x="2452" y="3069"/>
                    </a:lnTo>
                    <a:lnTo>
                      <a:pt x="2407" y="2915"/>
                    </a:lnTo>
                    <a:lnTo>
                      <a:pt x="2385" y="2760"/>
                    </a:lnTo>
                    <a:lnTo>
                      <a:pt x="2407" y="2606"/>
                    </a:lnTo>
                    <a:lnTo>
                      <a:pt x="2407" y="2561"/>
                    </a:lnTo>
                    <a:lnTo>
                      <a:pt x="2429" y="2517"/>
                    </a:lnTo>
                    <a:lnTo>
                      <a:pt x="2429" y="2429"/>
                    </a:lnTo>
                    <a:lnTo>
                      <a:pt x="2452" y="2407"/>
                    </a:lnTo>
                    <a:lnTo>
                      <a:pt x="2496" y="2363"/>
                    </a:lnTo>
                    <a:lnTo>
                      <a:pt x="2628" y="2274"/>
                    </a:lnTo>
                    <a:lnTo>
                      <a:pt x="2672" y="2252"/>
                    </a:lnTo>
                    <a:lnTo>
                      <a:pt x="2783" y="2252"/>
                    </a:lnTo>
                    <a:lnTo>
                      <a:pt x="2768" y="2223"/>
                    </a:lnTo>
                    <a:lnTo>
                      <a:pt x="2739" y="2208"/>
                    </a:lnTo>
                    <a:lnTo>
                      <a:pt x="2716" y="2208"/>
                    </a:lnTo>
                    <a:lnTo>
                      <a:pt x="2650" y="2230"/>
                    </a:lnTo>
                    <a:lnTo>
                      <a:pt x="2584" y="2252"/>
                    </a:lnTo>
                    <a:lnTo>
                      <a:pt x="2496" y="2319"/>
                    </a:lnTo>
                    <a:lnTo>
                      <a:pt x="2429" y="2363"/>
                    </a:lnTo>
                    <a:lnTo>
                      <a:pt x="2385" y="2407"/>
                    </a:lnTo>
                    <a:lnTo>
                      <a:pt x="2363" y="2451"/>
                    </a:lnTo>
                    <a:lnTo>
                      <a:pt x="2341" y="2561"/>
                    </a:lnTo>
                    <a:lnTo>
                      <a:pt x="2319" y="2583"/>
                    </a:lnTo>
                    <a:lnTo>
                      <a:pt x="2297" y="2650"/>
                    </a:lnTo>
                    <a:lnTo>
                      <a:pt x="2253" y="2804"/>
                    </a:lnTo>
                    <a:lnTo>
                      <a:pt x="2209" y="3113"/>
                    </a:lnTo>
                    <a:lnTo>
                      <a:pt x="2098" y="3003"/>
                    </a:lnTo>
                    <a:lnTo>
                      <a:pt x="2010" y="2893"/>
                    </a:lnTo>
                    <a:lnTo>
                      <a:pt x="1966" y="3003"/>
                    </a:lnTo>
                    <a:lnTo>
                      <a:pt x="1944" y="3113"/>
                    </a:lnTo>
                    <a:lnTo>
                      <a:pt x="1944" y="3268"/>
                    </a:lnTo>
                    <a:lnTo>
                      <a:pt x="1966" y="3445"/>
                    </a:lnTo>
                    <a:lnTo>
                      <a:pt x="2054" y="3798"/>
                    </a:lnTo>
                    <a:lnTo>
                      <a:pt x="2164" y="4107"/>
                    </a:lnTo>
                    <a:lnTo>
                      <a:pt x="2076" y="4041"/>
                    </a:lnTo>
                    <a:lnTo>
                      <a:pt x="2010" y="3930"/>
                    </a:lnTo>
                    <a:lnTo>
                      <a:pt x="1988" y="3842"/>
                    </a:lnTo>
                    <a:lnTo>
                      <a:pt x="1944" y="3709"/>
                    </a:lnTo>
                    <a:lnTo>
                      <a:pt x="2010" y="4019"/>
                    </a:lnTo>
                    <a:lnTo>
                      <a:pt x="1877" y="3776"/>
                    </a:lnTo>
                    <a:lnTo>
                      <a:pt x="1767" y="3511"/>
                    </a:lnTo>
                    <a:lnTo>
                      <a:pt x="1657" y="3224"/>
                    </a:lnTo>
                    <a:lnTo>
                      <a:pt x="1590" y="2915"/>
                    </a:lnTo>
                    <a:lnTo>
                      <a:pt x="1568" y="2628"/>
                    </a:lnTo>
                    <a:lnTo>
                      <a:pt x="1590" y="2473"/>
                    </a:lnTo>
                    <a:lnTo>
                      <a:pt x="1590" y="2385"/>
                    </a:lnTo>
                    <a:lnTo>
                      <a:pt x="1590" y="2341"/>
                    </a:lnTo>
                    <a:lnTo>
                      <a:pt x="1635" y="2208"/>
                    </a:lnTo>
                    <a:lnTo>
                      <a:pt x="1679" y="2098"/>
                    </a:lnTo>
                    <a:lnTo>
                      <a:pt x="1789" y="1877"/>
                    </a:lnTo>
                    <a:lnTo>
                      <a:pt x="1922" y="1700"/>
                    </a:lnTo>
                    <a:lnTo>
                      <a:pt x="2054" y="1546"/>
                    </a:lnTo>
                    <a:lnTo>
                      <a:pt x="2297" y="1347"/>
                    </a:lnTo>
                    <a:lnTo>
                      <a:pt x="2385" y="1259"/>
                    </a:lnTo>
                    <a:lnTo>
                      <a:pt x="2452" y="1192"/>
                    </a:lnTo>
                    <a:lnTo>
                      <a:pt x="2452" y="1126"/>
                    </a:lnTo>
                    <a:lnTo>
                      <a:pt x="2429" y="1038"/>
                    </a:lnTo>
                    <a:lnTo>
                      <a:pt x="2385" y="994"/>
                    </a:lnTo>
                    <a:lnTo>
                      <a:pt x="2319" y="950"/>
                    </a:lnTo>
                    <a:lnTo>
                      <a:pt x="2231" y="928"/>
                    </a:lnTo>
                    <a:lnTo>
                      <a:pt x="2142" y="928"/>
                    </a:lnTo>
                    <a:lnTo>
                      <a:pt x="1988" y="950"/>
                    </a:lnTo>
                    <a:lnTo>
                      <a:pt x="1789" y="1016"/>
                    </a:lnTo>
                    <a:lnTo>
                      <a:pt x="1679" y="1060"/>
                    </a:lnTo>
                    <a:lnTo>
                      <a:pt x="1568" y="1148"/>
                    </a:lnTo>
                    <a:lnTo>
                      <a:pt x="1436" y="1237"/>
                    </a:lnTo>
                    <a:lnTo>
                      <a:pt x="1325" y="1347"/>
                    </a:lnTo>
                    <a:lnTo>
                      <a:pt x="1215" y="1480"/>
                    </a:lnTo>
                    <a:lnTo>
                      <a:pt x="1105" y="1634"/>
                    </a:lnTo>
                    <a:lnTo>
                      <a:pt x="1016" y="1789"/>
                    </a:lnTo>
                    <a:lnTo>
                      <a:pt x="928" y="1965"/>
                    </a:lnTo>
                    <a:lnTo>
                      <a:pt x="884" y="2164"/>
                    </a:lnTo>
                    <a:lnTo>
                      <a:pt x="840" y="2385"/>
                    </a:lnTo>
                    <a:lnTo>
                      <a:pt x="818" y="2583"/>
                    </a:lnTo>
                    <a:lnTo>
                      <a:pt x="818" y="2804"/>
                    </a:lnTo>
                    <a:lnTo>
                      <a:pt x="840" y="3003"/>
                    </a:lnTo>
                    <a:lnTo>
                      <a:pt x="884" y="3224"/>
                    </a:lnTo>
                    <a:lnTo>
                      <a:pt x="928" y="3445"/>
                    </a:lnTo>
                    <a:lnTo>
                      <a:pt x="972" y="3643"/>
                    </a:lnTo>
                    <a:lnTo>
                      <a:pt x="1127" y="4041"/>
                    </a:lnTo>
                    <a:lnTo>
                      <a:pt x="1303" y="4416"/>
                    </a:lnTo>
                    <a:lnTo>
                      <a:pt x="1480" y="4769"/>
                    </a:lnTo>
                    <a:lnTo>
                      <a:pt x="1679" y="5100"/>
                    </a:lnTo>
                    <a:lnTo>
                      <a:pt x="1436" y="4858"/>
                    </a:lnTo>
                    <a:lnTo>
                      <a:pt x="1237" y="4615"/>
                    </a:lnTo>
                    <a:lnTo>
                      <a:pt x="1016" y="4328"/>
                    </a:lnTo>
                    <a:lnTo>
                      <a:pt x="840" y="4019"/>
                    </a:lnTo>
                    <a:lnTo>
                      <a:pt x="685" y="3665"/>
                    </a:lnTo>
                    <a:lnTo>
                      <a:pt x="553" y="3290"/>
                    </a:lnTo>
                    <a:lnTo>
                      <a:pt x="509" y="3091"/>
                    </a:lnTo>
                    <a:lnTo>
                      <a:pt x="486" y="2870"/>
                    </a:lnTo>
                    <a:lnTo>
                      <a:pt x="464" y="2672"/>
                    </a:lnTo>
                    <a:lnTo>
                      <a:pt x="464" y="2451"/>
                    </a:lnTo>
                    <a:lnTo>
                      <a:pt x="464" y="2230"/>
                    </a:lnTo>
                    <a:lnTo>
                      <a:pt x="509" y="1987"/>
                    </a:lnTo>
                    <a:lnTo>
                      <a:pt x="575" y="1767"/>
                    </a:lnTo>
                    <a:lnTo>
                      <a:pt x="663" y="1546"/>
                    </a:lnTo>
                    <a:lnTo>
                      <a:pt x="751" y="1347"/>
                    </a:lnTo>
                    <a:lnTo>
                      <a:pt x="884" y="1170"/>
                    </a:lnTo>
                    <a:lnTo>
                      <a:pt x="994" y="972"/>
                    </a:lnTo>
                    <a:lnTo>
                      <a:pt x="1149" y="817"/>
                    </a:lnTo>
                    <a:lnTo>
                      <a:pt x="1303" y="663"/>
                    </a:lnTo>
                    <a:lnTo>
                      <a:pt x="1480" y="530"/>
                    </a:lnTo>
                    <a:lnTo>
                      <a:pt x="1679" y="398"/>
                    </a:lnTo>
                    <a:lnTo>
                      <a:pt x="1877" y="287"/>
                    </a:lnTo>
                    <a:lnTo>
                      <a:pt x="2098" y="199"/>
                    </a:lnTo>
                    <a:lnTo>
                      <a:pt x="2341" y="133"/>
                    </a:lnTo>
                    <a:lnTo>
                      <a:pt x="2452" y="111"/>
                    </a:lnTo>
                    <a:lnTo>
                      <a:pt x="2871" y="111"/>
                    </a:lnTo>
                    <a:lnTo>
                      <a:pt x="2606" y="44"/>
                    </a:lnTo>
                    <a:lnTo>
                      <a:pt x="2385" y="22"/>
                    </a:lnTo>
                    <a:lnTo>
                      <a:pt x="2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0"/>
              <p:cNvSpPr/>
              <p:nvPr/>
            </p:nvSpPr>
            <p:spPr>
              <a:xfrm>
                <a:off x="2465650" y="4147725"/>
                <a:ext cx="25" cy="1675"/>
              </a:xfrm>
              <a:custGeom>
                <a:avLst/>
                <a:gdLst/>
                <a:ahLst/>
                <a:cxnLst/>
                <a:rect l="l" t="t" r="r" b="b"/>
                <a:pathLst>
                  <a:path w="1" h="67" fill="none" extrusionOk="0">
                    <a:moveTo>
                      <a:pt x="1" y="0"/>
                    </a:moveTo>
                    <a:lnTo>
                      <a:pt x="1" y="0"/>
                    </a:lnTo>
                    <a:lnTo>
                      <a:pt x="1" y="66"/>
                    </a:lnTo>
                    <a:lnTo>
                      <a:pt x="1" y="66"/>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0"/>
              <p:cNvSpPr/>
              <p:nvPr/>
            </p:nvSpPr>
            <p:spPr>
              <a:xfrm>
                <a:off x="2486075" y="4111300"/>
                <a:ext cx="575" cy="1675"/>
              </a:xfrm>
              <a:custGeom>
                <a:avLst/>
                <a:gdLst/>
                <a:ahLst/>
                <a:cxnLst/>
                <a:rect l="l" t="t" r="r" b="b"/>
                <a:pathLst>
                  <a:path w="23" h="67" fill="none" extrusionOk="0">
                    <a:moveTo>
                      <a:pt x="1" y="0"/>
                    </a:moveTo>
                    <a:lnTo>
                      <a:pt x="23" y="44"/>
                    </a:lnTo>
                    <a:lnTo>
                      <a:pt x="23" y="66"/>
                    </a:lnTo>
                    <a:lnTo>
                      <a:pt x="1" y="22"/>
                    </a:lnTo>
                    <a:lnTo>
                      <a:pt x="1" y="22"/>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0"/>
              <p:cNvSpPr/>
              <p:nvPr/>
            </p:nvSpPr>
            <p:spPr>
              <a:xfrm>
                <a:off x="2485525" y="4110725"/>
                <a:ext cx="575" cy="600"/>
              </a:xfrm>
              <a:custGeom>
                <a:avLst/>
                <a:gdLst/>
                <a:ahLst/>
                <a:cxnLst/>
                <a:rect l="l" t="t" r="r" b="b"/>
                <a:pathLst>
                  <a:path w="23" h="24" fill="none" extrusionOk="0">
                    <a:moveTo>
                      <a:pt x="1" y="1"/>
                    </a:moveTo>
                    <a:lnTo>
                      <a:pt x="1" y="1"/>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0"/>
              <p:cNvSpPr/>
              <p:nvPr/>
            </p:nvSpPr>
            <p:spPr>
              <a:xfrm>
                <a:off x="2485525" y="4110175"/>
                <a:ext cx="25" cy="575"/>
              </a:xfrm>
              <a:custGeom>
                <a:avLst/>
                <a:gdLst/>
                <a:ahLst/>
                <a:cxnLst/>
                <a:rect l="l" t="t" r="r" b="b"/>
                <a:pathLst>
                  <a:path w="1" h="23" fill="none" extrusionOk="0">
                    <a:moveTo>
                      <a:pt x="1" y="1"/>
                    </a:moveTo>
                    <a:lnTo>
                      <a:pt x="1" y="1"/>
                    </a:lnTo>
                    <a:lnTo>
                      <a:pt x="1" y="1"/>
                    </a:lnTo>
                    <a:lnTo>
                      <a:pt x="1" y="23"/>
                    </a:lnTo>
                    <a:lnTo>
                      <a:pt x="1"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0"/>
              <p:cNvSpPr/>
              <p:nvPr/>
            </p:nvSpPr>
            <p:spPr>
              <a:xfrm>
                <a:off x="2483875" y="4105775"/>
                <a:ext cx="1675" cy="4425"/>
              </a:xfrm>
              <a:custGeom>
                <a:avLst/>
                <a:gdLst/>
                <a:ahLst/>
                <a:cxnLst/>
                <a:rect l="l" t="t" r="r" b="b"/>
                <a:pathLst>
                  <a:path w="67" h="177" fill="none" extrusionOk="0">
                    <a:moveTo>
                      <a:pt x="0" y="0"/>
                    </a:moveTo>
                    <a:lnTo>
                      <a:pt x="0" y="0"/>
                    </a:lnTo>
                    <a:lnTo>
                      <a:pt x="44" y="155"/>
                    </a:lnTo>
                    <a:lnTo>
                      <a:pt x="44" y="155"/>
                    </a:lnTo>
                    <a:lnTo>
                      <a:pt x="67" y="177"/>
                    </a:lnTo>
                    <a:lnTo>
                      <a:pt x="67" y="177"/>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0"/>
              <p:cNvSpPr/>
              <p:nvPr/>
            </p:nvSpPr>
            <p:spPr>
              <a:xfrm>
                <a:off x="2483325" y="4103000"/>
                <a:ext cx="575" cy="2800"/>
              </a:xfrm>
              <a:custGeom>
                <a:avLst/>
                <a:gdLst/>
                <a:ahLst/>
                <a:cxnLst/>
                <a:rect l="l" t="t" r="r" b="b"/>
                <a:pathLst>
                  <a:path w="23" h="112" fill="none" extrusionOk="0">
                    <a:moveTo>
                      <a:pt x="0" y="1"/>
                    </a:moveTo>
                    <a:lnTo>
                      <a:pt x="0" y="1"/>
                    </a:lnTo>
                    <a:lnTo>
                      <a:pt x="22" y="111"/>
                    </a:lnTo>
                    <a:lnTo>
                      <a:pt x="22" y="11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0"/>
              <p:cNvSpPr/>
              <p:nvPr/>
            </p:nvSpPr>
            <p:spPr>
              <a:xfrm>
                <a:off x="2483325" y="4103000"/>
                <a:ext cx="25" cy="25"/>
              </a:xfrm>
              <a:custGeom>
                <a:avLst/>
                <a:gdLst/>
                <a:ahLst/>
                <a:cxnLst/>
                <a:rect l="l" t="t" r="r" b="b"/>
                <a:pathLst>
                  <a:path w="1" h="1" fill="none" extrusionOk="0">
                    <a:moveTo>
                      <a:pt x="0" y="1"/>
                    </a:moveTo>
                    <a:lnTo>
                      <a:pt x="0" y="1"/>
                    </a:lnTo>
                    <a:lnTo>
                      <a:pt x="0" y="1"/>
                    </a:lnTo>
                    <a:lnTo>
                      <a:pt x="0" y="1"/>
                    </a:lnTo>
                    <a:lnTo>
                      <a:pt x="0" y="1"/>
                    </a:lnTo>
                    <a:lnTo>
                      <a:pt x="0" y="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0"/>
              <p:cNvSpPr/>
              <p:nvPr/>
            </p:nvSpPr>
            <p:spPr>
              <a:xfrm>
                <a:off x="2482775" y="4101900"/>
                <a:ext cx="575" cy="575"/>
              </a:xfrm>
              <a:custGeom>
                <a:avLst/>
                <a:gdLst/>
                <a:ahLst/>
                <a:cxnLst/>
                <a:rect l="l" t="t" r="r" b="b"/>
                <a:pathLst>
                  <a:path w="23" h="23" fill="none" extrusionOk="0">
                    <a:moveTo>
                      <a:pt x="0" y="1"/>
                    </a:moveTo>
                    <a:lnTo>
                      <a:pt x="0" y="1"/>
                    </a:lnTo>
                    <a:lnTo>
                      <a:pt x="22" y="23"/>
                    </a:lnTo>
                    <a:lnTo>
                      <a:pt x="22" y="23"/>
                    </a:lnTo>
                    <a:lnTo>
                      <a:pt x="22" y="1"/>
                    </a:lnTo>
                    <a:lnTo>
                      <a:pt x="22" y="1"/>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0"/>
              <p:cNvSpPr/>
              <p:nvPr/>
            </p:nvSpPr>
            <p:spPr>
              <a:xfrm>
                <a:off x="2481650" y="4101900"/>
                <a:ext cx="1150" cy="25"/>
              </a:xfrm>
              <a:custGeom>
                <a:avLst/>
                <a:gdLst/>
                <a:ahLst/>
                <a:cxnLst/>
                <a:rect l="l" t="t" r="r" b="b"/>
                <a:pathLst>
                  <a:path w="46" h="1" fill="none" extrusionOk="0">
                    <a:moveTo>
                      <a:pt x="1" y="1"/>
                    </a:moveTo>
                    <a:lnTo>
                      <a:pt x="1" y="1"/>
                    </a:lnTo>
                    <a:lnTo>
                      <a:pt x="45" y="1"/>
                    </a:lnTo>
                    <a:lnTo>
                      <a:pt x="45"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0"/>
              <p:cNvSpPr/>
              <p:nvPr/>
            </p:nvSpPr>
            <p:spPr>
              <a:xfrm>
                <a:off x="2481650" y="4101900"/>
                <a:ext cx="3350" cy="1675"/>
              </a:xfrm>
              <a:custGeom>
                <a:avLst/>
                <a:gdLst/>
                <a:ahLst/>
                <a:cxnLst/>
                <a:rect l="l" t="t" r="r" b="b"/>
                <a:pathLst>
                  <a:path w="134" h="67" fill="none" extrusionOk="0">
                    <a:moveTo>
                      <a:pt x="1" y="1"/>
                    </a:moveTo>
                    <a:lnTo>
                      <a:pt x="1" y="1"/>
                    </a:lnTo>
                    <a:lnTo>
                      <a:pt x="67" y="23"/>
                    </a:lnTo>
                    <a:lnTo>
                      <a:pt x="67" y="23"/>
                    </a:lnTo>
                    <a:lnTo>
                      <a:pt x="67" y="45"/>
                    </a:lnTo>
                    <a:lnTo>
                      <a:pt x="67" y="45"/>
                    </a:lnTo>
                    <a:lnTo>
                      <a:pt x="67" y="23"/>
                    </a:lnTo>
                    <a:lnTo>
                      <a:pt x="67" y="23"/>
                    </a:lnTo>
                    <a:lnTo>
                      <a:pt x="67" y="23"/>
                    </a:lnTo>
                    <a:lnTo>
                      <a:pt x="67" y="23"/>
                    </a:lnTo>
                    <a:lnTo>
                      <a:pt x="133" y="67"/>
                    </a:lnTo>
                    <a:lnTo>
                      <a:pt x="67" y="23"/>
                    </a:lnTo>
                    <a:lnTo>
                      <a:pt x="67" y="23"/>
                    </a:lnTo>
                    <a:lnTo>
                      <a:pt x="67" y="23"/>
                    </a:lnTo>
                    <a:lnTo>
                      <a:pt x="67" y="23"/>
                    </a:lnTo>
                    <a:lnTo>
                      <a:pt x="67" y="23"/>
                    </a:lnTo>
                    <a:lnTo>
                      <a:pt x="23"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0"/>
              <p:cNvSpPr/>
              <p:nvPr/>
            </p:nvSpPr>
            <p:spPr>
              <a:xfrm>
                <a:off x="2481650" y="4101900"/>
                <a:ext cx="25" cy="25"/>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0"/>
              <p:cNvSpPr/>
              <p:nvPr/>
            </p:nvSpPr>
            <p:spPr>
              <a:xfrm>
                <a:off x="2481100" y="4101350"/>
                <a:ext cx="575" cy="575"/>
              </a:xfrm>
              <a:custGeom>
                <a:avLst/>
                <a:gdLst/>
                <a:ahLst/>
                <a:cxnLst/>
                <a:rect l="l" t="t" r="r" b="b"/>
                <a:pathLst>
                  <a:path w="23" h="23" fill="none" extrusionOk="0">
                    <a:moveTo>
                      <a:pt x="1" y="1"/>
                    </a:moveTo>
                    <a:lnTo>
                      <a:pt x="1" y="1"/>
                    </a:lnTo>
                    <a:lnTo>
                      <a:pt x="23" y="23"/>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0"/>
              <p:cNvSpPr/>
              <p:nvPr/>
            </p:nvSpPr>
            <p:spPr>
              <a:xfrm>
                <a:off x="2481100" y="4101350"/>
                <a:ext cx="575" cy="575"/>
              </a:xfrm>
              <a:custGeom>
                <a:avLst/>
                <a:gdLst/>
                <a:ahLst/>
                <a:cxnLst/>
                <a:rect l="l" t="t" r="r" b="b"/>
                <a:pathLst>
                  <a:path w="23" h="23" fill="none" extrusionOk="0">
                    <a:moveTo>
                      <a:pt x="1" y="1"/>
                    </a:moveTo>
                    <a:lnTo>
                      <a:pt x="1" y="1"/>
                    </a:lnTo>
                    <a:lnTo>
                      <a:pt x="23" y="23"/>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0"/>
              <p:cNvSpPr/>
              <p:nvPr/>
            </p:nvSpPr>
            <p:spPr>
              <a:xfrm>
                <a:off x="3116425" y="4665475"/>
                <a:ext cx="16025" cy="3875"/>
              </a:xfrm>
              <a:custGeom>
                <a:avLst/>
                <a:gdLst/>
                <a:ahLst/>
                <a:cxnLst/>
                <a:rect l="l" t="t" r="r" b="b"/>
                <a:pathLst>
                  <a:path w="641" h="155" fill="none" extrusionOk="0">
                    <a:moveTo>
                      <a:pt x="641" y="155"/>
                    </a:moveTo>
                    <a:lnTo>
                      <a:pt x="641" y="155"/>
                    </a:lnTo>
                    <a:lnTo>
                      <a:pt x="1" y="0"/>
                    </a:lnTo>
                    <a:lnTo>
                      <a:pt x="1" y="0"/>
                    </a:lnTo>
                    <a:lnTo>
                      <a:pt x="398" y="44"/>
                    </a:lnTo>
                    <a:lnTo>
                      <a:pt x="398" y="44"/>
                    </a:lnTo>
                    <a:lnTo>
                      <a:pt x="641" y="155"/>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0"/>
              <p:cNvSpPr/>
              <p:nvPr/>
            </p:nvSpPr>
            <p:spPr>
              <a:xfrm>
                <a:off x="2802900" y="4477250"/>
                <a:ext cx="162300" cy="98275"/>
              </a:xfrm>
              <a:custGeom>
                <a:avLst/>
                <a:gdLst/>
                <a:ahLst/>
                <a:cxnLst/>
                <a:rect l="l" t="t" r="r" b="b"/>
                <a:pathLst>
                  <a:path w="6492" h="3931" fill="none" extrusionOk="0">
                    <a:moveTo>
                      <a:pt x="1789" y="1126"/>
                    </a:moveTo>
                    <a:lnTo>
                      <a:pt x="1789" y="1126"/>
                    </a:lnTo>
                    <a:lnTo>
                      <a:pt x="884" y="574"/>
                    </a:lnTo>
                    <a:lnTo>
                      <a:pt x="442" y="287"/>
                    </a:lnTo>
                    <a:lnTo>
                      <a:pt x="1" y="0"/>
                    </a:lnTo>
                    <a:lnTo>
                      <a:pt x="1" y="0"/>
                    </a:lnTo>
                    <a:lnTo>
                      <a:pt x="663" y="331"/>
                    </a:lnTo>
                    <a:lnTo>
                      <a:pt x="1016" y="508"/>
                    </a:lnTo>
                    <a:lnTo>
                      <a:pt x="1326" y="707"/>
                    </a:lnTo>
                    <a:lnTo>
                      <a:pt x="1326" y="707"/>
                    </a:lnTo>
                    <a:lnTo>
                      <a:pt x="2032" y="1170"/>
                    </a:lnTo>
                    <a:lnTo>
                      <a:pt x="2739" y="1612"/>
                    </a:lnTo>
                    <a:lnTo>
                      <a:pt x="3026" y="1789"/>
                    </a:lnTo>
                    <a:lnTo>
                      <a:pt x="2871" y="1700"/>
                    </a:lnTo>
                    <a:lnTo>
                      <a:pt x="2871" y="1700"/>
                    </a:lnTo>
                    <a:lnTo>
                      <a:pt x="3776" y="2274"/>
                    </a:lnTo>
                    <a:lnTo>
                      <a:pt x="4682" y="2848"/>
                    </a:lnTo>
                    <a:lnTo>
                      <a:pt x="4682" y="2848"/>
                    </a:lnTo>
                    <a:lnTo>
                      <a:pt x="6492" y="3930"/>
                    </a:lnTo>
                    <a:lnTo>
                      <a:pt x="6492" y="3930"/>
                    </a:lnTo>
                    <a:lnTo>
                      <a:pt x="5145" y="3246"/>
                    </a:lnTo>
                    <a:lnTo>
                      <a:pt x="3798" y="2495"/>
                    </a:lnTo>
                    <a:lnTo>
                      <a:pt x="2518" y="1745"/>
                    </a:lnTo>
                    <a:lnTo>
                      <a:pt x="1878" y="1325"/>
                    </a:lnTo>
                    <a:lnTo>
                      <a:pt x="1237" y="928"/>
                    </a:lnTo>
                    <a:lnTo>
                      <a:pt x="1237" y="928"/>
                    </a:lnTo>
                    <a:lnTo>
                      <a:pt x="1502" y="994"/>
                    </a:lnTo>
                    <a:lnTo>
                      <a:pt x="1789" y="1126"/>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0"/>
              <p:cNvSpPr/>
              <p:nvPr/>
            </p:nvSpPr>
            <p:spPr>
              <a:xfrm>
                <a:off x="2677600" y="4449100"/>
                <a:ext cx="37575" cy="34800"/>
              </a:xfrm>
              <a:custGeom>
                <a:avLst/>
                <a:gdLst/>
                <a:ahLst/>
                <a:cxnLst/>
                <a:rect l="l" t="t" r="r" b="b"/>
                <a:pathLst>
                  <a:path w="1503" h="1392" fill="none" extrusionOk="0">
                    <a:moveTo>
                      <a:pt x="1502" y="1391"/>
                    </a:moveTo>
                    <a:lnTo>
                      <a:pt x="1502" y="1391"/>
                    </a:lnTo>
                    <a:lnTo>
                      <a:pt x="752" y="707"/>
                    </a:lnTo>
                    <a:lnTo>
                      <a:pt x="1" y="0"/>
                    </a:lnTo>
                    <a:lnTo>
                      <a:pt x="1" y="0"/>
                    </a:lnTo>
                    <a:lnTo>
                      <a:pt x="420" y="331"/>
                    </a:lnTo>
                    <a:lnTo>
                      <a:pt x="840" y="641"/>
                    </a:lnTo>
                    <a:lnTo>
                      <a:pt x="1017" y="795"/>
                    </a:lnTo>
                    <a:lnTo>
                      <a:pt x="1193" y="972"/>
                    </a:lnTo>
                    <a:lnTo>
                      <a:pt x="1348" y="1170"/>
                    </a:lnTo>
                    <a:lnTo>
                      <a:pt x="1502" y="139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0"/>
              <p:cNvSpPr/>
              <p:nvPr/>
            </p:nvSpPr>
            <p:spPr>
              <a:xfrm>
                <a:off x="2670975" y="4372925"/>
                <a:ext cx="131950" cy="104350"/>
              </a:xfrm>
              <a:custGeom>
                <a:avLst/>
                <a:gdLst/>
                <a:ahLst/>
                <a:cxnLst/>
                <a:rect l="l" t="t" r="r" b="b"/>
                <a:pathLst>
                  <a:path w="5278" h="4174" fill="none" extrusionOk="0">
                    <a:moveTo>
                      <a:pt x="310" y="221"/>
                    </a:moveTo>
                    <a:lnTo>
                      <a:pt x="310" y="221"/>
                    </a:lnTo>
                    <a:lnTo>
                      <a:pt x="45" y="0"/>
                    </a:lnTo>
                    <a:lnTo>
                      <a:pt x="45" y="0"/>
                    </a:lnTo>
                    <a:lnTo>
                      <a:pt x="354" y="221"/>
                    </a:lnTo>
                    <a:lnTo>
                      <a:pt x="354" y="221"/>
                    </a:lnTo>
                    <a:lnTo>
                      <a:pt x="420" y="243"/>
                    </a:lnTo>
                    <a:lnTo>
                      <a:pt x="465" y="265"/>
                    </a:lnTo>
                    <a:lnTo>
                      <a:pt x="531" y="332"/>
                    </a:lnTo>
                    <a:lnTo>
                      <a:pt x="597" y="398"/>
                    </a:lnTo>
                    <a:lnTo>
                      <a:pt x="597" y="398"/>
                    </a:lnTo>
                    <a:lnTo>
                      <a:pt x="1259" y="884"/>
                    </a:lnTo>
                    <a:lnTo>
                      <a:pt x="1524" y="1104"/>
                    </a:lnTo>
                    <a:lnTo>
                      <a:pt x="1767" y="1325"/>
                    </a:lnTo>
                    <a:lnTo>
                      <a:pt x="1767" y="1325"/>
                    </a:lnTo>
                    <a:lnTo>
                      <a:pt x="2165" y="1700"/>
                    </a:lnTo>
                    <a:lnTo>
                      <a:pt x="2584" y="2054"/>
                    </a:lnTo>
                    <a:lnTo>
                      <a:pt x="3004" y="2385"/>
                    </a:lnTo>
                    <a:lnTo>
                      <a:pt x="3445" y="2694"/>
                    </a:lnTo>
                    <a:lnTo>
                      <a:pt x="4306" y="3290"/>
                    </a:lnTo>
                    <a:lnTo>
                      <a:pt x="4704" y="3577"/>
                    </a:lnTo>
                    <a:lnTo>
                      <a:pt x="5079" y="3886"/>
                    </a:lnTo>
                    <a:lnTo>
                      <a:pt x="5079" y="3886"/>
                    </a:lnTo>
                    <a:lnTo>
                      <a:pt x="5167" y="3975"/>
                    </a:lnTo>
                    <a:lnTo>
                      <a:pt x="5212" y="4019"/>
                    </a:lnTo>
                    <a:lnTo>
                      <a:pt x="5212" y="4063"/>
                    </a:lnTo>
                    <a:lnTo>
                      <a:pt x="5189" y="4063"/>
                    </a:lnTo>
                    <a:lnTo>
                      <a:pt x="5189" y="4063"/>
                    </a:lnTo>
                    <a:lnTo>
                      <a:pt x="5057" y="4041"/>
                    </a:lnTo>
                    <a:lnTo>
                      <a:pt x="5057" y="4041"/>
                    </a:lnTo>
                    <a:lnTo>
                      <a:pt x="5278" y="4173"/>
                    </a:lnTo>
                    <a:lnTo>
                      <a:pt x="4682" y="3908"/>
                    </a:lnTo>
                    <a:lnTo>
                      <a:pt x="4682" y="3908"/>
                    </a:lnTo>
                    <a:lnTo>
                      <a:pt x="5057" y="4041"/>
                    </a:lnTo>
                    <a:lnTo>
                      <a:pt x="5057" y="4041"/>
                    </a:lnTo>
                    <a:lnTo>
                      <a:pt x="4395" y="3577"/>
                    </a:lnTo>
                    <a:lnTo>
                      <a:pt x="3732" y="3113"/>
                    </a:lnTo>
                    <a:lnTo>
                      <a:pt x="3070" y="2628"/>
                    </a:lnTo>
                    <a:lnTo>
                      <a:pt x="2430" y="2120"/>
                    </a:lnTo>
                    <a:lnTo>
                      <a:pt x="1193" y="1104"/>
                    </a:lnTo>
                    <a:lnTo>
                      <a:pt x="1" y="89"/>
                    </a:lnTo>
                    <a:lnTo>
                      <a:pt x="1" y="89"/>
                    </a:lnTo>
                    <a:lnTo>
                      <a:pt x="89" y="133"/>
                    </a:lnTo>
                    <a:lnTo>
                      <a:pt x="178" y="177"/>
                    </a:lnTo>
                    <a:lnTo>
                      <a:pt x="310" y="22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0"/>
              <p:cNvSpPr/>
              <p:nvPr/>
            </p:nvSpPr>
            <p:spPr>
              <a:xfrm>
                <a:off x="2654425" y="4359125"/>
                <a:ext cx="17700" cy="13825"/>
              </a:xfrm>
              <a:custGeom>
                <a:avLst/>
                <a:gdLst/>
                <a:ahLst/>
                <a:cxnLst/>
                <a:rect l="l" t="t" r="r" b="b"/>
                <a:pathLst>
                  <a:path w="708" h="553" fill="none" extrusionOk="0">
                    <a:moveTo>
                      <a:pt x="707" y="552"/>
                    </a:moveTo>
                    <a:lnTo>
                      <a:pt x="707" y="552"/>
                    </a:lnTo>
                    <a:lnTo>
                      <a:pt x="354" y="287"/>
                    </a:lnTo>
                    <a:lnTo>
                      <a:pt x="1" y="0"/>
                    </a:lnTo>
                    <a:lnTo>
                      <a:pt x="1" y="0"/>
                    </a:lnTo>
                    <a:lnTo>
                      <a:pt x="354" y="265"/>
                    </a:lnTo>
                    <a:lnTo>
                      <a:pt x="707" y="55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0"/>
              <p:cNvSpPr/>
              <p:nvPr/>
            </p:nvSpPr>
            <p:spPr>
              <a:xfrm>
                <a:off x="2417075" y="4056650"/>
                <a:ext cx="929000" cy="654100"/>
              </a:xfrm>
              <a:custGeom>
                <a:avLst/>
                <a:gdLst/>
                <a:ahLst/>
                <a:cxnLst/>
                <a:rect l="l" t="t" r="r" b="b"/>
                <a:pathLst>
                  <a:path w="37160" h="26164" fill="none" extrusionOk="0">
                    <a:moveTo>
                      <a:pt x="2187" y="0"/>
                    </a:moveTo>
                    <a:lnTo>
                      <a:pt x="2187" y="0"/>
                    </a:lnTo>
                    <a:lnTo>
                      <a:pt x="1966" y="22"/>
                    </a:lnTo>
                    <a:lnTo>
                      <a:pt x="1966" y="22"/>
                    </a:lnTo>
                    <a:lnTo>
                      <a:pt x="1745" y="66"/>
                    </a:lnTo>
                    <a:lnTo>
                      <a:pt x="1502" y="155"/>
                    </a:lnTo>
                    <a:lnTo>
                      <a:pt x="1259" y="287"/>
                    </a:lnTo>
                    <a:lnTo>
                      <a:pt x="1016" y="464"/>
                    </a:lnTo>
                    <a:lnTo>
                      <a:pt x="1016" y="464"/>
                    </a:lnTo>
                    <a:lnTo>
                      <a:pt x="862" y="596"/>
                    </a:lnTo>
                    <a:lnTo>
                      <a:pt x="707" y="751"/>
                    </a:lnTo>
                    <a:lnTo>
                      <a:pt x="575" y="905"/>
                    </a:lnTo>
                    <a:lnTo>
                      <a:pt x="464" y="1082"/>
                    </a:lnTo>
                    <a:lnTo>
                      <a:pt x="464" y="1082"/>
                    </a:lnTo>
                    <a:lnTo>
                      <a:pt x="354" y="1259"/>
                    </a:lnTo>
                    <a:lnTo>
                      <a:pt x="266" y="1457"/>
                    </a:lnTo>
                    <a:lnTo>
                      <a:pt x="177" y="1656"/>
                    </a:lnTo>
                    <a:lnTo>
                      <a:pt x="111" y="1855"/>
                    </a:lnTo>
                    <a:lnTo>
                      <a:pt x="111" y="1855"/>
                    </a:lnTo>
                    <a:lnTo>
                      <a:pt x="67" y="2076"/>
                    </a:lnTo>
                    <a:lnTo>
                      <a:pt x="23" y="2296"/>
                    </a:lnTo>
                    <a:lnTo>
                      <a:pt x="23" y="2319"/>
                    </a:lnTo>
                    <a:lnTo>
                      <a:pt x="23" y="2319"/>
                    </a:lnTo>
                    <a:lnTo>
                      <a:pt x="23" y="2341"/>
                    </a:lnTo>
                    <a:lnTo>
                      <a:pt x="23" y="2385"/>
                    </a:lnTo>
                    <a:lnTo>
                      <a:pt x="23" y="2385"/>
                    </a:lnTo>
                    <a:lnTo>
                      <a:pt x="23" y="2429"/>
                    </a:lnTo>
                    <a:lnTo>
                      <a:pt x="23" y="2495"/>
                    </a:lnTo>
                    <a:lnTo>
                      <a:pt x="23" y="2495"/>
                    </a:lnTo>
                    <a:lnTo>
                      <a:pt x="1" y="2561"/>
                    </a:lnTo>
                    <a:lnTo>
                      <a:pt x="1" y="2694"/>
                    </a:lnTo>
                    <a:lnTo>
                      <a:pt x="1" y="2694"/>
                    </a:lnTo>
                    <a:lnTo>
                      <a:pt x="23" y="2915"/>
                    </a:lnTo>
                    <a:lnTo>
                      <a:pt x="23" y="3091"/>
                    </a:lnTo>
                    <a:lnTo>
                      <a:pt x="23" y="3091"/>
                    </a:lnTo>
                    <a:lnTo>
                      <a:pt x="89" y="3489"/>
                    </a:lnTo>
                    <a:lnTo>
                      <a:pt x="89" y="3489"/>
                    </a:lnTo>
                    <a:lnTo>
                      <a:pt x="199" y="3820"/>
                    </a:lnTo>
                    <a:lnTo>
                      <a:pt x="332" y="4129"/>
                    </a:lnTo>
                    <a:lnTo>
                      <a:pt x="619" y="4681"/>
                    </a:lnTo>
                    <a:lnTo>
                      <a:pt x="619" y="4681"/>
                    </a:lnTo>
                    <a:lnTo>
                      <a:pt x="884" y="5189"/>
                    </a:lnTo>
                    <a:lnTo>
                      <a:pt x="994" y="5432"/>
                    </a:lnTo>
                    <a:lnTo>
                      <a:pt x="1083" y="5697"/>
                    </a:lnTo>
                    <a:lnTo>
                      <a:pt x="1083" y="5697"/>
                    </a:lnTo>
                    <a:lnTo>
                      <a:pt x="1171" y="5851"/>
                    </a:lnTo>
                    <a:lnTo>
                      <a:pt x="1171" y="5851"/>
                    </a:lnTo>
                    <a:lnTo>
                      <a:pt x="1325" y="5984"/>
                    </a:lnTo>
                    <a:lnTo>
                      <a:pt x="1414" y="6050"/>
                    </a:lnTo>
                    <a:lnTo>
                      <a:pt x="1480" y="6116"/>
                    </a:lnTo>
                    <a:lnTo>
                      <a:pt x="1480" y="6116"/>
                    </a:lnTo>
                    <a:lnTo>
                      <a:pt x="1657" y="6425"/>
                    </a:lnTo>
                    <a:lnTo>
                      <a:pt x="1789" y="6690"/>
                    </a:lnTo>
                    <a:lnTo>
                      <a:pt x="1855" y="6823"/>
                    </a:lnTo>
                    <a:lnTo>
                      <a:pt x="1944" y="6933"/>
                    </a:lnTo>
                    <a:lnTo>
                      <a:pt x="2054" y="7088"/>
                    </a:lnTo>
                    <a:lnTo>
                      <a:pt x="2209" y="7242"/>
                    </a:lnTo>
                    <a:lnTo>
                      <a:pt x="2209" y="7242"/>
                    </a:lnTo>
                    <a:lnTo>
                      <a:pt x="2164" y="7242"/>
                    </a:lnTo>
                    <a:lnTo>
                      <a:pt x="2164" y="7242"/>
                    </a:lnTo>
                    <a:lnTo>
                      <a:pt x="2120" y="7242"/>
                    </a:lnTo>
                    <a:lnTo>
                      <a:pt x="2120" y="7242"/>
                    </a:lnTo>
                    <a:lnTo>
                      <a:pt x="2231" y="7352"/>
                    </a:lnTo>
                    <a:lnTo>
                      <a:pt x="2363" y="7507"/>
                    </a:lnTo>
                    <a:lnTo>
                      <a:pt x="2474" y="7639"/>
                    </a:lnTo>
                    <a:lnTo>
                      <a:pt x="2628" y="7750"/>
                    </a:lnTo>
                    <a:lnTo>
                      <a:pt x="2628" y="7750"/>
                    </a:lnTo>
                    <a:lnTo>
                      <a:pt x="2562" y="7838"/>
                    </a:lnTo>
                    <a:lnTo>
                      <a:pt x="2540" y="7927"/>
                    </a:lnTo>
                    <a:lnTo>
                      <a:pt x="2540" y="7927"/>
                    </a:lnTo>
                    <a:lnTo>
                      <a:pt x="3158" y="8788"/>
                    </a:lnTo>
                    <a:lnTo>
                      <a:pt x="3798" y="9627"/>
                    </a:lnTo>
                    <a:lnTo>
                      <a:pt x="4483" y="10466"/>
                    </a:lnTo>
                    <a:lnTo>
                      <a:pt x="5211" y="11282"/>
                    </a:lnTo>
                    <a:lnTo>
                      <a:pt x="5211" y="11282"/>
                    </a:lnTo>
                    <a:lnTo>
                      <a:pt x="6072" y="12210"/>
                    </a:lnTo>
                    <a:lnTo>
                      <a:pt x="6072" y="12210"/>
                    </a:lnTo>
                    <a:lnTo>
                      <a:pt x="6470" y="12585"/>
                    </a:lnTo>
                    <a:lnTo>
                      <a:pt x="6470" y="12585"/>
                    </a:lnTo>
                    <a:lnTo>
                      <a:pt x="6889" y="12983"/>
                    </a:lnTo>
                    <a:lnTo>
                      <a:pt x="6889" y="12983"/>
                    </a:lnTo>
                    <a:lnTo>
                      <a:pt x="7000" y="13049"/>
                    </a:lnTo>
                    <a:lnTo>
                      <a:pt x="7110" y="13093"/>
                    </a:lnTo>
                    <a:lnTo>
                      <a:pt x="7309" y="13159"/>
                    </a:lnTo>
                    <a:lnTo>
                      <a:pt x="7309" y="13159"/>
                    </a:lnTo>
                    <a:lnTo>
                      <a:pt x="7795" y="13755"/>
                    </a:lnTo>
                    <a:lnTo>
                      <a:pt x="7795" y="13755"/>
                    </a:lnTo>
                    <a:lnTo>
                      <a:pt x="8037" y="14042"/>
                    </a:lnTo>
                    <a:lnTo>
                      <a:pt x="8324" y="14351"/>
                    </a:lnTo>
                    <a:lnTo>
                      <a:pt x="8324" y="14351"/>
                    </a:lnTo>
                    <a:lnTo>
                      <a:pt x="8501" y="14462"/>
                    </a:lnTo>
                    <a:lnTo>
                      <a:pt x="8611" y="14528"/>
                    </a:lnTo>
                    <a:lnTo>
                      <a:pt x="8744" y="14572"/>
                    </a:lnTo>
                    <a:lnTo>
                      <a:pt x="8744" y="14572"/>
                    </a:lnTo>
                    <a:lnTo>
                      <a:pt x="8921" y="14903"/>
                    </a:lnTo>
                    <a:lnTo>
                      <a:pt x="8921" y="14903"/>
                    </a:lnTo>
                    <a:lnTo>
                      <a:pt x="9737" y="15588"/>
                    </a:lnTo>
                    <a:lnTo>
                      <a:pt x="10576" y="16272"/>
                    </a:lnTo>
                    <a:lnTo>
                      <a:pt x="10576" y="16250"/>
                    </a:lnTo>
                    <a:lnTo>
                      <a:pt x="10576" y="16250"/>
                    </a:lnTo>
                    <a:lnTo>
                      <a:pt x="11217" y="16736"/>
                    </a:lnTo>
                    <a:lnTo>
                      <a:pt x="11901" y="17266"/>
                    </a:lnTo>
                    <a:lnTo>
                      <a:pt x="12586" y="17796"/>
                    </a:lnTo>
                    <a:lnTo>
                      <a:pt x="12939" y="18017"/>
                    </a:lnTo>
                    <a:lnTo>
                      <a:pt x="13248" y="18237"/>
                    </a:lnTo>
                    <a:lnTo>
                      <a:pt x="13248" y="18237"/>
                    </a:lnTo>
                    <a:lnTo>
                      <a:pt x="13248" y="18237"/>
                    </a:lnTo>
                    <a:lnTo>
                      <a:pt x="13248" y="18237"/>
                    </a:lnTo>
                    <a:lnTo>
                      <a:pt x="13358" y="18259"/>
                    </a:lnTo>
                    <a:lnTo>
                      <a:pt x="13358" y="18259"/>
                    </a:lnTo>
                    <a:lnTo>
                      <a:pt x="13270" y="18237"/>
                    </a:lnTo>
                    <a:lnTo>
                      <a:pt x="13270" y="18237"/>
                    </a:lnTo>
                    <a:lnTo>
                      <a:pt x="13270" y="18237"/>
                    </a:lnTo>
                    <a:lnTo>
                      <a:pt x="13491" y="18370"/>
                    </a:lnTo>
                    <a:lnTo>
                      <a:pt x="13712" y="18480"/>
                    </a:lnTo>
                    <a:lnTo>
                      <a:pt x="13712" y="18480"/>
                    </a:lnTo>
                    <a:lnTo>
                      <a:pt x="13955" y="18569"/>
                    </a:lnTo>
                    <a:lnTo>
                      <a:pt x="14175" y="18635"/>
                    </a:lnTo>
                    <a:lnTo>
                      <a:pt x="14175" y="18635"/>
                    </a:lnTo>
                    <a:lnTo>
                      <a:pt x="14308" y="18811"/>
                    </a:lnTo>
                    <a:lnTo>
                      <a:pt x="14462" y="18988"/>
                    </a:lnTo>
                    <a:lnTo>
                      <a:pt x="14617" y="19165"/>
                    </a:lnTo>
                    <a:lnTo>
                      <a:pt x="14794" y="19341"/>
                    </a:lnTo>
                    <a:lnTo>
                      <a:pt x="14794" y="19341"/>
                    </a:lnTo>
                    <a:lnTo>
                      <a:pt x="15787" y="20026"/>
                    </a:lnTo>
                    <a:lnTo>
                      <a:pt x="16825" y="20688"/>
                    </a:lnTo>
                    <a:lnTo>
                      <a:pt x="16825" y="20688"/>
                    </a:lnTo>
                    <a:lnTo>
                      <a:pt x="16869" y="20666"/>
                    </a:lnTo>
                    <a:lnTo>
                      <a:pt x="16869" y="20644"/>
                    </a:lnTo>
                    <a:lnTo>
                      <a:pt x="16891" y="20556"/>
                    </a:lnTo>
                    <a:lnTo>
                      <a:pt x="16891" y="20556"/>
                    </a:lnTo>
                    <a:lnTo>
                      <a:pt x="17311" y="20909"/>
                    </a:lnTo>
                    <a:lnTo>
                      <a:pt x="17730" y="21262"/>
                    </a:lnTo>
                    <a:lnTo>
                      <a:pt x="17730" y="21262"/>
                    </a:lnTo>
                    <a:lnTo>
                      <a:pt x="18547" y="21792"/>
                    </a:lnTo>
                    <a:lnTo>
                      <a:pt x="19386" y="22322"/>
                    </a:lnTo>
                    <a:lnTo>
                      <a:pt x="19386" y="22322"/>
                    </a:lnTo>
                    <a:lnTo>
                      <a:pt x="19607" y="22388"/>
                    </a:lnTo>
                    <a:lnTo>
                      <a:pt x="19850" y="22454"/>
                    </a:lnTo>
                    <a:lnTo>
                      <a:pt x="19850" y="22454"/>
                    </a:lnTo>
                    <a:lnTo>
                      <a:pt x="19938" y="22609"/>
                    </a:lnTo>
                    <a:lnTo>
                      <a:pt x="20070" y="22741"/>
                    </a:lnTo>
                    <a:lnTo>
                      <a:pt x="20070" y="22741"/>
                    </a:lnTo>
                    <a:lnTo>
                      <a:pt x="20689" y="23139"/>
                    </a:lnTo>
                    <a:lnTo>
                      <a:pt x="20689" y="23139"/>
                    </a:lnTo>
                    <a:lnTo>
                      <a:pt x="21218" y="23448"/>
                    </a:lnTo>
                    <a:lnTo>
                      <a:pt x="21881" y="23801"/>
                    </a:lnTo>
                    <a:lnTo>
                      <a:pt x="21881" y="23801"/>
                    </a:lnTo>
                    <a:lnTo>
                      <a:pt x="23493" y="24596"/>
                    </a:lnTo>
                    <a:lnTo>
                      <a:pt x="23493" y="24596"/>
                    </a:lnTo>
                    <a:lnTo>
                      <a:pt x="23647" y="24596"/>
                    </a:lnTo>
                    <a:lnTo>
                      <a:pt x="23691" y="24596"/>
                    </a:lnTo>
                    <a:lnTo>
                      <a:pt x="23735" y="24618"/>
                    </a:lnTo>
                    <a:lnTo>
                      <a:pt x="23735" y="24618"/>
                    </a:lnTo>
                    <a:lnTo>
                      <a:pt x="24663" y="25104"/>
                    </a:lnTo>
                    <a:lnTo>
                      <a:pt x="24663" y="25104"/>
                    </a:lnTo>
                    <a:lnTo>
                      <a:pt x="25458" y="25435"/>
                    </a:lnTo>
                    <a:lnTo>
                      <a:pt x="26186" y="25722"/>
                    </a:lnTo>
                    <a:lnTo>
                      <a:pt x="26826" y="25965"/>
                    </a:lnTo>
                    <a:lnTo>
                      <a:pt x="27334" y="26142"/>
                    </a:lnTo>
                    <a:lnTo>
                      <a:pt x="27334" y="26142"/>
                    </a:lnTo>
                    <a:lnTo>
                      <a:pt x="27423" y="26164"/>
                    </a:lnTo>
                    <a:lnTo>
                      <a:pt x="27423" y="26164"/>
                    </a:lnTo>
                    <a:lnTo>
                      <a:pt x="27489" y="26142"/>
                    </a:lnTo>
                    <a:lnTo>
                      <a:pt x="27489" y="26119"/>
                    </a:lnTo>
                    <a:lnTo>
                      <a:pt x="27489" y="26053"/>
                    </a:lnTo>
                    <a:lnTo>
                      <a:pt x="27445" y="25965"/>
                    </a:lnTo>
                    <a:lnTo>
                      <a:pt x="27290" y="25766"/>
                    </a:lnTo>
                    <a:lnTo>
                      <a:pt x="27091" y="25545"/>
                    </a:lnTo>
                    <a:lnTo>
                      <a:pt x="27091" y="25545"/>
                    </a:lnTo>
                    <a:lnTo>
                      <a:pt x="26849" y="25258"/>
                    </a:lnTo>
                    <a:lnTo>
                      <a:pt x="26628" y="24993"/>
                    </a:lnTo>
                    <a:lnTo>
                      <a:pt x="26495" y="24817"/>
                    </a:lnTo>
                    <a:lnTo>
                      <a:pt x="26473" y="24751"/>
                    </a:lnTo>
                    <a:lnTo>
                      <a:pt x="26473" y="24728"/>
                    </a:lnTo>
                    <a:lnTo>
                      <a:pt x="26495" y="24706"/>
                    </a:lnTo>
                    <a:lnTo>
                      <a:pt x="26495" y="24706"/>
                    </a:lnTo>
                    <a:lnTo>
                      <a:pt x="26694" y="24662"/>
                    </a:lnTo>
                    <a:lnTo>
                      <a:pt x="26915" y="24662"/>
                    </a:lnTo>
                    <a:lnTo>
                      <a:pt x="26915" y="24662"/>
                    </a:lnTo>
                    <a:lnTo>
                      <a:pt x="27091" y="24662"/>
                    </a:lnTo>
                    <a:lnTo>
                      <a:pt x="27268" y="24684"/>
                    </a:lnTo>
                    <a:lnTo>
                      <a:pt x="27643" y="24773"/>
                    </a:lnTo>
                    <a:lnTo>
                      <a:pt x="28041" y="24883"/>
                    </a:lnTo>
                    <a:lnTo>
                      <a:pt x="28482" y="25038"/>
                    </a:lnTo>
                    <a:lnTo>
                      <a:pt x="29454" y="25391"/>
                    </a:lnTo>
                    <a:lnTo>
                      <a:pt x="30006" y="25567"/>
                    </a:lnTo>
                    <a:lnTo>
                      <a:pt x="30624" y="25722"/>
                    </a:lnTo>
                    <a:lnTo>
                      <a:pt x="30624" y="25722"/>
                    </a:lnTo>
                    <a:lnTo>
                      <a:pt x="30756" y="25766"/>
                    </a:lnTo>
                    <a:lnTo>
                      <a:pt x="30756" y="25766"/>
                    </a:lnTo>
                    <a:lnTo>
                      <a:pt x="30779" y="25744"/>
                    </a:lnTo>
                    <a:lnTo>
                      <a:pt x="30779" y="25744"/>
                    </a:lnTo>
                    <a:lnTo>
                      <a:pt x="30756" y="25700"/>
                    </a:lnTo>
                    <a:lnTo>
                      <a:pt x="30602" y="25590"/>
                    </a:lnTo>
                    <a:lnTo>
                      <a:pt x="30403" y="25457"/>
                    </a:lnTo>
                    <a:lnTo>
                      <a:pt x="30337" y="25413"/>
                    </a:lnTo>
                    <a:lnTo>
                      <a:pt x="30337" y="25347"/>
                    </a:lnTo>
                    <a:lnTo>
                      <a:pt x="30337" y="25347"/>
                    </a:lnTo>
                    <a:lnTo>
                      <a:pt x="30492" y="25325"/>
                    </a:lnTo>
                    <a:lnTo>
                      <a:pt x="30668" y="25325"/>
                    </a:lnTo>
                    <a:lnTo>
                      <a:pt x="30668" y="25325"/>
                    </a:lnTo>
                    <a:lnTo>
                      <a:pt x="30580" y="25280"/>
                    </a:lnTo>
                    <a:lnTo>
                      <a:pt x="30580" y="25280"/>
                    </a:lnTo>
                    <a:lnTo>
                      <a:pt x="30712" y="25325"/>
                    </a:lnTo>
                    <a:lnTo>
                      <a:pt x="30712" y="25325"/>
                    </a:lnTo>
                    <a:lnTo>
                      <a:pt x="31021" y="25325"/>
                    </a:lnTo>
                    <a:lnTo>
                      <a:pt x="31331" y="25369"/>
                    </a:lnTo>
                    <a:lnTo>
                      <a:pt x="31662" y="25391"/>
                    </a:lnTo>
                    <a:lnTo>
                      <a:pt x="31971" y="25413"/>
                    </a:lnTo>
                    <a:lnTo>
                      <a:pt x="31971" y="25413"/>
                    </a:lnTo>
                    <a:lnTo>
                      <a:pt x="30028" y="24508"/>
                    </a:lnTo>
                    <a:lnTo>
                      <a:pt x="28085" y="23647"/>
                    </a:lnTo>
                    <a:lnTo>
                      <a:pt x="26120" y="22763"/>
                    </a:lnTo>
                    <a:lnTo>
                      <a:pt x="24177" y="21858"/>
                    </a:lnTo>
                    <a:lnTo>
                      <a:pt x="24177" y="21858"/>
                    </a:lnTo>
                    <a:lnTo>
                      <a:pt x="24884" y="22256"/>
                    </a:lnTo>
                    <a:lnTo>
                      <a:pt x="25568" y="22653"/>
                    </a:lnTo>
                    <a:lnTo>
                      <a:pt x="25568" y="22653"/>
                    </a:lnTo>
                    <a:lnTo>
                      <a:pt x="26230" y="23051"/>
                    </a:lnTo>
                    <a:lnTo>
                      <a:pt x="26893" y="23470"/>
                    </a:lnTo>
                    <a:lnTo>
                      <a:pt x="26893" y="23470"/>
                    </a:lnTo>
                    <a:lnTo>
                      <a:pt x="25634" y="22830"/>
                    </a:lnTo>
                    <a:lnTo>
                      <a:pt x="24376" y="22167"/>
                    </a:lnTo>
                    <a:lnTo>
                      <a:pt x="23139" y="21483"/>
                    </a:lnTo>
                    <a:lnTo>
                      <a:pt x="21925" y="20754"/>
                    </a:lnTo>
                    <a:lnTo>
                      <a:pt x="23029" y="21328"/>
                    </a:lnTo>
                    <a:lnTo>
                      <a:pt x="24177" y="21858"/>
                    </a:lnTo>
                    <a:lnTo>
                      <a:pt x="24177" y="21858"/>
                    </a:lnTo>
                    <a:lnTo>
                      <a:pt x="23161" y="21306"/>
                    </a:lnTo>
                    <a:lnTo>
                      <a:pt x="22168" y="20732"/>
                    </a:lnTo>
                    <a:lnTo>
                      <a:pt x="21174" y="20158"/>
                    </a:lnTo>
                    <a:lnTo>
                      <a:pt x="20203" y="19540"/>
                    </a:lnTo>
                    <a:lnTo>
                      <a:pt x="20203" y="19540"/>
                    </a:lnTo>
                    <a:lnTo>
                      <a:pt x="20931" y="19827"/>
                    </a:lnTo>
                    <a:lnTo>
                      <a:pt x="21660" y="20158"/>
                    </a:lnTo>
                    <a:lnTo>
                      <a:pt x="21660" y="20158"/>
                    </a:lnTo>
                    <a:lnTo>
                      <a:pt x="22389" y="20511"/>
                    </a:lnTo>
                    <a:lnTo>
                      <a:pt x="23139" y="20865"/>
                    </a:lnTo>
                    <a:lnTo>
                      <a:pt x="23139" y="20865"/>
                    </a:lnTo>
                    <a:lnTo>
                      <a:pt x="22190" y="20357"/>
                    </a:lnTo>
                    <a:lnTo>
                      <a:pt x="21241" y="19805"/>
                    </a:lnTo>
                    <a:lnTo>
                      <a:pt x="21241" y="19805"/>
                    </a:lnTo>
                    <a:lnTo>
                      <a:pt x="20578" y="19341"/>
                    </a:lnTo>
                    <a:lnTo>
                      <a:pt x="20291" y="19120"/>
                    </a:lnTo>
                    <a:lnTo>
                      <a:pt x="20070" y="18900"/>
                    </a:lnTo>
                    <a:lnTo>
                      <a:pt x="20070" y="18900"/>
                    </a:lnTo>
                    <a:lnTo>
                      <a:pt x="20490" y="19165"/>
                    </a:lnTo>
                    <a:lnTo>
                      <a:pt x="20909" y="19408"/>
                    </a:lnTo>
                    <a:lnTo>
                      <a:pt x="21307" y="19606"/>
                    </a:lnTo>
                    <a:lnTo>
                      <a:pt x="21682" y="19783"/>
                    </a:lnTo>
                    <a:lnTo>
                      <a:pt x="21682" y="19783"/>
                    </a:lnTo>
                    <a:lnTo>
                      <a:pt x="20137" y="18811"/>
                    </a:lnTo>
                    <a:lnTo>
                      <a:pt x="19364" y="18326"/>
                    </a:lnTo>
                    <a:lnTo>
                      <a:pt x="18591" y="17796"/>
                    </a:lnTo>
                    <a:lnTo>
                      <a:pt x="18591" y="17796"/>
                    </a:lnTo>
                    <a:lnTo>
                      <a:pt x="19011" y="18083"/>
                    </a:lnTo>
                    <a:lnTo>
                      <a:pt x="19452" y="18348"/>
                    </a:lnTo>
                    <a:lnTo>
                      <a:pt x="20379" y="18856"/>
                    </a:lnTo>
                    <a:lnTo>
                      <a:pt x="21285" y="19363"/>
                    </a:lnTo>
                    <a:lnTo>
                      <a:pt x="21726" y="19650"/>
                    </a:lnTo>
                    <a:lnTo>
                      <a:pt x="22146" y="19937"/>
                    </a:lnTo>
                    <a:lnTo>
                      <a:pt x="22146" y="19937"/>
                    </a:lnTo>
                    <a:lnTo>
                      <a:pt x="21925" y="19871"/>
                    </a:lnTo>
                    <a:lnTo>
                      <a:pt x="21682" y="19783"/>
                    </a:lnTo>
                    <a:lnTo>
                      <a:pt x="21682" y="19783"/>
                    </a:lnTo>
                    <a:lnTo>
                      <a:pt x="23117" y="20600"/>
                    </a:lnTo>
                    <a:lnTo>
                      <a:pt x="24552" y="21373"/>
                    </a:lnTo>
                    <a:lnTo>
                      <a:pt x="25987" y="22101"/>
                    </a:lnTo>
                    <a:lnTo>
                      <a:pt x="27445" y="22786"/>
                    </a:lnTo>
                    <a:lnTo>
                      <a:pt x="27445" y="22786"/>
                    </a:lnTo>
                    <a:lnTo>
                      <a:pt x="27268" y="22631"/>
                    </a:lnTo>
                    <a:lnTo>
                      <a:pt x="27069" y="22499"/>
                    </a:lnTo>
                    <a:lnTo>
                      <a:pt x="26628" y="22256"/>
                    </a:lnTo>
                    <a:lnTo>
                      <a:pt x="26164" y="22013"/>
                    </a:lnTo>
                    <a:lnTo>
                      <a:pt x="25656" y="21792"/>
                    </a:lnTo>
                    <a:lnTo>
                      <a:pt x="25148" y="21571"/>
                    </a:lnTo>
                    <a:lnTo>
                      <a:pt x="24641" y="21328"/>
                    </a:lnTo>
                    <a:lnTo>
                      <a:pt x="24177" y="21041"/>
                    </a:lnTo>
                    <a:lnTo>
                      <a:pt x="23956" y="20909"/>
                    </a:lnTo>
                    <a:lnTo>
                      <a:pt x="23758" y="20754"/>
                    </a:lnTo>
                    <a:lnTo>
                      <a:pt x="23758" y="20754"/>
                    </a:lnTo>
                    <a:lnTo>
                      <a:pt x="27003" y="22256"/>
                    </a:lnTo>
                    <a:lnTo>
                      <a:pt x="28659" y="23006"/>
                    </a:lnTo>
                    <a:lnTo>
                      <a:pt x="30337" y="23757"/>
                    </a:lnTo>
                    <a:lnTo>
                      <a:pt x="30337" y="23757"/>
                    </a:lnTo>
                    <a:lnTo>
                      <a:pt x="31176" y="24088"/>
                    </a:lnTo>
                    <a:lnTo>
                      <a:pt x="32037" y="24441"/>
                    </a:lnTo>
                    <a:lnTo>
                      <a:pt x="32898" y="24773"/>
                    </a:lnTo>
                    <a:lnTo>
                      <a:pt x="33737" y="25082"/>
                    </a:lnTo>
                    <a:lnTo>
                      <a:pt x="34598" y="25369"/>
                    </a:lnTo>
                    <a:lnTo>
                      <a:pt x="35459" y="25634"/>
                    </a:lnTo>
                    <a:lnTo>
                      <a:pt x="36298" y="25855"/>
                    </a:lnTo>
                    <a:lnTo>
                      <a:pt x="37159" y="26075"/>
                    </a:lnTo>
                    <a:lnTo>
                      <a:pt x="37159" y="26075"/>
                    </a:lnTo>
                    <a:lnTo>
                      <a:pt x="36033" y="25634"/>
                    </a:lnTo>
                    <a:lnTo>
                      <a:pt x="34907" y="25170"/>
                    </a:lnTo>
                    <a:lnTo>
                      <a:pt x="33803" y="24684"/>
                    </a:lnTo>
                    <a:lnTo>
                      <a:pt x="32699" y="24132"/>
                    </a:lnTo>
                    <a:lnTo>
                      <a:pt x="32699" y="24132"/>
                    </a:lnTo>
                    <a:lnTo>
                      <a:pt x="32898" y="24243"/>
                    </a:lnTo>
                    <a:lnTo>
                      <a:pt x="33119" y="24309"/>
                    </a:lnTo>
                    <a:lnTo>
                      <a:pt x="33605" y="24464"/>
                    </a:lnTo>
                    <a:lnTo>
                      <a:pt x="33605" y="24464"/>
                    </a:lnTo>
                    <a:lnTo>
                      <a:pt x="32810" y="24154"/>
                    </a:lnTo>
                    <a:lnTo>
                      <a:pt x="32037" y="23845"/>
                    </a:lnTo>
                    <a:lnTo>
                      <a:pt x="32037" y="23845"/>
                    </a:lnTo>
                    <a:lnTo>
                      <a:pt x="30469" y="23205"/>
                    </a:lnTo>
                    <a:lnTo>
                      <a:pt x="30492" y="23183"/>
                    </a:lnTo>
                    <a:lnTo>
                      <a:pt x="30492" y="23183"/>
                    </a:lnTo>
                    <a:lnTo>
                      <a:pt x="29586" y="22786"/>
                    </a:lnTo>
                    <a:lnTo>
                      <a:pt x="28681" y="22366"/>
                    </a:lnTo>
                    <a:lnTo>
                      <a:pt x="27798" y="21924"/>
                    </a:lnTo>
                    <a:lnTo>
                      <a:pt x="26937" y="21483"/>
                    </a:lnTo>
                    <a:lnTo>
                      <a:pt x="26076" y="20997"/>
                    </a:lnTo>
                    <a:lnTo>
                      <a:pt x="25237" y="20511"/>
                    </a:lnTo>
                    <a:lnTo>
                      <a:pt x="24420" y="20026"/>
                    </a:lnTo>
                    <a:lnTo>
                      <a:pt x="23603" y="19518"/>
                    </a:lnTo>
                    <a:lnTo>
                      <a:pt x="23603" y="19518"/>
                    </a:lnTo>
                    <a:lnTo>
                      <a:pt x="23780" y="19562"/>
                    </a:lnTo>
                    <a:lnTo>
                      <a:pt x="23956" y="19606"/>
                    </a:lnTo>
                    <a:lnTo>
                      <a:pt x="24111" y="19650"/>
                    </a:lnTo>
                    <a:lnTo>
                      <a:pt x="24265" y="19717"/>
                    </a:lnTo>
                    <a:lnTo>
                      <a:pt x="24530" y="19871"/>
                    </a:lnTo>
                    <a:lnTo>
                      <a:pt x="24773" y="20048"/>
                    </a:lnTo>
                    <a:lnTo>
                      <a:pt x="25193" y="20401"/>
                    </a:lnTo>
                    <a:lnTo>
                      <a:pt x="25391" y="20578"/>
                    </a:lnTo>
                    <a:lnTo>
                      <a:pt x="25634" y="20710"/>
                    </a:lnTo>
                    <a:lnTo>
                      <a:pt x="25634" y="20710"/>
                    </a:lnTo>
                    <a:lnTo>
                      <a:pt x="28306" y="21880"/>
                    </a:lnTo>
                    <a:lnTo>
                      <a:pt x="29608" y="22454"/>
                    </a:lnTo>
                    <a:lnTo>
                      <a:pt x="30889" y="22984"/>
                    </a:lnTo>
                    <a:lnTo>
                      <a:pt x="30889" y="22984"/>
                    </a:lnTo>
                    <a:lnTo>
                      <a:pt x="29895" y="22565"/>
                    </a:lnTo>
                    <a:lnTo>
                      <a:pt x="28902" y="22167"/>
                    </a:lnTo>
                    <a:lnTo>
                      <a:pt x="28902" y="22167"/>
                    </a:lnTo>
                    <a:lnTo>
                      <a:pt x="29608" y="22476"/>
                    </a:lnTo>
                    <a:lnTo>
                      <a:pt x="30293" y="22786"/>
                    </a:lnTo>
                    <a:lnTo>
                      <a:pt x="30977" y="23117"/>
                    </a:lnTo>
                    <a:lnTo>
                      <a:pt x="31684" y="23492"/>
                    </a:lnTo>
                    <a:lnTo>
                      <a:pt x="31684" y="23492"/>
                    </a:lnTo>
                    <a:lnTo>
                      <a:pt x="31551" y="23470"/>
                    </a:lnTo>
                    <a:lnTo>
                      <a:pt x="31419" y="23426"/>
                    </a:lnTo>
                    <a:lnTo>
                      <a:pt x="31110" y="23338"/>
                    </a:lnTo>
                    <a:lnTo>
                      <a:pt x="30801" y="23227"/>
                    </a:lnTo>
                    <a:lnTo>
                      <a:pt x="30690" y="23183"/>
                    </a:lnTo>
                    <a:lnTo>
                      <a:pt x="30558" y="23183"/>
                    </a:lnTo>
                    <a:lnTo>
                      <a:pt x="30558" y="23183"/>
                    </a:lnTo>
                    <a:lnTo>
                      <a:pt x="30492" y="23183"/>
                    </a:lnTo>
                    <a:lnTo>
                      <a:pt x="30492" y="23183"/>
                    </a:lnTo>
                    <a:lnTo>
                      <a:pt x="31529" y="23602"/>
                    </a:lnTo>
                    <a:lnTo>
                      <a:pt x="32567" y="24000"/>
                    </a:lnTo>
                    <a:lnTo>
                      <a:pt x="33627" y="24331"/>
                    </a:lnTo>
                    <a:lnTo>
                      <a:pt x="34709" y="24640"/>
                    </a:lnTo>
                    <a:lnTo>
                      <a:pt x="34709" y="24640"/>
                    </a:lnTo>
                    <a:lnTo>
                      <a:pt x="35194" y="24751"/>
                    </a:lnTo>
                    <a:lnTo>
                      <a:pt x="35371" y="24773"/>
                    </a:lnTo>
                    <a:lnTo>
                      <a:pt x="35503" y="24773"/>
                    </a:lnTo>
                    <a:lnTo>
                      <a:pt x="35503" y="24773"/>
                    </a:lnTo>
                    <a:lnTo>
                      <a:pt x="35614" y="24773"/>
                    </a:lnTo>
                    <a:lnTo>
                      <a:pt x="35680" y="24751"/>
                    </a:lnTo>
                    <a:lnTo>
                      <a:pt x="35724" y="24728"/>
                    </a:lnTo>
                    <a:lnTo>
                      <a:pt x="35768" y="24684"/>
                    </a:lnTo>
                    <a:lnTo>
                      <a:pt x="35768" y="24640"/>
                    </a:lnTo>
                    <a:lnTo>
                      <a:pt x="35746" y="24596"/>
                    </a:lnTo>
                    <a:lnTo>
                      <a:pt x="35680" y="24486"/>
                    </a:lnTo>
                    <a:lnTo>
                      <a:pt x="35570" y="24353"/>
                    </a:lnTo>
                    <a:lnTo>
                      <a:pt x="35393" y="24243"/>
                    </a:lnTo>
                    <a:lnTo>
                      <a:pt x="35216" y="24132"/>
                    </a:lnTo>
                    <a:lnTo>
                      <a:pt x="35018" y="24044"/>
                    </a:lnTo>
                    <a:lnTo>
                      <a:pt x="35018" y="24044"/>
                    </a:lnTo>
                    <a:lnTo>
                      <a:pt x="33759" y="23558"/>
                    </a:lnTo>
                    <a:lnTo>
                      <a:pt x="32567" y="23051"/>
                    </a:lnTo>
                    <a:lnTo>
                      <a:pt x="31375" y="22543"/>
                    </a:lnTo>
                    <a:lnTo>
                      <a:pt x="30227" y="22013"/>
                    </a:lnTo>
                    <a:lnTo>
                      <a:pt x="30227" y="22013"/>
                    </a:lnTo>
                    <a:lnTo>
                      <a:pt x="27952" y="20975"/>
                    </a:lnTo>
                    <a:lnTo>
                      <a:pt x="26804" y="20467"/>
                    </a:lnTo>
                    <a:lnTo>
                      <a:pt x="25656" y="19982"/>
                    </a:lnTo>
                    <a:lnTo>
                      <a:pt x="25656" y="19982"/>
                    </a:lnTo>
                    <a:lnTo>
                      <a:pt x="25104" y="19783"/>
                    </a:lnTo>
                    <a:lnTo>
                      <a:pt x="24552" y="19584"/>
                    </a:lnTo>
                    <a:lnTo>
                      <a:pt x="23448" y="19120"/>
                    </a:lnTo>
                    <a:lnTo>
                      <a:pt x="22367" y="18635"/>
                    </a:lnTo>
                    <a:lnTo>
                      <a:pt x="21285" y="18127"/>
                    </a:lnTo>
                    <a:lnTo>
                      <a:pt x="21285" y="18127"/>
                    </a:lnTo>
                    <a:lnTo>
                      <a:pt x="20048" y="17354"/>
                    </a:lnTo>
                    <a:lnTo>
                      <a:pt x="19452" y="17001"/>
                    </a:lnTo>
                    <a:lnTo>
                      <a:pt x="19011" y="16758"/>
                    </a:lnTo>
                    <a:lnTo>
                      <a:pt x="19011" y="16758"/>
                    </a:lnTo>
                    <a:lnTo>
                      <a:pt x="18017" y="16383"/>
                    </a:lnTo>
                    <a:lnTo>
                      <a:pt x="17023" y="15963"/>
                    </a:lnTo>
                    <a:lnTo>
                      <a:pt x="16030" y="15500"/>
                    </a:lnTo>
                    <a:lnTo>
                      <a:pt x="15036" y="15014"/>
                    </a:lnTo>
                    <a:lnTo>
                      <a:pt x="14043" y="14462"/>
                    </a:lnTo>
                    <a:lnTo>
                      <a:pt x="13049" y="13888"/>
                    </a:lnTo>
                    <a:lnTo>
                      <a:pt x="12056" y="13248"/>
                    </a:lnTo>
                    <a:lnTo>
                      <a:pt x="11084" y="12563"/>
                    </a:lnTo>
                    <a:lnTo>
                      <a:pt x="11084" y="12563"/>
                    </a:lnTo>
                    <a:lnTo>
                      <a:pt x="9406" y="11172"/>
                    </a:lnTo>
                    <a:lnTo>
                      <a:pt x="8567" y="10444"/>
                    </a:lnTo>
                    <a:lnTo>
                      <a:pt x="7750" y="9693"/>
                    </a:lnTo>
                    <a:lnTo>
                      <a:pt x="7331" y="9295"/>
                    </a:lnTo>
                    <a:lnTo>
                      <a:pt x="6933" y="8898"/>
                    </a:lnTo>
                    <a:lnTo>
                      <a:pt x="6933" y="8898"/>
                    </a:lnTo>
                    <a:lnTo>
                      <a:pt x="6139" y="8125"/>
                    </a:lnTo>
                    <a:lnTo>
                      <a:pt x="6139" y="8125"/>
                    </a:lnTo>
                    <a:lnTo>
                      <a:pt x="5388" y="7286"/>
                    </a:lnTo>
                    <a:lnTo>
                      <a:pt x="5013" y="6867"/>
                    </a:lnTo>
                    <a:lnTo>
                      <a:pt x="5013" y="6867"/>
                    </a:lnTo>
                    <a:lnTo>
                      <a:pt x="4681" y="6447"/>
                    </a:lnTo>
                    <a:lnTo>
                      <a:pt x="4681" y="6447"/>
                    </a:lnTo>
                    <a:lnTo>
                      <a:pt x="3975" y="5586"/>
                    </a:lnTo>
                    <a:lnTo>
                      <a:pt x="3975" y="5586"/>
                    </a:lnTo>
                    <a:lnTo>
                      <a:pt x="3357" y="4725"/>
                    </a:lnTo>
                    <a:lnTo>
                      <a:pt x="3357" y="4725"/>
                    </a:lnTo>
                    <a:lnTo>
                      <a:pt x="3048" y="4284"/>
                    </a:lnTo>
                    <a:lnTo>
                      <a:pt x="2783" y="3864"/>
                    </a:lnTo>
                    <a:lnTo>
                      <a:pt x="2584" y="3445"/>
                    </a:lnTo>
                    <a:lnTo>
                      <a:pt x="2518" y="3268"/>
                    </a:lnTo>
                    <a:lnTo>
                      <a:pt x="2452" y="3069"/>
                    </a:lnTo>
                    <a:lnTo>
                      <a:pt x="2452" y="3069"/>
                    </a:lnTo>
                    <a:lnTo>
                      <a:pt x="2407" y="2915"/>
                    </a:lnTo>
                    <a:lnTo>
                      <a:pt x="2385" y="2760"/>
                    </a:lnTo>
                    <a:lnTo>
                      <a:pt x="2385" y="2760"/>
                    </a:lnTo>
                    <a:lnTo>
                      <a:pt x="2407" y="2606"/>
                    </a:lnTo>
                    <a:lnTo>
                      <a:pt x="2407" y="2606"/>
                    </a:lnTo>
                    <a:lnTo>
                      <a:pt x="2407" y="2561"/>
                    </a:lnTo>
                    <a:lnTo>
                      <a:pt x="2429" y="2517"/>
                    </a:lnTo>
                    <a:lnTo>
                      <a:pt x="2429" y="2385"/>
                    </a:lnTo>
                    <a:lnTo>
                      <a:pt x="2429" y="2385"/>
                    </a:lnTo>
                    <a:lnTo>
                      <a:pt x="2429" y="2363"/>
                    </a:lnTo>
                    <a:lnTo>
                      <a:pt x="2429" y="2363"/>
                    </a:lnTo>
                    <a:lnTo>
                      <a:pt x="2429" y="2363"/>
                    </a:lnTo>
                    <a:lnTo>
                      <a:pt x="2429" y="2363"/>
                    </a:lnTo>
                    <a:lnTo>
                      <a:pt x="2429" y="2407"/>
                    </a:lnTo>
                    <a:lnTo>
                      <a:pt x="2429" y="2407"/>
                    </a:lnTo>
                    <a:lnTo>
                      <a:pt x="2429" y="2429"/>
                    </a:lnTo>
                    <a:lnTo>
                      <a:pt x="2429" y="2429"/>
                    </a:lnTo>
                    <a:lnTo>
                      <a:pt x="2429" y="2429"/>
                    </a:lnTo>
                    <a:lnTo>
                      <a:pt x="2429" y="2429"/>
                    </a:lnTo>
                    <a:lnTo>
                      <a:pt x="2452" y="2407"/>
                    </a:lnTo>
                    <a:lnTo>
                      <a:pt x="2452" y="2407"/>
                    </a:lnTo>
                    <a:lnTo>
                      <a:pt x="2452" y="2407"/>
                    </a:lnTo>
                    <a:lnTo>
                      <a:pt x="2496" y="2363"/>
                    </a:lnTo>
                    <a:lnTo>
                      <a:pt x="2496" y="2363"/>
                    </a:lnTo>
                    <a:lnTo>
                      <a:pt x="2628" y="2274"/>
                    </a:lnTo>
                    <a:lnTo>
                      <a:pt x="2628" y="2274"/>
                    </a:lnTo>
                    <a:lnTo>
                      <a:pt x="2672" y="2252"/>
                    </a:lnTo>
                    <a:lnTo>
                      <a:pt x="2739" y="2252"/>
                    </a:lnTo>
                    <a:lnTo>
                      <a:pt x="2739" y="2252"/>
                    </a:lnTo>
                    <a:lnTo>
                      <a:pt x="2761" y="2252"/>
                    </a:lnTo>
                    <a:lnTo>
                      <a:pt x="2761" y="2252"/>
                    </a:lnTo>
                    <a:lnTo>
                      <a:pt x="2761" y="2252"/>
                    </a:lnTo>
                    <a:lnTo>
                      <a:pt x="2761" y="2252"/>
                    </a:lnTo>
                    <a:lnTo>
                      <a:pt x="2805" y="2252"/>
                    </a:lnTo>
                    <a:lnTo>
                      <a:pt x="2805" y="2274"/>
                    </a:lnTo>
                    <a:lnTo>
                      <a:pt x="2783" y="2252"/>
                    </a:lnTo>
                    <a:lnTo>
                      <a:pt x="2783" y="2252"/>
                    </a:lnTo>
                    <a:lnTo>
                      <a:pt x="2783" y="2230"/>
                    </a:lnTo>
                    <a:lnTo>
                      <a:pt x="2783" y="2230"/>
                    </a:lnTo>
                    <a:lnTo>
                      <a:pt x="2739" y="2208"/>
                    </a:lnTo>
                    <a:lnTo>
                      <a:pt x="2739" y="2208"/>
                    </a:lnTo>
                    <a:lnTo>
                      <a:pt x="2739" y="2208"/>
                    </a:lnTo>
                    <a:lnTo>
                      <a:pt x="2739" y="2208"/>
                    </a:lnTo>
                    <a:lnTo>
                      <a:pt x="2716" y="2208"/>
                    </a:lnTo>
                    <a:lnTo>
                      <a:pt x="2716" y="2208"/>
                    </a:lnTo>
                    <a:lnTo>
                      <a:pt x="2650" y="2230"/>
                    </a:lnTo>
                    <a:lnTo>
                      <a:pt x="2584" y="2252"/>
                    </a:lnTo>
                    <a:lnTo>
                      <a:pt x="2584" y="2252"/>
                    </a:lnTo>
                    <a:lnTo>
                      <a:pt x="2496" y="2319"/>
                    </a:lnTo>
                    <a:lnTo>
                      <a:pt x="2429" y="2363"/>
                    </a:lnTo>
                    <a:lnTo>
                      <a:pt x="2429" y="2363"/>
                    </a:lnTo>
                    <a:lnTo>
                      <a:pt x="2385" y="2407"/>
                    </a:lnTo>
                    <a:lnTo>
                      <a:pt x="2363" y="2451"/>
                    </a:lnTo>
                    <a:lnTo>
                      <a:pt x="2341" y="2561"/>
                    </a:lnTo>
                    <a:lnTo>
                      <a:pt x="2319" y="2583"/>
                    </a:lnTo>
                    <a:lnTo>
                      <a:pt x="2319" y="2583"/>
                    </a:lnTo>
                    <a:lnTo>
                      <a:pt x="2297" y="2650"/>
                    </a:lnTo>
                    <a:lnTo>
                      <a:pt x="2297" y="2650"/>
                    </a:lnTo>
                    <a:lnTo>
                      <a:pt x="2253" y="2804"/>
                    </a:lnTo>
                    <a:lnTo>
                      <a:pt x="2253" y="2804"/>
                    </a:lnTo>
                    <a:lnTo>
                      <a:pt x="2209" y="3113"/>
                    </a:lnTo>
                    <a:lnTo>
                      <a:pt x="2209" y="3113"/>
                    </a:lnTo>
                    <a:lnTo>
                      <a:pt x="2098" y="3003"/>
                    </a:lnTo>
                    <a:lnTo>
                      <a:pt x="2098" y="3003"/>
                    </a:lnTo>
                    <a:lnTo>
                      <a:pt x="2010" y="2893"/>
                    </a:lnTo>
                    <a:lnTo>
                      <a:pt x="2010" y="2893"/>
                    </a:lnTo>
                    <a:lnTo>
                      <a:pt x="1966" y="3003"/>
                    </a:lnTo>
                    <a:lnTo>
                      <a:pt x="1944" y="3113"/>
                    </a:lnTo>
                    <a:lnTo>
                      <a:pt x="1944" y="3268"/>
                    </a:lnTo>
                    <a:lnTo>
                      <a:pt x="1966" y="3445"/>
                    </a:lnTo>
                    <a:lnTo>
                      <a:pt x="1966" y="3445"/>
                    </a:lnTo>
                    <a:lnTo>
                      <a:pt x="2054" y="3798"/>
                    </a:lnTo>
                    <a:lnTo>
                      <a:pt x="2164" y="4107"/>
                    </a:lnTo>
                    <a:lnTo>
                      <a:pt x="2164" y="4107"/>
                    </a:lnTo>
                    <a:lnTo>
                      <a:pt x="2076" y="4041"/>
                    </a:lnTo>
                    <a:lnTo>
                      <a:pt x="2010" y="3930"/>
                    </a:lnTo>
                    <a:lnTo>
                      <a:pt x="1988" y="3842"/>
                    </a:lnTo>
                    <a:lnTo>
                      <a:pt x="1944" y="3709"/>
                    </a:lnTo>
                    <a:lnTo>
                      <a:pt x="1944" y="3709"/>
                    </a:lnTo>
                    <a:lnTo>
                      <a:pt x="2010" y="4019"/>
                    </a:lnTo>
                    <a:lnTo>
                      <a:pt x="2010" y="4019"/>
                    </a:lnTo>
                    <a:lnTo>
                      <a:pt x="1877" y="3776"/>
                    </a:lnTo>
                    <a:lnTo>
                      <a:pt x="1767" y="3511"/>
                    </a:lnTo>
                    <a:lnTo>
                      <a:pt x="1657" y="3224"/>
                    </a:lnTo>
                    <a:lnTo>
                      <a:pt x="1590" y="2915"/>
                    </a:lnTo>
                    <a:lnTo>
                      <a:pt x="1590" y="2915"/>
                    </a:lnTo>
                    <a:lnTo>
                      <a:pt x="1568" y="2628"/>
                    </a:lnTo>
                    <a:lnTo>
                      <a:pt x="1568" y="2628"/>
                    </a:lnTo>
                    <a:lnTo>
                      <a:pt x="1590" y="2473"/>
                    </a:lnTo>
                    <a:lnTo>
                      <a:pt x="1590" y="2385"/>
                    </a:lnTo>
                    <a:lnTo>
                      <a:pt x="1590" y="2385"/>
                    </a:lnTo>
                    <a:lnTo>
                      <a:pt x="1590" y="2341"/>
                    </a:lnTo>
                    <a:lnTo>
                      <a:pt x="1590" y="2341"/>
                    </a:lnTo>
                    <a:lnTo>
                      <a:pt x="1635" y="2208"/>
                    </a:lnTo>
                    <a:lnTo>
                      <a:pt x="1679" y="2098"/>
                    </a:lnTo>
                    <a:lnTo>
                      <a:pt x="1789" y="1877"/>
                    </a:lnTo>
                    <a:lnTo>
                      <a:pt x="1789" y="1877"/>
                    </a:lnTo>
                    <a:lnTo>
                      <a:pt x="1922" y="1700"/>
                    </a:lnTo>
                    <a:lnTo>
                      <a:pt x="2054" y="1546"/>
                    </a:lnTo>
                    <a:lnTo>
                      <a:pt x="2297" y="1347"/>
                    </a:lnTo>
                    <a:lnTo>
                      <a:pt x="2297" y="1347"/>
                    </a:lnTo>
                    <a:lnTo>
                      <a:pt x="2385" y="1259"/>
                    </a:lnTo>
                    <a:lnTo>
                      <a:pt x="2452" y="1192"/>
                    </a:lnTo>
                    <a:lnTo>
                      <a:pt x="2452" y="1126"/>
                    </a:lnTo>
                    <a:lnTo>
                      <a:pt x="2429" y="1038"/>
                    </a:lnTo>
                    <a:lnTo>
                      <a:pt x="2429" y="1038"/>
                    </a:lnTo>
                    <a:lnTo>
                      <a:pt x="2385" y="994"/>
                    </a:lnTo>
                    <a:lnTo>
                      <a:pt x="2319" y="950"/>
                    </a:lnTo>
                    <a:lnTo>
                      <a:pt x="2231" y="928"/>
                    </a:lnTo>
                    <a:lnTo>
                      <a:pt x="2142" y="928"/>
                    </a:lnTo>
                    <a:lnTo>
                      <a:pt x="2142" y="928"/>
                    </a:lnTo>
                    <a:lnTo>
                      <a:pt x="1988" y="950"/>
                    </a:lnTo>
                    <a:lnTo>
                      <a:pt x="1789" y="1016"/>
                    </a:lnTo>
                    <a:lnTo>
                      <a:pt x="1789" y="1016"/>
                    </a:lnTo>
                    <a:lnTo>
                      <a:pt x="1679" y="1060"/>
                    </a:lnTo>
                    <a:lnTo>
                      <a:pt x="1568" y="1148"/>
                    </a:lnTo>
                    <a:lnTo>
                      <a:pt x="1436" y="1237"/>
                    </a:lnTo>
                    <a:lnTo>
                      <a:pt x="1325" y="1347"/>
                    </a:lnTo>
                    <a:lnTo>
                      <a:pt x="1215" y="1480"/>
                    </a:lnTo>
                    <a:lnTo>
                      <a:pt x="1105" y="1634"/>
                    </a:lnTo>
                    <a:lnTo>
                      <a:pt x="1016" y="1789"/>
                    </a:lnTo>
                    <a:lnTo>
                      <a:pt x="928" y="1965"/>
                    </a:lnTo>
                    <a:lnTo>
                      <a:pt x="928" y="1965"/>
                    </a:lnTo>
                    <a:lnTo>
                      <a:pt x="884" y="2164"/>
                    </a:lnTo>
                    <a:lnTo>
                      <a:pt x="884" y="2164"/>
                    </a:lnTo>
                    <a:lnTo>
                      <a:pt x="840" y="2385"/>
                    </a:lnTo>
                    <a:lnTo>
                      <a:pt x="840" y="2385"/>
                    </a:lnTo>
                    <a:lnTo>
                      <a:pt x="818" y="2583"/>
                    </a:lnTo>
                    <a:lnTo>
                      <a:pt x="818" y="2583"/>
                    </a:lnTo>
                    <a:lnTo>
                      <a:pt x="818" y="2804"/>
                    </a:lnTo>
                    <a:lnTo>
                      <a:pt x="818" y="2804"/>
                    </a:lnTo>
                    <a:lnTo>
                      <a:pt x="840" y="3003"/>
                    </a:lnTo>
                    <a:lnTo>
                      <a:pt x="884" y="3224"/>
                    </a:lnTo>
                    <a:lnTo>
                      <a:pt x="928" y="3445"/>
                    </a:lnTo>
                    <a:lnTo>
                      <a:pt x="972" y="3643"/>
                    </a:lnTo>
                    <a:lnTo>
                      <a:pt x="972" y="3643"/>
                    </a:lnTo>
                    <a:lnTo>
                      <a:pt x="1127" y="4041"/>
                    </a:lnTo>
                    <a:lnTo>
                      <a:pt x="1303" y="4416"/>
                    </a:lnTo>
                    <a:lnTo>
                      <a:pt x="1480" y="4769"/>
                    </a:lnTo>
                    <a:lnTo>
                      <a:pt x="1679" y="5100"/>
                    </a:lnTo>
                    <a:lnTo>
                      <a:pt x="1679" y="5100"/>
                    </a:lnTo>
                    <a:lnTo>
                      <a:pt x="1436" y="4858"/>
                    </a:lnTo>
                    <a:lnTo>
                      <a:pt x="1237" y="4615"/>
                    </a:lnTo>
                    <a:lnTo>
                      <a:pt x="1016" y="4328"/>
                    </a:lnTo>
                    <a:lnTo>
                      <a:pt x="840" y="4019"/>
                    </a:lnTo>
                    <a:lnTo>
                      <a:pt x="840" y="4019"/>
                    </a:lnTo>
                    <a:lnTo>
                      <a:pt x="685" y="3665"/>
                    </a:lnTo>
                    <a:lnTo>
                      <a:pt x="553" y="3290"/>
                    </a:lnTo>
                    <a:lnTo>
                      <a:pt x="509" y="3091"/>
                    </a:lnTo>
                    <a:lnTo>
                      <a:pt x="486" y="2870"/>
                    </a:lnTo>
                    <a:lnTo>
                      <a:pt x="464" y="2672"/>
                    </a:lnTo>
                    <a:lnTo>
                      <a:pt x="464" y="2451"/>
                    </a:lnTo>
                    <a:lnTo>
                      <a:pt x="464" y="2451"/>
                    </a:lnTo>
                    <a:lnTo>
                      <a:pt x="464" y="2230"/>
                    </a:lnTo>
                    <a:lnTo>
                      <a:pt x="509" y="1987"/>
                    </a:lnTo>
                    <a:lnTo>
                      <a:pt x="575" y="1767"/>
                    </a:lnTo>
                    <a:lnTo>
                      <a:pt x="663" y="1546"/>
                    </a:lnTo>
                    <a:lnTo>
                      <a:pt x="663" y="1546"/>
                    </a:lnTo>
                    <a:lnTo>
                      <a:pt x="751" y="1347"/>
                    </a:lnTo>
                    <a:lnTo>
                      <a:pt x="884" y="1170"/>
                    </a:lnTo>
                    <a:lnTo>
                      <a:pt x="994" y="972"/>
                    </a:lnTo>
                    <a:lnTo>
                      <a:pt x="1149" y="817"/>
                    </a:lnTo>
                    <a:lnTo>
                      <a:pt x="1149" y="817"/>
                    </a:lnTo>
                    <a:lnTo>
                      <a:pt x="1303" y="663"/>
                    </a:lnTo>
                    <a:lnTo>
                      <a:pt x="1480" y="530"/>
                    </a:lnTo>
                    <a:lnTo>
                      <a:pt x="1679" y="398"/>
                    </a:lnTo>
                    <a:lnTo>
                      <a:pt x="1877" y="287"/>
                    </a:lnTo>
                    <a:lnTo>
                      <a:pt x="1877" y="287"/>
                    </a:lnTo>
                    <a:lnTo>
                      <a:pt x="2098" y="199"/>
                    </a:lnTo>
                    <a:lnTo>
                      <a:pt x="2341" y="133"/>
                    </a:lnTo>
                    <a:lnTo>
                      <a:pt x="2341" y="133"/>
                    </a:lnTo>
                    <a:lnTo>
                      <a:pt x="2452" y="111"/>
                    </a:lnTo>
                    <a:lnTo>
                      <a:pt x="2584" y="111"/>
                    </a:lnTo>
                    <a:lnTo>
                      <a:pt x="2584" y="111"/>
                    </a:lnTo>
                    <a:lnTo>
                      <a:pt x="2672" y="111"/>
                    </a:lnTo>
                    <a:lnTo>
                      <a:pt x="2672" y="111"/>
                    </a:lnTo>
                    <a:lnTo>
                      <a:pt x="2871" y="111"/>
                    </a:lnTo>
                    <a:lnTo>
                      <a:pt x="2871" y="111"/>
                    </a:lnTo>
                    <a:lnTo>
                      <a:pt x="2606" y="44"/>
                    </a:lnTo>
                    <a:lnTo>
                      <a:pt x="2385" y="22"/>
                    </a:lnTo>
                    <a:lnTo>
                      <a:pt x="2385" y="22"/>
                    </a:lnTo>
                    <a:lnTo>
                      <a:pt x="2187"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0"/>
              <p:cNvSpPr/>
              <p:nvPr/>
            </p:nvSpPr>
            <p:spPr>
              <a:xfrm>
                <a:off x="2677600" y="4449100"/>
                <a:ext cx="37575" cy="34800"/>
              </a:xfrm>
              <a:custGeom>
                <a:avLst/>
                <a:gdLst/>
                <a:ahLst/>
                <a:cxnLst/>
                <a:rect l="l" t="t" r="r" b="b"/>
                <a:pathLst>
                  <a:path w="1503" h="1392" extrusionOk="0">
                    <a:moveTo>
                      <a:pt x="1" y="0"/>
                    </a:moveTo>
                    <a:lnTo>
                      <a:pt x="752" y="707"/>
                    </a:lnTo>
                    <a:lnTo>
                      <a:pt x="1502" y="1391"/>
                    </a:lnTo>
                    <a:lnTo>
                      <a:pt x="1348" y="1170"/>
                    </a:lnTo>
                    <a:lnTo>
                      <a:pt x="1193" y="972"/>
                    </a:lnTo>
                    <a:lnTo>
                      <a:pt x="1017" y="795"/>
                    </a:lnTo>
                    <a:lnTo>
                      <a:pt x="840" y="641"/>
                    </a:lnTo>
                    <a:lnTo>
                      <a:pt x="420" y="33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0"/>
              <p:cNvSpPr/>
              <p:nvPr/>
            </p:nvSpPr>
            <p:spPr>
              <a:xfrm>
                <a:off x="2677600" y="4449100"/>
                <a:ext cx="37575" cy="34800"/>
              </a:xfrm>
              <a:custGeom>
                <a:avLst/>
                <a:gdLst/>
                <a:ahLst/>
                <a:cxnLst/>
                <a:rect l="l" t="t" r="r" b="b"/>
                <a:pathLst>
                  <a:path w="1503" h="1392" fill="none" extrusionOk="0">
                    <a:moveTo>
                      <a:pt x="1" y="0"/>
                    </a:moveTo>
                    <a:lnTo>
                      <a:pt x="1" y="0"/>
                    </a:lnTo>
                    <a:lnTo>
                      <a:pt x="752" y="707"/>
                    </a:lnTo>
                    <a:lnTo>
                      <a:pt x="1502" y="1391"/>
                    </a:lnTo>
                    <a:lnTo>
                      <a:pt x="1502" y="1391"/>
                    </a:lnTo>
                    <a:lnTo>
                      <a:pt x="1348" y="1170"/>
                    </a:lnTo>
                    <a:lnTo>
                      <a:pt x="1193" y="972"/>
                    </a:lnTo>
                    <a:lnTo>
                      <a:pt x="1017" y="795"/>
                    </a:lnTo>
                    <a:lnTo>
                      <a:pt x="840" y="641"/>
                    </a:lnTo>
                    <a:lnTo>
                      <a:pt x="420" y="331"/>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0"/>
              <p:cNvSpPr/>
              <p:nvPr/>
            </p:nvSpPr>
            <p:spPr>
              <a:xfrm>
                <a:off x="3010450" y="4679275"/>
                <a:ext cx="117600" cy="54650"/>
              </a:xfrm>
              <a:custGeom>
                <a:avLst/>
                <a:gdLst/>
                <a:ahLst/>
                <a:cxnLst/>
                <a:rect l="l" t="t" r="r" b="b"/>
                <a:pathLst>
                  <a:path w="4704" h="2186" extrusionOk="0">
                    <a:moveTo>
                      <a:pt x="0" y="0"/>
                    </a:moveTo>
                    <a:lnTo>
                      <a:pt x="1171" y="574"/>
                    </a:lnTo>
                    <a:lnTo>
                      <a:pt x="2341" y="1126"/>
                    </a:lnTo>
                    <a:lnTo>
                      <a:pt x="4703" y="2186"/>
                    </a:lnTo>
                    <a:lnTo>
                      <a:pt x="4703" y="2186"/>
                    </a:lnTo>
                    <a:lnTo>
                      <a:pt x="4482" y="2053"/>
                    </a:lnTo>
                    <a:lnTo>
                      <a:pt x="4306" y="1899"/>
                    </a:lnTo>
                    <a:lnTo>
                      <a:pt x="4129" y="1766"/>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0"/>
              <p:cNvSpPr/>
              <p:nvPr/>
            </p:nvSpPr>
            <p:spPr>
              <a:xfrm>
                <a:off x="3010450" y="4679275"/>
                <a:ext cx="117600" cy="54650"/>
              </a:xfrm>
              <a:custGeom>
                <a:avLst/>
                <a:gdLst/>
                <a:ahLst/>
                <a:cxnLst/>
                <a:rect l="l" t="t" r="r" b="b"/>
                <a:pathLst>
                  <a:path w="4704" h="2186" fill="none" extrusionOk="0">
                    <a:moveTo>
                      <a:pt x="23" y="0"/>
                    </a:moveTo>
                    <a:lnTo>
                      <a:pt x="0" y="0"/>
                    </a:lnTo>
                    <a:lnTo>
                      <a:pt x="0" y="0"/>
                    </a:lnTo>
                    <a:lnTo>
                      <a:pt x="1171" y="574"/>
                    </a:lnTo>
                    <a:lnTo>
                      <a:pt x="2341" y="1126"/>
                    </a:lnTo>
                    <a:lnTo>
                      <a:pt x="4703" y="2186"/>
                    </a:lnTo>
                    <a:lnTo>
                      <a:pt x="4703" y="2186"/>
                    </a:lnTo>
                    <a:lnTo>
                      <a:pt x="4482" y="2053"/>
                    </a:lnTo>
                    <a:lnTo>
                      <a:pt x="4306" y="1899"/>
                    </a:lnTo>
                    <a:lnTo>
                      <a:pt x="4129" y="1766"/>
                    </a:lnTo>
                    <a:lnTo>
                      <a:pt x="3975" y="1612"/>
                    </a:lnTo>
                    <a:lnTo>
                      <a:pt x="3975" y="1612"/>
                    </a:lnTo>
                    <a:lnTo>
                      <a:pt x="3975" y="1612"/>
                    </a:lnTo>
                    <a:lnTo>
                      <a:pt x="3975" y="1612"/>
                    </a:lnTo>
                    <a:lnTo>
                      <a:pt x="3798" y="1590"/>
                    </a:lnTo>
                    <a:lnTo>
                      <a:pt x="3577" y="1546"/>
                    </a:lnTo>
                    <a:lnTo>
                      <a:pt x="3378" y="1501"/>
                    </a:lnTo>
                    <a:lnTo>
                      <a:pt x="3136" y="1435"/>
                    </a:lnTo>
                    <a:lnTo>
                      <a:pt x="2650" y="1237"/>
                    </a:lnTo>
                    <a:lnTo>
                      <a:pt x="2120" y="1016"/>
                    </a:lnTo>
                    <a:lnTo>
                      <a:pt x="1038" y="486"/>
                    </a:lnTo>
                    <a:lnTo>
                      <a:pt x="508" y="221"/>
                    </a:lnTo>
                    <a:lnTo>
                      <a:pt x="23"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0"/>
              <p:cNvSpPr/>
              <p:nvPr/>
            </p:nvSpPr>
            <p:spPr>
              <a:xfrm>
                <a:off x="2748275" y="4512575"/>
                <a:ext cx="2775" cy="575"/>
              </a:xfrm>
              <a:custGeom>
                <a:avLst/>
                <a:gdLst/>
                <a:ahLst/>
                <a:cxnLst/>
                <a:rect l="l" t="t" r="r" b="b"/>
                <a:pathLst>
                  <a:path w="111" h="23" extrusionOk="0">
                    <a:moveTo>
                      <a:pt x="0" y="0"/>
                    </a:moveTo>
                    <a:lnTo>
                      <a:pt x="110" y="22"/>
                    </a:lnTo>
                    <a:lnTo>
                      <a:pt x="110" y="22"/>
                    </a:lnTo>
                    <a:lnTo>
                      <a:pt x="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0"/>
              <p:cNvSpPr/>
              <p:nvPr/>
            </p:nvSpPr>
            <p:spPr>
              <a:xfrm>
                <a:off x="2748275" y="4512575"/>
                <a:ext cx="2775" cy="575"/>
              </a:xfrm>
              <a:custGeom>
                <a:avLst/>
                <a:gdLst/>
                <a:ahLst/>
                <a:cxnLst/>
                <a:rect l="l" t="t" r="r" b="b"/>
                <a:pathLst>
                  <a:path w="111" h="23" fill="none" extrusionOk="0">
                    <a:moveTo>
                      <a:pt x="0" y="0"/>
                    </a:moveTo>
                    <a:lnTo>
                      <a:pt x="0" y="0"/>
                    </a:lnTo>
                    <a:lnTo>
                      <a:pt x="22" y="0"/>
                    </a:lnTo>
                    <a:lnTo>
                      <a:pt x="22" y="0"/>
                    </a:lnTo>
                    <a:lnTo>
                      <a:pt x="22" y="0"/>
                    </a:lnTo>
                    <a:lnTo>
                      <a:pt x="22" y="0"/>
                    </a:lnTo>
                    <a:lnTo>
                      <a:pt x="110" y="22"/>
                    </a:lnTo>
                    <a:lnTo>
                      <a:pt x="110" y="22"/>
                    </a:lnTo>
                    <a:lnTo>
                      <a:pt x="0" y="0"/>
                    </a:lnTo>
                    <a:lnTo>
                      <a:pt x="0" y="0"/>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0"/>
              <p:cNvSpPr/>
              <p:nvPr/>
            </p:nvSpPr>
            <p:spPr>
              <a:xfrm>
                <a:off x="3181550" y="4688650"/>
                <a:ext cx="29300" cy="10500"/>
              </a:xfrm>
              <a:custGeom>
                <a:avLst/>
                <a:gdLst/>
                <a:ahLst/>
                <a:cxnLst/>
                <a:rect l="l" t="t" r="r" b="b"/>
                <a:pathLst>
                  <a:path w="1172" h="420" extrusionOk="0">
                    <a:moveTo>
                      <a:pt x="1" y="0"/>
                    </a:moveTo>
                    <a:lnTo>
                      <a:pt x="89" y="45"/>
                    </a:lnTo>
                    <a:lnTo>
                      <a:pt x="1171" y="420"/>
                    </a:lnTo>
                    <a:lnTo>
                      <a:pt x="1171" y="420"/>
                    </a:lnTo>
                    <a:lnTo>
                      <a:pt x="1016" y="354"/>
                    </a:lnTo>
                    <a:lnTo>
                      <a:pt x="575" y="177"/>
                    </a:lnTo>
                    <a:lnTo>
                      <a:pt x="133" y="4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0"/>
              <p:cNvSpPr/>
              <p:nvPr/>
            </p:nvSpPr>
            <p:spPr>
              <a:xfrm>
                <a:off x="3181550" y="4688650"/>
                <a:ext cx="29300" cy="10500"/>
              </a:xfrm>
              <a:custGeom>
                <a:avLst/>
                <a:gdLst/>
                <a:ahLst/>
                <a:cxnLst/>
                <a:rect l="l" t="t" r="r" b="b"/>
                <a:pathLst>
                  <a:path w="1172" h="420" fill="none" extrusionOk="0">
                    <a:moveTo>
                      <a:pt x="1" y="0"/>
                    </a:moveTo>
                    <a:lnTo>
                      <a:pt x="1" y="0"/>
                    </a:lnTo>
                    <a:lnTo>
                      <a:pt x="89" y="45"/>
                    </a:lnTo>
                    <a:lnTo>
                      <a:pt x="89" y="45"/>
                    </a:lnTo>
                    <a:lnTo>
                      <a:pt x="1171" y="420"/>
                    </a:lnTo>
                    <a:lnTo>
                      <a:pt x="1171" y="420"/>
                    </a:lnTo>
                    <a:lnTo>
                      <a:pt x="1016" y="354"/>
                    </a:lnTo>
                    <a:lnTo>
                      <a:pt x="1016" y="354"/>
                    </a:lnTo>
                    <a:lnTo>
                      <a:pt x="575" y="177"/>
                    </a:lnTo>
                    <a:lnTo>
                      <a:pt x="133" y="45"/>
                    </a:lnTo>
                    <a:lnTo>
                      <a:pt x="133" y="45"/>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0"/>
              <p:cNvSpPr/>
              <p:nvPr/>
            </p:nvSpPr>
            <p:spPr>
              <a:xfrm>
                <a:off x="3309075" y="4741075"/>
                <a:ext cx="131925" cy="53025"/>
              </a:xfrm>
              <a:custGeom>
                <a:avLst/>
                <a:gdLst/>
                <a:ahLst/>
                <a:cxnLst/>
                <a:rect l="l" t="t" r="r" b="b"/>
                <a:pathLst>
                  <a:path w="5277" h="2121" extrusionOk="0">
                    <a:moveTo>
                      <a:pt x="0" y="1"/>
                    </a:moveTo>
                    <a:lnTo>
                      <a:pt x="2627" y="1083"/>
                    </a:lnTo>
                    <a:lnTo>
                      <a:pt x="3952" y="1591"/>
                    </a:lnTo>
                    <a:lnTo>
                      <a:pt x="5277" y="2121"/>
                    </a:lnTo>
                    <a:lnTo>
                      <a:pt x="4570" y="1767"/>
                    </a:lnTo>
                    <a:lnTo>
                      <a:pt x="3864" y="1436"/>
                    </a:lnTo>
                    <a:lnTo>
                      <a:pt x="3135" y="1105"/>
                    </a:lnTo>
                    <a:lnTo>
                      <a:pt x="2385" y="79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0"/>
              <p:cNvSpPr/>
              <p:nvPr/>
            </p:nvSpPr>
            <p:spPr>
              <a:xfrm>
                <a:off x="3309075" y="4741075"/>
                <a:ext cx="131925" cy="53025"/>
              </a:xfrm>
              <a:custGeom>
                <a:avLst/>
                <a:gdLst/>
                <a:ahLst/>
                <a:cxnLst/>
                <a:rect l="l" t="t" r="r" b="b"/>
                <a:pathLst>
                  <a:path w="5277" h="2121" fill="none" extrusionOk="0">
                    <a:moveTo>
                      <a:pt x="0" y="1"/>
                    </a:moveTo>
                    <a:lnTo>
                      <a:pt x="0" y="1"/>
                    </a:lnTo>
                    <a:lnTo>
                      <a:pt x="2627" y="1083"/>
                    </a:lnTo>
                    <a:lnTo>
                      <a:pt x="3952" y="1591"/>
                    </a:lnTo>
                    <a:lnTo>
                      <a:pt x="5277" y="2121"/>
                    </a:lnTo>
                    <a:lnTo>
                      <a:pt x="5277" y="2121"/>
                    </a:lnTo>
                    <a:lnTo>
                      <a:pt x="4570" y="1767"/>
                    </a:lnTo>
                    <a:lnTo>
                      <a:pt x="3864" y="1436"/>
                    </a:lnTo>
                    <a:lnTo>
                      <a:pt x="3135" y="1105"/>
                    </a:lnTo>
                    <a:lnTo>
                      <a:pt x="2385" y="796"/>
                    </a:lnTo>
                    <a:lnTo>
                      <a:pt x="2385" y="796"/>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0"/>
              <p:cNvSpPr/>
              <p:nvPr/>
            </p:nvSpPr>
            <p:spPr>
              <a:xfrm>
                <a:off x="3182650" y="4754875"/>
                <a:ext cx="24875" cy="13825"/>
              </a:xfrm>
              <a:custGeom>
                <a:avLst/>
                <a:gdLst/>
                <a:ahLst/>
                <a:cxnLst/>
                <a:rect l="l" t="t" r="r" b="b"/>
                <a:pathLst>
                  <a:path w="995" h="553" extrusionOk="0">
                    <a:moveTo>
                      <a:pt x="67" y="1"/>
                    </a:moveTo>
                    <a:lnTo>
                      <a:pt x="67" y="67"/>
                    </a:lnTo>
                    <a:lnTo>
                      <a:pt x="45" y="111"/>
                    </a:lnTo>
                    <a:lnTo>
                      <a:pt x="1" y="133"/>
                    </a:lnTo>
                    <a:lnTo>
                      <a:pt x="995" y="553"/>
                    </a:lnTo>
                    <a:lnTo>
                      <a:pt x="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0"/>
              <p:cNvSpPr/>
              <p:nvPr/>
            </p:nvSpPr>
            <p:spPr>
              <a:xfrm>
                <a:off x="3182650" y="4754875"/>
                <a:ext cx="24875" cy="13825"/>
              </a:xfrm>
              <a:custGeom>
                <a:avLst/>
                <a:gdLst/>
                <a:ahLst/>
                <a:cxnLst/>
                <a:rect l="l" t="t" r="r" b="b"/>
                <a:pathLst>
                  <a:path w="995" h="553" fill="none" extrusionOk="0">
                    <a:moveTo>
                      <a:pt x="67" y="1"/>
                    </a:moveTo>
                    <a:lnTo>
                      <a:pt x="67" y="1"/>
                    </a:lnTo>
                    <a:lnTo>
                      <a:pt x="67" y="67"/>
                    </a:lnTo>
                    <a:lnTo>
                      <a:pt x="45" y="111"/>
                    </a:lnTo>
                    <a:lnTo>
                      <a:pt x="1" y="133"/>
                    </a:lnTo>
                    <a:lnTo>
                      <a:pt x="1" y="133"/>
                    </a:lnTo>
                    <a:lnTo>
                      <a:pt x="995" y="553"/>
                    </a:lnTo>
                    <a:lnTo>
                      <a:pt x="995" y="553"/>
                    </a:lnTo>
                    <a:lnTo>
                      <a:pt x="67"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0"/>
              <p:cNvSpPr/>
              <p:nvPr/>
            </p:nvSpPr>
            <p:spPr>
              <a:xfrm>
                <a:off x="3116425" y="4665475"/>
                <a:ext cx="16025" cy="3875"/>
              </a:xfrm>
              <a:custGeom>
                <a:avLst/>
                <a:gdLst/>
                <a:ahLst/>
                <a:cxnLst/>
                <a:rect l="l" t="t" r="r" b="b"/>
                <a:pathLst>
                  <a:path w="641" h="155" extrusionOk="0">
                    <a:moveTo>
                      <a:pt x="1" y="0"/>
                    </a:moveTo>
                    <a:lnTo>
                      <a:pt x="641" y="155"/>
                    </a:lnTo>
                    <a:lnTo>
                      <a:pt x="398" y="4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0"/>
              <p:cNvSpPr/>
              <p:nvPr/>
            </p:nvSpPr>
            <p:spPr>
              <a:xfrm>
                <a:off x="3116425" y="4665475"/>
                <a:ext cx="16025" cy="3875"/>
              </a:xfrm>
              <a:custGeom>
                <a:avLst/>
                <a:gdLst/>
                <a:ahLst/>
                <a:cxnLst/>
                <a:rect l="l" t="t" r="r" b="b"/>
                <a:pathLst>
                  <a:path w="641" h="155" fill="none" extrusionOk="0">
                    <a:moveTo>
                      <a:pt x="1" y="0"/>
                    </a:moveTo>
                    <a:lnTo>
                      <a:pt x="1" y="0"/>
                    </a:lnTo>
                    <a:lnTo>
                      <a:pt x="641" y="155"/>
                    </a:lnTo>
                    <a:lnTo>
                      <a:pt x="641" y="155"/>
                    </a:lnTo>
                    <a:lnTo>
                      <a:pt x="398" y="44"/>
                    </a:lnTo>
                    <a:lnTo>
                      <a:pt x="398" y="44"/>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0"/>
              <p:cNvSpPr/>
              <p:nvPr/>
            </p:nvSpPr>
            <p:spPr>
              <a:xfrm>
                <a:off x="3252200" y="4788550"/>
                <a:ext cx="17700" cy="7750"/>
              </a:xfrm>
              <a:custGeom>
                <a:avLst/>
                <a:gdLst/>
                <a:ahLst/>
                <a:cxnLst/>
                <a:rect l="l" t="t" r="r" b="b"/>
                <a:pathLst>
                  <a:path w="708" h="310" extrusionOk="0">
                    <a:moveTo>
                      <a:pt x="1" y="1"/>
                    </a:moveTo>
                    <a:lnTo>
                      <a:pt x="707" y="310"/>
                    </a:lnTo>
                    <a:lnTo>
                      <a:pt x="575" y="199"/>
                    </a:lnTo>
                    <a:lnTo>
                      <a:pt x="465" y="67"/>
                    </a:lnTo>
                    <a:lnTo>
                      <a:pt x="222" y="45"/>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0"/>
              <p:cNvSpPr/>
              <p:nvPr/>
            </p:nvSpPr>
            <p:spPr>
              <a:xfrm>
                <a:off x="3252200" y="4788550"/>
                <a:ext cx="17700" cy="7750"/>
              </a:xfrm>
              <a:custGeom>
                <a:avLst/>
                <a:gdLst/>
                <a:ahLst/>
                <a:cxnLst/>
                <a:rect l="l" t="t" r="r" b="b"/>
                <a:pathLst>
                  <a:path w="708" h="310" fill="none" extrusionOk="0">
                    <a:moveTo>
                      <a:pt x="1" y="1"/>
                    </a:moveTo>
                    <a:lnTo>
                      <a:pt x="1" y="1"/>
                    </a:lnTo>
                    <a:lnTo>
                      <a:pt x="707" y="310"/>
                    </a:lnTo>
                    <a:lnTo>
                      <a:pt x="707" y="310"/>
                    </a:lnTo>
                    <a:lnTo>
                      <a:pt x="575" y="199"/>
                    </a:lnTo>
                    <a:lnTo>
                      <a:pt x="465" y="67"/>
                    </a:lnTo>
                    <a:lnTo>
                      <a:pt x="465" y="67"/>
                    </a:lnTo>
                    <a:lnTo>
                      <a:pt x="222" y="45"/>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0"/>
              <p:cNvSpPr/>
              <p:nvPr/>
            </p:nvSpPr>
            <p:spPr>
              <a:xfrm>
                <a:off x="3359850" y="4830500"/>
                <a:ext cx="29825" cy="9975"/>
              </a:xfrm>
              <a:custGeom>
                <a:avLst/>
                <a:gdLst/>
                <a:ahLst/>
                <a:cxnLst/>
                <a:rect l="l" t="t" r="r" b="b"/>
                <a:pathLst>
                  <a:path w="1193" h="399" extrusionOk="0">
                    <a:moveTo>
                      <a:pt x="0" y="1"/>
                    </a:moveTo>
                    <a:lnTo>
                      <a:pt x="1193" y="398"/>
                    </a:lnTo>
                    <a:lnTo>
                      <a:pt x="221" y="23"/>
                    </a:lnTo>
                    <a:lnTo>
                      <a:pt x="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0"/>
              <p:cNvSpPr/>
              <p:nvPr/>
            </p:nvSpPr>
            <p:spPr>
              <a:xfrm>
                <a:off x="3359850" y="4830500"/>
                <a:ext cx="29825" cy="9975"/>
              </a:xfrm>
              <a:custGeom>
                <a:avLst/>
                <a:gdLst/>
                <a:ahLst/>
                <a:cxnLst/>
                <a:rect l="l" t="t" r="r" b="b"/>
                <a:pathLst>
                  <a:path w="1193" h="399" fill="none" extrusionOk="0">
                    <a:moveTo>
                      <a:pt x="155" y="1"/>
                    </a:moveTo>
                    <a:lnTo>
                      <a:pt x="155" y="1"/>
                    </a:lnTo>
                    <a:lnTo>
                      <a:pt x="0" y="1"/>
                    </a:lnTo>
                    <a:lnTo>
                      <a:pt x="0" y="1"/>
                    </a:lnTo>
                    <a:lnTo>
                      <a:pt x="1193" y="398"/>
                    </a:lnTo>
                    <a:lnTo>
                      <a:pt x="1193" y="398"/>
                    </a:lnTo>
                    <a:lnTo>
                      <a:pt x="221" y="23"/>
                    </a:lnTo>
                    <a:lnTo>
                      <a:pt x="221" y="23"/>
                    </a:lnTo>
                    <a:lnTo>
                      <a:pt x="199" y="1"/>
                    </a:lnTo>
                    <a:lnTo>
                      <a:pt x="155"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80" name="Google Shape;2280;p30"/>
          <p:cNvGrpSpPr/>
          <p:nvPr/>
        </p:nvGrpSpPr>
        <p:grpSpPr>
          <a:xfrm>
            <a:off x="8024562" y="-678563"/>
            <a:ext cx="1938381" cy="2718329"/>
            <a:chOff x="8024562" y="-678563"/>
            <a:chExt cx="1938381" cy="2718329"/>
          </a:xfrm>
        </p:grpSpPr>
        <p:grpSp>
          <p:nvGrpSpPr>
            <p:cNvPr id="2281" name="Google Shape;2281;p30"/>
            <p:cNvGrpSpPr/>
            <p:nvPr/>
          </p:nvGrpSpPr>
          <p:grpSpPr>
            <a:xfrm rot="-6392471">
              <a:off x="7921714" y="-202391"/>
              <a:ext cx="1880202" cy="1188384"/>
              <a:chOff x="6543725" y="1672101"/>
              <a:chExt cx="1880232" cy="1188403"/>
            </a:xfrm>
          </p:grpSpPr>
          <p:sp>
            <p:nvSpPr>
              <p:cNvPr id="2282" name="Google Shape;2282;p30"/>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0"/>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0"/>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0"/>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0"/>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0"/>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0"/>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0"/>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0"/>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0"/>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0"/>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0"/>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0"/>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0"/>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0"/>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0"/>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0"/>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0"/>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0" name="Google Shape;2300;p30"/>
            <p:cNvGrpSpPr/>
            <p:nvPr/>
          </p:nvGrpSpPr>
          <p:grpSpPr>
            <a:xfrm rot="6392471" flipH="1">
              <a:off x="8185589" y="375209"/>
              <a:ext cx="1880202" cy="1188384"/>
              <a:chOff x="6543725" y="1672101"/>
              <a:chExt cx="1880232" cy="1188403"/>
            </a:xfrm>
          </p:grpSpPr>
          <p:sp>
            <p:nvSpPr>
              <p:cNvPr id="2301" name="Google Shape;2301;p30"/>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0"/>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0"/>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0"/>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0"/>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0"/>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0"/>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0"/>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0"/>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0"/>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0"/>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0"/>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0"/>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0"/>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0"/>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0"/>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A9B3">
                  <a:alpha val="6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19" name="Google Shape;2319;p30"/>
          <p:cNvGrpSpPr/>
          <p:nvPr/>
        </p:nvGrpSpPr>
        <p:grpSpPr>
          <a:xfrm>
            <a:off x="-668540" y="4177038"/>
            <a:ext cx="2183982" cy="1745003"/>
            <a:chOff x="-668540" y="4177038"/>
            <a:chExt cx="2183982" cy="1745003"/>
          </a:xfrm>
        </p:grpSpPr>
        <p:grpSp>
          <p:nvGrpSpPr>
            <p:cNvPr id="2320" name="Google Shape;2320;p30"/>
            <p:cNvGrpSpPr/>
            <p:nvPr/>
          </p:nvGrpSpPr>
          <p:grpSpPr>
            <a:xfrm>
              <a:off x="-668540" y="4177038"/>
              <a:ext cx="1880232" cy="1188403"/>
              <a:chOff x="6543725" y="1672101"/>
              <a:chExt cx="1880232" cy="1188403"/>
            </a:xfrm>
          </p:grpSpPr>
          <p:sp>
            <p:nvSpPr>
              <p:cNvPr id="2321" name="Google Shape;2321;p30"/>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0"/>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0"/>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0"/>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0"/>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0"/>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0"/>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9" name="Google Shape;2339;p30"/>
            <p:cNvGrpSpPr/>
            <p:nvPr/>
          </p:nvGrpSpPr>
          <p:grpSpPr>
            <a:xfrm rot="10800000" flipH="1">
              <a:off x="-364790" y="4733638"/>
              <a:ext cx="1880232" cy="1188403"/>
              <a:chOff x="6543725" y="1672101"/>
              <a:chExt cx="1880232" cy="1188403"/>
            </a:xfrm>
          </p:grpSpPr>
          <p:sp>
            <p:nvSpPr>
              <p:cNvPr id="2340" name="Google Shape;2340;p30"/>
              <p:cNvSpPr/>
              <p:nvPr/>
            </p:nvSpPr>
            <p:spPr>
              <a:xfrm>
                <a:off x="6543725" y="1933215"/>
                <a:ext cx="1880232" cy="927289"/>
              </a:xfrm>
              <a:custGeom>
                <a:avLst/>
                <a:gdLst/>
                <a:ahLst/>
                <a:cxnLst/>
                <a:rect l="l" t="t" r="r" b="b"/>
                <a:pathLst>
                  <a:path w="40383" h="19916" extrusionOk="0">
                    <a:moveTo>
                      <a:pt x="34200" y="11857"/>
                    </a:moveTo>
                    <a:lnTo>
                      <a:pt x="33957" y="11879"/>
                    </a:lnTo>
                    <a:lnTo>
                      <a:pt x="33847" y="11895"/>
                    </a:lnTo>
                    <a:lnTo>
                      <a:pt x="33847" y="11895"/>
                    </a:lnTo>
                    <a:lnTo>
                      <a:pt x="34200" y="11857"/>
                    </a:lnTo>
                    <a:close/>
                    <a:moveTo>
                      <a:pt x="33847" y="11895"/>
                    </a:moveTo>
                    <a:lnTo>
                      <a:pt x="33582" y="11923"/>
                    </a:lnTo>
                    <a:lnTo>
                      <a:pt x="33433" y="11940"/>
                    </a:lnTo>
                    <a:lnTo>
                      <a:pt x="33433" y="11940"/>
                    </a:lnTo>
                    <a:lnTo>
                      <a:pt x="33648" y="11923"/>
                    </a:lnTo>
                    <a:lnTo>
                      <a:pt x="33847" y="11895"/>
                    </a:lnTo>
                    <a:close/>
                    <a:moveTo>
                      <a:pt x="6160" y="0"/>
                    </a:moveTo>
                    <a:lnTo>
                      <a:pt x="5939" y="45"/>
                    </a:lnTo>
                    <a:lnTo>
                      <a:pt x="5697" y="133"/>
                    </a:lnTo>
                    <a:lnTo>
                      <a:pt x="5476" y="243"/>
                    </a:lnTo>
                    <a:lnTo>
                      <a:pt x="5255" y="376"/>
                    </a:lnTo>
                    <a:lnTo>
                      <a:pt x="5034" y="530"/>
                    </a:lnTo>
                    <a:lnTo>
                      <a:pt x="4836" y="685"/>
                    </a:lnTo>
                    <a:lnTo>
                      <a:pt x="4659" y="861"/>
                    </a:lnTo>
                    <a:lnTo>
                      <a:pt x="4328" y="1193"/>
                    </a:lnTo>
                    <a:lnTo>
                      <a:pt x="4063" y="1502"/>
                    </a:lnTo>
                    <a:lnTo>
                      <a:pt x="3842" y="1789"/>
                    </a:lnTo>
                    <a:lnTo>
                      <a:pt x="3710" y="1921"/>
                    </a:lnTo>
                    <a:lnTo>
                      <a:pt x="3555" y="2076"/>
                    </a:lnTo>
                    <a:lnTo>
                      <a:pt x="3423" y="2252"/>
                    </a:lnTo>
                    <a:lnTo>
                      <a:pt x="3312" y="2451"/>
                    </a:lnTo>
                    <a:lnTo>
                      <a:pt x="3246" y="2650"/>
                    </a:lnTo>
                    <a:lnTo>
                      <a:pt x="3202" y="2849"/>
                    </a:lnTo>
                    <a:lnTo>
                      <a:pt x="3202" y="3047"/>
                    </a:lnTo>
                    <a:lnTo>
                      <a:pt x="3202" y="3136"/>
                    </a:lnTo>
                    <a:lnTo>
                      <a:pt x="3246" y="3224"/>
                    </a:lnTo>
                    <a:lnTo>
                      <a:pt x="3489" y="3334"/>
                    </a:lnTo>
                    <a:lnTo>
                      <a:pt x="3798" y="3445"/>
                    </a:lnTo>
                    <a:lnTo>
                      <a:pt x="4107" y="3577"/>
                    </a:lnTo>
                    <a:lnTo>
                      <a:pt x="4438" y="3732"/>
                    </a:lnTo>
                    <a:lnTo>
                      <a:pt x="4725" y="3886"/>
                    </a:lnTo>
                    <a:lnTo>
                      <a:pt x="4836" y="3997"/>
                    </a:lnTo>
                    <a:lnTo>
                      <a:pt x="4946" y="4085"/>
                    </a:lnTo>
                    <a:lnTo>
                      <a:pt x="5012" y="4195"/>
                    </a:lnTo>
                    <a:lnTo>
                      <a:pt x="5078" y="4306"/>
                    </a:lnTo>
                    <a:lnTo>
                      <a:pt x="5100" y="4438"/>
                    </a:lnTo>
                    <a:lnTo>
                      <a:pt x="5078" y="4571"/>
                    </a:lnTo>
                    <a:lnTo>
                      <a:pt x="5056" y="4637"/>
                    </a:lnTo>
                    <a:lnTo>
                      <a:pt x="5012" y="4659"/>
                    </a:lnTo>
                    <a:lnTo>
                      <a:pt x="4946" y="4681"/>
                    </a:lnTo>
                    <a:lnTo>
                      <a:pt x="4858" y="4703"/>
                    </a:lnTo>
                    <a:lnTo>
                      <a:pt x="4681" y="4681"/>
                    </a:lnTo>
                    <a:lnTo>
                      <a:pt x="4460" y="4637"/>
                    </a:lnTo>
                    <a:lnTo>
                      <a:pt x="4416" y="4769"/>
                    </a:lnTo>
                    <a:lnTo>
                      <a:pt x="4350" y="4924"/>
                    </a:lnTo>
                    <a:lnTo>
                      <a:pt x="4173" y="5277"/>
                    </a:lnTo>
                    <a:lnTo>
                      <a:pt x="3952" y="5608"/>
                    </a:lnTo>
                    <a:lnTo>
                      <a:pt x="3710" y="5940"/>
                    </a:lnTo>
                    <a:lnTo>
                      <a:pt x="3445" y="6227"/>
                    </a:lnTo>
                    <a:lnTo>
                      <a:pt x="3202" y="6447"/>
                    </a:lnTo>
                    <a:lnTo>
                      <a:pt x="3003" y="6580"/>
                    </a:lnTo>
                    <a:lnTo>
                      <a:pt x="2915" y="6624"/>
                    </a:lnTo>
                    <a:lnTo>
                      <a:pt x="2848" y="6624"/>
                    </a:lnTo>
                    <a:lnTo>
                      <a:pt x="2650" y="6757"/>
                    </a:lnTo>
                    <a:lnTo>
                      <a:pt x="2341" y="6933"/>
                    </a:lnTo>
                    <a:lnTo>
                      <a:pt x="1546" y="7331"/>
                    </a:lnTo>
                    <a:lnTo>
                      <a:pt x="751" y="7750"/>
                    </a:lnTo>
                    <a:lnTo>
                      <a:pt x="442" y="7927"/>
                    </a:lnTo>
                    <a:lnTo>
                      <a:pt x="243" y="8059"/>
                    </a:lnTo>
                    <a:lnTo>
                      <a:pt x="177" y="8103"/>
                    </a:lnTo>
                    <a:lnTo>
                      <a:pt x="111" y="8170"/>
                    </a:lnTo>
                    <a:lnTo>
                      <a:pt x="67" y="8258"/>
                    </a:lnTo>
                    <a:lnTo>
                      <a:pt x="22" y="8346"/>
                    </a:lnTo>
                    <a:lnTo>
                      <a:pt x="22" y="8457"/>
                    </a:lnTo>
                    <a:lnTo>
                      <a:pt x="0" y="8567"/>
                    </a:lnTo>
                    <a:lnTo>
                      <a:pt x="44" y="8832"/>
                    </a:lnTo>
                    <a:lnTo>
                      <a:pt x="111" y="9119"/>
                    </a:lnTo>
                    <a:lnTo>
                      <a:pt x="221" y="9450"/>
                    </a:lnTo>
                    <a:lnTo>
                      <a:pt x="376" y="9803"/>
                    </a:lnTo>
                    <a:lnTo>
                      <a:pt x="552" y="10157"/>
                    </a:lnTo>
                    <a:lnTo>
                      <a:pt x="751" y="10510"/>
                    </a:lnTo>
                    <a:lnTo>
                      <a:pt x="950" y="10863"/>
                    </a:lnTo>
                    <a:lnTo>
                      <a:pt x="1170" y="11216"/>
                    </a:lnTo>
                    <a:lnTo>
                      <a:pt x="1391" y="11548"/>
                    </a:lnTo>
                    <a:lnTo>
                      <a:pt x="1612" y="11857"/>
                    </a:lnTo>
                    <a:lnTo>
                      <a:pt x="1833" y="12122"/>
                    </a:lnTo>
                    <a:lnTo>
                      <a:pt x="2032" y="12342"/>
                    </a:lnTo>
                    <a:lnTo>
                      <a:pt x="2208" y="12519"/>
                    </a:lnTo>
                    <a:lnTo>
                      <a:pt x="2296" y="12607"/>
                    </a:lnTo>
                    <a:lnTo>
                      <a:pt x="2341" y="12696"/>
                    </a:lnTo>
                    <a:lnTo>
                      <a:pt x="2363" y="12784"/>
                    </a:lnTo>
                    <a:lnTo>
                      <a:pt x="2385" y="12872"/>
                    </a:lnTo>
                    <a:lnTo>
                      <a:pt x="2363" y="12961"/>
                    </a:lnTo>
                    <a:lnTo>
                      <a:pt x="2341" y="13049"/>
                    </a:lnTo>
                    <a:lnTo>
                      <a:pt x="2274" y="13226"/>
                    </a:lnTo>
                    <a:lnTo>
                      <a:pt x="2076" y="13601"/>
                    </a:lnTo>
                    <a:lnTo>
                      <a:pt x="1965" y="13800"/>
                    </a:lnTo>
                    <a:lnTo>
                      <a:pt x="1899" y="13998"/>
                    </a:lnTo>
                    <a:lnTo>
                      <a:pt x="2098" y="13998"/>
                    </a:lnTo>
                    <a:lnTo>
                      <a:pt x="2274" y="14065"/>
                    </a:lnTo>
                    <a:lnTo>
                      <a:pt x="2407" y="14131"/>
                    </a:lnTo>
                    <a:lnTo>
                      <a:pt x="2539" y="14241"/>
                    </a:lnTo>
                    <a:lnTo>
                      <a:pt x="2672" y="14330"/>
                    </a:lnTo>
                    <a:lnTo>
                      <a:pt x="2826" y="14418"/>
                    </a:lnTo>
                    <a:lnTo>
                      <a:pt x="3003" y="14462"/>
                    </a:lnTo>
                    <a:lnTo>
                      <a:pt x="3091" y="14484"/>
                    </a:lnTo>
                    <a:lnTo>
                      <a:pt x="3180" y="14484"/>
                    </a:lnTo>
                    <a:lnTo>
                      <a:pt x="3202" y="14506"/>
                    </a:lnTo>
                    <a:lnTo>
                      <a:pt x="3246" y="14550"/>
                    </a:lnTo>
                    <a:lnTo>
                      <a:pt x="3423" y="14661"/>
                    </a:lnTo>
                    <a:lnTo>
                      <a:pt x="3687" y="14793"/>
                    </a:lnTo>
                    <a:lnTo>
                      <a:pt x="4041" y="14926"/>
                    </a:lnTo>
                    <a:lnTo>
                      <a:pt x="4791" y="15191"/>
                    </a:lnTo>
                    <a:lnTo>
                      <a:pt x="5520" y="15411"/>
                    </a:lnTo>
                    <a:lnTo>
                      <a:pt x="5586" y="15389"/>
                    </a:lnTo>
                    <a:lnTo>
                      <a:pt x="5763" y="15367"/>
                    </a:lnTo>
                    <a:lnTo>
                      <a:pt x="5917" y="15367"/>
                    </a:lnTo>
                    <a:lnTo>
                      <a:pt x="6116" y="15389"/>
                    </a:lnTo>
                    <a:lnTo>
                      <a:pt x="6359" y="15411"/>
                    </a:lnTo>
                    <a:lnTo>
                      <a:pt x="6646" y="15478"/>
                    </a:lnTo>
                    <a:lnTo>
                      <a:pt x="6734" y="15500"/>
                    </a:lnTo>
                    <a:lnTo>
                      <a:pt x="6801" y="15478"/>
                    </a:lnTo>
                    <a:lnTo>
                      <a:pt x="6867" y="15456"/>
                    </a:lnTo>
                    <a:lnTo>
                      <a:pt x="6911" y="15411"/>
                    </a:lnTo>
                    <a:lnTo>
                      <a:pt x="6962" y="15326"/>
                    </a:lnTo>
                    <a:lnTo>
                      <a:pt x="6962" y="15326"/>
                    </a:lnTo>
                    <a:lnTo>
                      <a:pt x="6911" y="15544"/>
                    </a:lnTo>
                    <a:lnTo>
                      <a:pt x="6911" y="15544"/>
                    </a:lnTo>
                    <a:lnTo>
                      <a:pt x="6977" y="15500"/>
                    </a:lnTo>
                    <a:lnTo>
                      <a:pt x="7066" y="15456"/>
                    </a:lnTo>
                    <a:lnTo>
                      <a:pt x="7132" y="15456"/>
                    </a:lnTo>
                    <a:lnTo>
                      <a:pt x="7198" y="15433"/>
                    </a:lnTo>
                    <a:lnTo>
                      <a:pt x="7353" y="15456"/>
                    </a:lnTo>
                    <a:lnTo>
                      <a:pt x="7507" y="15522"/>
                    </a:lnTo>
                    <a:lnTo>
                      <a:pt x="7794" y="15610"/>
                    </a:lnTo>
                    <a:lnTo>
                      <a:pt x="7949" y="15654"/>
                    </a:lnTo>
                    <a:lnTo>
                      <a:pt x="7993" y="15632"/>
                    </a:lnTo>
                    <a:lnTo>
                      <a:pt x="8059" y="15632"/>
                    </a:lnTo>
                    <a:lnTo>
                      <a:pt x="7971" y="15985"/>
                    </a:lnTo>
                    <a:lnTo>
                      <a:pt x="8103" y="15963"/>
                    </a:lnTo>
                    <a:lnTo>
                      <a:pt x="8214" y="15941"/>
                    </a:lnTo>
                    <a:lnTo>
                      <a:pt x="8434" y="15941"/>
                    </a:lnTo>
                    <a:lnTo>
                      <a:pt x="8633" y="15985"/>
                    </a:lnTo>
                    <a:lnTo>
                      <a:pt x="8854" y="16030"/>
                    </a:lnTo>
                    <a:lnTo>
                      <a:pt x="9251" y="16162"/>
                    </a:lnTo>
                    <a:lnTo>
                      <a:pt x="9472" y="16206"/>
                    </a:lnTo>
                    <a:lnTo>
                      <a:pt x="9693" y="16228"/>
                    </a:lnTo>
                    <a:lnTo>
                      <a:pt x="9605" y="16582"/>
                    </a:lnTo>
                    <a:lnTo>
                      <a:pt x="9803" y="16648"/>
                    </a:lnTo>
                    <a:lnTo>
                      <a:pt x="9980" y="16714"/>
                    </a:lnTo>
                    <a:lnTo>
                      <a:pt x="10046" y="16736"/>
                    </a:lnTo>
                    <a:lnTo>
                      <a:pt x="10090" y="16802"/>
                    </a:lnTo>
                    <a:lnTo>
                      <a:pt x="10112" y="16847"/>
                    </a:lnTo>
                    <a:lnTo>
                      <a:pt x="10112" y="16913"/>
                    </a:lnTo>
                    <a:lnTo>
                      <a:pt x="10024" y="17288"/>
                    </a:lnTo>
                    <a:lnTo>
                      <a:pt x="10068" y="17332"/>
                    </a:lnTo>
                    <a:lnTo>
                      <a:pt x="10134" y="17354"/>
                    </a:lnTo>
                    <a:lnTo>
                      <a:pt x="10267" y="17398"/>
                    </a:lnTo>
                    <a:lnTo>
                      <a:pt x="10554" y="17443"/>
                    </a:lnTo>
                    <a:lnTo>
                      <a:pt x="10686" y="17443"/>
                    </a:lnTo>
                    <a:lnTo>
                      <a:pt x="10775" y="17487"/>
                    </a:lnTo>
                    <a:lnTo>
                      <a:pt x="10819" y="17509"/>
                    </a:lnTo>
                    <a:lnTo>
                      <a:pt x="10841" y="17553"/>
                    </a:lnTo>
                    <a:lnTo>
                      <a:pt x="10841" y="17619"/>
                    </a:lnTo>
                    <a:lnTo>
                      <a:pt x="10841" y="17663"/>
                    </a:lnTo>
                    <a:lnTo>
                      <a:pt x="10929" y="17310"/>
                    </a:lnTo>
                    <a:lnTo>
                      <a:pt x="11327" y="17398"/>
                    </a:lnTo>
                    <a:lnTo>
                      <a:pt x="11724" y="17531"/>
                    </a:lnTo>
                    <a:lnTo>
                      <a:pt x="12077" y="17641"/>
                    </a:lnTo>
                    <a:lnTo>
                      <a:pt x="12431" y="17774"/>
                    </a:lnTo>
                    <a:lnTo>
                      <a:pt x="13093" y="18061"/>
                    </a:lnTo>
                    <a:lnTo>
                      <a:pt x="13733" y="18348"/>
                    </a:lnTo>
                    <a:lnTo>
                      <a:pt x="14153" y="18569"/>
                    </a:lnTo>
                    <a:lnTo>
                      <a:pt x="14594" y="18789"/>
                    </a:lnTo>
                    <a:lnTo>
                      <a:pt x="15036" y="18966"/>
                    </a:lnTo>
                    <a:lnTo>
                      <a:pt x="15522" y="19121"/>
                    </a:lnTo>
                    <a:lnTo>
                      <a:pt x="16007" y="19275"/>
                    </a:lnTo>
                    <a:lnTo>
                      <a:pt x="16515" y="19408"/>
                    </a:lnTo>
                    <a:lnTo>
                      <a:pt x="17045" y="19518"/>
                    </a:lnTo>
                    <a:lnTo>
                      <a:pt x="17575" y="19606"/>
                    </a:lnTo>
                    <a:lnTo>
                      <a:pt x="18127" y="19673"/>
                    </a:lnTo>
                    <a:lnTo>
                      <a:pt x="18679" y="19739"/>
                    </a:lnTo>
                    <a:lnTo>
                      <a:pt x="19783" y="19827"/>
                    </a:lnTo>
                    <a:lnTo>
                      <a:pt x="20909" y="19893"/>
                    </a:lnTo>
                    <a:lnTo>
                      <a:pt x="22013" y="19915"/>
                    </a:lnTo>
                    <a:lnTo>
                      <a:pt x="22145" y="19915"/>
                    </a:lnTo>
                    <a:lnTo>
                      <a:pt x="22256" y="19871"/>
                    </a:lnTo>
                    <a:lnTo>
                      <a:pt x="22366" y="19805"/>
                    </a:lnTo>
                    <a:lnTo>
                      <a:pt x="22454" y="19717"/>
                    </a:lnTo>
                    <a:lnTo>
                      <a:pt x="22499" y="19606"/>
                    </a:lnTo>
                    <a:lnTo>
                      <a:pt x="22521" y="19496"/>
                    </a:lnTo>
                    <a:lnTo>
                      <a:pt x="22521" y="19341"/>
                    </a:lnTo>
                    <a:lnTo>
                      <a:pt x="22432" y="19187"/>
                    </a:lnTo>
                    <a:lnTo>
                      <a:pt x="22432" y="19187"/>
                    </a:lnTo>
                    <a:lnTo>
                      <a:pt x="23404" y="19319"/>
                    </a:lnTo>
                    <a:lnTo>
                      <a:pt x="23602" y="19319"/>
                    </a:lnTo>
                    <a:lnTo>
                      <a:pt x="23669" y="19297"/>
                    </a:lnTo>
                    <a:lnTo>
                      <a:pt x="23735" y="19253"/>
                    </a:lnTo>
                    <a:lnTo>
                      <a:pt x="23823" y="19187"/>
                    </a:lnTo>
                    <a:lnTo>
                      <a:pt x="23912" y="19076"/>
                    </a:lnTo>
                    <a:lnTo>
                      <a:pt x="23978" y="18988"/>
                    </a:lnTo>
                    <a:lnTo>
                      <a:pt x="24088" y="18900"/>
                    </a:lnTo>
                    <a:lnTo>
                      <a:pt x="24132" y="18878"/>
                    </a:lnTo>
                    <a:lnTo>
                      <a:pt x="24221" y="18856"/>
                    </a:lnTo>
                    <a:lnTo>
                      <a:pt x="24419" y="18856"/>
                    </a:lnTo>
                    <a:lnTo>
                      <a:pt x="24905" y="18812"/>
                    </a:lnTo>
                    <a:lnTo>
                      <a:pt x="25391" y="18789"/>
                    </a:lnTo>
                    <a:lnTo>
                      <a:pt x="26362" y="18745"/>
                    </a:lnTo>
                    <a:lnTo>
                      <a:pt x="27356" y="18723"/>
                    </a:lnTo>
                    <a:lnTo>
                      <a:pt x="28327" y="18701"/>
                    </a:lnTo>
                    <a:lnTo>
                      <a:pt x="30292" y="18701"/>
                    </a:lnTo>
                    <a:lnTo>
                      <a:pt x="31286" y="18679"/>
                    </a:lnTo>
                    <a:lnTo>
                      <a:pt x="31794" y="18657"/>
                    </a:lnTo>
                    <a:lnTo>
                      <a:pt x="32302" y="18657"/>
                    </a:lnTo>
                    <a:lnTo>
                      <a:pt x="33295" y="18613"/>
                    </a:lnTo>
                    <a:lnTo>
                      <a:pt x="34311" y="18525"/>
                    </a:lnTo>
                    <a:lnTo>
                      <a:pt x="34819" y="18480"/>
                    </a:lnTo>
                    <a:lnTo>
                      <a:pt x="35326" y="18414"/>
                    </a:lnTo>
                    <a:lnTo>
                      <a:pt x="35834" y="18370"/>
                    </a:lnTo>
                    <a:lnTo>
                      <a:pt x="36099" y="18326"/>
                    </a:lnTo>
                    <a:lnTo>
                      <a:pt x="36342" y="18282"/>
                    </a:lnTo>
                    <a:lnTo>
                      <a:pt x="37358" y="18105"/>
                    </a:lnTo>
                    <a:lnTo>
                      <a:pt x="37865" y="17995"/>
                    </a:lnTo>
                    <a:lnTo>
                      <a:pt x="38373" y="17862"/>
                    </a:lnTo>
                    <a:lnTo>
                      <a:pt x="38881" y="17730"/>
                    </a:lnTo>
                    <a:lnTo>
                      <a:pt x="39389" y="17575"/>
                    </a:lnTo>
                    <a:lnTo>
                      <a:pt x="40382" y="17222"/>
                    </a:lnTo>
                    <a:lnTo>
                      <a:pt x="40382" y="17222"/>
                    </a:lnTo>
                    <a:lnTo>
                      <a:pt x="39852" y="17288"/>
                    </a:lnTo>
                    <a:lnTo>
                      <a:pt x="39367" y="17310"/>
                    </a:lnTo>
                    <a:lnTo>
                      <a:pt x="38903" y="17332"/>
                    </a:lnTo>
                    <a:lnTo>
                      <a:pt x="38439" y="17354"/>
                    </a:lnTo>
                    <a:lnTo>
                      <a:pt x="37998" y="17398"/>
                    </a:lnTo>
                    <a:lnTo>
                      <a:pt x="37534" y="17443"/>
                    </a:lnTo>
                    <a:lnTo>
                      <a:pt x="37071" y="17531"/>
                    </a:lnTo>
                    <a:lnTo>
                      <a:pt x="36585" y="17663"/>
                    </a:lnTo>
                    <a:lnTo>
                      <a:pt x="36563" y="17487"/>
                    </a:lnTo>
                    <a:lnTo>
                      <a:pt x="36541" y="17398"/>
                    </a:lnTo>
                    <a:lnTo>
                      <a:pt x="36496" y="17310"/>
                    </a:lnTo>
                    <a:lnTo>
                      <a:pt x="36452" y="17244"/>
                    </a:lnTo>
                    <a:lnTo>
                      <a:pt x="36364" y="17178"/>
                    </a:lnTo>
                    <a:lnTo>
                      <a:pt x="36276" y="17156"/>
                    </a:lnTo>
                    <a:lnTo>
                      <a:pt x="36165" y="17156"/>
                    </a:lnTo>
                    <a:lnTo>
                      <a:pt x="35415" y="17222"/>
                    </a:lnTo>
                    <a:lnTo>
                      <a:pt x="34642" y="17288"/>
                    </a:lnTo>
                    <a:lnTo>
                      <a:pt x="33891" y="17376"/>
                    </a:lnTo>
                    <a:lnTo>
                      <a:pt x="33163" y="17421"/>
                    </a:lnTo>
                    <a:lnTo>
                      <a:pt x="32500" y="17443"/>
                    </a:lnTo>
                    <a:lnTo>
                      <a:pt x="32169" y="17421"/>
                    </a:lnTo>
                    <a:lnTo>
                      <a:pt x="31882" y="17398"/>
                    </a:lnTo>
                    <a:lnTo>
                      <a:pt x="31595" y="17332"/>
                    </a:lnTo>
                    <a:lnTo>
                      <a:pt x="31352" y="17266"/>
                    </a:lnTo>
                    <a:lnTo>
                      <a:pt x="31131" y="17156"/>
                    </a:lnTo>
                    <a:lnTo>
                      <a:pt x="30933" y="17023"/>
                    </a:lnTo>
                    <a:lnTo>
                      <a:pt x="30800" y="16957"/>
                    </a:lnTo>
                    <a:lnTo>
                      <a:pt x="30668" y="16847"/>
                    </a:lnTo>
                    <a:lnTo>
                      <a:pt x="30535" y="16714"/>
                    </a:lnTo>
                    <a:lnTo>
                      <a:pt x="30359" y="16604"/>
                    </a:lnTo>
                    <a:lnTo>
                      <a:pt x="30160" y="16471"/>
                    </a:lnTo>
                    <a:lnTo>
                      <a:pt x="29939" y="16383"/>
                    </a:lnTo>
                    <a:lnTo>
                      <a:pt x="29652" y="16317"/>
                    </a:lnTo>
                    <a:lnTo>
                      <a:pt x="29498" y="16295"/>
                    </a:lnTo>
                    <a:lnTo>
                      <a:pt x="29343" y="16272"/>
                    </a:lnTo>
                    <a:lnTo>
                      <a:pt x="29343" y="16272"/>
                    </a:lnTo>
                    <a:lnTo>
                      <a:pt x="30270" y="16295"/>
                    </a:lnTo>
                    <a:lnTo>
                      <a:pt x="30270" y="15721"/>
                    </a:lnTo>
                    <a:lnTo>
                      <a:pt x="29299" y="15566"/>
                    </a:lnTo>
                    <a:lnTo>
                      <a:pt x="28283" y="15411"/>
                    </a:lnTo>
                    <a:lnTo>
                      <a:pt x="27268" y="15213"/>
                    </a:lnTo>
                    <a:lnTo>
                      <a:pt x="26318" y="15014"/>
                    </a:lnTo>
                    <a:lnTo>
                      <a:pt x="26362" y="14440"/>
                    </a:lnTo>
                    <a:lnTo>
                      <a:pt x="25766" y="14396"/>
                    </a:lnTo>
                    <a:lnTo>
                      <a:pt x="25744" y="14263"/>
                    </a:lnTo>
                    <a:lnTo>
                      <a:pt x="25722" y="14153"/>
                    </a:lnTo>
                    <a:lnTo>
                      <a:pt x="25722" y="14043"/>
                    </a:lnTo>
                    <a:lnTo>
                      <a:pt x="25744" y="13954"/>
                    </a:lnTo>
                    <a:lnTo>
                      <a:pt x="25788" y="13866"/>
                    </a:lnTo>
                    <a:lnTo>
                      <a:pt x="25855" y="13800"/>
                    </a:lnTo>
                    <a:lnTo>
                      <a:pt x="25921" y="13733"/>
                    </a:lnTo>
                    <a:lnTo>
                      <a:pt x="26009" y="13667"/>
                    </a:lnTo>
                    <a:lnTo>
                      <a:pt x="26230" y="13579"/>
                    </a:lnTo>
                    <a:lnTo>
                      <a:pt x="26495" y="13491"/>
                    </a:lnTo>
                    <a:lnTo>
                      <a:pt x="26804" y="13446"/>
                    </a:lnTo>
                    <a:lnTo>
                      <a:pt x="27135" y="13402"/>
                    </a:lnTo>
                    <a:lnTo>
                      <a:pt x="27488" y="13358"/>
                    </a:lnTo>
                    <a:lnTo>
                      <a:pt x="27864" y="13358"/>
                    </a:lnTo>
                    <a:lnTo>
                      <a:pt x="28614" y="13336"/>
                    </a:lnTo>
                    <a:lnTo>
                      <a:pt x="29343" y="13292"/>
                    </a:lnTo>
                    <a:lnTo>
                      <a:pt x="29961" y="13248"/>
                    </a:lnTo>
                    <a:lnTo>
                      <a:pt x="29961" y="12475"/>
                    </a:lnTo>
                    <a:lnTo>
                      <a:pt x="29387" y="12475"/>
                    </a:lnTo>
                    <a:lnTo>
                      <a:pt x="29387" y="12100"/>
                    </a:lnTo>
                    <a:lnTo>
                      <a:pt x="30624" y="12100"/>
                    </a:lnTo>
                    <a:lnTo>
                      <a:pt x="31794" y="12055"/>
                    </a:lnTo>
                    <a:lnTo>
                      <a:pt x="32390" y="12011"/>
                    </a:lnTo>
                    <a:lnTo>
                      <a:pt x="32986" y="11989"/>
                    </a:lnTo>
                    <a:lnTo>
                      <a:pt x="33433" y="11940"/>
                    </a:lnTo>
                    <a:lnTo>
                      <a:pt x="33433" y="11940"/>
                    </a:lnTo>
                    <a:lnTo>
                      <a:pt x="33074" y="11967"/>
                    </a:lnTo>
                    <a:lnTo>
                      <a:pt x="33052" y="11835"/>
                    </a:lnTo>
                    <a:lnTo>
                      <a:pt x="33008" y="11702"/>
                    </a:lnTo>
                    <a:lnTo>
                      <a:pt x="32986" y="11658"/>
                    </a:lnTo>
                    <a:lnTo>
                      <a:pt x="32920" y="11636"/>
                    </a:lnTo>
                    <a:lnTo>
                      <a:pt x="32853" y="11614"/>
                    </a:lnTo>
                    <a:lnTo>
                      <a:pt x="32765" y="11614"/>
                    </a:lnTo>
                    <a:lnTo>
                      <a:pt x="33648" y="11548"/>
                    </a:lnTo>
                    <a:lnTo>
                      <a:pt x="34112" y="11526"/>
                    </a:lnTo>
                    <a:lnTo>
                      <a:pt x="34576" y="11481"/>
                    </a:lnTo>
                    <a:lnTo>
                      <a:pt x="35039" y="11393"/>
                    </a:lnTo>
                    <a:lnTo>
                      <a:pt x="35503" y="11283"/>
                    </a:lnTo>
                    <a:lnTo>
                      <a:pt x="35945" y="11150"/>
                    </a:lnTo>
                    <a:lnTo>
                      <a:pt x="36143" y="11062"/>
                    </a:lnTo>
                    <a:lnTo>
                      <a:pt x="36342" y="10951"/>
                    </a:lnTo>
                    <a:lnTo>
                      <a:pt x="36364" y="10907"/>
                    </a:lnTo>
                    <a:lnTo>
                      <a:pt x="36386" y="10841"/>
                    </a:lnTo>
                    <a:lnTo>
                      <a:pt x="36408" y="10797"/>
                    </a:lnTo>
                    <a:lnTo>
                      <a:pt x="36408" y="10731"/>
                    </a:lnTo>
                    <a:lnTo>
                      <a:pt x="36342" y="10598"/>
                    </a:lnTo>
                    <a:lnTo>
                      <a:pt x="36254" y="10488"/>
                    </a:lnTo>
                    <a:lnTo>
                      <a:pt x="36099" y="10377"/>
                    </a:lnTo>
                    <a:lnTo>
                      <a:pt x="35900" y="10267"/>
                    </a:lnTo>
                    <a:lnTo>
                      <a:pt x="35657" y="10201"/>
                    </a:lnTo>
                    <a:lnTo>
                      <a:pt x="35370" y="10157"/>
                    </a:lnTo>
                    <a:lnTo>
                      <a:pt x="34796" y="10245"/>
                    </a:lnTo>
                    <a:lnTo>
                      <a:pt x="34289" y="10311"/>
                    </a:lnTo>
                    <a:lnTo>
                      <a:pt x="33781" y="10377"/>
                    </a:lnTo>
                    <a:lnTo>
                      <a:pt x="33207" y="10422"/>
                    </a:lnTo>
                    <a:lnTo>
                      <a:pt x="33185" y="10046"/>
                    </a:lnTo>
                    <a:lnTo>
                      <a:pt x="33626" y="10046"/>
                    </a:lnTo>
                    <a:lnTo>
                      <a:pt x="34112" y="10024"/>
                    </a:lnTo>
                    <a:lnTo>
                      <a:pt x="34377" y="10002"/>
                    </a:lnTo>
                    <a:lnTo>
                      <a:pt x="34620" y="9958"/>
                    </a:lnTo>
                    <a:lnTo>
                      <a:pt x="34841" y="9914"/>
                    </a:lnTo>
                    <a:lnTo>
                      <a:pt x="35039" y="9825"/>
                    </a:lnTo>
                    <a:lnTo>
                      <a:pt x="35061" y="9781"/>
                    </a:lnTo>
                    <a:lnTo>
                      <a:pt x="35083" y="9737"/>
                    </a:lnTo>
                    <a:lnTo>
                      <a:pt x="35061" y="9693"/>
                    </a:lnTo>
                    <a:lnTo>
                      <a:pt x="35039" y="9649"/>
                    </a:lnTo>
                    <a:lnTo>
                      <a:pt x="34951" y="9561"/>
                    </a:lnTo>
                    <a:lnTo>
                      <a:pt x="34841" y="9472"/>
                    </a:lnTo>
                    <a:lnTo>
                      <a:pt x="34730" y="9384"/>
                    </a:lnTo>
                    <a:lnTo>
                      <a:pt x="34664" y="9296"/>
                    </a:lnTo>
                    <a:lnTo>
                      <a:pt x="34642" y="9251"/>
                    </a:lnTo>
                    <a:lnTo>
                      <a:pt x="34620" y="9207"/>
                    </a:lnTo>
                    <a:lnTo>
                      <a:pt x="34642" y="9163"/>
                    </a:lnTo>
                    <a:lnTo>
                      <a:pt x="34664" y="9119"/>
                    </a:lnTo>
                    <a:lnTo>
                      <a:pt x="34863" y="9075"/>
                    </a:lnTo>
                    <a:lnTo>
                      <a:pt x="35039" y="9031"/>
                    </a:lnTo>
                    <a:lnTo>
                      <a:pt x="35216" y="8942"/>
                    </a:lnTo>
                    <a:lnTo>
                      <a:pt x="35304" y="8876"/>
                    </a:lnTo>
                    <a:lnTo>
                      <a:pt x="35393" y="8788"/>
                    </a:lnTo>
                    <a:lnTo>
                      <a:pt x="35393" y="8788"/>
                    </a:lnTo>
                    <a:lnTo>
                      <a:pt x="34796" y="8920"/>
                    </a:lnTo>
                    <a:lnTo>
                      <a:pt x="34134" y="9053"/>
                    </a:lnTo>
                    <a:lnTo>
                      <a:pt x="33803" y="9119"/>
                    </a:lnTo>
                    <a:lnTo>
                      <a:pt x="33472" y="9141"/>
                    </a:lnTo>
                    <a:lnTo>
                      <a:pt x="33141" y="9163"/>
                    </a:lnTo>
                    <a:lnTo>
                      <a:pt x="32831" y="9119"/>
                    </a:lnTo>
                    <a:lnTo>
                      <a:pt x="32633" y="9009"/>
                    </a:lnTo>
                    <a:lnTo>
                      <a:pt x="32456" y="8854"/>
                    </a:lnTo>
                    <a:lnTo>
                      <a:pt x="32390" y="8766"/>
                    </a:lnTo>
                    <a:lnTo>
                      <a:pt x="32324" y="8655"/>
                    </a:lnTo>
                    <a:lnTo>
                      <a:pt x="32279" y="8545"/>
                    </a:lnTo>
                    <a:lnTo>
                      <a:pt x="32257" y="8412"/>
                    </a:lnTo>
                    <a:lnTo>
                      <a:pt x="32015" y="8457"/>
                    </a:lnTo>
                    <a:lnTo>
                      <a:pt x="31794" y="8479"/>
                    </a:lnTo>
                    <a:lnTo>
                      <a:pt x="31352" y="8479"/>
                    </a:lnTo>
                    <a:lnTo>
                      <a:pt x="31131" y="8434"/>
                    </a:lnTo>
                    <a:lnTo>
                      <a:pt x="30933" y="8390"/>
                    </a:lnTo>
                    <a:lnTo>
                      <a:pt x="30712" y="8324"/>
                    </a:lnTo>
                    <a:lnTo>
                      <a:pt x="30535" y="8236"/>
                    </a:lnTo>
                    <a:lnTo>
                      <a:pt x="30337" y="8147"/>
                    </a:lnTo>
                    <a:lnTo>
                      <a:pt x="30160" y="8037"/>
                    </a:lnTo>
                    <a:lnTo>
                      <a:pt x="29983" y="7927"/>
                    </a:lnTo>
                    <a:lnTo>
                      <a:pt x="29807" y="7794"/>
                    </a:lnTo>
                    <a:lnTo>
                      <a:pt x="29475" y="7485"/>
                    </a:lnTo>
                    <a:lnTo>
                      <a:pt x="29188" y="7154"/>
                    </a:lnTo>
                    <a:lnTo>
                      <a:pt x="29144" y="7088"/>
                    </a:lnTo>
                    <a:lnTo>
                      <a:pt x="29056" y="7044"/>
                    </a:lnTo>
                    <a:lnTo>
                      <a:pt x="28968" y="6977"/>
                    </a:lnTo>
                    <a:lnTo>
                      <a:pt x="28835" y="6955"/>
                    </a:lnTo>
                    <a:lnTo>
                      <a:pt x="28570" y="6911"/>
                    </a:lnTo>
                    <a:lnTo>
                      <a:pt x="28261" y="6889"/>
                    </a:lnTo>
                    <a:lnTo>
                      <a:pt x="27577" y="6867"/>
                    </a:lnTo>
                    <a:lnTo>
                      <a:pt x="27528" y="6867"/>
                    </a:lnTo>
                    <a:lnTo>
                      <a:pt x="26892" y="6690"/>
                    </a:lnTo>
                    <a:lnTo>
                      <a:pt x="26075" y="6492"/>
                    </a:lnTo>
                    <a:lnTo>
                      <a:pt x="25258" y="6293"/>
                    </a:lnTo>
                    <a:lnTo>
                      <a:pt x="24441" y="6094"/>
                    </a:lnTo>
                    <a:lnTo>
                      <a:pt x="22808" y="5697"/>
                    </a:lnTo>
                    <a:lnTo>
                      <a:pt x="21969" y="5498"/>
                    </a:lnTo>
                    <a:lnTo>
                      <a:pt x="21152" y="5277"/>
                    </a:lnTo>
                    <a:lnTo>
                      <a:pt x="20335" y="5056"/>
                    </a:lnTo>
                    <a:lnTo>
                      <a:pt x="19496" y="4791"/>
                    </a:lnTo>
                    <a:lnTo>
                      <a:pt x="18679" y="4527"/>
                    </a:lnTo>
                    <a:lnTo>
                      <a:pt x="17862" y="4240"/>
                    </a:lnTo>
                    <a:lnTo>
                      <a:pt x="17067" y="3908"/>
                    </a:lnTo>
                    <a:lnTo>
                      <a:pt x="16272" y="3555"/>
                    </a:lnTo>
                    <a:lnTo>
                      <a:pt x="15478" y="3180"/>
                    </a:lnTo>
                    <a:lnTo>
                      <a:pt x="14705" y="2760"/>
                    </a:lnTo>
                    <a:lnTo>
                      <a:pt x="13800" y="1767"/>
                    </a:lnTo>
                    <a:lnTo>
                      <a:pt x="13402" y="1568"/>
                    </a:lnTo>
                    <a:lnTo>
                      <a:pt x="13005" y="1369"/>
                    </a:lnTo>
                    <a:lnTo>
                      <a:pt x="12563" y="1215"/>
                    </a:lnTo>
                    <a:lnTo>
                      <a:pt x="12122" y="1038"/>
                    </a:lnTo>
                    <a:lnTo>
                      <a:pt x="11680" y="906"/>
                    </a:lnTo>
                    <a:lnTo>
                      <a:pt x="11216" y="773"/>
                    </a:lnTo>
                    <a:lnTo>
                      <a:pt x="10245" y="530"/>
                    </a:lnTo>
                    <a:lnTo>
                      <a:pt x="9273" y="332"/>
                    </a:lnTo>
                    <a:lnTo>
                      <a:pt x="8302" y="177"/>
                    </a:lnTo>
                    <a:lnTo>
                      <a:pt x="7330" y="67"/>
                    </a:lnTo>
                    <a:lnTo>
                      <a:pt x="640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8039452" y="2087425"/>
                <a:ext cx="188196" cy="37062"/>
              </a:xfrm>
              <a:custGeom>
                <a:avLst/>
                <a:gdLst/>
                <a:ahLst/>
                <a:cxnLst/>
                <a:rect l="l" t="t" r="r" b="b"/>
                <a:pathLst>
                  <a:path w="4042" h="796" extrusionOk="0">
                    <a:moveTo>
                      <a:pt x="2650" y="508"/>
                    </a:moveTo>
                    <a:lnTo>
                      <a:pt x="2683" y="514"/>
                    </a:lnTo>
                    <a:lnTo>
                      <a:pt x="2683" y="514"/>
                    </a:lnTo>
                    <a:lnTo>
                      <a:pt x="3622" y="663"/>
                    </a:lnTo>
                    <a:lnTo>
                      <a:pt x="2650" y="508"/>
                    </a:lnTo>
                    <a:close/>
                    <a:moveTo>
                      <a:pt x="1" y="0"/>
                    </a:moveTo>
                    <a:lnTo>
                      <a:pt x="840" y="243"/>
                    </a:lnTo>
                    <a:lnTo>
                      <a:pt x="1701" y="442"/>
                    </a:lnTo>
                    <a:lnTo>
                      <a:pt x="2584" y="640"/>
                    </a:lnTo>
                    <a:lnTo>
                      <a:pt x="3467" y="795"/>
                    </a:lnTo>
                    <a:lnTo>
                      <a:pt x="3511" y="773"/>
                    </a:lnTo>
                    <a:lnTo>
                      <a:pt x="3578" y="773"/>
                    </a:lnTo>
                    <a:lnTo>
                      <a:pt x="3732" y="795"/>
                    </a:lnTo>
                    <a:lnTo>
                      <a:pt x="4041" y="795"/>
                    </a:lnTo>
                    <a:lnTo>
                      <a:pt x="3335" y="640"/>
                    </a:lnTo>
                    <a:lnTo>
                      <a:pt x="2683" y="514"/>
                    </a:lnTo>
                    <a:lnTo>
                      <a:pt x="2683" y="514"/>
                    </a:lnTo>
                    <a:lnTo>
                      <a:pt x="2363" y="464"/>
                    </a:lnTo>
                    <a:lnTo>
                      <a:pt x="1039" y="265"/>
                    </a:lnTo>
                    <a:lnTo>
                      <a:pt x="928" y="243"/>
                    </a:lnTo>
                    <a:lnTo>
                      <a:pt x="818" y="199"/>
                    </a:lnTo>
                    <a:lnTo>
                      <a:pt x="575" y="89"/>
                    </a:lnTo>
                    <a:lnTo>
                      <a:pt x="442" y="44"/>
                    </a:lnTo>
                    <a:lnTo>
                      <a:pt x="31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7704352" y="2040119"/>
                <a:ext cx="18531" cy="5168"/>
              </a:xfrm>
              <a:custGeom>
                <a:avLst/>
                <a:gdLst/>
                <a:ahLst/>
                <a:cxnLst/>
                <a:rect l="l" t="t" r="r" b="b"/>
                <a:pathLst>
                  <a:path w="398" h="111" extrusionOk="0">
                    <a:moveTo>
                      <a:pt x="0" y="1"/>
                    </a:moveTo>
                    <a:lnTo>
                      <a:pt x="398" y="111"/>
                    </a:lnTo>
                    <a:lnTo>
                      <a:pt x="199" y="45"/>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7926402" y="2085377"/>
                <a:ext cx="86369" cy="19555"/>
              </a:xfrm>
              <a:custGeom>
                <a:avLst/>
                <a:gdLst/>
                <a:ahLst/>
                <a:cxnLst/>
                <a:rect l="l" t="t" r="r" b="b"/>
                <a:pathLst>
                  <a:path w="1855" h="420" extrusionOk="0">
                    <a:moveTo>
                      <a:pt x="0" y="0"/>
                    </a:moveTo>
                    <a:lnTo>
                      <a:pt x="817" y="221"/>
                    </a:lnTo>
                    <a:lnTo>
                      <a:pt x="1634" y="420"/>
                    </a:lnTo>
                    <a:lnTo>
                      <a:pt x="1855" y="420"/>
                    </a:lnTo>
                    <a:lnTo>
                      <a:pt x="1391" y="287"/>
                    </a:lnTo>
                    <a:lnTo>
                      <a:pt x="928" y="199"/>
                    </a:lnTo>
                    <a:lnTo>
                      <a:pt x="464" y="110"/>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8038428" y="2117224"/>
                <a:ext cx="75101" cy="18531"/>
              </a:xfrm>
              <a:custGeom>
                <a:avLst/>
                <a:gdLst/>
                <a:ahLst/>
                <a:cxnLst/>
                <a:rect l="l" t="t" r="r" b="b"/>
                <a:pathLst>
                  <a:path w="1613" h="398" extrusionOk="0">
                    <a:moveTo>
                      <a:pt x="1" y="0"/>
                    </a:moveTo>
                    <a:lnTo>
                      <a:pt x="818" y="199"/>
                    </a:lnTo>
                    <a:lnTo>
                      <a:pt x="1613" y="398"/>
                    </a:lnTo>
                    <a:lnTo>
                      <a:pt x="1237" y="288"/>
                    </a:lnTo>
                    <a:lnTo>
                      <a:pt x="818" y="177"/>
                    </a:lnTo>
                    <a:lnTo>
                      <a:pt x="420" y="89"/>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0"/>
              <p:cNvSpPr/>
              <p:nvPr/>
            </p:nvSpPr>
            <p:spPr>
              <a:xfrm>
                <a:off x="7490497" y="1993884"/>
                <a:ext cx="31940" cy="17507"/>
              </a:xfrm>
              <a:custGeom>
                <a:avLst/>
                <a:gdLst/>
                <a:ahLst/>
                <a:cxnLst/>
                <a:rect l="l" t="t" r="r" b="b"/>
                <a:pathLst>
                  <a:path w="686" h="376" extrusionOk="0">
                    <a:moveTo>
                      <a:pt x="1" y="0"/>
                    </a:moveTo>
                    <a:lnTo>
                      <a:pt x="597" y="353"/>
                    </a:lnTo>
                    <a:lnTo>
                      <a:pt x="663" y="375"/>
                    </a:lnTo>
                    <a:lnTo>
                      <a:pt x="685" y="353"/>
                    </a:lnTo>
                    <a:lnTo>
                      <a:pt x="531" y="287"/>
                    </a:lnTo>
                    <a:lnTo>
                      <a:pt x="420" y="221"/>
                    </a:lnTo>
                    <a:lnTo>
                      <a:pt x="310" y="133"/>
                    </a:lnTo>
                    <a:lnTo>
                      <a:pt x="177" y="44"/>
                    </a:lnTo>
                    <a:lnTo>
                      <a:pt x="89" y="22"/>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0"/>
              <p:cNvSpPr/>
              <p:nvPr/>
            </p:nvSpPr>
            <p:spPr>
              <a:xfrm>
                <a:off x="7729030" y="2047336"/>
                <a:ext cx="8241" cy="2095"/>
              </a:xfrm>
              <a:custGeom>
                <a:avLst/>
                <a:gdLst/>
                <a:ahLst/>
                <a:cxnLst/>
                <a:rect l="l" t="t" r="r" b="b"/>
                <a:pathLst>
                  <a:path w="177" h="45" extrusionOk="0">
                    <a:moveTo>
                      <a:pt x="0" y="0"/>
                    </a:moveTo>
                    <a:lnTo>
                      <a:pt x="177" y="44"/>
                    </a:lnTo>
                    <a:lnTo>
                      <a:pt x="177" y="44"/>
                    </a:lnTo>
                    <a:lnTo>
                      <a:pt x="155" y="22"/>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7519319" y="2010320"/>
                <a:ext cx="16482" cy="9312"/>
              </a:xfrm>
              <a:custGeom>
                <a:avLst/>
                <a:gdLst/>
                <a:ahLst/>
                <a:cxnLst/>
                <a:rect l="l" t="t" r="r" b="b"/>
                <a:pathLst>
                  <a:path w="354" h="200" extrusionOk="0">
                    <a:moveTo>
                      <a:pt x="0" y="0"/>
                    </a:moveTo>
                    <a:lnTo>
                      <a:pt x="331" y="199"/>
                    </a:lnTo>
                    <a:lnTo>
                      <a:pt x="331" y="155"/>
                    </a:lnTo>
                    <a:lnTo>
                      <a:pt x="353" y="133"/>
                    </a:lnTo>
                    <a:lnTo>
                      <a:pt x="265" y="111"/>
                    </a:lnTo>
                    <a:lnTo>
                      <a:pt x="177" y="67"/>
                    </a:lnTo>
                    <a:lnTo>
                      <a:pt x="44" y="22"/>
                    </a:lnTo>
                    <a:lnTo>
                      <a:pt x="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7639586" y="2070943"/>
                <a:ext cx="76126" cy="27843"/>
              </a:xfrm>
              <a:custGeom>
                <a:avLst/>
                <a:gdLst/>
                <a:ahLst/>
                <a:cxnLst/>
                <a:rect l="l" t="t" r="r" b="b"/>
                <a:pathLst>
                  <a:path w="1635" h="598" extrusionOk="0">
                    <a:moveTo>
                      <a:pt x="0" y="1"/>
                    </a:moveTo>
                    <a:lnTo>
                      <a:pt x="817" y="310"/>
                    </a:lnTo>
                    <a:lnTo>
                      <a:pt x="1251" y="463"/>
                    </a:lnTo>
                    <a:lnTo>
                      <a:pt x="1251" y="463"/>
                    </a:lnTo>
                    <a:lnTo>
                      <a:pt x="972" y="332"/>
                    </a:lnTo>
                    <a:lnTo>
                      <a:pt x="663" y="156"/>
                    </a:lnTo>
                    <a:lnTo>
                      <a:pt x="574" y="178"/>
                    </a:lnTo>
                    <a:lnTo>
                      <a:pt x="530" y="178"/>
                    </a:lnTo>
                    <a:lnTo>
                      <a:pt x="464" y="156"/>
                    </a:lnTo>
                    <a:lnTo>
                      <a:pt x="0" y="1"/>
                    </a:lnTo>
                    <a:close/>
                    <a:moveTo>
                      <a:pt x="1251" y="463"/>
                    </a:moveTo>
                    <a:lnTo>
                      <a:pt x="1303" y="487"/>
                    </a:lnTo>
                    <a:lnTo>
                      <a:pt x="1320" y="487"/>
                    </a:lnTo>
                    <a:lnTo>
                      <a:pt x="1251" y="463"/>
                    </a:lnTo>
                    <a:close/>
                    <a:moveTo>
                      <a:pt x="1320" y="487"/>
                    </a:moveTo>
                    <a:lnTo>
                      <a:pt x="1634" y="597"/>
                    </a:lnTo>
                    <a:lnTo>
                      <a:pt x="1502" y="509"/>
                    </a:lnTo>
                    <a:lnTo>
                      <a:pt x="1391" y="487"/>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7191343" y="1672101"/>
                <a:ext cx="848137" cy="454426"/>
              </a:xfrm>
              <a:custGeom>
                <a:avLst/>
                <a:gdLst/>
                <a:ahLst/>
                <a:cxnLst/>
                <a:rect l="l" t="t" r="r" b="b"/>
                <a:pathLst>
                  <a:path w="18216" h="9760" extrusionOk="0">
                    <a:moveTo>
                      <a:pt x="1083" y="773"/>
                    </a:moveTo>
                    <a:lnTo>
                      <a:pt x="1127" y="788"/>
                    </a:lnTo>
                    <a:lnTo>
                      <a:pt x="1127" y="795"/>
                    </a:lnTo>
                    <a:lnTo>
                      <a:pt x="1143" y="823"/>
                    </a:lnTo>
                    <a:lnTo>
                      <a:pt x="1132" y="790"/>
                    </a:lnTo>
                    <a:lnTo>
                      <a:pt x="1149" y="795"/>
                    </a:lnTo>
                    <a:lnTo>
                      <a:pt x="1131" y="786"/>
                    </a:lnTo>
                    <a:lnTo>
                      <a:pt x="1127" y="773"/>
                    </a:lnTo>
                    <a:lnTo>
                      <a:pt x="1127" y="784"/>
                    </a:lnTo>
                    <a:lnTo>
                      <a:pt x="1105" y="773"/>
                    </a:lnTo>
                    <a:close/>
                    <a:moveTo>
                      <a:pt x="1143" y="823"/>
                    </a:moveTo>
                    <a:lnTo>
                      <a:pt x="1149" y="839"/>
                    </a:lnTo>
                    <a:lnTo>
                      <a:pt x="1171" y="906"/>
                    </a:lnTo>
                    <a:lnTo>
                      <a:pt x="1201" y="920"/>
                    </a:lnTo>
                    <a:lnTo>
                      <a:pt x="1193" y="906"/>
                    </a:lnTo>
                    <a:lnTo>
                      <a:pt x="1143" y="823"/>
                    </a:lnTo>
                    <a:close/>
                    <a:moveTo>
                      <a:pt x="1201" y="920"/>
                    </a:moveTo>
                    <a:lnTo>
                      <a:pt x="1215" y="950"/>
                    </a:lnTo>
                    <a:lnTo>
                      <a:pt x="1215" y="928"/>
                    </a:lnTo>
                    <a:lnTo>
                      <a:pt x="1201" y="920"/>
                    </a:lnTo>
                    <a:close/>
                    <a:moveTo>
                      <a:pt x="1193" y="950"/>
                    </a:moveTo>
                    <a:lnTo>
                      <a:pt x="1127" y="972"/>
                    </a:lnTo>
                    <a:lnTo>
                      <a:pt x="1061" y="1038"/>
                    </a:lnTo>
                    <a:lnTo>
                      <a:pt x="1061" y="1038"/>
                    </a:lnTo>
                    <a:lnTo>
                      <a:pt x="1083" y="1060"/>
                    </a:lnTo>
                    <a:lnTo>
                      <a:pt x="1083" y="1038"/>
                    </a:lnTo>
                    <a:lnTo>
                      <a:pt x="1105" y="1016"/>
                    </a:lnTo>
                    <a:lnTo>
                      <a:pt x="1149" y="972"/>
                    </a:lnTo>
                    <a:lnTo>
                      <a:pt x="1193" y="950"/>
                    </a:lnTo>
                    <a:close/>
                    <a:moveTo>
                      <a:pt x="5256" y="5056"/>
                    </a:moveTo>
                    <a:lnTo>
                      <a:pt x="5344" y="5101"/>
                    </a:lnTo>
                    <a:lnTo>
                      <a:pt x="5476" y="5101"/>
                    </a:lnTo>
                    <a:lnTo>
                      <a:pt x="5543" y="5167"/>
                    </a:lnTo>
                    <a:lnTo>
                      <a:pt x="5874" y="5321"/>
                    </a:lnTo>
                    <a:lnTo>
                      <a:pt x="6117" y="5476"/>
                    </a:lnTo>
                    <a:lnTo>
                      <a:pt x="6338" y="5630"/>
                    </a:lnTo>
                    <a:lnTo>
                      <a:pt x="6536" y="5741"/>
                    </a:lnTo>
                    <a:lnTo>
                      <a:pt x="6978" y="5962"/>
                    </a:lnTo>
                    <a:lnTo>
                      <a:pt x="7397" y="6160"/>
                    </a:lnTo>
                    <a:lnTo>
                      <a:pt x="7795" y="6381"/>
                    </a:lnTo>
                    <a:lnTo>
                      <a:pt x="7839" y="6425"/>
                    </a:lnTo>
                    <a:lnTo>
                      <a:pt x="7861" y="6447"/>
                    </a:lnTo>
                    <a:lnTo>
                      <a:pt x="7795" y="6447"/>
                    </a:lnTo>
                    <a:lnTo>
                      <a:pt x="7883" y="6492"/>
                    </a:lnTo>
                    <a:lnTo>
                      <a:pt x="7883" y="6492"/>
                    </a:lnTo>
                    <a:lnTo>
                      <a:pt x="7618" y="6425"/>
                    </a:lnTo>
                    <a:lnTo>
                      <a:pt x="7618" y="6425"/>
                    </a:lnTo>
                    <a:lnTo>
                      <a:pt x="7795" y="6447"/>
                    </a:lnTo>
                    <a:lnTo>
                      <a:pt x="7132" y="6138"/>
                    </a:lnTo>
                    <a:lnTo>
                      <a:pt x="6492" y="5785"/>
                    </a:lnTo>
                    <a:lnTo>
                      <a:pt x="5852" y="5432"/>
                    </a:lnTo>
                    <a:lnTo>
                      <a:pt x="5256" y="5056"/>
                    </a:lnTo>
                    <a:close/>
                    <a:moveTo>
                      <a:pt x="7883" y="6492"/>
                    </a:moveTo>
                    <a:lnTo>
                      <a:pt x="8214" y="6580"/>
                    </a:lnTo>
                    <a:lnTo>
                      <a:pt x="8545" y="6690"/>
                    </a:lnTo>
                    <a:lnTo>
                      <a:pt x="9230" y="6999"/>
                    </a:lnTo>
                    <a:lnTo>
                      <a:pt x="9362" y="7066"/>
                    </a:lnTo>
                    <a:lnTo>
                      <a:pt x="9296" y="7044"/>
                    </a:lnTo>
                    <a:lnTo>
                      <a:pt x="9296" y="7044"/>
                    </a:lnTo>
                    <a:lnTo>
                      <a:pt x="10179" y="7419"/>
                    </a:lnTo>
                    <a:lnTo>
                      <a:pt x="11062" y="7750"/>
                    </a:lnTo>
                    <a:lnTo>
                      <a:pt x="11062" y="7750"/>
                    </a:lnTo>
                    <a:lnTo>
                      <a:pt x="10400" y="7551"/>
                    </a:lnTo>
                    <a:lnTo>
                      <a:pt x="9760" y="7331"/>
                    </a:lnTo>
                    <a:lnTo>
                      <a:pt x="9142" y="7066"/>
                    </a:lnTo>
                    <a:lnTo>
                      <a:pt x="8501" y="6801"/>
                    </a:lnTo>
                    <a:lnTo>
                      <a:pt x="8634" y="6823"/>
                    </a:lnTo>
                    <a:lnTo>
                      <a:pt x="8766" y="6845"/>
                    </a:lnTo>
                    <a:lnTo>
                      <a:pt x="8325" y="6690"/>
                    </a:lnTo>
                    <a:lnTo>
                      <a:pt x="7883" y="6492"/>
                    </a:lnTo>
                    <a:close/>
                    <a:moveTo>
                      <a:pt x="11879" y="7088"/>
                    </a:moveTo>
                    <a:lnTo>
                      <a:pt x="12034" y="7132"/>
                    </a:lnTo>
                    <a:lnTo>
                      <a:pt x="12144" y="7176"/>
                    </a:lnTo>
                    <a:lnTo>
                      <a:pt x="12277" y="7242"/>
                    </a:lnTo>
                    <a:lnTo>
                      <a:pt x="12475" y="7375"/>
                    </a:lnTo>
                    <a:lnTo>
                      <a:pt x="12586" y="7419"/>
                    </a:lnTo>
                    <a:lnTo>
                      <a:pt x="12696" y="7463"/>
                    </a:lnTo>
                    <a:lnTo>
                      <a:pt x="13977" y="7794"/>
                    </a:lnTo>
                    <a:lnTo>
                      <a:pt x="14317" y="7875"/>
                    </a:lnTo>
                    <a:lnTo>
                      <a:pt x="14317" y="7875"/>
                    </a:lnTo>
                    <a:lnTo>
                      <a:pt x="14926" y="8037"/>
                    </a:lnTo>
                    <a:lnTo>
                      <a:pt x="15589" y="8258"/>
                    </a:lnTo>
                    <a:lnTo>
                      <a:pt x="15456" y="8236"/>
                    </a:lnTo>
                    <a:lnTo>
                      <a:pt x="15279" y="8214"/>
                    </a:lnTo>
                    <a:lnTo>
                      <a:pt x="15147" y="8192"/>
                    </a:lnTo>
                    <a:lnTo>
                      <a:pt x="15081" y="8192"/>
                    </a:lnTo>
                    <a:lnTo>
                      <a:pt x="15037" y="8214"/>
                    </a:lnTo>
                    <a:lnTo>
                      <a:pt x="14175" y="7971"/>
                    </a:lnTo>
                    <a:lnTo>
                      <a:pt x="13336" y="7706"/>
                    </a:lnTo>
                    <a:lnTo>
                      <a:pt x="12520" y="7419"/>
                    </a:lnTo>
                    <a:lnTo>
                      <a:pt x="11703" y="7088"/>
                    </a:lnTo>
                    <a:close/>
                    <a:moveTo>
                      <a:pt x="774" y="0"/>
                    </a:moveTo>
                    <a:lnTo>
                      <a:pt x="685" y="22"/>
                    </a:lnTo>
                    <a:lnTo>
                      <a:pt x="597" y="67"/>
                    </a:lnTo>
                    <a:lnTo>
                      <a:pt x="487" y="111"/>
                    </a:lnTo>
                    <a:lnTo>
                      <a:pt x="398" y="199"/>
                    </a:lnTo>
                    <a:lnTo>
                      <a:pt x="288" y="287"/>
                    </a:lnTo>
                    <a:lnTo>
                      <a:pt x="178" y="442"/>
                    </a:lnTo>
                    <a:lnTo>
                      <a:pt x="111" y="596"/>
                    </a:lnTo>
                    <a:lnTo>
                      <a:pt x="45" y="773"/>
                    </a:lnTo>
                    <a:lnTo>
                      <a:pt x="1" y="972"/>
                    </a:lnTo>
                    <a:lnTo>
                      <a:pt x="1" y="1171"/>
                    </a:lnTo>
                    <a:lnTo>
                      <a:pt x="1" y="1193"/>
                    </a:lnTo>
                    <a:lnTo>
                      <a:pt x="1" y="1215"/>
                    </a:lnTo>
                    <a:lnTo>
                      <a:pt x="1" y="1237"/>
                    </a:lnTo>
                    <a:lnTo>
                      <a:pt x="1" y="1259"/>
                    </a:lnTo>
                    <a:lnTo>
                      <a:pt x="1" y="1303"/>
                    </a:lnTo>
                    <a:lnTo>
                      <a:pt x="23" y="1347"/>
                    </a:lnTo>
                    <a:lnTo>
                      <a:pt x="67" y="1524"/>
                    </a:lnTo>
                    <a:lnTo>
                      <a:pt x="111" y="1700"/>
                    </a:lnTo>
                    <a:lnTo>
                      <a:pt x="200" y="1833"/>
                    </a:lnTo>
                    <a:lnTo>
                      <a:pt x="266" y="1965"/>
                    </a:lnTo>
                    <a:lnTo>
                      <a:pt x="442" y="2186"/>
                    </a:lnTo>
                    <a:lnTo>
                      <a:pt x="597" y="2385"/>
                    </a:lnTo>
                    <a:lnTo>
                      <a:pt x="707" y="2606"/>
                    </a:lnTo>
                    <a:lnTo>
                      <a:pt x="774" y="2672"/>
                    </a:lnTo>
                    <a:lnTo>
                      <a:pt x="840" y="2716"/>
                    </a:lnTo>
                    <a:lnTo>
                      <a:pt x="906" y="2760"/>
                    </a:lnTo>
                    <a:lnTo>
                      <a:pt x="1017" y="2893"/>
                    </a:lnTo>
                    <a:lnTo>
                      <a:pt x="1105" y="3003"/>
                    </a:lnTo>
                    <a:lnTo>
                      <a:pt x="1193" y="3091"/>
                    </a:lnTo>
                    <a:lnTo>
                      <a:pt x="1326" y="3202"/>
                    </a:lnTo>
                    <a:lnTo>
                      <a:pt x="1304" y="3224"/>
                    </a:lnTo>
                    <a:lnTo>
                      <a:pt x="1281" y="3224"/>
                    </a:lnTo>
                    <a:lnTo>
                      <a:pt x="1414" y="3312"/>
                    </a:lnTo>
                    <a:lnTo>
                      <a:pt x="1480" y="3378"/>
                    </a:lnTo>
                    <a:lnTo>
                      <a:pt x="1546" y="3401"/>
                    </a:lnTo>
                    <a:lnTo>
                      <a:pt x="1524" y="3445"/>
                    </a:lnTo>
                    <a:lnTo>
                      <a:pt x="1524" y="3489"/>
                    </a:lnTo>
                    <a:lnTo>
                      <a:pt x="1856" y="3820"/>
                    </a:lnTo>
                    <a:lnTo>
                      <a:pt x="2209" y="4151"/>
                    </a:lnTo>
                    <a:lnTo>
                      <a:pt x="2959" y="4791"/>
                    </a:lnTo>
                    <a:lnTo>
                      <a:pt x="3401" y="5123"/>
                    </a:lnTo>
                    <a:lnTo>
                      <a:pt x="3600" y="5277"/>
                    </a:lnTo>
                    <a:lnTo>
                      <a:pt x="3821" y="5410"/>
                    </a:lnTo>
                    <a:lnTo>
                      <a:pt x="3887" y="5432"/>
                    </a:lnTo>
                    <a:lnTo>
                      <a:pt x="3931" y="5454"/>
                    </a:lnTo>
                    <a:lnTo>
                      <a:pt x="4019" y="5454"/>
                    </a:lnTo>
                    <a:lnTo>
                      <a:pt x="4284" y="5697"/>
                    </a:lnTo>
                    <a:lnTo>
                      <a:pt x="4571" y="5917"/>
                    </a:lnTo>
                    <a:lnTo>
                      <a:pt x="4660" y="5940"/>
                    </a:lnTo>
                    <a:lnTo>
                      <a:pt x="4770" y="5984"/>
                    </a:lnTo>
                    <a:lnTo>
                      <a:pt x="4858" y="6116"/>
                    </a:lnTo>
                    <a:lnTo>
                      <a:pt x="5697" y="6602"/>
                    </a:lnTo>
                    <a:lnTo>
                      <a:pt x="6647" y="7088"/>
                    </a:lnTo>
                    <a:lnTo>
                      <a:pt x="6867" y="7198"/>
                    </a:lnTo>
                    <a:lnTo>
                      <a:pt x="7088" y="7286"/>
                    </a:lnTo>
                    <a:lnTo>
                      <a:pt x="7287" y="7353"/>
                    </a:lnTo>
                    <a:lnTo>
                      <a:pt x="7464" y="7375"/>
                    </a:lnTo>
                    <a:lnTo>
                      <a:pt x="7618" y="7529"/>
                    </a:lnTo>
                    <a:lnTo>
                      <a:pt x="7795" y="7662"/>
                    </a:lnTo>
                    <a:lnTo>
                      <a:pt x="8788" y="8103"/>
                    </a:lnTo>
                    <a:lnTo>
                      <a:pt x="8810" y="8081"/>
                    </a:lnTo>
                    <a:lnTo>
                      <a:pt x="8810" y="8037"/>
                    </a:lnTo>
                    <a:lnTo>
                      <a:pt x="9230" y="8302"/>
                    </a:lnTo>
                    <a:lnTo>
                      <a:pt x="10047" y="8633"/>
                    </a:lnTo>
                    <a:lnTo>
                      <a:pt x="10268" y="8655"/>
                    </a:lnTo>
                    <a:lnTo>
                      <a:pt x="10312" y="8722"/>
                    </a:lnTo>
                    <a:lnTo>
                      <a:pt x="10378" y="8766"/>
                    </a:lnTo>
                    <a:lnTo>
                      <a:pt x="10687" y="8898"/>
                    </a:lnTo>
                    <a:lnTo>
                      <a:pt x="11261" y="9119"/>
                    </a:lnTo>
                    <a:lnTo>
                      <a:pt x="12034" y="9340"/>
                    </a:lnTo>
                    <a:lnTo>
                      <a:pt x="12144" y="9340"/>
                    </a:lnTo>
                    <a:lnTo>
                      <a:pt x="12586" y="9494"/>
                    </a:lnTo>
                    <a:lnTo>
                      <a:pt x="13314" y="9649"/>
                    </a:lnTo>
                    <a:lnTo>
                      <a:pt x="13844" y="9759"/>
                    </a:lnTo>
                    <a:lnTo>
                      <a:pt x="13911" y="9759"/>
                    </a:lnTo>
                    <a:lnTo>
                      <a:pt x="13933" y="9737"/>
                    </a:lnTo>
                    <a:lnTo>
                      <a:pt x="13933" y="9715"/>
                    </a:lnTo>
                    <a:lnTo>
                      <a:pt x="13911" y="9671"/>
                    </a:lnTo>
                    <a:lnTo>
                      <a:pt x="13822" y="9605"/>
                    </a:lnTo>
                    <a:lnTo>
                      <a:pt x="13712" y="9494"/>
                    </a:lnTo>
                    <a:lnTo>
                      <a:pt x="13469" y="9296"/>
                    </a:lnTo>
                    <a:lnTo>
                      <a:pt x="13381" y="9207"/>
                    </a:lnTo>
                    <a:lnTo>
                      <a:pt x="13381" y="9185"/>
                    </a:lnTo>
                    <a:lnTo>
                      <a:pt x="13535" y="9119"/>
                    </a:lnTo>
                    <a:lnTo>
                      <a:pt x="13734" y="9097"/>
                    </a:lnTo>
                    <a:lnTo>
                      <a:pt x="13933" y="9119"/>
                    </a:lnTo>
                    <a:lnTo>
                      <a:pt x="14153" y="9163"/>
                    </a:lnTo>
                    <a:lnTo>
                      <a:pt x="14661" y="9251"/>
                    </a:lnTo>
                    <a:lnTo>
                      <a:pt x="14970" y="9296"/>
                    </a:lnTo>
                    <a:lnTo>
                      <a:pt x="15279" y="9318"/>
                    </a:lnTo>
                    <a:lnTo>
                      <a:pt x="15368" y="9318"/>
                    </a:lnTo>
                    <a:lnTo>
                      <a:pt x="15301" y="9273"/>
                    </a:lnTo>
                    <a:lnTo>
                      <a:pt x="15191" y="9229"/>
                    </a:lnTo>
                    <a:lnTo>
                      <a:pt x="15147" y="9207"/>
                    </a:lnTo>
                    <a:lnTo>
                      <a:pt x="15125" y="9185"/>
                    </a:lnTo>
                    <a:lnTo>
                      <a:pt x="15279" y="9141"/>
                    </a:lnTo>
                    <a:lnTo>
                      <a:pt x="15456" y="9119"/>
                    </a:lnTo>
                    <a:lnTo>
                      <a:pt x="15853" y="9075"/>
                    </a:lnTo>
                    <a:lnTo>
                      <a:pt x="14926" y="8832"/>
                    </a:lnTo>
                    <a:lnTo>
                      <a:pt x="13999" y="8589"/>
                    </a:lnTo>
                    <a:lnTo>
                      <a:pt x="13072" y="8346"/>
                    </a:lnTo>
                    <a:lnTo>
                      <a:pt x="12144" y="8081"/>
                    </a:lnTo>
                    <a:lnTo>
                      <a:pt x="12144" y="8081"/>
                    </a:lnTo>
                    <a:lnTo>
                      <a:pt x="12807" y="8324"/>
                    </a:lnTo>
                    <a:lnTo>
                      <a:pt x="13469" y="8589"/>
                    </a:lnTo>
                    <a:lnTo>
                      <a:pt x="13469" y="8589"/>
                    </a:lnTo>
                    <a:lnTo>
                      <a:pt x="12255" y="8192"/>
                    </a:lnTo>
                    <a:lnTo>
                      <a:pt x="11062" y="7750"/>
                    </a:lnTo>
                    <a:lnTo>
                      <a:pt x="11062" y="7750"/>
                    </a:lnTo>
                    <a:lnTo>
                      <a:pt x="11592" y="7927"/>
                    </a:lnTo>
                    <a:lnTo>
                      <a:pt x="12144" y="8081"/>
                    </a:lnTo>
                    <a:lnTo>
                      <a:pt x="12144" y="8081"/>
                    </a:lnTo>
                    <a:lnTo>
                      <a:pt x="11173" y="7728"/>
                    </a:lnTo>
                    <a:lnTo>
                      <a:pt x="10687" y="7551"/>
                    </a:lnTo>
                    <a:lnTo>
                      <a:pt x="10201" y="7331"/>
                    </a:lnTo>
                    <a:lnTo>
                      <a:pt x="10908" y="7507"/>
                    </a:lnTo>
                    <a:lnTo>
                      <a:pt x="11614" y="7728"/>
                    </a:lnTo>
                    <a:lnTo>
                      <a:pt x="10687" y="7397"/>
                    </a:lnTo>
                    <a:lnTo>
                      <a:pt x="10356" y="7220"/>
                    </a:lnTo>
                    <a:lnTo>
                      <a:pt x="10223" y="7154"/>
                    </a:lnTo>
                    <a:lnTo>
                      <a:pt x="10091" y="7066"/>
                    </a:lnTo>
                    <a:lnTo>
                      <a:pt x="10510" y="7220"/>
                    </a:lnTo>
                    <a:lnTo>
                      <a:pt x="10886" y="7331"/>
                    </a:lnTo>
                    <a:lnTo>
                      <a:pt x="10135" y="7021"/>
                    </a:lnTo>
                    <a:lnTo>
                      <a:pt x="9362" y="6690"/>
                    </a:lnTo>
                    <a:lnTo>
                      <a:pt x="9782" y="6867"/>
                    </a:lnTo>
                    <a:lnTo>
                      <a:pt x="10245" y="7021"/>
                    </a:lnTo>
                    <a:lnTo>
                      <a:pt x="10687" y="7198"/>
                    </a:lnTo>
                    <a:lnTo>
                      <a:pt x="11107" y="7375"/>
                    </a:lnTo>
                    <a:lnTo>
                      <a:pt x="10886" y="7331"/>
                    </a:lnTo>
                    <a:lnTo>
                      <a:pt x="10886" y="7331"/>
                    </a:lnTo>
                    <a:lnTo>
                      <a:pt x="11570" y="7595"/>
                    </a:lnTo>
                    <a:lnTo>
                      <a:pt x="12277" y="7838"/>
                    </a:lnTo>
                    <a:lnTo>
                      <a:pt x="12961" y="8059"/>
                    </a:lnTo>
                    <a:lnTo>
                      <a:pt x="13668" y="8258"/>
                    </a:lnTo>
                    <a:lnTo>
                      <a:pt x="13668" y="8258"/>
                    </a:lnTo>
                    <a:lnTo>
                      <a:pt x="13469" y="8147"/>
                    </a:lnTo>
                    <a:lnTo>
                      <a:pt x="13270" y="8081"/>
                    </a:lnTo>
                    <a:lnTo>
                      <a:pt x="12785" y="7949"/>
                    </a:lnTo>
                    <a:lnTo>
                      <a:pt x="12321" y="7816"/>
                    </a:lnTo>
                    <a:lnTo>
                      <a:pt x="12078" y="7728"/>
                    </a:lnTo>
                    <a:lnTo>
                      <a:pt x="11879" y="7618"/>
                    </a:lnTo>
                    <a:lnTo>
                      <a:pt x="11879" y="7618"/>
                    </a:lnTo>
                    <a:lnTo>
                      <a:pt x="13425" y="8059"/>
                    </a:lnTo>
                    <a:lnTo>
                      <a:pt x="14220" y="8258"/>
                    </a:lnTo>
                    <a:lnTo>
                      <a:pt x="15014" y="8457"/>
                    </a:lnTo>
                    <a:lnTo>
                      <a:pt x="15809" y="8655"/>
                    </a:lnTo>
                    <a:lnTo>
                      <a:pt x="16626" y="8810"/>
                    </a:lnTo>
                    <a:lnTo>
                      <a:pt x="17421" y="8920"/>
                    </a:lnTo>
                    <a:lnTo>
                      <a:pt x="18216" y="9009"/>
                    </a:lnTo>
                    <a:lnTo>
                      <a:pt x="17134" y="8766"/>
                    </a:lnTo>
                    <a:lnTo>
                      <a:pt x="16582" y="8611"/>
                    </a:lnTo>
                    <a:lnTo>
                      <a:pt x="16052" y="8457"/>
                    </a:lnTo>
                    <a:lnTo>
                      <a:pt x="16052" y="8457"/>
                    </a:lnTo>
                    <a:lnTo>
                      <a:pt x="16273" y="8501"/>
                    </a:lnTo>
                    <a:lnTo>
                      <a:pt x="16516" y="8545"/>
                    </a:lnTo>
                    <a:lnTo>
                      <a:pt x="15765" y="8390"/>
                    </a:lnTo>
                    <a:lnTo>
                      <a:pt x="15037" y="8214"/>
                    </a:lnTo>
                    <a:lnTo>
                      <a:pt x="15037" y="8214"/>
                    </a:lnTo>
                    <a:lnTo>
                      <a:pt x="15522" y="8324"/>
                    </a:lnTo>
                    <a:lnTo>
                      <a:pt x="16030" y="8412"/>
                    </a:lnTo>
                    <a:lnTo>
                      <a:pt x="16516" y="8479"/>
                    </a:lnTo>
                    <a:lnTo>
                      <a:pt x="17024" y="8545"/>
                    </a:lnTo>
                    <a:lnTo>
                      <a:pt x="17421" y="8545"/>
                    </a:lnTo>
                    <a:lnTo>
                      <a:pt x="17465" y="8523"/>
                    </a:lnTo>
                    <a:lnTo>
                      <a:pt x="17487" y="8501"/>
                    </a:lnTo>
                    <a:lnTo>
                      <a:pt x="17487" y="8479"/>
                    </a:lnTo>
                    <a:lnTo>
                      <a:pt x="17487" y="8457"/>
                    </a:lnTo>
                    <a:lnTo>
                      <a:pt x="17421" y="8390"/>
                    </a:lnTo>
                    <a:lnTo>
                      <a:pt x="17333" y="8324"/>
                    </a:lnTo>
                    <a:lnTo>
                      <a:pt x="17222" y="8280"/>
                    </a:lnTo>
                    <a:lnTo>
                      <a:pt x="17112" y="8258"/>
                    </a:lnTo>
                    <a:lnTo>
                      <a:pt x="16516" y="8125"/>
                    </a:lnTo>
                    <a:lnTo>
                      <a:pt x="15942" y="7993"/>
                    </a:lnTo>
                    <a:lnTo>
                      <a:pt x="14838" y="7706"/>
                    </a:lnTo>
                    <a:lnTo>
                      <a:pt x="13756" y="7419"/>
                    </a:lnTo>
                    <a:lnTo>
                      <a:pt x="12652" y="7132"/>
                    </a:lnTo>
                    <a:lnTo>
                      <a:pt x="12144" y="7044"/>
                    </a:lnTo>
                    <a:lnTo>
                      <a:pt x="11614" y="6933"/>
                    </a:lnTo>
                    <a:lnTo>
                      <a:pt x="11107" y="6779"/>
                    </a:lnTo>
                    <a:lnTo>
                      <a:pt x="10577" y="6646"/>
                    </a:lnTo>
                    <a:lnTo>
                      <a:pt x="9981" y="6381"/>
                    </a:lnTo>
                    <a:lnTo>
                      <a:pt x="9693" y="6271"/>
                    </a:lnTo>
                    <a:lnTo>
                      <a:pt x="9473" y="6205"/>
                    </a:lnTo>
                    <a:lnTo>
                      <a:pt x="9009" y="6094"/>
                    </a:lnTo>
                    <a:lnTo>
                      <a:pt x="8545" y="5984"/>
                    </a:lnTo>
                    <a:lnTo>
                      <a:pt x="8060" y="5851"/>
                    </a:lnTo>
                    <a:lnTo>
                      <a:pt x="7574" y="5719"/>
                    </a:lnTo>
                    <a:lnTo>
                      <a:pt x="7110" y="5542"/>
                    </a:lnTo>
                    <a:lnTo>
                      <a:pt x="6625" y="5366"/>
                    </a:lnTo>
                    <a:lnTo>
                      <a:pt x="6139" y="5145"/>
                    </a:lnTo>
                    <a:lnTo>
                      <a:pt x="5653" y="4924"/>
                    </a:lnTo>
                    <a:lnTo>
                      <a:pt x="4814" y="4416"/>
                    </a:lnTo>
                    <a:lnTo>
                      <a:pt x="4373" y="4151"/>
                    </a:lnTo>
                    <a:lnTo>
                      <a:pt x="3953" y="3886"/>
                    </a:lnTo>
                    <a:lnTo>
                      <a:pt x="3754" y="3754"/>
                    </a:lnTo>
                    <a:lnTo>
                      <a:pt x="3556" y="3599"/>
                    </a:lnTo>
                    <a:lnTo>
                      <a:pt x="3136" y="3312"/>
                    </a:lnTo>
                    <a:lnTo>
                      <a:pt x="2739" y="3003"/>
                    </a:lnTo>
                    <a:lnTo>
                      <a:pt x="2540" y="2849"/>
                    </a:lnTo>
                    <a:lnTo>
                      <a:pt x="2363" y="2672"/>
                    </a:lnTo>
                    <a:lnTo>
                      <a:pt x="1988" y="2341"/>
                    </a:lnTo>
                    <a:lnTo>
                      <a:pt x="1657" y="2010"/>
                    </a:lnTo>
                    <a:lnTo>
                      <a:pt x="1348" y="1656"/>
                    </a:lnTo>
                    <a:lnTo>
                      <a:pt x="1215" y="1502"/>
                    </a:lnTo>
                    <a:lnTo>
                      <a:pt x="1127" y="1347"/>
                    </a:lnTo>
                    <a:lnTo>
                      <a:pt x="1083" y="1215"/>
                    </a:lnTo>
                    <a:lnTo>
                      <a:pt x="1061" y="1148"/>
                    </a:lnTo>
                    <a:lnTo>
                      <a:pt x="1083" y="1104"/>
                    </a:lnTo>
                    <a:lnTo>
                      <a:pt x="1061" y="1038"/>
                    </a:lnTo>
                    <a:lnTo>
                      <a:pt x="1039" y="1060"/>
                    </a:lnTo>
                    <a:lnTo>
                      <a:pt x="1039" y="1126"/>
                    </a:lnTo>
                    <a:lnTo>
                      <a:pt x="1017" y="1171"/>
                    </a:lnTo>
                    <a:lnTo>
                      <a:pt x="1017" y="1237"/>
                    </a:lnTo>
                    <a:lnTo>
                      <a:pt x="1017" y="1369"/>
                    </a:lnTo>
                    <a:lnTo>
                      <a:pt x="972" y="1347"/>
                    </a:lnTo>
                    <a:lnTo>
                      <a:pt x="928" y="1303"/>
                    </a:lnTo>
                    <a:lnTo>
                      <a:pt x="906" y="1347"/>
                    </a:lnTo>
                    <a:lnTo>
                      <a:pt x="906" y="1391"/>
                    </a:lnTo>
                    <a:lnTo>
                      <a:pt x="950" y="1546"/>
                    </a:lnTo>
                    <a:lnTo>
                      <a:pt x="1017" y="1700"/>
                    </a:lnTo>
                    <a:lnTo>
                      <a:pt x="1083" y="1833"/>
                    </a:lnTo>
                    <a:lnTo>
                      <a:pt x="1039" y="1789"/>
                    </a:lnTo>
                    <a:lnTo>
                      <a:pt x="994" y="1745"/>
                    </a:lnTo>
                    <a:lnTo>
                      <a:pt x="950" y="1634"/>
                    </a:lnTo>
                    <a:lnTo>
                      <a:pt x="994" y="1789"/>
                    </a:lnTo>
                    <a:lnTo>
                      <a:pt x="862" y="1590"/>
                    </a:lnTo>
                    <a:lnTo>
                      <a:pt x="796" y="1458"/>
                    </a:lnTo>
                    <a:lnTo>
                      <a:pt x="730" y="1347"/>
                    </a:lnTo>
                    <a:lnTo>
                      <a:pt x="707" y="1215"/>
                    </a:lnTo>
                    <a:lnTo>
                      <a:pt x="707" y="1148"/>
                    </a:lnTo>
                    <a:lnTo>
                      <a:pt x="685" y="1104"/>
                    </a:lnTo>
                    <a:lnTo>
                      <a:pt x="685" y="1082"/>
                    </a:lnTo>
                    <a:lnTo>
                      <a:pt x="707" y="972"/>
                    </a:lnTo>
                    <a:lnTo>
                      <a:pt x="752" y="861"/>
                    </a:lnTo>
                    <a:lnTo>
                      <a:pt x="796" y="773"/>
                    </a:lnTo>
                    <a:lnTo>
                      <a:pt x="840" y="685"/>
                    </a:lnTo>
                    <a:lnTo>
                      <a:pt x="928" y="574"/>
                    </a:lnTo>
                    <a:lnTo>
                      <a:pt x="994" y="508"/>
                    </a:lnTo>
                    <a:lnTo>
                      <a:pt x="994" y="486"/>
                    </a:lnTo>
                    <a:lnTo>
                      <a:pt x="972" y="442"/>
                    </a:lnTo>
                    <a:lnTo>
                      <a:pt x="928" y="420"/>
                    </a:lnTo>
                    <a:lnTo>
                      <a:pt x="774" y="420"/>
                    </a:lnTo>
                    <a:lnTo>
                      <a:pt x="685" y="464"/>
                    </a:lnTo>
                    <a:lnTo>
                      <a:pt x="597" y="552"/>
                    </a:lnTo>
                    <a:lnTo>
                      <a:pt x="509" y="663"/>
                    </a:lnTo>
                    <a:lnTo>
                      <a:pt x="420" y="795"/>
                    </a:lnTo>
                    <a:lnTo>
                      <a:pt x="376" y="972"/>
                    </a:lnTo>
                    <a:lnTo>
                      <a:pt x="354" y="1060"/>
                    </a:lnTo>
                    <a:lnTo>
                      <a:pt x="354" y="1148"/>
                    </a:lnTo>
                    <a:lnTo>
                      <a:pt x="376" y="1237"/>
                    </a:lnTo>
                    <a:lnTo>
                      <a:pt x="376" y="1347"/>
                    </a:lnTo>
                    <a:lnTo>
                      <a:pt x="442" y="1524"/>
                    </a:lnTo>
                    <a:lnTo>
                      <a:pt x="509" y="1700"/>
                    </a:lnTo>
                    <a:lnTo>
                      <a:pt x="619" y="1877"/>
                    </a:lnTo>
                    <a:lnTo>
                      <a:pt x="707" y="2032"/>
                    </a:lnTo>
                    <a:lnTo>
                      <a:pt x="928" y="2297"/>
                    </a:lnTo>
                    <a:lnTo>
                      <a:pt x="707" y="2120"/>
                    </a:lnTo>
                    <a:lnTo>
                      <a:pt x="597" y="2010"/>
                    </a:lnTo>
                    <a:lnTo>
                      <a:pt x="487" y="1877"/>
                    </a:lnTo>
                    <a:lnTo>
                      <a:pt x="376" y="1745"/>
                    </a:lnTo>
                    <a:lnTo>
                      <a:pt x="310" y="1568"/>
                    </a:lnTo>
                    <a:lnTo>
                      <a:pt x="244" y="1391"/>
                    </a:lnTo>
                    <a:lnTo>
                      <a:pt x="200" y="1215"/>
                    </a:lnTo>
                    <a:lnTo>
                      <a:pt x="200" y="994"/>
                    </a:lnTo>
                    <a:lnTo>
                      <a:pt x="222" y="795"/>
                    </a:lnTo>
                    <a:lnTo>
                      <a:pt x="288" y="619"/>
                    </a:lnTo>
                    <a:lnTo>
                      <a:pt x="376" y="442"/>
                    </a:lnTo>
                    <a:lnTo>
                      <a:pt x="509" y="287"/>
                    </a:lnTo>
                    <a:lnTo>
                      <a:pt x="663" y="155"/>
                    </a:lnTo>
                    <a:lnTo>
                      <a:pt x="752" y="89"/>
                    </a:lnTo>
                    <a:lnTo>
                      <a:pt x="862" y="45"/>
                    </a:lnTo>
                    <a:lnTo>
                      <a:pt x="972" y="22"/>
                    </a:lnTo>
                    <a:lnTo>
                      <a:pt x="1105"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7451433" y="1968182"/>
                <a:ext cx="36037" cy="23652"/>
              </a:xfrm>
              <a:custGeom>
                <a:avLst/>
                <a:gdLst/>
                <a:ahLst/>
                <a:cxnLst/>
                <a:rect l="l" t="t" r="r" b="b"/>
                <a:pathLst>
                  <a:path w="774" h="508" extrusionOk="0">
                    <a:moveTo>
                      <a:pt x="1" y="0"/>
                    </a:moveTo>
                    <a:lnTo>
                      <a:pt x="774" y="508"/>
                    </a:lnTo>
                    <a:lnTo>
                      <a:pt x="597" y="353"/>
                    </a:lnTo>
                    <a:lnTo>
                      <a:pt x="420" y="221"/>
                    </a:lnTo>
                    <a:lnTo>
                      <a:pt x="1"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7757804" y="2112103"/>
                <a:ext cx="104900" cy="29845"/>
              </a:xfrm>
              <a:custGeom>
                <a:avLst/>
                <a:gdLst/>
                <a:ahLst/>
                <a:cxnLst/>
                <a:rect l="l" t="t" r="r" b="b"/>
                <a:pathLst>
                  <a:path w="2253" h="641" extrusionOk="0">
                    <a:moveTo>
                      <a:pt x="0" y="0"/>
                    </a:moveTo>
                    <a:lnTo>
                      <a:pt x="0" y="22"/>
                    </a:lnTo>
                    <a:lnTo>
                      <a:pt x="740" y="225"/>
                    </a:lnTo>
                    <a:lnTo>
                      <a:pt x="740" y="225"/>
                    </a:lnTo>
                    <a:lnTo>
                      <a:pt x="508" y="155"/>
                    </a:lnTo>
                    <a:lnTo>
                      <a:pt x="0" y="0"/>
                    </a:lnTo>
                    <a:close/>
                    <a:moveTo>
                      <a:pt x="740" y="225"/>
                    </a:moveTo>
                    <a:lnTo>
                      <a:pt x="1016" y="309"/>
                    </a:lnTo>
                    <a:lnTo>
                      <a:pt x="1259" y="375"/>
                    </a:lnTo>
                    <a:lnTo>
                      <a:pt x="1343" y="391"/>
                    </a:lnTo>
                    <a:lnTo>
                      <a:pt x="1343" y="391"/>
                    </a:lnTo>
                    <a:lnTo>
                      <a:pt x="1126" y="331"/>
                    </a:lnTo>
                    <a:lnTo>
                      <a:pt x="740" y="225"/>
                    </a:lnTo>
                    <a:close/>
                    <a:moveTo>
                      <a:pt x="1343" y="391"/>
                    </a:moveTo>
                    <a:lnTo>
                      <a:pt x="2252" y="640"/>
                    </a:lnTo>
                    <a:lnTo>
                      <a:pt x="2054" y="552"/>
                    </a:lnTo>
                    <a:lnTo>
                      <a:pt x="1877" y="442"/>
                    </a:lnTo>
                    <a:lnTo>
                      <a:pt x="1700" y="442"/>
                    </a:lnTo>
                    <a:lnTo>
                      <a:pt x="1502" y="420"/>
                    </a:lnTo>
                    <a:lnTo>
                      <a:pt x="1343" y="39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7518248" y="2010320"/>
                <a:ext cx="3166" cy="1071"/>
              </a:xfrm>
              <a:custGeom>
                <a:avLst/>
                <a:gdLst/>
                <a:ahLst/>
                <a:cxnLst/>
                <a:rect l="l" t="t" r="r" b="b"/>
                <a:pathLst>
                  <a:path w="68" h="23" extrusionOk="0">
                    <a:moveTo>
                      <a:pt x="1" y="0"/>
                    </a:moveTo>
                    <a:lnTo>
                      <a:pt x="67" y="22"/>
                    </a:lnTo>
                    <a:lnTo>
                      <a:pt x="67" y="22"/>
                    </a:lnTo>
                    <a:lnTo>
                      <a:pt x="23"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7900700" y="2097669"/>
                <a:ext cx="25748" cy="4190"/>
              </a:xfrm>
              <a:custGeom>
                <a:avLst/>
                <a:gdLst/>
                <a:ahLst/>
                <a:cxnLst/>
                <a:rect l="l" t="t" r="r" b="b"/>
                <a:pathLst>
                  <a:path w="553" h="90" extrusionOk="0">
                    <a:moveTo>
                      <a:pt x="0" y="1"/>
                    </a:moveTo>
                    <a:lnTo>
                      <a:pt x="552" y="89"/>
                    </a:lnTo>
                    <a:lnTo>
                      <a:pt x="552" y="89"/>
                    </a:lnTo>
                    <a:lnTo>
                      <a:pt x="486" y="67"/>
                    </a:lnTo>
                    <a:lnTo>
                      <a:pt x="243" y="23"/>
                    </a:lnTo>
                    <a:lnTo>
                      <a:pt x="0"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8012726" y="2122346"/>
                <a:ext cx="116214" cy="25748"/>
              </a:xfrm>
              <a:custGeom>
                <a:avLst/>
                <a:gdLst/>
                <a:ahLst/>
                <a:cxnLst/>
                <a:rect l="l" t="t" r="r" b="b"/>
                <a:pathLst>
                  <a:path w="2496" h="553" extrusionOk="0">
                    <a:moveTo>
                      <a:pt x="1" y="1"/>
                    </a:moveTo>
                    <a:lnTo>
                      <a:pt x="1259" y="288"/>
                    </a:lnTo>
                    <a:lnTo>
                      <a:pt x="2496" y="553"/>
                    </a:lnTo>
                    <a:lnTo>
                      <a:pt x="1833" y="354"/>
                    </a:lnTo>
                    <a:lnTo>
                      <a:pt x="1127" y="200"/>
                    </a:lnTo>
                    <a:lnTo>
                      <a:pt x="1"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7910990" y="2151167"/>
                <a:ext cx="21604" cy="8241"/>
              </a:xfrm>
              <a:custGeom>
                <a:avLst/>
                <a:gdLst/>
                <a:ahLst/>
                <a:cxnLst/>
                <a:rect l="l" t="t" r="r" b="b"/>
                <a:pathLst>
                  <a:path w="464" h="177" extrusionOk="0">
                    <a:moveTo>
                      <a:pt x="22" y="0"/>
                    </a:moveTo>
                    <a:lnTo>
                      <a:pt x="22" y="44"/>
                    </a:lnTo>
                    <a:lnTo>
                      <a:pt x="0" y="66"/>
                    </a:lnTo>
                    <a:lnTo>
                      <a:pt x="464" y="177"/>
                    </a:lnTo>
                    <a:lnTo>
                      <a:pt x="464" y="177"/>
                    </a:lnTo>
                    <a:lnTo>
                      <a:pt x="22"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0"/>
              <p:cNvSpPr/>
              <p:nvPr/>
            </p:nvSpPr>
            <p:spPr>
              <a:xfrm>
                <a:off x="7843104" y="2086401"/>
                <a:ext cx="14434" cy="1071"/>
              </a:xfrm>
              <a:custGeom>
                <a:avLst/>
                <a:gdLst/>
                <a:ahLst/>
                <a:cxnLst/>
                <a:rect l="l" t="t" r="r" b="b"/>
                <a:pathLst>
                  <a:path w="310" h="23" extrusionOk="0">
                    <a:moveTo>
                      <a:pt x="1" y="0"/>
                    </a:moveTo>
                    <a:lnTo>
                      <a:pt x="310" y="22"/>
                    </a:lnTo>
                    <a:lnTo>
                      <a:pt x="200" y="0"/>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0"/>
              <p:cNvSpPr/>
              <p:nvPr/>
            </p:nvSpPr>
            <p:spPr>
              <a:xfrm>
                <a:off x="7972637" y="2169652"/>
                <a:ext cx="15458" cy="4144"/>
              </a:xfrm>
              <a:custGeom>
                <a:avLst/>
                <a:gdLst/>
                <a:ahLst/>
                <a:cxnLst/>
                <a:rect l="l" t="t" r="r" b="b"/>
                <a:pathLst>
                  <a:path w="332" h="89" extrusionOk="0">
                    <a:moveTo>
                      <a:pt x="1" y="1"/>
                    </a:moveTo>
                    <a:lnTo>
                      <a:pt x="332" y="89"/>
                    </a:lnTo>
                    <a:lnTo>
                      <a:pt x="266" y="45"/>
                    </a:lnTo>
                    <a:lnTo>
                      <a:pt x="199" y="1"/>
                    </a:lnTo>
                    <a:close/>
                  </a:path>
                </a:pathLst>
              </a:custGeom>
              <a:solidFill>
                <a:srgbClr val="FFD391">
                  <a:alpha val="6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Albert Sans Black"/>
              <a:buNone/>
              <a:defRPr sz="2700">
                <a:solidFill>
                  <a:schemeClr val="dk1"/>
                </a:solidFill>
                <a:latin typeface="Albert Sans Black"/>
                <a:ea typeface="Albert Sans Black"/>
                <a:cs typeface="Albert Sans Black"/>
                <a:sym typeface="Albert Sans Black"/>
              </a:defRPr>
            </a:lvl1pPr>
            <a:lvl2pPr lvl="1"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1pPr>
            <a:lvl2pPr marL="914400" lvl="1" indent="-317500">
              <a:lnSpc>
                <a:spcPct val="100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2pPr>
            <a:lvl3pPr marL="1371600" lvl="2" indent="-317500">
              <a:lnSpc>
                <a:spcPct val="100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3pPr>
            <a:lvl4pPr marL="1828800" lvl="3" indent="-317500">
              <a:lnSpc>
                <a:spcPct val="100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4pPr>
            <a:lvl5pPr marL="2286000" lvl="4" indent="-317500">
              <a:lnSpc>
                <a:spcPct val="100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5pPr>
            <a:lvl6pPr marL="2743200" lvl="5" indent="-317500">
              <a:lnSpc>
                <a:spcPct val="100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6pPr>
            <a:lvl7pPr marL="3200400" lvl="6" indent="-317500">
              <a:lnSpc>
                <a:spcPct val="100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7pPr>
            <a:lvl8pPr marL="3657600" lvl="7" indent="-317500">
              <a:lnSpc>
                <a:spcPct val="100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8pPr>
            <a:lvl9pPr marL="4114800" lvl="8" indent="-317500">
              <a:lnSpc>
                <a:spcPct val="100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1" r:id="rId5"/>
    <p:sldLayoutId id="2147483663" r:id="rId6"/>
    <p:sldLayoutId id="2147483667" r:id="rId7"/>
    <p:sldLayoutId id="2147483675" r:id="rId8"/>
    <p:sldLayoutId id="2147483676"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36"/>
          <p:cNvSpPr txBox="1">
            <a:spLocks noGrp="1"/>
          </p:cNvSpPr>
          <p:nvPr>
            <p:ph type="ctrTitle"/>
          </p:nvPr>
        </p:nvSpPr>
        <p:spPr>
          <a:xfrm>
            <a:off x="4521975" y="1291600"/>
            <a:ext cx="3897900" cy="222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500" dirty="0">
                <a:latin typeface="Albert Sans"/>
                <a:ea typeface="Albert Sans"/>
                <a:cs typeface="Albert Sans"/>
                <a:sym typeface="Albert Sans"/>
              </a:rPr>
              <a:t>ALL ABOUT </a:t>
            </a:r>
            <a:r>
              <a:rPr lang="en" sz="6500" dirty="0"/>
              <a:t>LOGO DESIGNS</a:t>
            </a:r>
            <a:endParaRPr sz="6500" dirty="0">
              <a:solidFill>
                <a:schemeClr val="dk1"/>
              </a:solidFill>
            </a:endParaRPr>
          </a:p>
        </p:txBody>
      </p:sp>
      <p:sp>
        <p:nvSpPr>
          <p:cNvPr id="2641" name="Google Shape;2641;p36"/>
          <p:cNvSpPr txBox="1">
            <a:spLocks noGrp="1"/>
          </p:cNvSpPr>
          <p:nvPr>
            <p:ph type="subTitle" idx="1"/>
          </p:nvPr>
        </p:nvSpPr>
        <p:spPr>
          <a:xfrm>
            <a:off x="4521775" y="3486200"/>
            <a:ext cx="3898500" cy="365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PRESENTED BY AKSHAT NEGI</a:t>
            </a:r>
            <a:endParaRPr dirty="0"/>
          </a:p>
        </p:txBody>
      </p:sp>
      <p:pic>
        <p:nvPicPr>
          <p:cNvPr id="2642" name="Google Shape;2642;p36"/>
          <p:cNvPicPr preferRelativeResize="0"/>
          <p:nvPr/>
        </p:nvPicPr>
        <p:blipFill>
          <a:blip r:embed="rId3">
            <a:alphaModFix/>
          </a:blip>
          <a:stretch>
            <a:fillRect/>
          </a:stretch>
        </p:blipFill>
        <p:spPr>
          <a:xfrm>
            <a:off x="713225" y="782299"/>
            <a:ext cx="3847299" cy="3578901"/>
          </a:xfrm>
          <a:prstGeom prst="rect">
            <a:avLst/>
          </a:prstGeom>
          <a:noFill/>
          <a:ln>
            <a:noFill/>
          </a:ln>
        </p:spPr>
      </p:pic>
      <p:sp>
        <p:nvSpPr>
          <p:cNvPr id="2643" name="Google Shape;2643;p36"/>
          <p:cNvSpPr/>
          <p:nvPr/>
        </p:nvSpPr>
        <p:spPr>
          <a:xfrm>
            <a:off x="1374150" y="1179013"/>
            <a:ext cx="2525461" cy="2785475"/>
          </a:xfrm>
          <a:custGeom>
            <a:avLst/>
            <a:gdLst/>
            <a:ahLst/>
            <a:cxnLst/>
            <a:rect l="l" t="t" r="r" b="b"/>
            <a:pathLst>
              <a:path w="43222" h="47672" extrusionOk="0">
                <a:moveTo>
                  <a:pt x="30934" y="0"/>
                </a:moveTo>
                <a:lnTo>
                  <a:pt x="30891" y="22"/>
                </a:lnTo>
                <a:lnTo>
                  <a:pt x="30847" y="87"/>
                </a:lnTo>
                <a:lnTo>
                  <a:pt x="30804" y="152"/>
                </a:lnTo>
                <a:lnTo>
                  <a:pt x="30804" y="239"/>
                </a:lnTo>
                <a:lnTo>
                  <a:pt x="30804" y="326"/>
                </a:lnTo>
                <a:lnTo>
                  <a:pt x="30826" y="500"/>
                </a:lnTo>
                <a:lnTo>
                  <a:pt x="30891" y="652"/>
                </a:lnTo>
                <a:lnTo>
                  <a:pt x="30956" y="825"/>
                </a:lnTo>
                <a:lnTo>
                  <a:pt x="31043" y="977"/>
                </a:lnTo>
                <a:lnTo>
                  <a:pt x="31108" y="1173"/>
                </a:lnTo>
                <a:lnTo>
                  <a:pt x="31173" y="1368"/>
                </a:lnTo>
                <a:lnTo>
                  <a:pt x="31216" y="1542"/>
                </a:lnTo>
                <a:lnTo>
                  <a:pt x="31238" y="1737"/>
                </a:lnTo>
                <a:lnTo>
                  <a:pt x="31260" y="1911"/>
                </a:lnTo>
                <a:lnTo>
                  <a:pt x="31216" y="2106"/>
                </a:lnTo>
                <a:lnTo>
                  <a:pt x="31195" y="2236"/>
                </a:lnTo>
                <a:lnTo>
                  <a:pt x="31151" y="2388"/>
                </a:lnTo>
                <a:lnTo>
                  <a:pt x="31086" y="2540"/>
                </a:lnTo>
                <a:lnTo>
                  <a:pt x="31043" y="2584"/>
                </a:lnTo>
                <a:lnTo>
                  <a:pt x="30978" y="2627"/>
                </a:lnTo>
                <a:lnTo>
                  <a:pt x="30869" y="2627"/>
                </a:lnTo>
                <a:lnTo>
                  <a:pt x="30782" y="2562"/>
                </a:lnTo>
                <a:lnTo>
                  <a:pt x="30739" y="2475"/>
                </a:lnTo>
                <a:lnTo>
                  <a:pt x="30717" y="2388"/>
                </a:lnTo>
                <a:lnTo>
                  <a:pt x="30695" y="2193"/>
                </a:lnTo>
                <a:lnTo>
                  <a:pt x="30652" y="2019"/>
                </a:lnTo>
                <a:lnTo>
                  <a:pt x="30565" y="1846"/>
                </a:lnTo>
                <a:lnTo>
                  <a:pt x="30500" y="1694"/>
                </a:lnTo>
                <a:lnTo>
                  <a:pt x="30392" y="1542"/>
                </a:lnTo>
                <a:lnTo>
                  <a:pt x="30326" y="1477"/>
                </a:lnTo>
                <a:lnTo>
                  <a:pt x="30261" y="1390"/>
                </a:lnTo>
                <a:lnTo>
                  <a:pt x="30153" y="1346"/>
                </a:lnTo>
                <a:lnTo>
                  <a:pt x="30109" y="1346"/>
                </a:lnTo>
                <a:lnTo>
                  <a:pt x="30066" y="1368"/>
                </a:lnTo>
                <a:lnTo>
                  <a:pt x="30001" y="1411"/>
                </a:lnTo>
                <a:lnTo>
                  <a:pt x="29979" y="1477"/>
                </a:lnTo>
                <a:lnTo>
                  <a:pt x="29979" y="1542"/>
                </a:lnTo>
                <a:lnTo>
                  <a:pt x="29979" y="1629"/>
                </a:lnTo>
                <a:lnTo>
                  <a:pt x="30001" y="1780"/>
                </a:lnTo>
                <a:lnTo>
                  <a:pt x="30022" y="1911"/>
                </a:lnTo>
                <a:lnTo>
                  <a:pt x="30022" y="2019"/>
                </a:lnTo>
                <a:lnTo>
                  <a:pt x="30001" y="2128"/>
                </a:lnTo>
                <a:lnTo>
                  <a:pt x="29979" y="2236"/>
                </a:lnTo>
                <a:lnTo>
                  <a:pt x="29957" y="2367"/>
                </a:lnTo>
                <a:lnTo>
                  <a:pt x="29979" y="2453"/>
                </a:lnTo>
                <a:lnTo>
                  <a:pt x="30022" y="2540"/>
                </a:lnTo>
                <a:lnTo>
                  <a:pt x="30153" y="2714"/>
                </a:lnTo>
                <a:lnTo>
                  <a:pt x="30196" y="2801"/>
                </a:lnTo>
                <a:lnTo>
                  <a:pt x="30218" y="2888"/>
                </a:lnTo>
                <a:lnTo>
                  <a:pt x="30240" y="3061"/>
                </a:lnTo>
                <a:lnTo>
                  <a:pt x="30305" y="3278"/>
                </a:lnTo>
                <a:lnTo>
                  <a:pt x="30413" y="3495"/>
                </a:lnTo>
                <a:lnTo>
                  <a:pt x="30543" y="3691"/>
                </a:lnTo>
                <a:lnTo>
                  <a:pt x="30695" y="3864"/>
                </a:lnTo>
                <a:lnTo>
                  <a:pt x="31021" y="4190"/>
                </a:lnTo>
                <a:lnTo>
                  <a:pt x="31151" y="4299"/>
                </a:lnTo>
                <a:lnTo>
                  <a:pt x="31216" y="4364"/>
                </a:lnTo>
                <a:lnTo>
                  <a:pt x="31238" y="4407"/>
                </a:lnTo>
                <a:lnTo>
                  <a:pt x="31238" y="4451"/>
                </a:lnTo>
                <a:lnTo>
                  <a:pt x="31216" y="4516"/>
                </a:lnTo>
                <a:lnTo>
                  <a:pt x="31173" y="4559"/>
                </a:lnTo>
                <a:lnTo>
                  <a:pt x="31130" y="4624"/>
                </a:lnTo>
                <a:lnTo>
                  <a:pt x="31086" y="4668"/>
                </a:lnTo>
                <a:lnTo>
                  <a:pt x="31086" y="4755"/>
                </a:lnTo>
                <a:lnTo>
                  <a:pt x="31086" y="4841"/>
                </a:lnTo>
                <a:lnTo>
                  <a:pt x="31151" y="4993"/>
                </a:lnTo>
                <a:lnTo>
                  <a:pt x="31260" y="5167"/>
                </a:lnTo>
                <a:lnTo>
                  <a:pt x="31325" y="5319"/>
                </a:lnTo>
                <a:lnTo>
                  <a:pt x="31368" y="5493"/>
                </a:lnTo>
                <a:lnTo>
                  <a:pt x="31390" y="5688"/>
                </a:lnTo>
                <a:lnTo>
                  <a:pt x="31412" y="5818"/>
                </a:lnTo>
                <a:lnTo>
                  <a:pt x="31434" y="5948"/>
                </a:lnTo>
                <a:lnTo>
                  <a:pt x="31477" y="6057"/>
                </a:lnTo>
                <a:lnTo>
                  <a:pt x="31499" y="6187"/>
                </a:lnTo>
                <a:lnTo>
                  <a:pt x="31499" y="6448"/>
                </a:lnTo>
                <a:lnTo>
                  <a:pt x="31499" y="6708"/>
                </a:lnTo>
                <a:lnTo>
                  <a:pt x="31455" y="7208"/>
                </a:lnTo>
                <a:lnTo>
                  <a:pt x="31434" y="7446"/>
                </a:lnTo>
                <a:lnTo>
                  <a:pt x="31390" y="7685"/>
                </a:lnTo>
                <a:lnTo>
                  <a:pt x="31325" y="7902"/>
                </a:lnTo>
                <a:lnTo>
                  <a:pt x="31238" y="8141"/>
                </a:lnTo>
                <a:lnTo>
                  <a:pt x="31173" y="8315"/>
                </a:lnTo>
                <a:lnTo>
                  <a:pt x="31130" y="8488"/>
                </a:lnTo>
                <a:lnTo>
                  <a:pt x="31043" y="8836"/>
                </a:lnTo>
                <a:lnTo>
                  <a:pt x="30978" y="8988"/>
                </a:lnTo>
                <a:lnTo>
                  <a:pt x="30913" y="9140"/>
                </a:lnTo>
                <a:lnTo>
                  <a:pt x="30869" y="9226"/>
                </a:lnTo>
                <a:lnTo>
                  <a:pt x="30826" y="9270"/>
                </a:lnTo>
                <a:lnTo>
                  <a:pt x="30761" y="9313"/>
                </a:lnTo>
                <a:lnTo>
                  <a:pt x="30674" y="9357"/>
                </a:lnTo>
                <a:lnTo>
                  <a:pt x="30066" y="9509"/>
                </a:lnTo>
                <a:lnTo>
                  <a:pt x="29892" y="9552"/>
                </a:lnTo>
                <a:lnTo>
                  <a:pt x="29719" y="9574"/>
                </a:lnTo>
                <a:lnTo>
                  <a:pt x="29653" y="9552"/>
                </a:lnTo>
                <a:lnTo>
                  <a:pt x="29610" y="9552"/>
                </a:lnTo>
                <a:lnTo>
                  <a:pt x="29523" y="9509"/>
                </a:lnTo>
                <a:lnTo>
                  <a:pt x="29458" y="9487"/>
                </a:lnTo>
                <a:lnTo>
                  <a:pt x="29371" y="9509"/>
                </a:lnTo>
                <a:lnTo>
                  <a:pt x="29198" y="9552"/>
                </a:lnTo>
                <a:lnTo>
                  <a:pt x="29024" y="9617"/>
                </a:lnTo>
                <a:lnTo>
                  <a:pt x="28872" y="9682"/>
                </a:lnTo>
                <a:lnTo>
                  <a:pt x="28677" y="9704"/>
                </a:lnTo>
                <a:lnTo>
                  <a:pt x="28568" y="9704"/>
                </a:lnTo>
                <a:lnTo>
                  <a:pt x="28481" y="9682"/>
                </a:lnTo>
                <a:lnTo>
                  <a:pt x="28373" y="9639"/>
                </a:lnTo>
                <a:lnTo>
                  <a:pt x="28286" y="9595"/>
                </a:lnTo>
                <a:lnTo>
                  <a:pt x="28199" y="9530"/>
                </a:lnTo>
                <a:lnTo>
                  <a:pt x="28112" y="9487"/>
                </a:lnTo>
                <a:lnTo>
                  <a:pt x="28025" y="9444"/>
                </a:lnTo>
                <a:lnTo>
                  <a:pt x="27917" y="9422"/>
                </a:lnTo>
                <a:lnTo>
                  <a:pt x="27700" y="9444"/>
                </a:lnTo>
                <a:lnTo>
                  <a:pt x="27504" y="9487"/>
                </a:lnTo>
                <a:lnTo>
                  <a:pt x="27309" y="9509"/>
                </a:lnTo>
                <a:lnTo>
                  <a:pt x="26853" y="9509"/>
                </a:lnTo>
                <a:lnTo>
                  <a:pt x="26376" y="9444"/>
                </a:lnTo>
                <a:lnTo>
                  <a:pt x="25920" y="9335"/>
                </a:lnTo>
                <a:lnTo>
                  <a:pt x="25485" y="9205"/>
                </a:lnTo>
                <a:lnTo>
                  <a:pt x="25355" y="9140"/>
                </a:lnTo>
                <a:lnTo>
                  <a:pt x="25225" y="9074"/>
                </a:lnTo>
                <a:lnTo>
                  <a:pt x="25073" y="9031"/>
                </a:lnTo>
                <a:lnTo>
                  <a:pt x="25008" y="9031"/>
                </a:lnTo>
                <a:lnTo>
                  <a:pt x="24921" y="9053"/>
                </a:lnTo>
                <a:lnTo>
                  <a:pt x="24856" y="9096"/>
                </a:lnTo>
                <a:lnTo>
                  <a:pt x="24791" y="9140"/>
                </a:lnTo>
                <a:lnTo>
                  <a:pt x="24682" y="9248"/>
                </a:lnTo>
                <a:lnTo>
                  <a:pt x="24552" y="9357"/>
                </a:lnTo>
                <a:lnTo>
                  <a:pt x="24487" y="9378"/>
                </a:lnTo>
                <a:lnTo>
                  <a:pt x="24400" y="9400"/>
                </a:lnTo>
                <a:lnTo>
                  <a:pt x="24335" y="9400"/>
                </a:lnTo>
                <a:lnTo>
                  <a:pt x="24270" y="9378"/>
                </a:lnTo>
                <a:lnTo>
                  <a:pt x="24161" y="9292"/>
                </a:lnTo>
                <a:lnTo>
                  <a:pt x="24074" y="9226"/>
                </a:lnTo>
                <a:lnTo>
                  <a:pt x="24009" y="9205"/>
                </a:lnTo>
                <a:lnTo>
                  <a:pt x="23944" y="9183"/>
                </a:lnTo>
                <a:lnTo>
                  <a:pt x="23879" y="9183"/>
                </a:lnTo>
                <a:lnTo>
                  <a:pt x="23814" y="9205"/>
                </a:lnTo>
                <a:lnTo>
                  <a:pt x="23749" y="9226"/>
                </a:lnTo>
                <a:lnTo>
                  <a:pt x="23684" y="9226"/>
                </a:lnTo>
                <a:lnTo>
                  <a:pt x="23619" y="9161"/>
                </a:lnTo>
                <a:lnTo>
                  <a:pt x="23575" y="9096"/>
                </a:lnTo>
                <a:lnTo>
                  <a:pt x="23532" y="9031"/>
                </a:lnTo>
                <a:lnTo>
                  <a:pt x="23488" y="8966"/>
                </a:lnTo>
                <a:lnTo>
                  <a:pt x="23401" y="8901"/>
                </a:lnTo>
                <a:lnTo>
                  <a:pt x="23293" y="8879"/>
                </a:lnTo>
                <a:lnTo>
                  <a:pt x="23206" y="8857"/>
                </a:lnTo>
                <a:lnTo>
                  <a:pt x="23141" y="8792"/>
                </a:lnTo>
                <a:lnTo>
                  <a:pt x="23098" y="8727"/>
                </a:lnTo>
                <a:lnTo>
                  <a:pt x="23098" y="8640"/>
                </a:lnTo>
                <a:lnTo>
                  <a:pt x="23098" y="8575"/>
                </a:lnTo>
                <a:lnTo>
                  <a:pt x="23119" y="8553"/>
                </a:lnTo>
                <a:lnTo>
                  <a:pt x="23141" y="8553"/>
                </a:lnTo>
                <a:lnTo>
                  <a:pt x="23250" y="8402"/>
                </a:lnTo>
                <a:lnTo>
                  <a:pt x="23336" y="8228"/>
                </a:lnTo>
                <a:lnTo>
                  <a:pt x="23423" y="8054"/>
                </a:lnTo>
                <a:lnTo>
                  <a:pt x="23488" y="7859"/>
                </a:lnTo>
                <a:lnTo>
                  <a:pt x="23597" y="7511"/>
                </a:lnTo>
                <a:lnTo>
                  <a:pt x="23619" y="7381"/>
                </a:lnTo>
                <a:lnTo>
                  <a:pt x="23705" y="7381"/>
                </a:lnTo>
                <a:lnTo>
                  <a:pt x="23814" y="7360"/>
                </a:lnTo>
                <a:lnTo>
                  <a:pt x="23836" y="7316"/>
                </a:lnTo>
                <a:lnTo>
                  <a:pt x="23879" y="7273"/>
                </a:lnTo>
                <a:lnTo>
                  <a:pt x="23901" y="7208"/>
                </a:lnTo>
                <a:lnTo>
                  <a:pt x="23922" y="7121"/>
                </a:lnTo>
                <a:lnTo>
                  <a:pt x="23944" y="7034"/>
                </a:lnTo>
                <a:lnTo>
                  <a:pt x="24009" y="6925"/>
                </a:lnTo>
                <a:lnTo>
                  <a:pt x="24183" y="6708"/>
                </a:lnTo>
                <a:lnTo>
                  <a:pt x="24378" y="6469"/>
                </a:lnTo>
                <a:lnTo>
                  <a:pt x="24443" y="6339"/>
                </a:lnTo>
                <a:lnTo>
                  <a:pt x="24487" y="6209"/>
                </a:lnTo>
                <a:lnTo>
                  <a:pt x="24487" y="6079"/>
                </a:lnTo>
                <a:lnTo>
                  <a:pt x="24465" y="5970"/>
                </a:lnTo>
                <a:lnTo>
                  <a:pt x="24400" y="5862"/>
                </a:lnTo>
                <a:lnTo>
                  <a:pt x="24335" y="5775"/>
                </a:lnTo>
                <a:lnTo>
                  <a:pt x="24205" y="5666"/>
                </a:lnTo>
                <a:lnTo>
                  <a:pt x="24140" y="5645"/>
                </a:lnTo>
                <a:lnTo>
                  <a:pt x="24161" y="5536"/>
                </a:lnTo>
                <a:lnTo>
                  <a:pt x="24183" y="5254"/>
                </a:lnTo>
                <a:lnTo>
                  <a:pt x="24161" y="4863"/>
                </a:lnTo>
                <a:lnTo>
                  <a:pt x="24140" y="4646"/>
                </a:lnTo>
                <a:lnTo>
                  <a:pt x="24096" y="4407"/>
                </a:lnTo>
                <a:lnTo>
                  <a:pt x="24031" y="4147"/>
                </a:lnTo>
                <a:lnTo>
                  <a:pt x="23922" y="3908"/>
                </a:lnTo>
                <a:lnTo>
                  <a:pt x="23792" y="3669"/>
                </a:lnTo>
                <a:lnTo>
                  <a:pt x="23619" y="3452"/>
                </a:lnTo>
                <a:lnTo>
                  <a:pt x="23401" y="3235"/>
                </a:lnTo>
                <a:lnTo>
                  <a:pt x="23271" y="3148"/>
                </a:lnTo>
                <a:lnTo>
                  <a:pt x="23141" y="3061"/>
                </a:lnTo>
                <a:lnTo>
                  <a:pt x="22989" y="2974"/>
                </a:lnTo>
                <a:lnTo>
                  <a:pt x="22815" y="2909"/>
                </a:lnTo>
                <a:lnTo>
                  <a:pt x="22642" y="2844"/>
                </a:lnTo>
                <a:lnTo>
                  <a:pt x="22446" y="2801"/>
                </a:lnTo>
                <a:lnTo>
                  <a:pt x="22056" y="2736"/>
                </a:lnTo>
                <a:lnTo>
                  <a:pt x="21708" y="2714"/>
                </a:lnTo>
                <a:lnTo>
                  <a:pt x="21383" y="2736"/>
                </a:lnTo>
                <a:lnTo>
                  <a:pt x="21079" y="2779"/>
                </a:lnTo>
                <a:lnTo>
                  <a:pt x="20818" y="2866"/>
                </a:lnTo>
                <a:lnTo>
                  <a:pt x="20558" y="2974"/>
                </a:lnTo>
                <a:lnTo>
                  <a:pt x="20341" y="3126"/>
                </a:lnTo>
                <a:lnTo>
                  <a:pt x="20145" y="3257"/>
                </a:lnTo>
                <a:lnTo>
                  <a:pt x="19972" y="3430"/>
                </a:lnTo>
                <a:lnTo>
                  <a:pt x="19841" y="3604"/>
                </a:lnTo>
                <a:lnTo>
                  <a:pt x="19711" y="3778"/>
                </a:lnTo>
                <a:lnTo>
                  <a:pt x="19603" y="3951"/>
                </a:lnTo>
                <a:lnTo>
                  <a:pt x="19516" y="4125"/>
                </a:lnTo>
                <a:lnTo>
                  <a:pt x="19451" y="4277"/>
                </a:lnTo>
                <a:lnTo>
                  <a:pt x="19385" y="4559"/>
                </a:lnTo>
                <a:lnTo>
                  <a:pt x="19364" y="4798"/>
                </a:lnTo>
                <a:lnTo>
                  <a:pt x="19364" y="5058"/>
                </a:lnTo>
                <a:lnTo>
                  <a:pt x="19385" y="5319"/>
                </a:lnTo>
                <a:lnTo>
                  <a:pt x="19429" y="5579"/>
                </a:lnTo>
                <a:lnTo>
                  <a:pt x="19516" y="5970"/>
                </a:lnTo>
                <a:lnTo>
                  <a:pt x="19537" y="6144"/>
                </a:lnTo>
                <a:lnTo>
                  <a:pt x="19516" y="6122"/>
                </a:lnTo>
                <a:lnTo>
                  <a:pt x="19407" y="6144"/>
                </a:lnTo>
                <a:lnTo>
                  <a:pt x="19364" y="6144"/>
                </a:lnTo>
                <a:lnTo>
                  <a:pt x="19299" y="6187"/>
                </a:lnTo>
                <a:lnTo>
                  <a:pt x="19255" y="6231"/>
                </a:lnTo>
                <a:lnTo>
                  <a:pt x="19233" y="6296"/>
                </a:lnTo>
                <a:lnTo>
                  <a:pt x="19212" y="6383"/>
                </a:lnTo>
                <a:lnTo>
                  <a:pt x="19233" y="6469"/>
                </a:lnTo>
                <a:lnTo>
                  <a:pt x="19277" y="6600"/>
                </a:lnTo>
                <a:lnTo>
                  <a:pt x="19320" y="6665"/>
                </a:lnTo>
                <a:lnTo>
                  <a:pt x="19364" y="6708"/>
                </a:lnTo>
                <a:lnTo>
                  <a:pt x="19364" y="6817"/>
                </a:lnTo>
                <a:lnTo>
                  <a:pt x="19429" y="7077"/>
                </a:lnTo>
                <a:lnTo>
                  <a:pt x="19472" y="7208"/>
                </a:lnTo>
                <a:lnTo>
                  <a:pt x="19559" y="7338"/>
                </a:lnTo>
                <a:lnTo>
                  <a:pt x="19646" y="7446"/>
                </a:lnTo>
                <a:lnTo>
                  <a:pt x="19689" y="7490"/>
                </a:lnTo>
                <a:lnTo>
                  <a:pt x="19754" y="7511"/>
                </a:lnTo>
                <a:lnTo>
                  <a:pt x="19776" y="7555"/>
                </a:lnTo>
                <a:lnTo>
                  <a:pt x="19776" y="7620"/>
                </a:lnTo>
                <a:lnTo>
                  <a:pt x="19733" y="7750"/>
                </a:lnTo>
                <a:lnTo>
                  <a:pt x="19646" y="8011"/>
                </a:lnTo>
                <a:lnTo>
                  <a:pt x="19624" y="8076"/>
                </a:lnTo>
                <a:lnTo>
                  <a:pt x="19581" y="8098"/>
                </a:lnTo>
                <a:lnTo>
                  <a:pt x="19559" y="8119"/>
                </a:lnTo>
                <a:lnTo>
                  <a:pt x="19516" y="8119"/>
                </a:lnTo>
                <a:lnTo>
                  <a:pt x="19429" y="8098"/>
                </a:lnTo>
                <a:lnTo>
                  <a:pt x="19320" y="8076"/>
                </a:lnTo>
                <a:lnTo>
                  <a:pt x="19233" y="8098"/>
                </a:lnTo>
                <a:lnTo>
                  <a:pt x="19168" y="8119"/>
                </a:lnTo>
                <a:lnTo>
                  <a:pt x="19082" y="8206"/>
                </a:lnTo>
                <a:lnTo>
                  <a:pt x="18995" y="8315"/>
                </a:lnTo>
                <a:lnTo>
                  <a:pt x="18930" y="8358"/>
                </a:lnTo>
                <a:lnTo>
                  <a:pt x="18626" y="8358"/>
                </a:lnTo>
                <a:lnTo>
                  <a:pt x="18430" y="8271"/>
                </a:lnTo>
                <a:lnTo>
                  <a:pt x="18343" y="8250"/>
                </a:lnTo>
                <a:lnTo>
                  <a:pt x="18126" y="8250"/>
                </a:lnTo>
                <a:lnTo>
                  <a:pt x="18018" y="8293"/>
                </a:lnTo>
                <a:lnTo>
                  <a:pt x="17909" y="8358"/>
                </a:lnTo>
                <a:lnTo>
                  <a:pt x="17822" y="8402"/>
                </a:lnTo>
                <a:lnTo>
                  <a:pt x="17736" y="8423"/>
                </a:lnTo>
                <a:lnTo>
                  <a:pt x="17605" y="8402"/>
                </a:lnTo>
                <a:lnTo>
                  <a:pt x="17453" y="8336"/>
                </a:lnTo>
                <a:lnTo>
                  <a:pt x="17323" y="8293"/>
                </a:lnTo>
                <a:lnTo>
                  <a:pt x="17171" y="8228"/>
                </a:lnTo>
                <a:lnTo>
                  <a:pt x="17019" y="8163"/>
                </a:lnTo>
                <a:lnTo>
                  <a:pt x="16715" y="8098"/>
                </a:lnTo>
                <a:lnTo>
                  <a:pt x="16390" y="8054"/>
                </a:lnTo>
                <a:lnTo>
                  <a:pt x="16042" y="8032"/>
                </a:lnTo>
                <a:lnTo>
                  <a:pt x="15717" y="8032"/>
                </a:lnTo>
                <a:lnTo>
                  <a:pt x="15369" y="8054"/>
                </a:lnTo>
                <a:lnTo>
                  <a:pt x="15044" y="8098"/>
                </a:lnTo>
                <a:lnTo>
                  <a:pt x="14740" y="8184"/>
                </a:lnTo>
                <a:lnTo>
                  <a:pt x="14414" y="8315"/>
                </a:lnTo>
                <a:lnTo>
                  <a:pt x="14132" y="8467"/>
                </a:lnTo>
                <a:lnTo>
                  <a:pt x="13850" y="8640"/>
                </a:lnTo>
                <a:lnTo>
                  <a:pt x="13589" y="8792"/>
                </a:lnTo>
                <a:lnTo>
                  <a:pt x="13307" y="8944"/>
                </a:lnTo>
                <a:lnTo>
                  <a:pt x="13112" y="9009"/>
                </a:lnTo>
                <a:lnTo>
                  <a:pt x="12916" y="9053"/>
                </a:lnTo>
                <a:lnTo>
                  <a:pt x="12526" y="9074"/>
                </a:lnTo>
                <a:lnTo>
                  <a:pt x="12439" y="9074"/>
                </a:lnTo>
                <a:lnTo>
                  <a:pt x="12330" y="9053"/>
                </a:lnTo>
                <a:lnTo>
                  <a:pt x="12243" y="9053"/>
                </a:lnTo>
                <a:lnTo>
                  <a:pt x="12157" y="9074"/>
                </a:lnTo>
                <a:lnTo>
                  <a:pt x="12070" y="9096"/>
                </a:lnTo>
                <a:lnTo>
                  <a:pt x="12026" y="9140"/>
                </a:lnTo>
                <a:lnTo>
                  <a:pt x="11961" y="9183"/>
                </a:lnTo>
                <a:lnTo>
                  <a:pt x="11896" y="9205"/>
                </a:lnTo>
                <a:lnTo>
                  <a:pt x="11679" y="9226"/>
                </a:lnTo>
                <a:lnTo>
                  <a:pt x="11462" y="9226"/>
                </a:lnTo>
                <a:lnTo>
                  <a:pt x="11028" y="9248"/>
                </a:lnTo>
                <a:lnTo>
                  <a:pt x="10615" y="9226"/>
                </a:lnTo>
                <a:lnTo>
                  <a:pt x="10333" y="9226"/>
                </a:lnTo>
                <a:lnTo>
                  <a:pt x="10073" y="9183"/>
                </a:lnTo>
                <a:lnTo>
                  <a:pt x="9769" y="9096"/>
                </a:lnTo>
                <a:lnTo>
                  <a:pt x="9508" y="8988"/>
                </a:lnTo>
                <a:lnTo>
                  <a:pt x="9226" y="8857"/>
                </a:lnTo>
                <a:lnTo>
                  <a:pt x="8944" y="8749"/>
                </a:lnTo>
                <a:lnTo>
                  <a:pt x="8618" y="8662"/>
                </a:lnTo>
                <a:lnTo>
                  <a:pt x="8293" y="8597"/>
                </a:lnTo>
                <a:lnTo>
                  <a:pt x="7967" y="8532"/>
                </a:lnTo>
                <a:lnTo>
                  <a:pt x="7641" y="8488"/>
                </a:lnTo>
                <a:lnTo>
                  <a:pt x="7185" y="8358"/>
                </a:lnTo>
                <a:lnTo>
                  <a:pt x="6751" y="8206"/>
                </a:lnTo>
                <a:lnTo>
                  <a:pt x="6295" y="8011"/>
                </a:lnTo>
                <a:lnTo>
                  <a:pt x="5883" y="7815"/>
                </a:lnTo>
                <a:lnTo>
                  <a:pt x="4819" y="7338"/>
                </a:lnTo>
                <a:lnTo>
                  <a:pt x="4515" y="7186"/>
                </a:lnTo>
                <a:lnTo>
                  <a:pt x="4363" y="7099"/>
                </a:lnTo>
                <a:lnTo>
                  <a:pt x="4233" y="7012"/>
                </a:lnTo>
                <a:lnTo>
                  <a:pt x="4081" y="6882"/>
                </a:lnTo>
                <a:lnTo>
                  <a:pt x="3907" y="6773"/>
                </a:lnTo>
                <a:lnTo>
                  <a:pt x="3821" y="6752"/>
                </a:lnTo>
                <a:lnTo>
                  <a:pt x="3734" y="6730"/>
                </a:lnTo>
                <a:lnTo>
                  <a:pt x="3647" y="6687"/>
                </a:lnTo>
                <a:lnTo>
                  <a:pt x="3560" y="6643"/>
                </a:lnTo>
                <a:lnTo>
                  <a:pt x="3343" y="6404"/>
                </a:lnTo>
                <a:lnTo>
                  <a:pt x="3104" y="6187"/>
                </a:lnTo>
                <a:lnTo>
                  <a:pt x="2670" y="5818"/>
                </a:lnTo>
                <a:lnTo>
                  <a:pt x="2518" y="5710"/>
                </a:lnTo>
                <a:lnTo>
                  <a:pt x="2366" y="5601"/>
                </a:lnTo>
                <a:lnTo>
                  <a:pt x="2084" y="5449"/>
                </a:lnTo>
                <a:lnTo>
                  <a:pt x="1932" y="5406"/>
                </a:lnTo>
                <a:lnTo>
                  <a:pt x="1780" y="5362"/>
                </a:lnTo>
                <a:lnTo>
                  <a:pt x="1628" y="5319"/>
                </a:lnTo>
                <a:lnTo>
                  <a:pt x="1476" y="5297"/>
                </a:lnTo>
                <a:lnTo>
                  <a:pt x="1346" y="5297"/>
                </a:lnTo>
                <a:lnTo>
                  <a:pt x="1216" y="5341"/>
                </a:lnTo>
                <a:lnTo>
                  <a:pt x="1020" y="5406"/>
                </a:lnTo>
                <a:lnTo>
                  <a:pt x="825" y="5514"/>
                </a:lnTo>
                <a:lnTo>
                  <a:pt x="630" y="5623"/>
                </a:lnTo>
                <a:lnTo>
                  <a:pt x="456" y="5753"/>
                </a:lnTo>
                <a:lnTo>
                  <a:pt x="326" y="5883"/>
                </a:lnTo>
                <a:lnTo>
                  <a:pt x="217" y="6014"/>
                </a:lnTo>
                <a:lnTo>
                  <a:pt x="130" y="6166"/>
                </a:lnTo>
                <a:lnTo>
                  <a:pt x="43" y="6296"/>
                </a:lnTo>
                <a:lnTo>
                  <a:pt x="0" y="6383"/>
                </a:lnTo>
                <a:lnTo>
                  <a:pt x="0" y="6426"/>
                </a:lnTo>
                <a:lnTo>
                  <a:pt x="0" y="6469"/>
                </a:lnTo>
                <a:lnTo>
                  <a:pt x="22" y="6513"/>
                </a:lnTo>
                <a:lnTo>
                  <a:pt x="65" y="6556"/>
                </a:lnTo>
                <a:lnTo>
                  <a:pt x="130" y="6621"/>
                </a:lnTo>
                <a:lnTo>
                  <a:pt x="152" y="6687"/>
                </a:lnTo>
                <a:lnTo>
                  <a:pt x="174" y="6773"/>
                </a:lnTo>
                <a:lnTo>
                  <a:pt x="152" y="6925"/>
                </a:lnTo>
                <a:lnTo>
                  <a:pt x="152" y="7121"/>
                </a:lnTo>
                <a:lnTo>
                  <a:pt x="152" y="7229"/>
                </a:lnTo>
                <a:lnTo>
                  <a:pt x="174" y="7316"/>
                </a:lnTo>
                <a:lnTo>
                  <a:pt x="217" y="7403"/>
                </a:lnTo>
                <a:lnTo>
                  <a:pt x="282" y="7490"/>
                </a:lnTo>
                <a:lnTo>
                  <a:pt x="412" y="7642"/>
                </a:lnTo>
                <a:lnTo>
                  <a:pt x="543" y="7772"/>
                </a:lnTo>
                <a:lnTo>
                  <a:pt x="608" y="7837"/>
                </a:lnTo>
                <a:lnTo>
                  <a:pt x="695" y="7881"/>
                </a:lnTo>
                <a:lnTo>
                  <a:pt x="782" y="7902"/>
                </a:lnTo>
                <a:lnTo>
                  <a:pt x="847" y="7881"/>
                </a:lnTo>
                <a:lnTo>
                  <a:pt x="890" y="7815"/>
                </a:lnTo>
                <a:lnTo>
                  <a:pt x="933" y="7750"/>
                </a:lnTo>
                <a:lnTo>
                  <a:pt x="955" y="7685"/>
                </a:lnTo>
                <a:lnTo>
                  <a:pt x="977" y="7598"/>
                </a:lnTo>
                <a:lnTo>
                  <a:pt x="977" y="7533"/>
                </a:lnTo>
                <a:lnTo>
                  <a:pt x="933" y="7468"/>
                </a:lnTo>
                <a:lnTo>
                  <a:pt x="1042" y="7468"/>
                </a:lnTo>
                <a:lnTo>
                  <a:pt x="1151" y="7490"/>
                </a:lnTo>
                <a:lnTo>
                  <a:pt x="1520" y="7490"/>
                </a:lnTo>
                <a:lnTo>
                  <a:pt x="1715" y="7511"/>
                </a:lnTo>
                <a:lnTo>
                  <a:pt x="1802" y="7511"/>
                </a:lnTo>
                <a:lnTo>
                  <a:pt x="1889" y="7555"/>
                </a:lnTo>
                <a:lnTo>
                  <a:pt x="2084" y="7642"/>
                </a:lnTo>
                <a:lnTo>
                  <a:pt x="2279" y="7750"/>
                </a:lnTo>
                <a:lnTo>
                  <a:pt x="2648" y="7989"/>
                </a:lnTo>
                <a:lnTo>
                  <a:pt x="2757" y="8076"/>
                </a:lnTo>
                <a:lnTo>
                  <a:pt x="2844" y="8206"/>
                </a:lnTo>
                <a:lnTo>
                  <a:pt x="2909" y="8271"/>
                </a:lnTo>
                <a:lnTo>
                  <a:pt x="2996" y="8336"/>
                </a:lnTo>
                <a:lnTo>
                  <a:pt x="3104" y="8380"/>
                </a:lnTo>
                <a:lnTo>
                  <a:pt x="3191" y="8402"/>
                </a:lnTo>
                <a:lnTo>
                  <a:pt x="3430" y="8402"/>
                </a:lnTo>
                <a:lnTo>
                  <a:pt x="3473" y="8423"/>
                </a:lnTo>
                <a:lnTo>
                  <a:pt x="3538" y="8445"/>
                </a:lnTo>
                <a:lnTo>
                  <a:pt x="3625" y="8488"/>
                </a:lnTo>
                <a:lnTo>
                  <a:pt x="3734" y="8597"/>
                </a:lnTo>
                <a:lnTo>
                  <a:pt x="4038" y="8792"/>
                </a:lnTo>
                <a:lnTo>
                  <a:pt x="4580" y="9226"/>
                </a:lnTo>
                <a:lnTo>
                  <a:pt x="5232" y="9682"/>
                </a:lnTo>
                <a:lnTo>
                  <a:pt x="5883" y="10138"/>
                </a:lnTo>
                <a:lnTo>
                  <a:pt x="6534" y="10572"/>
                </a:lnTo>
                <a:lnTo>
                  <a:pt x="6882" y="10789"/>
                </a:lnTo>
                <a:lnTo>
                  <a:pt x="7229" y="10985"/>
                </a:lnTo>
                <a:lnTo>
                  <a:pt x="7468" y="11115"/>
                </a:lnTo>
                <a:lnTo>
                  <a:pt x="7685" y="11267"/>
                </a:lnTo>
                <a:lnTo>
                  <a:pt x="7924" y="11397"/>
                </a:lnTo>
                <a:lnTo>
                  <a:pt x="8162" y="11528"/>
                </a:lnTo>
                <a:lnTo>
                  <a:pt x="8293" y="11571"/>
                </a:lnTo>
                <a:lnTo>
                  <a:pt x="8423" y="11593"/>
                </a:lnTo>
                <a:lnTo>
                  <a:pt x="8553" y="11614"/>
                </a:lnTo>
                <a:lnTo>
                  <a:pt x="8683" y="11593"/>
                </a:lnTo>
                <a:lnTo>
                  <a:pt x="8966" y="11571"/>
                </a:lnTo>
                <a:lnTo>
                  <a:pt x="9226" y="11528"/>
                </a:lnTo>
                <a:lnTo>
                  <a:pt x="9812" y="11462"/>
                </a:lnTo>
                <a:lnTo>
                  <a:pt x="10398" y="11419"/>
                </a:lnTo>
                <a:lnTo>
                  <a:pt x="10984" y="11419"/>
                </a:lnTo>
                <a:lnTo>
                  <a:pt x="11570" y="11441"/>
                </a:lnTo>
                <a:lnTo>
                  <a:pt x="11831" y="11484"/>
                </a:lnTo>
                <a:lnTo>
                  <a:pt x="12091" y="11528"/>
                </a:lnTo>
                <a:lnTo>
                  <a:pt x="12243" y="11549"/>
                </a:lnTo>
                <a:lnTo>
                  <a:pt x="12222" y="11549"/>
                </a:lnTo>
                <a:lnTo>
                  <a:pt x="12265" y="11614"/>
                </a:lnTo>
                <a:lnTo>
                  <a:pt x="12309" y="11636"/>
                </a:lnTo>
                <a:lnTo>
                  <a:pt x="12439" y="11679"/>
                </a:lnTo>
                <a:lnTo>
                  <a:pt x="12569" y="11701"/>
                </a:lnTo>
                <a:lnTo>
                  <a:pt x="12699" y="11679"/>
                </a:lnTo>
                <a:lnTo>
                  <a:pt x="12873" y="11658"/>
                </a:lnTo>
                <a:lnTo>
                  <a:pt x="13047" y="11658"/>
                </a:lnTo>
                <a:lnTo>
                  <a:pt x="13199" y="11679"/>
                </a:lnTo>
                <a:lnTo>
                  <a:pt x="13394" y="11723"/>
                </a:lnTo>
                <a:lnTo>
                  <a:pt x="13611" y="11810"/>
                </a:lnTo>
                <a:lnTo>
                  <a:pt x="13806" y="11897"/>
                </a:lnTo>
                <a:lnTo>
                  <a:pt x="14219" y="12135"/>
                </a:lnTo>
                <a:lnTo>
                  <a:pt x="14371" y="12200"/>
                </a:lnTo>
                <a:lnTo>
                  <a:pt x="14545" y="12244"/>
                </a:lnTo>
                <a:lnTo>
                  <a:pt x="14718" y="12287"/>
                </a:lnTo>
                <a:lnTo>
                  <a:pt x="14892" y="12331"/>
                </a:lnTo>
                <a:lnTo>
                  <a:pt x="15000" y="12396"/>
                </a:lnTo>
                <a:lnTo>
                  <a:pt x="15109" y="12461"/>
                </a:lnTo>
                <a:lnTo>
                  <a:pt x="15196" y="12548"/>
                </a:lnTo>
                <a:lnTo>
                  <a:pt x="15261" y="12635"/>
                </a:lnTo>
                <a:lnTo>
                  <a:pt x="15369" y="12830"/>
                </a:lnTo>
                <a:lnTo>
                  <a:pt x="15456" y="13025"/>
                </a:lnTo>
                <a:lnTo>
                  <a:pt x="15500" y="13264"/>
                </a:lnTo>
                <a:lnTo>
                  <a:pt x="15521" y="13503"/>
                </a:lnTo>
                <a:lnTo>
                  <a:pt x="15543" y="13981"/>
                </a:lnTo>
                <a:lnTo>
                  <a:pt x="15565" y="14654"/>
                </a:lnTo>
                <a:lnTo>
                  <a:pt x="15565" y="15001"/>
                </a:lnTo>
                <a:lnTo>
                  <a:pt x="15587" y="15348"/>
                </a:lnTo>
                <a:lnTo>
                  <a:pt x="15630" y="15739"/>
                </a:lnTo>
                <a:lnTo>
                  <a:pt x="15652" y="15934"/>
                </a:lnTo>
                <a:lnTo>
                  <a:pt x="15630" y="16130"/>
                </a:lnTo>
                <a:lnTo>
                  <a:pt x="15587" y="16368"/>
                </a:lnTo>
                <a:lnTo>
                  <a:pt x="15587" y="16607"/>
                </a:lnTo>
                <a:lnTo>
                  <a:pt x="15608" y="17085"/>
                </a:lnTo>
                <a:lnTo>
                  <a:pt x="15630" y="17389"/>
                </a:lnTo>
                <a:lnTo>
                  <a:pt x="15652" y="17714"/>
                </a:lnTo>
                <a:lnTo>
                  <a:pt x="15738" y="18322"/>
                </a:lnTo>
                <a:lnTo>
                  <a:pt x="15890" y="19820"/>
                </a:lnTo>
                <a:lnTo>
                  <a:pt x="15977" y="20580"/>
                </a:lnTo>
                <a:lnTo>
                  <a:pt x="16086" y="21318"/>
                </a:lnTo>
                <a:lnTo>
                  <a:pt x="16173" y="21861"/>
                </a:lnTo>
                <a:lnTo>
                  <a:pt x="16216" y="22143"/>
                </a:lnTo>
                <a:lnTo>
                  <a:pt x="16238" y="22425"/>
                </a:lnTo>
                <a:lnTo>
                  <a:pt x="16238" y="22707"/>
                </a:lnTo>
                <a:lnTo>
                  <a:pt x="16216" y="22989"/>
                </a:lnTo>
                <a:lnTo>
                  <a:pt x="16151" y="23250"/>
                </a:lnTo>
                <a:lnTo>
                  <a:pt x="16042" y="23532"/>
                </a:lnTo>
                <a:lnTo>
                  <a:pt x="15934" y="23728"/>
                </a:lnTo>
                <a:lnTo>
                  <a:pt x="15825" y="23923"/>
                </a:lnTo>
                <a:lnTo>
                  <a:pt x="15804" y="24031"/>
                </a:lnTo>
                <a:lnTo>
                  <a:pt x="15782" y="24140"/>
                </a:lnTo>
                <a:lnTo>
                  <a:pt x="15760" y="24270"/>
                </a:lnTo>
                <a:lnTo>
                  <a:pt x="15782" y="24379"/>
                </a:lnTo>
                <a:lnTo>
                  <a:pt x="15804" y="24466"/>
                </a:lnTo>
                <a:lnTo>
                  <a:pt x="15825" y="24552"/>
                </a:lnTo>
                <a:lnTo>
                  <a:pt x="15782" y="24683"/>
                </a:lnTo>
                <a:lnTo>
                  <a:pt x="15717" y="24791"/>
                </a:lnTo>
                <a:lnTo>
                  <a:pt x="15630" y="25030"/>
                </a:lnTo>
                <a:lnTo>
                  <a:pt x="15565" y="25160"/>
                </a:lnTo>
                <a:lnTo>
                  <a:pt x="15500" y="25247"/>
                </a:lnTo>
                <a:lnTo>
                  <a:pt x="15174" y="25594"/>
                </a:lnTo>
                <a:lnTo>
                  <a:pt x="14848" y="25920"/>
                </a:lnTo>
                <a:lnTo>
                  <a:pt x="14653" y="26159"/>
                </a:lnTo>
                <a:lnTo>
                  <a:pt x="14479" y="26419"/>
                </a:lnTo>
                <a:lnTo>
                  <a:pt x="14110" y="26940"/>
                </a:lnTo>
                <a:lnTo>
                  <a:pt x="13806" y="27440"/>
                </a:lnTo>
                <a:lnTo>
                  <a:pt x="13481" y="27939"/>
                </a:lnTo>
                <a:lnTo>
                  <a:pt x="13133" y="28438"/>
                </a:lnTo>
                <a:lnTo>
                  <a:pt x="12982" y="28677"/>
                </a:lnTo>
                <a:lnTo>
                  <a:pt x="12830" y="28938"/>
                </a:lnTo>
                <a:lnTo>
                  <a:pt x="12591" y="29415"/>
                </a:lnTo>
                <a:lnTo>
                  <a:pt x="12352" y="29914"/>
                </a:lnTo>
                <a:lnTo>
                  <a:pt x="12157" y="30414"/>
                </a:lnTo>
                <a:lnTo>
                  <a:pt x="11961" y="30913"/>
                </a:lnTo>
                <a:lnTo>
                  <a:pt x="11809" y="31391"/>
                </a:lnTo>
                <a:lnTo>
                  <a:pt x="11679" y="31825"/>
                </a:lnTo>
                <a:lnTo>
                  <a:pt x="11592" y="32042"/>
                </a:lnTo>
                <a:lnTo>
                  <a:pt x="11484" y="32259"/>
                </a:lnTo>
                <a:lnTo>
                  <a:pt x="11375" y="32476"/>
                </a:lnTo>
                <a:lnTo>
                  <a:pt x="11245" y="32671"/>
                </a:lnTo>
                <a:lnTo>
                  <a:pt x="11158" y="32802"/>
                </a:lnTo>
                <a:lnTo>
                  <a:pt x="11115" y="32910"/>
                </a:lnTo>
                <a:lnTo>
                  <a:pt x="11093" y="33019"/>
                </a:lnTo>
                <a:lnTo>
                  <a:pt x="11071" y="33149"/>
                </a:lnTo>
                <a:lnTo>
                  <a:pt x="11071" y="33366"/>
                </a:lnTo>
                <a:lnTo>
                  <a:pt x="11115" y="33561"/>
                </a:lnTo>
                <a:lnTo>
                  <a:pt x="11180" y="33735"/>
                </a:lnTo>
                <a:lnTo>
                  <a:pt x="11267" y="33887"/>
                </a:lnTo>
                <a:lnTo>
                  <a:pt x="11353" y="34061"/>
                </a:lnTo>
                <a:lnTo>
                  <a:pt x="11462" y="34213"/>
                </a:lnTo>
                <a:lnTo>
                  <a:pt x="11701" y="34517"/>
                </a:lnTo>
                <a:lnTo>
                  <a:pt x="11961" y="34842"/>
                </a:lnTo>
                <a:lnTo>
                  <a:pt x="12222" y="35146"/>
                </a:lnTo>
                <a:lnTo>
                  <a:pt x="12504" y="35428"/>
                </a:lnTo>
                <a:lnTo>
                  <a:pt x="12808" y="35711"/>
                </a:lnTo>
                <a:lnTo>
                  <a:pt x="13112" y="35993"/>
                </a:lnTo>
                <a:lnTo>
                  <a:pt x="13394" y="36297"/>
                </a:lnTo>
                <a:lnTo>
                  <a:pt x="13654" y="36622"/>
                </a:lnTo>
                <a:lnTo>
                  <a:pt x="13785" y="36796"/>
                </a:lnTo>
                <a:lnTo>
                  <a:pt x="13893" y="36970"/>
                </a:lnTo>
                <a:lnTo>
                  <a:pt x="14110" y="37425"/>
                </a:lnTo>
                <a:lnTo>
                  <a:pt x="14306" y="37903"/>
                </a:lnTo>
                <a:lnTo>
                  <a:pt x="14479" y="38381"/>
                </a:lnTo>
                <a:lnTo>
                  <a:pt x="14631" y="38858"/>
                </a:lnTo>
                <a:lnTo>
                  <a:pt x="14762" y="39227"/>
                </a:lnTo>
                <a:lnTo>
                  <a:pt x="14827" y="39401"/>
                </a:lnTo>
                <a:lnTo>
                  <a:pt x="14914" y="39596"/>
                </a:lnTo>
                <a:lnTo>
                  <a:pt x="15022" y="39770"/>
                </a:lnTo>
                <a:lnTo>
                  <a:pt x="15131" y="39922"/>
                </a:lnTo>
                <a:lnTo>
                  <a:pt x="15283" y="40074"/>
                </a:lnTo>
                <a:lnTo>
                  <a:pt x="15435" y="40182"/>
                </a:lnTo>
                <a:lnTo>
                  <a:pt x="15630" y="40248"/>
                </a:lnTo>
                <a:lnTo>
                  <a:pt x="15825" y="40313"/>
                </a:lnTo>
                <a:lnTo>
                  <a:pt x="15999" y="40378"/>
                </a:lnTo>
                <a:lnTo>
                  <a:pt x="16086" y="40443"/>
                </a:lnTo>
                <a:lnTo>
                  <a:pt x="16173" y="40508"/>
                </a:lnTo>
                <a:lnTo>
                  <a:pt x="16238" y="40595"/>
                </a:lnTo>
                <a:lnTo>
                  <a:pt x="16281" y="40682"/>
                </a:lnTo>
                <a:lnTo>
                  <a:pt x="16346" y="40790"/>
                </a:lnTo>
                <a:lnTo>
                  <a:pt x="16390" y="40877"/>
                </a:lnTo>
                <a:lnTo>
                  <a:pt x="16455" y="40942"/>
                </a:lnTo>
                <a:lnTo>
                  <a:pt x="16498" y="40964"/>
                </a:lnTo>
                <a:lnTo>
                  <a:pt x="16629" y="41029"/>
                </a:lnTo>
                <a:lnTo>
                  <a:pt x="16780" y="41138"/>
                </a:lnTo>
                <a:lnTo>
                  <a:pt x="16932" y="41246"/>
                </a:lnTo>
                <a:lnTo>
                  <a:pt x="17084" y="41355"/>
                </a:lnTo>
                <a:lnTo>
                  <a:pt x="17236" y="41442"/>
                </a:lnTo>
                <a:lnTo>
                  <a:pt x="17432" y="41507"/>
                </a:lnTo>
                <a:lnTo>
                  <a:pt x="17627" y="41550"/>
                </a:lnTo>
                <a:lnTo>
                  <a:pt x="17822" y="41615"/>
                </a:lnTo>
                <a:lnTo>
                  <a:pt x="17888" y="41680"/>
                </a:lnTo>
                <a:lnTo>
                  <a:pt x="17974" y="41745"/>
                </a:lnTo>
                <a:lnTo>
                  <a:pt x="18018" y="41811"/>
                </a:lnTo>
                <a:lnTo>
                  <a:pt x="18061" y="41897"/>
                </a:lnTo>
                <a:lnTo>
                  <a:pt x="18105" y="41984"/>
                </a:lnTo>
                <a:lnTo>
                  <a:pt x="18126" y="42093"/>
                </a:lnTo>
                <a:lnTo>
                  <a:pt x="18126" y="42180"/>
                </a:lnTo>
                <a:lnTo>
                  <a:pt x="18105" y="42266"/>
                </a:lnTo>
                <a:lnTo>
                  <a:pt x="18061" y="42353"/>
                </a:lnTo>
                <a:lnTo>
                  <a:pt x="17996" y="42397"/>
                </a:lnTo>
                <a:lnTo>
                  <a:pt x="17888" y="42418"/>
                </a:lnTo>
                <a:lnTo>
                  <a:pt x="17779" y="42418"/>
                </a:lnTo>
                <a:lnTo>
                  <a:pt x="17671" y="42397"/>
                </a:lnTo>
                <a:lnTo>
                  <a:pt x="17475" y="42397"/>
                </a:lnTo>
                <a:lnTo>
                  <a:pt x="17410" y="42440"/>
                </a:lnTo>
                <a:lnTo>
                  <a:pt x="17280" y="42527"/>
                </a:lnTo>
                <a:lnTo>
                  <a:pt x="17236" y="42570"/>
                </a:lnTo>
                <a:lnTo>
                  <a:pt x="17215" y="42635"/>
                </a:lnTo>
                <a:lnTo>
                  <a:pt x="17171" y="42722"/>
                </a:lnTo>
                <a:lnTo>
                  <a:pt x="17171" y="42787"/>
                </a:lnTo>
                <a:lnTo>
                  <a:pt x="17171" y="42874"/>
                </a:lnTo>
                <a:lnTo>
                  <a:pt x="17193" y="42939"/>
                </a:lnTo>
                <a:lnTo>
                  <a:pt x="17236" y="43005"/>
                </a:lnTo>
                <a:lnTo>
                  <a:pt x="17280" y="43070"/>
                </a:lnTo>
                <a:lnTo>
                  <a:pt x="17410" y="43156"/>
                </a:lnTo>
                <a:lnTo>
                  <a:pt x="17584" y="43243"/>
                </a:lnTo>
                <a:lnTo>
                  <a:pt x="17757" y="43308"/>
                </a:lnTo>
                <a:lnTo>
                  <a:pt x="17931" y="43352"/>
                </a:lnTo>
                <a:lnTo>
                  <a:pt x="18235" y="43439"/>
                </a:lnTo>
                <a:lnTo>
                  <a:pt x="18409" y="43482"/>
                </a:lnTo>
                <a:lnTo>
                  <a:pt x="18561" y="43569"/>
                </a:lnTo>
                <a:lnTo>
                  <a:pt x="18712" y="43656"/>
                </a:lnTo>
                <a:lnTo>
                  <a:pt x="18843" y="43743"/>
                </a:lnTo>
                <a:lnTo>
                  <a:pt x="19103" y="43960"/>
                </a:lnTo>
                <a:lnTo>
                  <a:pt x="19364" y="44198"/>
                </a:lnTo>
                <a:lnTo>
                  <a:pt x="19624" y="44524"/>
                </a:lnTo>
                <a:lnTo>
                  <a:pt x="19863" y="44850"/>
                </a:lnTo>
                <a:lnTo>
                  <a:pt x="20297" y="45544"/>
                </a:lnTo>
                <a:lnTo>
                  <a:pt x="20449" y="45827"/>
                </a:lnTo>
                <a:lnTo>
                  <a:pt x="20601" y="46109"/>
                </a:lnTo>
                <a:lnTo>
                  <a:pt x="20731" y="46391"/>
                </a:lnTo>
                <a:lnTo>
                  <a:pt x="20862" y="46695"/>
                </a:lnTo>
                <a:lnTo>
                  <a:pt x="20970" y="47042"/>
                </a:lnTo>
                <a:lnTo>
                  <a:pt x="21035" y="47216"/>
                </a:lnTo>
                <a:lnTo>
                  <a:pt x="21100" y="47368"/>
                </a:lnTo>
                <a:lnTo>
                  <a:pt x="21209" y="47498"/>
                </a:lnTo>
                <a:lnTo>
                  <a:pt x="21252" y="47563"/>
                </a:lnTo>
                <a:lnTo>
                  <a:pt x="21317" y="47607"/>
                </a:lnTo>
                <a:lnTo>
                  <a:pt x="21404" y="47628"/>
                </a:lnTo>
                <a:lnTo>
                  <a:pt x="21491" y="47650"/>
                </a:lnTo>
                <a:lnTo>
                  <a:pt x="21578" y="47672"/>
                </a:lnTo>
                <a:lnTo>
                  <a:pt x="21687" y="47672"/>
                </a:lnTo>
                <a:lnTo>
                  <a:pt x="21947" y="47628"/>
                </a:lnTo>
                <a:lnTo>
                  <a:pt x="22056" y="47607"/>
                </a:lnTo>
                <a:lnTo>
                  <a:pt x="22142" y="47563"/>
                </a:lnTo>
                <a:lnTo>
                  <a:pt x="22229" y="47498"/>
                </a:lnTo>
                <a:lnTo>
                  <a:pt x="22316" y="47433"/>
                </a:lnTo>
                <a:lnTo>
                  <a:pt x="22403" y="47324"/>
                </a:lnTo>
                <a:lnTo>
                  <a:pt x="22468" y="47216"/>
                </a:lnTo>
                <a:lnTo>
                  <a:pt x="22533" y="47042"/>
                </a:lnTo>
                <a:lnTo>
                  <a:pt x="22598" y="46890"/>
                </a:lnTo>
                <a:lnTo>
                  <a:pt x="22707" y="46543"/>
                </a:lnTo>
                <a:lnTo>
                  <a:pt x="22750" y="46196"/>
                </a:lnTo>
                <a:lnTo>
                  <a:pt x="22772" y="45827"/>
                </a:lnTo>
                <a:lnTo>
                  <a:pt x="22794" y="45349"/>
                </a:lnTo>
                <a:lnTo>
                  <a:pt x="22794" y="44850"/>
                </a:lnTo>
                <a:lnTo>
                  <a:pt x="22750" y="43895"/>
                </a:lnTo>
                <a:lnTo>
                  <a:pt x="22663" y="42918"/>
                </a:lnTo>
                <a:lnTo>
                  <a:pt x="22555" y="41963"/>
                </a:lnTo>
                <a:lnTo>
                  <a:pt x="22468" y="41181"/>
                </a:lnTo>
                <a:lnTo>
                  <a:pt x="22425" y="40812"/>
                </a:lnTo>
                <a:lnTo>
                  <a:pt x="22359" y="40421"/>
                </a:lnTo>
                <a:lnTo>
                  <a:pt x="22316" y="40182"/>
                </a:lnTo>
                <a:lnTo>
                  <a:pt x="22229" y="39922"/>
                </a:lnTo>
                <a:lnTo>
                  <a:pt x="22186" y="39792"/>
                </a:lnTo>
                <a:lnTo>
                  <a:pt x="22121" y="39683"/>
                </a:lnTo>
                <a:lnTo>
                  <a:pt x="22034" y="39575"/>
                </a:lnTo>
                <a:lnTo>
                  <a:pt x="21947" y="39509"/>
                </a:lnTo>
                <a:lnTo>
                  <a:pt x="21882" y="39488"/>
                </a:lnTo>
                <a:lnTo>
                  <a:pt x="21795" y="39488"/>
                </a:lnTo>
                <a:lnTo>
                  <a:pt x="21665" y="39531"/>
                </a:lnTo>
                <a:lnTo>
                  <a:pt x="21448" y="39596"/>
                </a:lnTo>
                <a:lnTo>
                  <a:pt x="21231" y="39640"/>
                </a:lnTo>
                <a:lnTo>
                  <a:pt x="21122" y="39640"/>
                </a:lnTo>
                <a:lnTo>
                  <a:pt x="21014" y="39618"/>
                </a:lnTo>
                <a:lnTo>
                  <a:pt x="20796" y="39575"/>
                </a:lnTo>
                <a:lnTo>
                  <a:pt x="20666" y="39575"/>
                </a:lnTo>
                <a:lnTo>
                  <a:pt x="20558" y="39596"/>
                </a:lnTo>
                <a:lnTo>
                  <a:pt x="20362" y="39705"/>
                </a:lnTo>
                <a:lnTo>
                  <a:pt x="20275" y="39748"/>
                </a:lnTo>
                <a:lnTo>
                  <a:pt x="20167" y="39770"/>
                </a:lnTo>
                <a:lnTo>
                  <a:pt x="20080" y="39792"/>
                </a:lnTo>
                <a:lnTo>
                  <a:pt x="20015" y="39792"/>
                </a:lnTo>
                <a:lnTo>
                  <a:pt x="19972" y="39770"/>
                </a:lnTo>
                <a:lnTo>
                  <a:pt x="19950" y="39727"/>
                </a:lnTo>
                <a:lnTo>
                  <a:pt x="19928" y="39705"/>
                </a:lnTo>
                <a:lnTo>
                  <a:pt x="19906" y="39618"/>
                </a:lnTo>
                <a:lnTo>
                  <a:pt x="19885" y="39531"/>
                </a:lnTo>
                <a:lnTo>
                  <a:pt x="19863" y="39466"/>
                </a:lnTo>
                <a:lnTo>
                  <a:pt x="19776" y="39423"/>
                </a:lnTo>
                <a:lnTo>
                  <a:pt x="19689" y="39379"/>
                </a:lnTo>
                <a:lnTo>
                  <a:pt x="19581" y="39358"/>
                </a:lnTo>
                <a:lnTo>
                  <a:pt x="19494" y="39314"/>
                </a:lnTo>
                <a:lnTo>
                  <a:pt x="19429" y="39227"/>
                </a:lnTo>
                <a:lnTo>
                  <a:pt x="19385" y="39119"/>
                </a:lnTo>
                <a:lnTo>
                  <a:pt x="19342" y="38902"/>
                </a:lnTo>
                <a:lnTo>
                  <a:pt x="19277" y="38750"/>
                </a:lnTo>
                <a:lnTo>
                  <a:pt x="19168" y="38619"/>
                </a:lnTo>
                <a:lnTo>
                  <a:pt x="19038" y="38511"/>
                </a:lnTo>
                <a:lnTo>
                  <a:pt x="18973" y="38467"/>
                </a:lnTo>
                <a:lnTo>
                  <a:pt x="18886" y="38446"/>
                </a:lnTo>
                <a:lnTo>
                  <a:pt x="18734" y="38424"/>
                </a:lnTo>
                <a:lnTo>
                  <a:pt x="18669" y="38402"/>
                </a:lnTo>
                <a:lnTo>
                  <a:pt x="18626" y="38337"/>
                </a:lnTo>
                <a:lnTo>
                  <a:pt x="18539" y="38142"/>
                </a:lnTo>
                <a:lnTo>
                  <a:pt x="18474" y="37946"/>
                </a:lnTo>
                <a:lnTo>
                  <a:pt x="18191" y="37230"/>
                </a:lnTo>
                <a:lnTo>
                  <a:pt x="18018" y="36883"/>
                </a:lnTo>
                <a:lnTo>
                  <a:pt x="17801" y="36557"/>
                </a:lnTo>
                <a:lnTo>
                  <a:pt x="17540" y="36188"/>
                </a:lnTo>
                <a:lnTo>
                  <a:pt x="17236" y="35862"/>
                </a:lnTo>
                <a:lnTo>
                  <a:pt x="16932" y="35537"/>
                </a:lnTo>
                <a:lnTo>
                  <a:pt x="16629" y="35190"/>
                </a:lnTo>
                <a:lnTo>
                  <a:pt x="16411" y="34907"/>
                </a:lnTo>
                <a:lnTo>
                  <a:pt x="16303" y="34734"/>
                </a:lnTo>
                <a:lnTo>
                  <a:pt x="16216" y="34582"/>
                </a:lnTo>
                <a:lnTo>
                  <a:pt x="16151" y="34386"/>
                </a:lnTo>
                <a:lnTo>
                  <a:pt x="16108" y="34278"/>
                </a:lnTo>
                <a:lnTo>
                  <a:pt x="16042" y="34191"/>
                </a:lnTo>
                <a:lnTo>
                  <a:pt x="15956" y="34104"/>
                </a:lnTo>
                <a:lnTo>
                  <a:pt x="15912" y="34039"/>
                </a:lnTo>
                <a:lnTo>
                  <a:pt x="15890" y="33996"/>
                </a:lnTo>
                <a:lnTo>
                  <a:pt x="15890" y="33930"/>
                </a:lnTo>
                <a:lnTo>
                  <a:pt x="15890" y="33865"/>
                </a:lnTo>
                <a:lnTo>
                  <a:pt x="15890" y="33822"/>
                </a:lnTo>
                <a:lnTo>
                  <a:pt x="15847" y="33757"/>
                </a:lnTo>
                <a:lnTo>
                  <a:pt x="15782" y="33692"/>
                </a:lnTo>
                <a:lnTo>
                  <a:pt x="15695" y="33627"/>
                </a:lnTo>
                <a:lnTo>
                  <a:pt x="15630" y="33540"/>
                </a:lnTo>
                <a:lnTo>
                  <a:pt x="15630" y="33496"/>
                </a:lnTo>
                <a:lnTo>
                  <a:pt x="15608" y="33431"/>
                </a:lnTo>
                <a:lnTo>
                  <a:pt x="15652" y="33323"/>
                </a:lnTo>
                <a:lnTo>
                  <a:pt x="15695" y="33236"/>
                </a:lnTo>
                <a:lnTo>
                  <a:pt x="15825" y="33040"/>
                </a:lnTo>
                <a:lnTo>
                  <a:pt x="15956" y="32823"/>
                </a:lnTo>
                <a:lnTo>
                  <a:pt x="16042" y="32585"/>
                </a:lnTo>
                <a:lnTo>
                  <a:pt x="16151" y="32367"/>
                </a:lnTo>
                <a:lnTo>
                  <a:pt x="16281" y="32150"/>
                </a:lnTo>
                <a:lnTo>
                  <a:pt x="16433" y="31955"/>
                </a:lnTo>
                <a:lnTo>
                  <a:pt x="16585" y="31781"/>
                </a:lnTo>
                <a:lnTo>
                  <a:pt x="16976" y="31456"/>
                </a:lnTo>
                <a:lnTo>
                  <a:pt x="17453" y="31065"/>
                </a:lnTo>
                <a:lnTo>
                  <a:pt x="17692" y="30870"/>
                </a:lnTo>
                <a:lnTo>
                  <a:pt x="17931" y="30653"/>
                </a:lnTo>
                <a:lnTo>
                  <a:pt x="18495" y="30045"/>
                </a:lnTo>
                <a:lnTo>
                  <a:pt x="18778" y="29762"/>
                </a:lnTo>
                <a:lnTo>
                  <a:pt x="19060" y="29480"/>
                </a:lnTo>
                <a:lnTo>
                  <a:pt x="19385" y="29198"/>
                </a:lnTo>
                <a:lnTo>
                  <a:pt x="19711" y="28938"/>
                </a:lnTo>
                <a:lnTo>
                  <a:pt x="20058" y="28699"/>
                </a:lnTo>
                <a:lnTo>
                  <a:pt x="20427" y="28482"/>
                </a:lnTo>
                <a:lnTo>
                  <a:pt x="20818" y="28286"/>
                </a:lnTo>
                <a:lnTo>
                  <a:pt x="21209" y="28134"/>
                </a:lnTo>
                <a:lnTo>
                  <a:pt x="21600" y="28004"/>
                </a:lnTo>
                <a:lnTo>
                  <a:pt x="22012" y="27917"/>
                </a:lnTo>
                <a:lnTo>
                  <a:pt x="22251" y="27896"/>
                </a:lnTo>
                <a:lnTo>
                  <a:pt x="22468" y="27896"/>
                </a:lnTo>
                <a:lnTo>
                  <a:pt x="22685" y="27917"/>
                </a:lnTo>
                <a:lnTo>
                  <a:pt x="22880" y="27961"/>
                </a:lnTo>
                <a:lnTo>
                  <a:pt x="23098" y="28026"/>
                </a:lnTo>
                <a:lnTo>
                  <a:pt x="23293" y="28113"/>
                </a:lnTo>
                <a:lnTo>
                  <a:pt x="23705" y="28286"/>
                </a:lnTo>
                <a:lnTo>
                  <a:pt x="24118" y="28503"/>
                </a:lnTo>
                <a:lnTo>
                  <a:pt x="24509" y="28786"/>
                </a:lnTo>
                <a:lnTo>
                  <a:pt x="24899" y="29068"/>
                </a:lnTo>
                <a:lnTo>
                  <a:pt x="25268" y="29350"/>
                </a:lnTo>
                <a:lnTo>
                  <a:pt x="25985" y="29871"/>
                </a:lnTo>
                <a:lnTo>
                  <a:pt x="26332" y="30153"/>
                </a:lnTo>
                <a:lnTo>
                  <a:pt x="26658" y="30457"/>
                </a:lnTo>
                <a:lnTo>
                  <a:pt x="27200" y="31000"/>
                </a:lnTo>
                <a:lnTo>
                  <a:pt x="27483" y="31282"/>
                </a:lnTo>
                <a:lnTo>
                  <a:pt x="27765" y="31543"/>
                </a:lnTo>
                <a:lnTo>
                  <a:pt x="28025" y="31716"/>
                </a:lnTo>
                <a:lnTo>
                  <a:pt x="28308" y="31868"/>
                </a:lnTo>
                <a:lnTo>
                  <a:pt x="28590" y="32020"/>
                </a:lnTo>
                <a:lnTo>
                  <a:pt x="28850" y="32172"/>
                </a:lnTo>
                <a:lnTo>
                  <a:pt x="29306" y="32389"/>
                </a:lnTo>
                <a:lnTo>
                  <a:pt x="29545" y="32519"/>
                </a:lnTo>
                <a:lnTo>
                  <a:pt x="29740" y="32650"/>
                </a:lnTo>
                <a:lnTo>
                  <a:pt x="29827" y="32736"/>
                </a:lnTo>
                <a:lnTo>
                  <a:pt x="29892" y="32823"/>
                </a:lnTo>
                <a:lnTo>
                  <a:pt x="29957" y="32910"/>
                </a:lnTo>
                <a:lnTo>
                  <a:pt x="30044" y="32997"/>
                </a:lnTo>
                <a:lnTo>
                  <a:pt x="30261" y="33214"/>
                </a:lnTo>
                <a:lnTo>
                  <a:pt x="30478" y="33431"/>
                </a:lnTo>
                <a:lnTo>
                  <a:pt x="30891" y="33778"/>
                </a:lnTo>
                <a:lnTo>
                  <a:pt x="31086" y="33952"/>
                </a:lnTo>
                <a:lnTo>
                  <a:pt x="31282" y="34148"/>
                </a:lnTo>
                <a:lnTo>
                  <a:pt x="31868" y="34777"/>
                </a:lnTo>
                <a:lnTo>
                  <a:pt x="32172" y="35081"/>
                </a:lnTo>
                <a:lnTo>
                  <a:pt x="32519" y="35363"/>
                </a:lnTo>
                <a:lnTo>
                  <a:pt x="32845" y="35645"/>
                </a:lnTo>
                <a:lnTo>
                  <a:pt x="33170" y="35949"/>
                </a:lnTo>
                <a:lnTo>
                  <a:pt x="33344" y="36145"/>
                </a:lnTo>
                <a:lnTo>
                  <a:pt x="33496" y="36340"/>
                </a:lnTo>
                <a:lnTo>
                  <a:pt x="33648" y="36535"/>
                </a:lnTo>
                <a:lnTo>
                  <a:pt x="33821" y="36709"/>
                </a:lnTo>
                <a:lnTo>
                  <a:pt x="34125" y="36991"/>
                </a:lnTo>
                <a:lnTo>
                  <a:pt x="34429" y="37252"/>
                </a:lnTo>
                <a:lnTo>
                  <a:pt x="34733" y="37469"/>
                </a:lnTo>
                <a:lnTo>
                  <a:pt x="35059" y="37708"/>
                </a:lnTo>
                <a:lnTo>
                  <a:pt x="35167" y="37773"/>
                </a:lnTo>
                <a:lnTo>
                  <a:pt x="35254" y="37860"/>
                </a:lnTo>
                <a:lnTo>
                  <a:pt x="35406" y="38033"/>
                </a:lnTo>
                <a:lnTo>
                  <a:pt x="35558" y="38207"/>
                </a:lnTo>
                <a:lnTo>
                  <a:pt x="35645" y="38294"/>
                </a:lnTo>
                <a:lnTo>
                  <a:pt x="35753" y="38359"/>
                </a:lnTo>
                <a:lnTo>
                  <a:pt x="35927" y="38424"/>
                </a:lnTo>
                <a:lnTo>
                  <a:pt x="36079" y="38467"/>
                </a:lnTo>
                <a:lnTo>
                  <a:pt x="36166" y="38489"/>
                </a:lnTo>
                <a:lnTo>
                  <a:pt x="36231" y="38533"/>
                </a:lnTo>
                <a:lnTo>
                  <a:pt x="36274" y="38598"/>
                </a:lnTo>
                <a:lnTo>
                  <a:pt x="36340" y="38685"/>
                </a:lnTo>
                <a:lnTo>
                  <a:pt x="36383" y="38837"/>
                </a:lnTo>
                <a:lnTo>
                  <a:pt x="36448" y="38967"/>
                </a:lnTo>
                <a:lnTo>
                  <a:pt x="36492" y="39010"/>
                </a:lnTo>
                <a:lnTo>
                  <a:pt x="36535" y="39054"/>
                </a:lnTo>
                <a:lnTo>
                  <a:pt x="36600" y="39097"/>
                </a:lnTo>
                <a:lnTo>
                  <a:pt x="36730" y="39097"/>
                </a:lnTo>
                <a:lnTo>
                  <a:pt x="36774" y="39075"/>
                </a:lnTo>
                <a:lnTo>
                  <a:pt x="36817" y="39054"/>
                </a:lnTo>
                <a:lnTo>
                  <a:pt x="36882" y="39032"/>
                </a:lnTo>
                <a:lnTo>
                  <a:pt x="36926" y="39054"/>
                </a:lnTo>
                <a:lnTo>
                  <a:pt x="36969" y="39075"/>
                </a:lnTo>
                <a:lnTo>
                  <a:pt x="37078" y="39162"/>
                </a:lnTo>
                <a:lnTo>
                  <a:pt x="37316" y="39358"/>
                </a:lnTo>
                <a:lnTo>
                  <a:pt x="37425" y="39444"/>
                </a:lnTo>
                <a:lnTo>
                  <a:pt x="37534" y="39531"/>
                </a:lnTo>
                <a:lnTo>
                  <a:pt x="37620" y="39640"/>
                </a:lnTo>
                <a:lnTo>
                  <a:pt x="37664" y="39727"/>
                </a:lnTo>
                <a:lnTo>
                  <a:pt x="37772" y="39965"/>
                </a:lnTo>
                <a:lnTo>
                  <a:pt x="37859" y="40204"/>
                </a:lnTo>
                <a:lnTo>
                  <a:pt x="37924" y="40313"/>
                </a:lnTo>
                <a:lnTo>
                  <a:pt x="37989" y="40421"/>
                </a:lnTo>
                <a:lnTo>
                  <a:pt x="38076" y="40530"/>
                </a:lnTo>
                <a:lnTo>
                  <a:pt x="38120" y="40638"/>
                </a:lnTo>
                <a:lnTo>
                  <a:pt x="38206" y="40877"/>
                </a:lnTo>
                <a:lnTo>
                  <a:pt x="38272" y="41116"/>
                </a:lnTo>
                <a:lnTo>
                  <a:pt x="38315" y="41376"/>
                </a:lnTo>
                <a:lnTo>
                  <a:pt x="38358" y="41593"/>
                </a:lnTo>
                <a:lnTo>
                  <a:pt x="38445" y="41789"/>
                </a:lnTo>
                <a:lnTo>
                  <a:pt x="38554" y="41984"/>
                </a:lnTo>
                <a:lnTo>
                  <a:pt x="38684" y="42158"/>
                </a:lnTo>
                <a:lnTo>
                  <a:pt x="38749" y="42223"/>
                </a:lnTo>
                <a:lnTo>
                  <a:pt x="38814" y="42288"/>
                </a:lnTo>
                <a:lnTo>
                  <a:pt x="38901" y="42310"/>
                </a:lnTo>
                <a:lnTo>
                  <a:pt x="38966" y="42353"/>
                </a:lnTo>
                <a:lnTo>
                  <a:pt x="39140" y="42375"/>
                </a:lnTo>
                <a:lnTo>
                  <a:pt x="39314" y="42353"/>
                </a:lnTo>
                <a:lnTo>
                  <a:pt x="39661" y="42353"/>
                </a:lnTo>
                <a:lnTo>
                  <a:pt x="39835" y="42332"/>
                </a:lnTo>
                <a:lnTo>
                  <a:pt x="40008" y="42310"/>
                </a:lnTo>
                <a:lnTo>
                  <a:pt x="40269" y="42201"/>
                </a:lnTo>
                <a:lnTo>
                  <a:pt x="40508" y="42071"/>
                </a:lnTo>
                <a:lnTo>
                  <a:pt x="40725" y="41919"/>
                </a:lnTo>
                <a:lnTo>
                  <a:pt x="40920" y="41724"/>
                </a:lnTo>
                <a:lnTo>
                  <a:pt x="41159" y="41463"/>
                </a:lnTo>
                <a:lnTo>
                  <a:pt x="41398" y="41181"/>
                </a:lnTo>
                <a:lnTo>
                  <a:pt x="41615" y="40899"/>
                </a:lnTo>
                <a:lnTo>
                  <a:pt x="41745" y="40747"/>
                </a:lnTo>
                <a:lnTo>
                  <a:pt x="41875" y="40638"/>
                </a:lnTo>
                <a:lnTo>
                  <a:pt x="42331" y="40226"/>
                </a:lnTo>
                <a:lnTo>
                  <a:pt x="42548" y="40009"/>
                </a:lnTo>
                <a:lnTo>
                  <a:pt x="42744" y="39792"/>
                </a:lnTo>
                <a:lnTo>
                  <a:pt x="42917" y="39531"/>
                </a:lnTo>
                <a:lnTo>
                  <a:pt x="43047" y="39227"/>
                </a:lnTo>
                <a:lnTo>
                  <a:pt x="43134" y="38923"/>
                </a:lnTo>
                <a:lnTo>
                  <a:pt x="43199" y="38619"/>
                </a:lnTo>
                <a:lnTo>
                  <a:pt x="43221" y="38467"/>
                </a:lnTo>
                <a:lnTo>
                  <a:pt x="43221" y="38294"/>
                </a:lnTo>
                <a:lnTo>
                  <a:pt x="43199" y="38142"/>
                </a:lnTo>
                <a:lnTo>
                  <a:pt x="43178" y="37990"/>
                </a:lnTo>
                <a:lnTo>
                  <a:pt x="43134" y="37838"/>
                </a:lnTo>
                <a:lnTo>
                  <a:pt x="43091" y="37686"/>
                </a:lnTo>
                <a:lnTo>
                  <a:pt x="42939" y="37382"/>
                </a:lnTo>
                <a:lnTo>
                  <a:pt x="42874" y="37274"/>
                </a:lnTo>
                <a:lnTo>
                  <a:pt x="42787" y="37165"/>
                </a:lnTo>
                <a:lnTo>
                  <a:pt x="42678" y="37056"/>
                </a:lnTo>
                <a:lnTo>
                  <a:pt x="42570" y="36970"/>
                </a:lnTo>
                <a:lnTo>
                  <a:pt x="42440" y="36904"/>
                </a:lnTo>
                <a:lnTo>
                  <a:pt x="42331" y="36861"/>
                </a:lnTo>
                <a:lnTo>
                  <a:pt x="42179" y="36861"/>
                </a:lnTo>
                <a:lnTo>
                  <a:pt x="42049" y="36883"/>
                </a:lnTo>
                <a:lnTo>
                  <a:pt x="41832" y="36970"/>
                </a:lnTo>
                <a:lnTo>
                  <a:pt x="41636" y="37056"/>
                </a:lnTo>
                <a:lnTo>
                  <a:pt x="41441" y="37187"/>
                </a:lnTo>
                <a:lnTo>
                  <a:pt x="41267" y="37317"/>
                </a:lnTo>
                <a:lnTo>
                  <a:pt x="41072" y="37491"/>
                </a:lnTo>
                <a:lnTo>
                  <a:pt x="40963" y="37556"/>
                </a:lnTo>
                <a:lnTo>
                  <a:pt x="40833" y="37577"/>
                </a:lnTo>
                <a:lnTo>
                  <a:pt x="40660" y="37577"/>
                </a:lnTo>
                <a:lnTo>
                  <a:pt x="40508" y="37512"/>
                </a:lnTo>
                <a:lnTo>
                  <a:pt x="40377" y="37425"/>
                </a:lnTo>
                <a:lnTo>
                  <a:pt x="40247" y="37317"/>
                </a:lnTo>
                <a:lnTo>
                  <a:pt x="40160" y="37274"/>
                </a:lnTo>
                <a:lnTo>
                  <a:pt x="40073" y="37230"/>
                </a:lnTo>
                <a:lnTo>
                  <a:pt x="39921" y="37165"/>
                </a:lnTo>
                <a:lnTo>
                  <a:pt x="39835" y="37122"/>
                </a:lnTo>
                <a:lnTo>
                  <a:pt x="39769" y="37056"/>
                </a:lnTo>
                <a:lnTo>
                  <a:pt x="39639" y="36904"/>
                </a:lnTo>
                <a:lnTo>
                  <a:pt x="39552" y="36753"/>
                </a:lnTo>
                <a:lnTo>
                  <a:pt x="39466" y="36579"/>
                </a:lnTo>
                <a:lnTo>
                  <a:pt x="39292" y="36253"/>
                </a:lnTo>
                <a:lnTo>
                  <a:pt x="39183" y="36080"/>
                </a:lnTo>
                <a:lnTo>
                  <a:pt x="39075" y="35949"/>
                </a:lnTo>
                <a:lnTo>
                  <a:pt x="38923" y="35841"/>
                </a:lnTo>
                <a:lnTo>
                  <a:pt x="38858" y="35797"/>
                </a:lnTo>
                <a:lnTo>
                  <a:pt x="38771" y="35776"/>
                </a:lnTo>
                <a:lnTo>
                  <a:pt x="38684" y="35754"/>
                </a:lnTo>
                <a:lnTo>
                  <a:pt x="38597" y="35776"/>
                </a:lnTo>
                <a:lnTo>
                  <a:pt x="38532" y="35797"/>
                </a:lnTo>
                <a:lnTo>
                  <a:pt x="38467" y="35841"/>
                </a:lnTo>
                <a:lnTo>
                  <a:pt x="38380" y="35906"/>
                </a:lnTo>
                <a:lnTo>
                  <a:pt x="38337" y="35949"/>
                </a:lnTo>
                <a:lnTo>
                  <a:pt x="38293" y="35971"/>
                </a:lnTo>
                <a:lnTo>
                  <a:pt x="38250" y="35949"/>
                </a:lnTo>
                <a:lnTo>
                  <a:pt x="38228" y="35928"/>
                </a:lnTo>
                <a:lnTo>
                  <a:pt x="38185" y="35819"/>
                </a:lnTo>
                <a:lnTo>
                  <a:pt x="38098" y="35732"/>
                </a:lnTo>
                <a:lnTo>
                  <a:pt x="37989" y="35667"/>
                </a:lnTo>
                <a:lnTo>
                  <a:pt x="37881" y="35602"/>
                </a:lnTo>
                <a:lnTo>
                  <a:pt x="37772" y="35559"/>
                </a:lnTo>
                <a:lnTo>
                  <a:pt x="37599" y="35515"/>
                </a:lnTo>
                <a:lnTo>
                  <a:pt x="37512" y="35493"/>
                </a:lnTo>
                <a:lnTo>
                  <a:pt x="37447" y="35450"/>
                </a:lnTo>
                <a:lnTo>
                  <a:pt x="37425" y="35407"/>
                </a:lnTo>
                <a:lnTo>
                  <a:pt x="37403" y="35341"/>
                </a:lnTo>
                <a:lnTo>
                  <a:pt x="37360" y="35233"/>
                </a:lnTo>
                <a:lnTo>
                  <a:pt x="37360" y="35103"/>
                </a:lnTo>
                <a:lnTo>
                  <a:pt x="37316" y="34972"/>
                </a:lnTo>
                <a:lnTo>
                  <a:pt x="37251" y="34864"/>
                </a:lnTo>
                <a:lnTo>
                  <a:pt x="37164" y="34734"/>
                </a:lnTo>
                <a:lnTo>
                  <a:pt x="37078" y="34647"/>
                </a:lnTo>
                <a:lnTo>
                  <a:pt x="36969" y="34538"/>
                </a:lnTo>
                <a:lnTo>
                  <a:pt x="36340" y="34039"/>
                </a:lnTo>
                <a:lnTo>
                  <a:pt x="36231" y="33952"/>
                </a:lnTo>
                <a:lnTo>
                  <a:pt x="36101" y="33887"/>
                </a:lnTo>
                <a:lnTo>
                  <a:pt x="35884" y="33757"/>
                </a:lnTo>
                <a:lnTo>
                  <a:pt x="35732" y="33648"/>
                </a:lnTo>
                <a:lnTo>
                  <a:pt x="35601" y="33561"/>
                </a:lnTo>
                <a:lnTo>
                  <a:pt x="35471" y="33431"/>
                </a:lnTo>
                <a:lnTo>
                  <a:pt x="35363" y="33301"/>
                </a:lnTo>
                <a:lnTo>
                  <a:pt x="34798" y="32628"/>
                </a:lnTo>
                <a:lnTo>
                  <a:pt x="34538" y="32302"/>
                </a:lnTo>
                <a:lnTo>
                  <a:pt x="34234" y="31977"/>
                </a:lnTo>
                <a:lnTo>
                  <a:pt x="33995" y="31673"/>
                </a:lnTo>
                <a:lnTo>
                  <a:pt x="33756" y="31369"/>
                </a:lnTo>
                <a:lnTo>
                  <a:pt x="33626" y="31239"/>
                </a:lnTo>
                <a:lnTo>
                  <a:pt x="33496" y="31108"/>
                </a:lnTo>
                <a:lnTo>
                  <a:pt x="33344" y="31000"/>
                </a:lnTo>
                <a:lnTo>
                  <a:pt x="33192" y="30913"/>
                </a:lnTo>
                <a:lnTo>
                  <a:pt x="32975" y="30783"/>
                </a:lnTo>
                <a:lnTo>
                  <a:pt x="32866" y="30718"/>
                </a:lnTo>
                <a:lnTo>
                  <a:pt x="32779" y="30631"/>
                </a:lnTo>
                <a:lnTo>
                  <a:pt x="32693" y="30544"/>
                </a:lnTo>
                <a:lnTo>
                  <a:pt x="32649" y="30435"/>
                </a:lnTo>
                <a:lnTo>
                  <a:pt x="32541" y="30240"/>
                </a:lnTo>
                <a:lnTo>
                  <a:pt x="32476" y="30175"/>
                </a:lnTo>
                <a:lnTo>
                  <a:pt x="32410" y="30110"/>
                </a:lnTo>
                <a:lnTo>
                  <a:pt x="32258" y="30001"/>
                </a:lnTo>
                <a:lnTo>
                  <a:pt x="32128" y="29893"/>
                </a:lnTo>
                <a:lnTo>
                  <a:pt x="32085" y="29828"/>
                </a:lnTo>
                <a:lnTo>
                  <a:pt x="32041" y="29741"/>
                </a:lnTo>
                <a:lnTo>
                  <a:pt x="31955" y="29589"/>
                </a:lnTo>
                <a:lnTo>
                  <a:pt x="31846" y="29437"/>
                </a:lnTo>
                <a:lnTo>
                  <a:pt x="31694" y="29307"/>
                </a:lnTo>
                <a:lnTo>
                  <a:pt x="31542" y="29198"/>
                </a:lnTo>
                <a:lnTo>
                  <a:pt x="31477" y="29198"/>
                </a:lnTo>
                <a:lnTo>
                  <a:pt x="31390" y="29220"/>
                </a:lnTo>
                <a:lnTo>
                  <a:pt x="31325" y="29241"/>
                </a:lnTo>
                <a:lnTo>
                  <a:pt x="31325" y="29220"/>
                </a:lnTo>
                <a:lnTo>
                  <a:pt x="31325" y="29198"/>
                </a:lnTo>
                <a:lnTo>
                  <a:pt x="31260" y="29090"/>
                </a:lnTo>
                <a:lnTo>
                  <a:pt x="31173" y="28981"/>
                </a:lnTo>
                <a:lnTo>
                  <a:pt x="30999" y="28786"/>
                </a:lnTo>
                <a:lnTo>
                  <a:pt x="30652" y="28460"/>
                </a:lnTo>
                <a:lnTo>
                  <a:pt x="30478" y="28308"/>
                </a:lnTo>
                <a:lnTo>
                  <a:pt x="30326" y="28113"/>
                </a:lnTo>
                <a:lnTo>
                  <a:pt x="30218" y="27982"/>
                </a:lnTo>
                <a:lnTo>
                  <a:pt x="30131" y="27852"/>
                </a:lnTo>
                <a:lnTo>
                  <a:pt x="29979" y="27548"/>
                </a:lnTo>
                <a:lnTo>
                  <a:pt x="29849" y="27244"/>
                </a:lnTo>
                <a:lnTo>
                  <a:pt x="29697" y="26919"/>
                </a:lnTo>
                <a:lnTo>
                  <a:pt x="29284" y="26224"/>
                </a:lnTo>
                <a:lnTo>
                  <a:pt x="29067" y="25898"/>
                </a:lnTo>
                <a:lnTo>
                  <a:pt x="28850" y="25573"/>
                </a:lnTo>
                <a:lnTo>
                  <a:pt x="28611" y="25269"/>
                </a:lnTo>
                <a:lnTo>
                  <a:pt x="28373" y="24987"/>
                </a:lnTo>
                <a:lnTo>
                  <a:pt x="28112" y="24704"/>
                </a:lnTo>
                <a:lnTo>
                  <a:pt x="27982" y="24574"/>
                </a:lnTo>
                <a:lnTo>
                  <a:pt x="27830" y="24466"/>
                </a:lnTo>
                <a:lnTo>
                  <a:pt x="27591" y="24292"/>
                </a:lnTo>
                <a:lnTo>
                  <a:pt x="27374" y="24118"/>
                </a:lnTo>
                <a:lnTo>
                  <a:pt x="27157" y="23923"/>
                </a:lnTo>
                <a:lnTo>
                  <a:pt x="26962" y="23706"/>
                </a:lnTo>
                <a:lnTo>
                  <a:pt x="26831" y="23554"/>
                </a:lnTo>
                <a:lnTo>
                  <a:pt x="26701" y="23359"/>
                </a:lnTo>
                <a:lnTo>
                  <a:pt x="26571" y="23185"/>
                </a:lnTo>
                <a:lnTo>
                  <a:pt x="26419" y="23055"/>
                </a:lnTo>
                <a:lnTo>
                  <a:pt x="26158" y="22838"/>
                </a:lnTo>
                <a:lnTo>
                  <a:pt x="25898" y="22620"/>
                </a:lnTo>
                <a:lnTo>
                  <a:pt x="25594" y="22403"/>
                </a:lnTo>
                <a:lnTo>
                  <a:pt x="25442" y="22295"/>
                </a:lnTo>
                <a:lnTo>
                  <a:pt x="25399" y="22230"/>
                </a:lnTo>
                <a:lnTo>
                  <a:pt x="25377" y="22143"/>
                </a:lnTo>
                <a:lnTo>
                  <a:pt x="25355" y="21991"/>
                </a:lnTo>
                <a:lnTo>
                  <a:pt x="25334" y="21904"/>
                </a:lnTo>
                <a:lnTo>
                  <a:pt x="25290" y="21817"/>
                </a:lnTo>
                <a:lnTo>
                  <a:pt x="25225" y="21774"/>
                </a:lnTo>
                <a:lnTo>
                  <a:pt x="25225" y="21709"/>
                </a:lnTo>
                <a:lnTo>
                  <a:pt x="25203" y="21622"/>
                </a:lnTo>
                <a:lnTo>
                  <a:pt x="25182" y="21535"/>
                </a:lnTo>
                <a:lnTo>
                  <a:pt x="25116" y="21492"/>
                </a:lnTo>
                <a:lnTo>
                  <a:pt x="25030" y="21426"/>
                </a:lnTo>
                <a:lnTo>
                  <a:pt x="24921" y="21340"/>
                </a:lnTo>
                <a:lnTo>
                  <a:pt x="24813" y="21253"/>
                </a:lnTo>
                <a:lnTo>
                  <a:pt x="24661" y="21014"/>
                </a:lnTo>
                <a:lnTo>
                  <a:pt x="24595" y="20949"/>
                </a:lnTo>
                <a:lnTo>
                  <a:pt x="24509" y="20884"/>
                </a:lnTo>
                <a:lnTo>
                  <a:pt x="24357" y="20754"/>
                </a:lnTo>
                <a:lnTo>
                  <a:pt x="24205" y="20623"/>
                </a:lnTo>
                <a:lnTo>
                  <a:pt x="24140" y="20558"/>
                </a:lnTo>
                <a:lnTo>
                  <a:pt x="24096" y="20493"/>
                </a:lnTo>
                <a:lnTo>
                  <a:pt x="24074" y="20406"/>
                </a:lnTo>
                <a:lnTo>
                  <a:pt x="24053" y="20298"/>
                </a:lnTo>
                <a:lnTo>
                  <a:pt x="24074" y="20211"/>
                </a:lnTo>
                <a:lnTo>
                  <a:pt x="24118" y="20124"/>
                </a:lnTo>
                <a:lnTo>
                  <a:pt x="24183" y="19950"/>
                </a:lnTo>
                <a:lnTo>
                  <a:pt x="24205" y="19842"/>
                </a:lnTo>
                <a:lnTo>
                  <a:pt x="24205" y="19755"/>
                </a:lnTo>
                <a:lnTo>
                  <a:pt x="24205" y="19668"/>
                </a:lnTo>
                <a:lnTo>
                  <a:pt x="24161" y="19581"/>
                </a:lnTo>
                <a:lnTo>
                  <a:pt x="24074" y="19429"/>
                </a:lnTo>
                <a:lnTo>
                  <a:pt x="23944" y="19277"/>
                </a:lnTo>
                <a:lnTo>
                  <a:pt x="23836" y="19125"/>
                </a:lnTo>
                <a:lnTo>
                  <a:pt x="23771" y="18995"/>
                </a:lnTo>
                <a:lnTo>
                  <a:pt x="23727" y="18865"/>
                </a:lnTo>
                <a:lnTo>
                  <a:pt x="23705" y="18735"/>
                </a:lnTo>
                <a:lnTo>
                  <a:pt x="23705" y="18604"/>
                </a:lnTo>
                <a:lnTo>
                  <a:pt x="23727" y="18474"/>
                </a:lnTo>
                <a:lnTo>
                  <a:pt x="23792" y="18344"/>
                </a:lnTo>
                <a:lnTo>
                  <a:pt x="23922" y="18105"/>
                </a:lnTo>
                <a:lnTo>
                  <a:pt x="24031" y="17888"/>
                </a:lnTo>
                <a:lnTo>
                  <a:pt x="24118" y="17693"/>
                </a:lnTo>
                <a:lnTo>
                  <a:pt x="24161" y="17476"/>
                </a:lnTo>
                <a:lnTo>
                  <a:pt x="24183" y="17258"/>
                </a:lnTo>
                <a:lnTo>
                  <a:pt x="24205" y="17041"/>
                </a:lnTo>
                <a:lnTo>
                  <a:pt x="24226" y="16824"/>
                </a:lnTo>
                <a:lnTo>
                  <a:pt x="24292" y="16607"/>
                </a:lnTo>
                <a:lnTo>
                  <a:pt x="24357" y="16390"/>
                </a:lnTo>
                <a:lnTo>
                  <a:pt x="24552" y="15956"/>
                </a:lnTo>
                <a:lnTo>
                  <a:pt x="24791" y="15522"/>
                </a:lnTo>
                <a:lnTo>
                  <a:pt x="25160" y="14805"/>
                </a:lnTo>
                <a:lnTo>
                  <a:pt x="25551" y="14111"/>
                </a:lnTo>
                <a:lnTo>
                  <a:pt x="25724" y="13850"/>
                </a:lnTo>
                <a:lnTo>
                  <a:pt x="25833" y="13720"/>
                </a:lnTo>
                <a:lnTo>
                  <a:pt x="25941" y="13590"/>
                </a:lnTo>
                <a:lnTo>
                  <a:pt x="26050" y="13503"/>
                </a:lnTo>
                <a:lnTo>
                  <a:pt x="26180" y="13394"/>
                </a:lnTo>
                <a:lnTo>
                  <a:pt x="26310" y="13329"/>
                </a:lnTo>
                <a:lnTo>
                  <a:pt x="26462" y="13286"/>
                </a:lnTo>
                <a:lnTo>
                  <a:pt x="26831" y="13177"/>
                </a:lnTo>
                <a:lnTo>
                  <a:pt x="27200" y="13047"/>
                </a:lnTo>
                <a:lnTo>
                  <a:pt x="27417" y="12982"/>
                </a:lnTo>
                <a:lnTo>
                  <a:pt x="27656" y="12917"/>
                </a:lnTo>
                <a:lnTo>
                  <a:pt x="27873" y="12873"/>
                </a:lnTo>
                <a:lnTo>
                  <a:pt x="28112" y="12852"/>
                </a:lnTo>
                <a:lnTo>
                  <a:pt x="28568" y="12873"/>
                </a:lnTo>
                <a:lnTo>
                  <a:pt x="28807" y="12873"/>
                </a:lnTo>
                <a:lnTo>
                  <a:pt x="29024" y="12830"/>
                </a:lnTo>
                <a:lnTo>
                  <a:pt x="29263" y="12765"/>
                </a:lnTo>
                <a:lnTo>
                  <a:pt x="29371" y="12721"/>
                </a:lnTo>
                <a:lnTo>
                  <a:pt x="29458" y="12635"/>
                </a:lnTo>
                <a:lnTo>
                  <a:pt x="29545" y="12504"/>
                </a:lnTo>
                <a:lnTo>
                  <a:pt x="29632" y="12374"/>
                </a:lnTo>
                <a:lnTo>
                  <a:pt x="29653" y="12374"/>
                </a:lnTo>
                <a:lnTo>
                  <a:pt x="29892" y="12331"/>
                </a:lnTo>
                <a:lnTo>
                  <a:pt x="30131" y="12266"/>
                </a:lnTo>
                <a:lnTo>
                  <a:pt x="30283" y="12244"/>
                </a:lnTo>
                <a:lnTo>
                  <a:pt x="30457" y="12200"/>
                </a:lnTo>
                <a:lnTo>
                  <a:pt x="30609" y="12157"/>
                </a:lnTo>
                <a:lnTo>
                  <a:pt x="30782" y="12114"/>
                </a:lnTo>
                <a:lnTo>
                  <a:pt x="31434" y="11983"/>
                </a:lnTo>
                <a:lnTo>
                  <a:pt x="31651" y="11962"/>
                </a:lnTo>
                <a:lnTo>
                  <a:pt x="31911" y="11940"/>
                </a:lnTo>
                <a:lnTo>
                  <a:pt x="32150" y="11897"/>
                </a:lnTo>
                <a:lnTo>
                  <a:pt x="32258" y="11853"/>
                </a:lnTo>
                <a:lnTo>
                  <a:pt x="32367" y="11810"/>
                </a:lnTo>
                <a:lnTo>
                  <a:pt x="32606" y="11636"/>
                </a:lnTo>
                <a:lnTo>
                  <a:pt x="32823" y="11484"/>
                </a:lnTo>
                <a:lnTo>
                  <a:pt x="32997" y="11397"/>
                </a:lnTo>
                <a:lnTo>
                  <a:pt x="33148" y="11267"/>
                </a:lnTo>
                <a:lnTo>
                  <a:pt x="33257" y="11137"/>
                </a:lnTo>
                <a:lnTo>
                  <a:pt x="33322" y="10985"/>
                </a:lnTo>
                <a:lnTo>
                  <a:pt x="33366" y="10833"/>
                </a:lnTo>
                <a:lnTo>
                  <a:pt x="33387" y="10681"/>
                </a:lnTo>
                <a:lnTo>
                  <a:pt x="33387" y="10355"/>
                </a:lnTo>
                <a:lnTo>
                  <a:pt x="33387" y="10008"/>
                </a:lnTo>
                <a:lnTo>
                  <a:pt x="33431" y="9292"/>
                </a:lnTo>
                <a:lnTo>
                  <a:pt x="33474" y="8553"/>
                </a:lnTo>
                <a:lnTo>
                  <a:pt x="33496" y="8184"/>
                </a:lnTo>
                <a:lnTo>
                  <a:pt x="33496" y="7837"/>
                </a:lnTo>
                <a:lnTo>
                  <a:pt x="33474" y="7468"/>
                </a:lnTo>
                <a:lnTo>
                  <a:pt x="33431" y="7099"/>
                </a:lnTo>
                <a:lnTo>
                  <a:pt x="33366" y="6600"/>
                </a:lnTo>
                <a:lnTo>
                  <a:pt x="33344" y="6361"/>
                </a:lnTo>
                <a:lnTo>
                  <a:pt x="33344" y="6122"/>
                </a:lnTo>
                <a:lnTo>
                  <a:pt x="33366" y="6014"/>
                </a:lnTo>
                <a:lnTo>
                  <a:pt x="33387" y="5905"/>
                </a:lnTo>
                <a:lnTo>
                  <a:pt x="33496" y="5731"/>
                </a:lnTo>
                <a:lnTo>
                  <a:pt x="33518" y="5666"/>
                </a:lnTo>
                <a:lnTo>
                  <a:pt x="33518" y="5601"/>
                </a:lnTo>
                <a:lnTo>
                  <a:pt x="33518" y="5449"/>
                </a:lnTo>
                <a:lnTo>
                  <a:pt x="33496" y="5254"/>
                </a:lnTo>
                <a:lnTo>
                  <a:pt x="33518" y="5167"/>
                </a:lnTo>
                <a:lnTo>
                  <a:pt x="33539" y="5080"/>
                </a:lnTo>
                <a:lnTo>
                  <a:pt x="33626" y="4928"/>
                </a:lnTo>
                <a:lnTo>
                  <a:pt x="33669" y="4863"/>
                </a:lnTo>
                <a:lnTo>
                  <a:pt x="33691" y="4776"/>
                </a:lnTo>
                <a:lnTo>
                  <a:pt x="33669" y="4668"/>
                </a:lnTo>
                <a:lnTo>
                  <a:pt x="33648" y="4603"/>
                </a:lnTo>
                <a:lnTo>
                  <a:pt x="33583" y="4537"/>
                </a:lnTo>
                <a:lnTo>
                  <a:pt x="33496" y="4472"/>
                </a:lnTo>
                <a:lnTo>
                  <a:pt x="33452" y="4451"/>
                </a:lnTo>
                <a:lnTo>
                  <a:pt x="33431" y="4407"/>
                </a:lnTo>
                <a:lnTo>
                  <a:pt x="33387" y="4299"/>
                </a:lnTo>
                <a:lnTo>
                  <a:pt x="33366" y="4255"/>
                </a:lnTo>
                <a:lnTo>
                  <a:pt x="33322" y="4212"/>
                </a:lnTo>
                <a:lnTo>
                  <a:pt x="33235" y="4125"/>
                </a:lnTo>
                <a:lnTo>
                  <a:pt x="33192" y="4060"/>
                </a:lnTo>
                <a:lnTo>
                  <a:pt x="33170" y="3973"/>
                </a:lnTo>
                <a:lnTo>
                  <a:pt x="33170" y="3799"/>
                </a:lnTo>
                <a:lnTo>
                  <a:pt x="33235" y="3452"/>
                </a:lnTo>
                <a:lnTo>
                  <a:pt x="33300" y="3083"/>
                </a:lnTo>
                <a:lnTo>
                  <a:pt x="33344" y="2822"/>
                </a:lnTo>
                <a:lnTo>
                  <a:pt x="33366" y="2540"/>
                </a:lnTo>
                <a:lnTo>
                  <a:pt x="33366" y="2258"/>
                </a:lnTo>
                <a:lnTo>
                  <a:pt x="33322" y="1976"/>
                </a:lnTo>
                <a:lnTo>
                  <a:pt x="33279" y="1802"/>
                </a:lnTo>
                <a:lnTo>
                  <a:pt x="33214" y="1607"/>
                </a:lnTo>
                <a:lnTo>
                  <a:pt x="33170" y="1520"/>
                </a:lnTo>
                <a:lnTo>
                  <a:pt x="33105" y="1455"/>
                </a:lnTo>
                <a:lnTo>
                  <a:pt x="33040" y="1411"/>
                </a:lnTo>
                <a:lnTo>
                  <a:pt x="32931" y="1411"/>
                </a:lnTo>
                <a:lnTo>
                  <a:pt x="32823" y="1433"/>
                </a:lnTo>
                <a:lnTo>
                  <a:pt x="32779" y="1411"/>
                </a:lnTo>
                <a:lnTo>
                  <a:pt x="32736" y="1368"/>
                </a:lnTo>
                <a:lnTo>
                  <a:pt x="32649" y="1238"/>
                </a:lnTo>
                <a:lnTo>
                  <a:pt x="32584" y="1194"/>
                </a:lnTo>
                <a:lnTo>
                  <a:pt x="32497" y="1151"/>
                </a:lnTo>
                <a:lnTo>
                  <a:pt x="32389" y="1151"/>
                </a:lnTo>
                <a:lnTo>
                  <a:pt x="32258" y="1173"/>
                </a:lnTo>
                <a:lnTo>
                  <a:pt x="32193" y="1194"/>
                </a:lnTo>
                <a:lnTo>
                  <a:pt x="32150" y="1194"/>
                </a:lnTo>
                <a:lnTo>
                  <a:pt x="32106" y="1173"/>
                </a:lnTo>
                <a:lnTo>
                  <a:pt x="32063" y="1108"/>
                </a:lnTo>
                <a:lnTo>
                  <a:pt x="32020" y="1042"/>
                </a:lnTo>
                <a:lnTo>
                  <a:pt x="31976" y="1021"/>
                </a:lnTo>
                <a:lnTo>
                  <a:pt x="31933" y="999"/>
                </a:lnTo>
                <a:lnTo>
                  <a:pt x="31803" y="956"/>
                </a:lnTo>
                <a:lnTo>
                  <a:pt x="31737" y="912"/>
                </a:lnTo>
                <a:lnTo>
                  <a:pt x="31694" y="869"/>
                </a:lnTo>
                <a:lnTo>
                  <a:pt x="31607" y="738"/>
                </a:lnTo>
                <a:lnTo>
                  <a:pt x="31499" y="587"/>
                </a:lnTo>
                <a:lnTo>
                  <a:pt x="31390" y="456"/>
                </a:lnTo>
                <a:lnTo>
                  <a:pt x="31216" y="174"/>
                </a:lnTo>
                <a:lnTo>
                  <a:pt x="31151" y="109"/>
                </a:lnTo>
                <a:lnTo>
                  <a:pt x="31064" y="44"/>
                </a:lnTo>
                <a:lnTo>
                  <a:pt x="30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6"/>
          <p:cNvSpPr/>
          <p:nvPr/>
        </p:nvSpPr>
        <p:spPr>
          <a:xfrm rot="-9900030">
            <a:off x="9577557" y="1493284"/>
            <a:ext cx="8128" cy="11642"/>
          </a:xfrm>
          <a:custGeom>
            <a:avLst/>
            <a:gdLst/>
            <a:ahLst/>
            <a:cxnLst/>
            <a:rect l="l" t="t" r="r" b="b"/>
            <a:pathLst>
              <a:path w="155" h="222" extrusionOk="0">
                <a:moveTo>
                  <a:pt x="89" y="1"/>
                </a:moveTo>
                <a:lnTo>
                  <a:pt x="0" y="23"/>
                </a:lnTo>
                <a:lnTo>
                  <a:pt x="155" y="221"/>
                </a:lnTo>
                <a:lnTo>
                  <a:pt x="111" y="67"/>
                </a:lnTo>
                <a:lnTo>
                  <a:pt x="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6"/>
          <p:cNvSpPr/>
          <p:nvPr/>
        </p:nvSpPr>
        <p:spPr>
          <a:xfrm rot="-9900030">
            <a:off x="9509724" y="1481876"/>
            <a:ext cx="5821" cy="3514"/>
          </a:xfrm>
          <a:custGeom>
            <a:avLst/>
            <a:gdLst/>
            <a:ahLst/>
            <a:cxnLst/>
            <a:rect l="l" t="t" r="r" b="b"/>
            <a:pathLst>
              <a:path w="111" h="67" extrusionOk="0">
                <a:moveTo>
                  <a:pt x="89" y="1"/>
                </a:moveTo>
                <a:lnTo>
                  <a:pt x="0" y="23"/>
                </a:lnTo>
                <a:lnTo>
                  <a:pt x="111" y="67"/>
                </a:lnTo>
                <a:lnTo>
                  <a:pt x="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6"/>
          <p:cNvSpPr/>
          <p:nvPr/>
        </p:nvSpPr>
        <p:spPr>
          <a:xfrm rot="-9900030">
            <a:off x="9586739" y="1475151"/>
            <a:ext cx="133202" cy="67178"/>
          </a:xfrm>
          <a:custGeom>
            <a:avLst/>
            <a:gdLst/>
            <a:ahLst/>
            <a:cxnLst/>
            <a:rect l="l" t="t" r="r" b="b"/>
            <a:pathLst>
              <a:path w="2540" h="1281" extrusionOk="0">
                <a:moveTo>
                  <a:pt x="442" y="0"/>
                </a:moveTo>
                <a:lnTo>
                  <a:pt x="331" y="22"/>
                </a:lnTo>
                <a:lnTo>
                  <a:pt x="243" y="22"/>
                </a:lnTo>
                <a:lnTo>
                  <a:pt x="177" y="67"/>
                </a:lnTo>
                <a:lnTo>
                  <a:pt x="111" y="111"/>
                </a:lnTo>
                <a:lnTo>
                  <a:pt x="66" y="177"/>
                </a:lnTo>
                <a:lnTo>
                  <a:pt x="22" y="265"/>
                </a:lnTo>
                <a:lnTo>
                  <a:pt x="0" y="376"/>
                </a:lnTo>
                <a:lnTo>
                  <a:pt x="0" y="486"/>
                </a:lnTo>
                <a:lnTo>
                  <a:pt x="243" y="552"/>
                </a:lnTo>
                <a:lnTo>
                  <a:pt x="486" y="641"/>
                </a:lnTo>
                <a:lnTo>
                  <a:pt x="905" y="861"/>
                </a:lnTo>
                <a:lnTo>
                  <a:pt x="1303" y="1082"/>
                </a:lnTo>
                <a:lnTo>
                  <a:pt x="1480" y="1171"/>
                </a:lnTo>
                <a:lnTo>
                  <a:pt x="1634" y="1237"/>
                </a:lnTo>
                <a:lnTo>
                  <a:pt x="1789" y="1259"/>
                </a:lnTo>
                <a:lnTo>
                  <a:pt x="1943" y="1281"/>
                </a:lnTo>
                <a:lnTo>
                  <a:pt x="2076" y="1259"/>
                </a:lnTo>
                <a:lnTo>
                  <a:pt x="2186" y="1171"/>
                </a:lnTo>
                <a:lnTo>
                  <a:pt x="2296" y="1060"/>
                </a:lnTo>
                <a:lnTo>
                  <a:pt x="2385" y="906"/>
                </a:lnTo>
                <a:lnTo>
                  <a:pt x="2473" y="663"/>
                </a:lnTo>
                <a:lnTo>
                  <a:pt x="2539" y="376"/>
                </a:lnTo>
                <a:lnTo>
                  <a:pt x="2274" y="486"/>
                </a:lnTo>
                <a:lnTo>
                  <a:pt x="1987" y="574"/>
                </a:lnTo>
                <a:lnTo>
                  <a:pt x="1700" y="663"/>
                </a:lnTo>
                <a:lnTo>
                  <a:pt x="1546" y="685"/>
                </a:lnTo>
                <a:lnTo>
                  <a:pt x="1391" y="685"/>
                </a:lnTo>
                <a:lnTo>
                  <a:pt x="1259" y="133"/>
                </a:lnTo>
                <a:lnTo>
                  <a:pt x="1170" y="111"/>
                </a:lnTo>
                <a:lnTo>
                  <a:pt x="994" y="111"/>
                </a:lnTo>
                <a:lnTo>
                  <a:pt x="928" y="155"/>
                </a:lnTo>
                <a:lnTo>
                  <a:pt x="773" y="221"/>
                </a:lnTo>
                <a:lnTo>
                  <a:pt x="618" y="265"/>
                </a:lnTo>
                <a:lnTo>
                  <a:pt x="596" y="177"/>
                </a:lnTo>
                <a:lnTo>
                  <a:pt x="552" y="67"/>
                </a:lnTo>
                <a:lnTo>
                  <a:pt x="508" y="22"/>
                </a:lnTo>
                <a:lnTo>
                  <a:pt x="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6"/>
          <p:cNvSpPr/>
          <p:nvPr/>
        </p:nvSpPr>
        <p:spPr>
          <a:xfrm rot="-9900030">
            <a:off x="9532258" y="1457150"/>
            <a:ext cx="49820" cy="33615"/>
          </a:xfrm>
          <a:custGeom>
            <a:avLst/>
            <a:gdLst/>
            <a:ahLst/>
            <a:cxnLst/>
            <a:rect l="l" t="t" r="r" b="b"/>
            <a:pathLst>
              <a:path w="950" h="641" extrusionOk="0">
                <a:moveTo>
                  <a:pt x="353" y="0"/>
                </a:moveTo>
                <a:lnTo>
                  <a:pt x="177" y="44"/>
                </a:lnTo>
                <a:lnTo>
                  <a:pt x="88" y="66"/>
                </a:lnTo>
                <a:lnTo>
                  <a:pt x="0" y="110"/>
                </a:lnTo>
                <a:lnTo>
                  <a:pt x="199" y="309"/>
                </a:lnTo>
                <a:lnTo>
                  <a:pt x="420" y="464"/>
                </a:lnTo>
                <a:lnTo>
                  <a:pt x="662" y="574"/>
                </a:lnTo>
                <a:lnTo>
                  <a:pt x="949" y="640"/>
                </a:lnTo>
                <a:lnTo>
                  <a:pt x="7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99"/>
        <p:cNvGrpSpPr/>
        <p:nvPr/>
      </p:nvGrpSpPr>
      <p:grpSpPr>
        <a:xfrm>
          <a:off x="0" y="0"/>
          <a:ext cx="0" cy="0"/>
          <a:chOff x="0" y="0"/>
          <a:chExt cx="0" cy="0"/>
        </a:xfrm>
      </p:grpSpPr>
      <p:sp>
        <p:nvSpPr>
          <p:cNvPr id="3500" name="Google Shape;3500;p58"/>
          <p:cNvSpPr txBox="1">
            <a:spLocks noGrp="1"/>
          </p:cNvSpPr>
          <p:nvPr>
            <p:ph type="title"/>
          </p:nvPr>
        </p:nvSpPr>
        <p:spPr>
          <a:xfrm>
            <a:off x="761110" y="555904"/>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TIMELINE TO SHOWCASE PRESENTATION</a:t>
            </a:r>
            <a:endParaRPr dirty="0"/>
          </a:p>
        </p:txBody>
      </p:sp>
      <p:sp>
        <p:nvSpPr>
          <p:cNvPr id="3501" name="Google Shape;3501;p58"/>
          <p:cNvSpPr txBox="1">
            <a:spLocks noGrp="1"/>
          </p:cNvSpPr>
          <p:nvPr>
            <p:ph type="subTitle" idx="4294967295"/>
          </p:nvPr>
        </p:nvSpPr>
        <p:spPr>
          <a:xfrm>
            <a:off x="39000" y="3682537"/>
            <a:ext cx="1792200" cy="548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Mercury is quite a small planet</a:t>
            </a:r>
            <a:endParaRPr dirty="0"/>
          </a:p>
        </p:txBody>
      </p:sp>
      <p:sp>
        <p:nvSpPr>
          <p:cNvPr id="3502" name="Google Shape;3502;p58"/>
          <p:cNvSpPr txBox="1">
            <a:spLocks noGrp="1"/>
          </p:cNvSpPr>
          <p:nvPr>
            <p:ph type="title" idx="4294967295"/>
          </p:nvPr>
        </p:nvSpPr>
        <p:spPr>
          <a:xfrm>
            <a:off x="39000" y="3469399"/>
            <a:ext cx="1792200" cy="3657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lt1"/>
                </a:solidFill>
                <a:latin typeface="Albert Sans"/>
                <a:ea typeface="Albert Sans"/>
                <a:cs typeface="Albert Sans"/>
                <a:sym typeface="Albert Sans"/>
              </a:rPr>
              <a:t>GOOGLE</a:t>
            </a:r>
            <a:endParaRPr sz="2000" b="1" dirty="0">
              <a:solidFill>
                <a:schemeClr val="lt1"/>
              </a:solidFill>
              <a:latin typeface="Albert Sans"/>
              <a:ea typeface="Albert Sans"/>
              <a:cs typeface="Albert Sans"/>
              <a:sym typeface="Albert Sans"/>
            </a:endParaRPr>
          </a:p>
        </p:txBody>
      </p:sp>
      <p:sp>
        <p:nvSpPr>
          <p:cNvPr id="3503" name="Google Shape;3503;p58"/>
          <p:cNvSpPr txBox="1">
            <a:spLocks noGrp="1"/>
          </p:cNvSpPr>
          <p:nvPr>
            <p:ph type="subTitle" idx="4294967295"/>
          </p:nvPr>
        </p:nvSpPr>
        <p:spPr>
          <a:xfrm>
            <a:off x="1983600" y="3682537"/>
            <a:ext cx="1792200" cy="548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Neptune is very far from the Sun</a:t>
            </a:r>
            <a:endParaRPr/>
          </a:p>
        </p:txBody>
      </p:sp>
      <p:sp>
        <p:nvSpPr>
          <p:cNvPr id="3504" name="Google Shape;3504;p58"/>
          <p:cNvSpPr txBox="1">
            <a:spLocks noGrp="1"/>
          </p:cNvSpPr>
          <p:nvPr>
            <p:ph type="title" idx="4294967295"/>
          </p:nvPr>
        </p:nvSpPr>
        <p:spPr>
          <a:xfrm>
            <a:off x="1983600" y="3469399"/>
            <a:ext cx="1792200" cy="3657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lt1"/>
                </a:solidFill>
                <a:latin typeface="Albert Sans"/>
                <a:ea typeface="Albert Sans"/>
                <a:cs typeface="Albert Sans"/>
                <a:sym typeface="Albert Sans"/>
              </a:rPr>
              <a:t>INSTAGRAM</a:t>
            </a:r>
            <a:endParaRPr sz="2000" b="1" dirty="0">
              <a:solidFill>
                <a:schemeClr val="lt1"/>
              </a:solidFill>
              <a:latin typeface="Albert Sans"/>
              <a:ea typeface="Albert Sans"/>
              <a:cs typeface="Albert Sans"/>
              <a:sym typeface="Albert Sans"/>
            </a:endParaRPr>
          </a:p>
        </p:txBody>
      </p:sp>
      <p:sp>
        <p:nvSpPr>
          <p:cNvPr id="3505" name="Google Shape;3505;p58"/>
          <p:cNvSpPr txBox="1">
            <a:spLocks noGrp="1"/>
          </p:cNvSpPr>
          <p:nvPr>
            <p:ph type="subTitle" idx="4294967295"/>
          </p:nvPr>
        </p:nvSpPr>
        <p:spPr>
          <a:xfrm>
            <a:off x="3928200" y="3682537"/>
            <a:ext cx="1792200" cy="548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Mars is full of iron oxide dust</a:t>
            </a:r>
            <a:endParaRPr/>
          </a:p>
        </p:txBody>
      </p:sp>
      <p:sp>
        <p:nvSpPr>
          <p:cNvPr id="3506" name="Google Shape;3506;p58"/>
          <p:cNvSpPr txBox="1">
            <a:spLocks noGrp="1"/>
          </p:cNvSpPr>
          <p:nvPr>
            <p:ph type="title" idx="4294967295"/>
          </p:nvPr>
        </p:nvSpPr>
        <p:spPr>
          <a:xfrm>
            <a:off x="3928200" y="3469399"/>
            <a:ext cx="1792200" cy="3657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lt1"/>
                </a:solidFill>
                <a:latin typeface="Albert Sans"/>
                <a:ea typeface="Albert Sans"/>
                <a:cs typeface="Albert Sans"/>
                <a:sym typeface="Albert Sans"/>
              </a:rPr>
              <a:t>RAZER</a:t>
            </a:r>
            <a:endParaRPr sz="2000" b="1" dirty="0">
              <a:solidFill>
                <a:schemeClr val="lt1"/>
              </a:solidFill>
              <a:latin typeface="Albert Sans"/>
              <a:ea typeface="Albert Sans"/>
              <a:cs typeface="Albert Sans"/>
              <a:sym typeface="Albert Sans"/>
            </a:endParaRPr>
          </a:p>
        </p:txBody>
      </p:sp>
      <p:sp>
        <p:nvSpPr>
          <p:cNvPr id="3507" name="Google Shape;3507;p58"/>
          <p:cNvSpPr txBox="1">
            <a:spLocks noGrp="1"/>
          </p:cNvSpPr>
          <p:nvPr>
            <p:ph type="subTitle" idx="4294967295"/>
          </p:nvPr>
        </p:nvSpPr>
        <p:spPr>
          <a:xfrm>
            <a:off x="5872800" y="3682537"/>
            <a:ext cx="1792200" cy="548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Jupiter is an enormous planet</a:t>
            </a:r>
            <a:endParaRPr dirty="0"/>
          </a:p>
        </p:txBody>
      </p:sp>
      <p:sp>
        <p:nvSpPr>
          <p:cNvPr id="3508" name="Google Shape;3508;p58"/>
          <p:cNvSpPr txBox="1">
            <a:spLocks noGrp="1"/>
          </p:cNvSpPr>
          <p:nvPr>
            <p:ph type="title" idx="4294967295"/>
          </p:nvPr>
        </p:nvSpPr>
        <p:spPr>
          <a:xfrm>
            <a:off x="5872800" y="3469399"/>
            <a:ext cx="1792200" cy="3657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lt1"/>
                </a:solidFill>
                <a:latin typeface="Albert Sans"/>
                <a:ea typeface="Albert Sans"/>
                <a:cs typeface="Albert Sans"/>
                <a:sym typeface="Albert Sans"/>
              </a:rPr>
              <a:t>FENDER</a:t>
            </a:r>
            <a:endParaRPr sz="2000" b="1" dirty="0">
              <a:solidFill>
                <a:schemeClr val="lt1"/>
              </a:solidFill>
              <a:latin typeface="Albert Sans"/>
              <a:ea typeface="Albert Sans"/>
              <a:cs typeface="Albert Sans"/>
              <a:sym typeface="Albert Sans"/>
            </a:endParaRPr>
          </a:p>
        </p:txBody>
      </p:sp>
      <p:grpSp>
        <p:nvGrpSpPr>
          <p:cNvPr id="3509" name="Google Shape;3509;p58"/>
          <p:cNvGrpSpPr/>
          <p:nvPr/>
        </p:nvGrpSpPr>
        <p:grpSpPr>
          <a:xfrm>
            <a:off x="555600" y="2557974"/>
            <a:ext cx="759000" cy="759095"/>
            <a:chOff x="1279475" y="1661675"/>
            <a:chExt cx="759000" cy="759095"/>
          </a:xfrm>
        </p:grpSpPr>
        <p:grpSp>
          <p:nvGrpSpPr>
            <p:cNvPr id="3510" name="Google Shape;3510;p58"/>
            <p:cNvGrpSpPr/>
            <p:nvPr/>
          </p:nvGrpSpPr>
          <p:grpSpPr>
            <a:xfrm>
              <a:off x="1283349" y="1661675"/>
              <a:ext cx="751252" cy="759095"/>
              <a:chOff x="1217675" y="238125"/>
              <a:chExt cx="5184625" cy="5238750"/>
            </a:xfrm>
          </p:grpSpPr>
          <p:sp>
            <p:nvSpPr>
              <p:cNvPr id="3511" name="Google Shape;3511;p58"/>
              <p:cNvSpPr/>
              <p:nvPr/>
            </p:nvSpPr>
            <p:spPr>
              <a:xfrm>
                <a:off x="1217675" y="238125"/>
                <a:ext cx="5184625" cy="5238750"/>
              </a:xfrm>
              <a:custGeom>
                <a:avLst/>
                <a:gdLst/>
                <a:ahLst/>
                <a:cxnLst/>
                <a:rect l="l" t="t" r="r" b="b"/>
                <a:pathLst>
                  <a:path w="207385" h="209550" extrusionOk="0">
                    <a:moveTo>
                      <a:pt x="87356" y="10451"/>
                    </a:moveTo>
                    <a:lnTo>
                      <a:pt x="87303" y="10504"/>
                    </a:lnTo>
                    <a:lnTo>
                      <a:pt x="87251" y="10451"/>
                    </a:lnTo>
                    <a:close/>
                    <a:moveTo>
                      <a:pt x="131377" y="11137"/>
                    </a:moveTo>
                    <a:lnTo>
                      <a:pt x="131377" y="11190"/>
                    </a:lnTo>
                    <a:lnTo>
                      <a:pt x="131324" y="11190"/>
                    </a:lnTo>
                    <a:lnTo>
                      <a:pt x="131377" y="11137"/>
                    </a:lnTo>
                    <a:close/>
                    <a:moveTo>
                      <a:pt x="134439" y="11665"/>
                    </a:moveTo>
                    <a:lnTo>
                      <a:pt x="134491" y="11823"/>
                    </a:lnTo>
                    <a:lnTo>
                      <a:pt x="134280" y="11823"/>
                    </a:lnTo>
                    <a:lnTo>
                      <a:pt x="134439" y="11665"/>
                    </a:lnTo>
                    <a:close/>
                    <a:moveTo>
                      <a:pt x="147265" y="11771"/>
                    </a:moveTo>
                    <a:lnTo>
                      <a:pt x="147265" y="11876"/>
                    </a:lnTo>
                    <a:lnTo>
                      <a:pt x="147265" y="11929"/>
                    </a:lnTo>
                    <a:lnTo>
                      <a:pt x="147159" y="11876"/>
                    </a:lnTo>
                    <a:lnTo>
                      <a:pt x="147265" y="11771"/>
                    </a:lnTo>
                    <a:close/>
                    <a:moveTo>
                      <a:pt x="79491" y="12932"/>
                    </a:moveTo>
                    <a:lnTo>
                      <a:pt x="79333" y="13037"/>
                    </a:lnTo>
                    <a:lnTo>
                      <a:pt x="79386" y="12932"/>
                    </a:lnTo>
                    <a:close/>
                    <a:moveTo>
                      <a:pt x="131272" y="16574"/>
                    </a:moveTo>
                    <a:lnTo>
                      <a:pt x="131113" y="16785"/>
                    </a:lnTo>
                    <a:lnTo>
                      <a:pt x="131113" y="16732"/>
                    </a:lnTo>
                    <a:lnTo>
                      <a:pt x="131272" y="16574"/>
                    </a:lnTo>
                    <a:close/>
                    <a:moveTo>
                      <a:pt x="115806" y="20269"/>
                    </a:moveTo>
                    <a:lnTo>
                      <a:pt x="115806" y="20374"/>
                    </a:lnTo>
                    <a:lnTo>
                      <a:pt x="115753" y="20322"/>
                    </a:lnTo>
                    <a:lnTo>
                      <a:pt x="115806" y="20269"/>
                    </a:lnTo>
                    <a:close/>
                    <a:moveTo>
                      <a:pt x="150432" y="20427"/>
                    </a:moveTo>
                    <a:lnTo>
                      <a:pt x="150432" y="20480"/>
                    </a:lnTo>
                    <a:lnTo>
                      <a:pt x="150379" y="20533"/>
                    </a:lnTo>
                    <a:lnTo>
                      <a:pt x="150326" y="20533"/>
                    </a:lnTo>
                    <a:lnTo>
                      <a:pt x="150432" y="20427"/>
                    </a:lnTo>
                    <a:close/>
                    <a:moveTo>
                      <a:pt x="156555" y="21008"/>
                    </a:moveTo>
                    <a:lnTo>
                      <a:pt x="156608" y="21061"/>
                    </a:lnTo>
                    <a:lnTo>
                      <a:pt x="156555" y="21113"/>
                    </a:lnTo>
                    <a:lnTo>
                      <a:pt x="156555" y="21008"/>
                    </a:lnTo>
                    <a:close/>
                    <a:moveTo>
                      <a:pt x="155605" y="22591"/>
                    </a:moveTo>
                    <a:lnTo>
                      <a:pt x="155605" y="22644"/>
                    </a:lnTo>
                    <a:lnTo>
                      <a:pt x="155552" y="22644"/>
                    </a:lnTo>
                    <a:lnTo>
                      <a:pt x="155605" y="22591"/>
                    </a:lnTo>
                    <a:close/>
                    <a:moveTo>
                      <a:pt x="163839" y="23594"/>
                    </a:moveTo>
                    <a:lnTo>
                      <a:pt x="163839" y="23647"/>
                    </a:lnTo>
                    <a:lnTo>
                      <a:pt x="163786" y="23647"/>
                    </a:lnTo>
                    <a:lnTo>
                      <a:pt x="163839" y="23594"/>
                    </a:lnTo>
                    <a:close/>
                    <a:moveTo>
                      <a:pt x="156080" y="24703"/>
                    </a:moveTo>
                    <a:lnTo>
                      <a:pt x="156080" y="24755"/>
                    </a:lnTo>
                    <a:lnTo>
                      <a:pt x="156027" y="24755"/>
                    </a:lnTo>
                    <a:lnTo>
                      <a:pt x="156080" y="24703"/>
                    </a:lnTo>
                    <a:close/>
                    <a:moveTo>
                      <a:pt x="150274" y="31512"/>
                    </a:moveTo>
                    <a:lnTo>
                      <a:pt x="150274" y="31564"/>
                    </a:lnTo>
                    <a:lnTo>
                      <a:pt x="150221" y="31564"/>
                    </a:lnTo>
                    <a:lnTo>
                      <a:pt x="150274" y="31512"/>
                    </a:lnTo>
                    <a:close/>
                    <a:moveTo>
                      <a:pt x="28028" y="35312"/>
                    </a:moveTo>
                    <a:lnTo>
                      <a:pt x="27975" y="35365"/>
                    </a:lnTo>
                    <a:lnTo>
                      <a:pt x="27922" y="35523"/>
                    </a:lnTo>
                    <a:lnTo>
                      <a:pt x="28028" y="35470"/>
                    </a:lnTo>
                    <a:lnTo>
                      <a:pt x="28133" y="35418"/>
                    </a:lnTo>
                    <a:lnTo>
                      <a:pt x="28081" y="35365"/>
                    </a:lnTo>
                    <a:lnTo>
                      <a:pt x="28028" y="35312"/>
                    </a:lnTo>
                    <a:close/>
                    <a:moveTo>
                      <a:pt x="126152" y="35945"/>
                    </a:moveTo>
                    <a:lnTo>
                      <a:pt x="126205" y="36051"/>
                    </a:lnTo>
                    <a:lnTo>
                      <a:pt x="126152" y="36051"/>
                    </a:lnTo>
                    <a:lnTo>
                      <a:pt x="126152" y="35945"/>
                    </a:lnTo>
                    <a:close/>
                    <a:moveTo>
                      <a:pt x="98916" y="35945"/>
                    </a:moveTo>
                    <a:lnTo>
                      <a:pt x="98916" y="36051"/>
                    </a:lnTo>
                    <a:lnTo>
                      <a:pt x="98968" y="36051"/>
                    </a:lnTo>
                    <a:lnTo>
                      <a:pt x="98705" y="36104"/>
                    </a:lnTo>
                    <a:lnTo>
                      <a:pt x="98599" y="36051"/>
                    </a:lnTo>
                    <a:lnTo>
                      <a:pt x="98757" y="35998"/>
                    </a:lnTo>
                    <a:lnTo>
                      <a:pt x="98916" y="35945"/>
                    </a:lnTo>
                    <a:close/>
                    <a:moveTo>
                      <a:pt x="38215" y="37476"/>
                    </a:moveTo>
                    <a:lnTo>
                      <a:pt x="38215" y="37582"/>
                    </a:lnTo>
                    <a:lnTo>
                      <a:pt x="38004" y="37582"/>
                    </a:lnTo>
                    <a:lnTo>
                      <a:pt x="38109" y="37529"/>
                    </a:lnTo>
                    <a:lnTo>
                      <a:pt x="38215" y="37476"/>
                    </a:lnTo>
                    <a:close/>
                    <a:moveTo>
                      <a:pt x="117179" y="41277"/>
                    </a:moveTo>
                    <a:lnTo>
                      <a:pt x="116862" y="41382"/>
                    </a:lnTo>
                    <a:lnTo>
                      <a:pt x="116967" y="41329"/>
                    </a:lnTo>
                    <a:lnTo>
                      <a:pt x="117126" y="41277"/>
                    </a:lnTo>
                    <a:close/>
                    <a:moveTo>
                      <a:pt x="172179" y="41910"/>
                    </a:moveTo>
                    <a:lnTo>
                      <a:pt x="172179" y="41963"/>
                    </a:lnTo>
                    <a:lnTo>
                      <a:pt x="172126" y="41963"/>
                    </a:lnTo>
                    <a:lnTo>
                      <a:pt x="172179" y="41910"/>
                    </a:lnTo>
                    <a:close/>
                    <a:moveTo>
                      <a:pt x="75744" y="41857"/>
                    </a:moveTo>
                    <a:lnTo>
                      <a:pt x="75849" y="41963"/>
                    </a:lnTo>
                    <a:lnTo>
                      <a:pt x="75849" y="42068"/>
                    </a:lnTo>
                    <a:lnTo>
                      <a:pt x="75797" y="42174"/>
                    </a:lnTo>
                    <a:lnTo>
                      <a:pt x="75691" y="42332"/>
                    </a:lnTo>
                    <a:lnTo>
                      <a:pt x="75744" y="41857"/>
                    </a:lnTo>
                    <a:close/>
                    <a:moveTo>
                      <a:pt x="181627" y="43599"/>
                    </a:moveTo>
                    <a:lnTo>
                      <a:pt x="181680" y="43652"/>
                    </a:lnTo>
                    <a:lnTo>
                      <a:pt x="181680" y="43705"/>
                    </a:lnTo>
                    <a:lnTo>
                      <a:pt x="181627" y="43652"/>
                    </a:lnTo>
                    <a:lnTo>
                      <a:pt x="181627" y="43599"/>
                    </a:lnTo>
                    <a:close/>
                    <a:moveTo>
                      <a:pt x="117970" y="46238"/>
                    </a:moveTo>
                    <a:lnTo>
                      <a:pt x="118023" y="46344"/>
                    </a:lnTo>
                    <a:lnTo>
                      <a:pt x="117970" y="46344"/>
                    </a:lnTo>
                    <a:lnTo>
                      <a:pt x="117970" y="46291"/>
                    </a:lnTo>
                    <a:lnTo>
                      <a:pt x="117970" y="46238"/>
                    </a:lnTo>
                    <a:close/>
                    <a:moveTo>
                      <a:pt x="91895" y="44391"/>
                    </a:moveTo>
                    <a:lnTo>
                      <a:pt x="92107" y="44549"/>
                    </a:lnTo>
                    <a:lnTo>
                      <a:pt x="92371" y="44708"/>
                    </a:lnTo>
                    <a:lnTo>
                      <a:pt x="93268" y="45235"/>
                    </a:lnTo>
                    <a:lnTo>
                      <a:pt x="93268" y="45605"/>
                    </a:lnTo>
                    <a:lnTo>
                      <a:pt x="93162" y="45974"/>
                    </a:lnTo>
                    <a:lnTo>
                      <a:pt x="93109" y="46133"/>
                    </a:lnTo>
                    <a:lnTo>
                      <a:pt x="92951" y="46238"/>
                    </a:lnTo>
                    <a:lnTo>
                      <a:pt x="92846" y="46344"/>
                    </a:lnTo>
                    <a:lnTo>
                      <a:pt x="92634" y="46449"/>
                    </a:lnTo>
                    <a:lnTo>
                      <a:pt x="92318" y="46238"/>
                    </a:lnTo>
                    <a:lnTo>
                      <a:pt x="92054" y="46027"/>
                    </a:lnTo>
                    <a:lnTo>
                      <a:pt x="91895" y="45763"/>
                    </a:lnTo>
                    <a:lnTo>
                      <a:pt x="91843" y="45499"/>
                    </a:lnTo>
                    <a:lnTo>
                      <a:pt x="91790" y="45235"/>
                    </a:lnTo>
                    <a:lnTo>
                      <a:pt x="91790" y="44971"/>
                    </a:lnTo>
                    <a:lnTo>
                      <a:pt x="91895" y="44391"/>
                    </a:lnTo>
                    <a:close/>
                    <a:moveTo>
                      <a:pt x="102874" y="46661"/>
                    </a:moveTo>
                    <a:lnTo>
                      <a:pt x="102980" y="46819"/>
                    </a:lnTo>
                    <a:lnTo>
                      <a:pt x="102822" y="46661"/>
                    </a:lnTo>
                    <a:close/>
                    <a:moveTo>
                      <a:pt x="18210" y="46819"/>
                    </a:moveTo>
                    <a:lnTo>
                      <a:pt x="18263" y="46872"/>
                    </a:lnTo>
                    <a:lnTo>
                      <a:pt x="18210" y="46872"/>
                    </a:lnTo>
                    <a:lnTo>
                      <a:pt x="18210" y="46819"/>
                    </a:lnTo>
                    <a:close/>
                    <a:moveTo>
                      <a:pt x="91737" y="49933"/>
                    </a:moveTo>
                    <a:lnTo>
                      <a:pt x="91737" y="49986"/>
                    </a:lnTo>
                    <a:lnTo>
                      <a:pt x="91684" y="49933"/>
                    </a:lnTo>
                    <a:close/>
                    <a:moveTo>
                      <a:pt x="16627" y="50039"/>
                    </a:moveTo>
                    <a:lnTo>
                      <a:pt x="16574" y="50144"/>
                    </a:lnTo>
                    <a:lnTo>
                      <a:pt x="16574" y="50039"/>
                    </a:lnTo>
                    <a:close/>
                    <a:moveTo>
                      <a:pt x="127313" y="50197"/>
                    </a:moveTo>
                    <a:lnTo>
                      <a:pt x="127366" y="50408"/>
                    </a:lnTo>
                    <a:lnTo>
                      <a:pt x="127313" y="50408"/>
                    </a:lnTo>
                    <a:lnTo>
                      <a:pt x="127313" y="50197"/>
                    </a:lnTo>
                    <a:close/>
                    <a:moveTo>
                      <a:pt x="184372" y="52678"/>
                    </a:moveTo>
                    <a:lnTo>
                      <a:pt x="184372" y="53047"/>
                    </a:lnTo>
                    <a:lnTo>
                      <a:pt x="184213" y="52836"/>
                    </a:lnTo>
                    <a:lnTo>
                      <a:pt x="184108" y="52678"/>
                    </a:lnTo>
                    <a:close/>
                    <a:moveTo>
                      <a:pt x="106147" y="53470"/>
                    </a:moveTo>
                    <a:lnTo>
                      <a:pt x="106147" y="53522"/>
                    </a:lnTo>
                    <a:lnTo>
                      <a:pt x="106094" y="53522"/>
                    </a:lnTo>
                    <a:lnTo>
                      <a:pt x="106147" y="53470"/>
                    </a:lnTo>
                    <a:close/>
                    <a:moveTo>
                      <a:pt x="120610" y="53733"/>
                    </a:moveTo>
                    <a:lnTo>
                      <a:pt x="120768" y="54103"/>
                    </a:lnTo>
                    <a:lnTo>
                      <a:pt x="120610" y="54103"/>
                    </a:lnTo>
                    <a:lnTo>
                      <a:pt x="120610" y="53733"/>
                    </a:lnTo>
                    <a:close/>
                    <a:moveTo>
                      <a:pt x="11929" y="54472"/>
                    </a:moveTo>
                    <a:lnTo>
                      <a:pt x="12035" y="54684"/>
                    </a:lnTo>
                    <a:lnTo>
                      <a:pt x="12193" y="54736"/>
                    </a:lnTo>
                    <a:lnTo>
                      <a:pt x="12035" y="54736"/>
                    </a:lnTo>
                    <a:lnTo>
                      <a:pt x="11929" y="54472"/>
                    </a:lnTo>
                    <a:close/>
                    <a:moveTo>
                      <a:pt x="12404" y="54684"/>
                    </a:moveTo>
                    <a:lnTo>
                      <a:pt x="12404" y="54736"/>
                    </a:lnTo>
                    <a:lnTo>
                      <a:pt x="12351" y="54736"/>
                    </a:lnTo>
                    <a:lnTo>
                      <a:pt x="12404" y="54684"/>
                    </a:lnTo>
                    <a:close/>
                    <a:moveTo>
                      <a:pt x="185480" y="55581"/>
                    </a:moveTo>
                    <a:lnTo>
                      <a:pt x="185427" y="55634"/>
                    </a:lnTo>
                    <a:lnTo>
                      <a:pt x="185374" y="55581"/>
                    </a:lnTo>
                    <a:close/>
                    <a:moveTo>
                      <a:pt x="12035" y="59751"/>
                    </a:moveTo>
                    <a:lnTo>
                      <a:pt x="12087" y="59804"/>
                    </a:lnTo>
                    <a:lnTo>
                      <a:pt x="12035" y="59804"/>
                    </a:lnTo>
                    <a:lnTo>
                      <a:pt x="12035" y="59751"/>
                    </a:lnTo>
                    <a:close/>
                    <a:moveTo>
                      <a:pt x="192606" y="60173"/>
                    </a:moveTo>
                    <a:lnTo>
                      <a:pt x="192606" y="60226"/>
                    </a:lnTo>
                    <a:lnTo>
                      <a:pt x="192553" y="60173"/>
                    </a:lnTo>
                    <a:close/>
                    <a:moveTo>
                      <a:pt x="11401" y="61123"/>
                    </a:moveTo>
                    <a:lnTo>
                      <a:pt x="11507" y="61176"/>
                    </a:lnTo>
                    <a:lnTo>
                      <a:pt x="11454" y="61282"/>
                    </a:lnTo>
                    <a:lnTo>
                      <a:pt x="11401" y="61123"/>
                    </a:lnTo>
                    <a:close/>
                    <a:moveTo>
                      <a:pt x="161147" y="61757"/>
                    </a:moveTo>
                    <a:lnTo>
                      <a:pt x="161200" y="61809"/>
                    </a:lnTo>
                    <a:lnTo>
                      <a:pt x="161147" y="61809"/>
                    </a:lnTo>
                    <a:lnTo>
                      <a:pt x="161147" y="61757"/>
                    </a:lnTo>
                    <a:close/>
                    <a:moveTo>
                      <a:pt x="9184" y="61862"/>
                    </a:moveTo>
                    <a:lnTo>
                      <a:pt x="9290" y="61915"/>
                    </a:lnTo>
                    <a:lnTo>
                      <a:pt x="9237" y="61915"/>
                    </a:lnTo>
                    <a:lnTo>
                      <a:pt x="9184" y="61862"/>
                    </a:lnTo>
                    <a:close/>
                    <a:moveTo>
                      <a:pt x="201421" y="64290"/>
                    </a:moveTo>
                    <a:lnTo>
                      <a:pt x="201368" y="64343"/>
                    </a:lnTo>
                    <a:lnTo>
                      <a:pt x="201368" y="64290"/>
                    </a:lnTo>
                    <a:close/>
                    <a:moveTo>
                      <a:pt x="201526" y="64290"/>
                    </a:moveTo>
                    <a:lnTo>
                      <a:pt x="201421" y="64343"/>
                    </a:lnTo>
                    <a:lnTo>
                      <a:pt x="201421" y="64290"/>
                    </a:lnTo>
                    <a:close/>
                    <a:moveTo>
                      <a:pt x="71627" y="65874"/>
                    </a:moveTo>
                    <a:lnTo>
                      <a:pt x="71732" y="65926"/>
                    </a:lnTo>
                    <a:lnTo>
                      <a:pt x="71627" y="65926"/>
                    </a:lnTo>
                    <a:lnTo>
                      <a:pt x="71627" y="65874"/>
                    </a:lnTo>
                    <a:close/>
                    <a:moveTo>
                      <a:pt x="120082" y="66454"/>
                    </a:moveTo>
                    <a:lnTo>
                      <a:pt x="120082" y="66507"/>
                    </a:lnTo>
                    <a:lnTo>
                      <a:pt x="119976" y="66454"/>
                    </a:lnTo>
                    <a:close/>
                    <a:moveTo>
                      <a:pt x="39323" y="66824"/>
                    </a:moveTo>
                    <a:lnTo>
                      <a:pt x="39323" y="66877"/>
                    </a:lnTo>
                    <a:lnTo>
                      <a:pt x="39218" y="66929"/>
                    </a:lnTo>
                    <a:lnTo>
                      <a:pt x="39218" y="66877"/>
                    </a:lnTo>
                    <a:lnTo>
                      <a:pt x="39323" y="66824"/>
                    </a:lnTo>
                    <a:close/>
                    <a:moveTo>
                      <a:pt x="197251" y="66824"/>
                    </a:moveTo>
                    <a:lnTo>
                      <a:pt x="197356" y="66877"/>
                    </a:lnTo>
                    <a:lnTo>
                      <a:pt x="197251" y="66929"/>
                    </a:lnTo>
                    <a:lnTo>
                      <a:pt x="197251" y="66824"/>
                    </a:lnTo>
                    <a:close/>
                    <a:moveTo>
                      <a:pt x="10398" y="67879"/>
                    </a:moveTo>
                    <a:lnTo>
                      <a:pt x="10398" y="67932"/>
                    </a:lnTo>
                    <a:lnTo>
                      <a:pt x="10345" y="67932"/>
                    </a:lnTo>
                    <a:lnTo>
                      <a:pt x="10398" y="67879"/>
                    </a:lnTo>
                    <a:close/>
                    <a:moveTo>
                      <a:pt x="44971" y="67879"/>
                    </a:moveTo>
                    <a:lnTo>
                      <a:pt x="44866" y="67932"/>
                    </a:lnTo>
                    <a:lnTo>
                      <a:pt x="44866" y="67879"/>
                    </a:lnTo>
                    <a:close/>
                    <a:moveTo>
                      <a:pt x="13037" y="68513"/>
                    </a:moveTo>
                    <a:lnTo>
                      <a:pt x="13037" y="68618"/>
                    </a:lnTo>
                    <a:lnTo>
                      <a:pt x="12932" y="68513"/>
                    </a:lnTo>
                    <a:close/>
                    <a:moveTo>
                      <a:pt x="76694" y="68302"/>
                    </a:moveTo>
                    <a:lnTo>
                      <a:pt x="76536" y="68460"/>
                    </a:lnTo>
                    <a:lnTo>
                      <a:pt x="76324" y="68618"/>
                    </a:lnTo>
                    <a:lnTo>
                      <a:pt x="76166" y="68618"/>
                    </a:lnTo>
                    <a:lnTo>
                      <a:pt x="76061" y="68566"/>
                    </a:lnTo>
                    <a:lnTo>
                      <a:pt x="76008" y="68513"/>
                    </a:lnTo>
                    <a:lnTo>
                      <a:pt x="76377" y="68407"/>
                    </a:lnTo>
                    <a:lnTo>
                      <a:pt x="76694" y="68302"/>
                    </a:lnTo>
                    <a:close/>
                    <a:moveTo>
                      <a:pt x="86564" y="70519"/>
                    </a:moveTo>
                    <a:lnTo>
                      <a:pt x="86564" y="70571"/>
                    </a:lnTo>
                    <a:lnTo>
                      <a:pt x="86512" y="70571"/>
                    </a:lnTo>
                    <a:lnTo>
                      <a:pt x="86564" y="70519"/>
                    </a:lnTo>
                    <a:close/>
                    <a:moveTo>
                      <a:pt x="197831" y="75164"/>
                    </a:moveTo>
                    <a:lnTo>
                      <a:pt x="197778" y="75216"/>
                    </a:lnTo>
                    <a:lnTo>
                      <a:pt x="197778" y="75164"/>
                    </a:lnTo>
                    <a:close/>
                    <a:moveTo>
                      <a:pt x="136497" y="75533"/>
                    </a:moveTo>
                    <a:lnTo>
                      <a:pt x="136603" y="75586"/>
                    </a:lnTo>
                    <a:lnTo>
                      <a:pt x="136497" y="75744"/>
                    </a:lnTo>
                    <a:lnTo>
                      <a:pt x="136444" y="75533"/>
                    </a:lnTo>
                    <a:close/>
                    <a:moveTo>
                      <a:pt x="61967" y="77644"/>
                    </a:moveTo>
                    <a:lnTo>
                      <a:pt x="62020" y="77750"/>
                    </a:lnTo>
                    <a:lnTo>
                      <a:pt x="61915" y="77750"/>
                    </a:lnTo>
                    <a:lnTo>
                      <a:pt x="61967" y="77644"/>
                    </a:lnTo>
                    <a:close/>
                    <a:moveTo>
                      <a:pt x="52097" y="79175"/>
                    </a:moveTo>
                    <a:lnTo>
                      <a:pt x="52150" y="79228"/>
                    </a:lnTo>
                    <a:lnTo>
                      <a:pt x="52097" y="79281"/>
                    </a:lnTo>
                    <a:lnTo>
                      <a:pt x="52097" y="79228"/>
                    </a:lnTo>
                    <a:lnTo>
                      <a:pt x="52097" y="79175"/>
                    </a:lnTo>
                    <a:close/>
                    <a:moveTo>
                      <a:pt x="94482" y="79492"/>
                    </a:moveTo>
                    <a:lnTo>
                      <a:pt x="94429" y="79597"/>
                    </a:lnTo>
                    <a:lnTo>
                      <a:pt x="94376" y="79650"/>
                    </a:lnTo>
                    <a:lnTo>
                      <a:pt x="94482" y="79492"/>
                    </a:lnTo>
                    <a:close/>
                    <a:moveTo>
                      <a:pt x="94271" y="79597"/>
                    </a:moveTo>
                    <a:lnTo>
                      <a:pt x="94271" y="79650"/>
                    </a:lnTo>
                    <a:lnTo>
                      <a:pt x="94165" y="79703"/>
                    </a:lnTo>
                    <a:lnTo>
                      <a:pt x="94271" y="79597"/>
                    </a:lnTo>
                    <a:close/>
                    <a:moveTo>
                      <a:pt x="183421" y="77697"/>
                    </a:moveTo>
                    <a:lnTo>
                      <a:pt x="183633" y="78067"/>
                    </a:lnTo>
                    <a:lnTo>
                      <a:pt x="183897" y="78436"/>
                    </a:lnTo>
                    <a:lnTo>
                      <a:pt x="184160" y="78806"/>
                    </a:lnTo>
                    <a:lnTo>
                      <a:pt x="184319" y="79228"/>
                    </a:lnTo>
                    <a:lnTo>
                      <a:pt x="184477" y="79650"/>
                    </a:lnTo>
                    <a:lnTo>
                      <a:pt x="184477" y="80072"/>
                    </a:lnTo>
                    <a:lnTo>
                      <a:pt x="184424" y="80442"/>
                    </a:lnTo>
                    <a:lnTo>
                      <a:pt x="184319" y="80600"/>
                    </a:lnTo>
                    <a:lnTo>
                      <a:pt x="184213" y="80759"/>
                    </a:lnTo>
                    <a:lnTo>
                      <a:pt x="184108" y="80864"/>
                    </a:lnTo>
                    <a:lnTo>
                      <a:pt x="183897" y="80970"/>
                    </a:lnTo>
                    <a:lnTo>
                      <a:pt x="183421" y="81181"/>
                    </a:lnTo>
                    <a:lnTo>
                      <a:pt x="183421" y="79439"/>
                    </a:lnTo>
                    <a:lnTo>
                      <a:pt x="183421" y="77697"/>
                    </a:lnTo>
                    <a:close/>
                    <a:moveTo>
                      <a:pt x="104088" y="81814"/>
                    </a:moveTo>
                    <a:lnTo>
                      <a:pt x="104088" y="81867"/>
                    </a:lnTo>
                    <a:lnTo>
                      <a:pt x="104036" y="81867"/>
                    </a:lnTo>
                    <a:lnTo>
                      <a:pt x="104088" y="81814"/>
                    </a:lnTo>
                    <a:close/>
                    <a:moveTo>
                      <a:pt x="51569" y="82817"/>
                    </a:moveTo>
                    <a:lnTo>
                      <a:pt x="51569" y="82870"/>
                    </a:lnTo>
                    <a:lnTo>
                      <a:pt x="51464" y="82870"/>
                    </a:lnTo>
                    <a:lnTo>
                      <a:pt x="51569" y="82817"/>
                    </a:lnTo>
                    <a:close/>
                    <a:moveTo>
                      <a:pt x="32462" y="84823"/>
                    </a:moveTo>
                    <a:lnTo>
                      <a:pt x="32514" y="84928"/>
                    </a:lnTo>
                    <a:lnTo>
                      <a:pt x="32462" y="84928"/>
                    </a:lnTo>
                    <a:lnTo>
                      <a:pt x="32462" y="84823"/>
                    </a:lnTo>
                    <a:close/>
                    <a:moveTo>
                      <a:pt x="110264" y="84823"/>
                    </a:moveTo>
                    <a:lnTo>
                      <a:pt x="110317" y="84876"/>
                    </a:lnTo>
                    <a:lnTo>
                      <a:pt x="110264" y="84928"/>
                    </a:lnTo>
                    <a:lnTo>
                      <a:pt x="110264" y="84823"/>
                    </a:lnTo>
                    <a:close/>
                    <a:moveTo>
                      <a:pt x="46924" y="84876"/>
                    </a:moveTo>
                    <a:lnTo>
                      <a:pt x="47030" y="84981"/>
                    </a:lnTo>
                    <a:lnTo>
                      <a:pt x="46924" y="84981"/>
                    </a:lnTo>
                    <a:lnTo>
                      <a:pt x="46924" y="84928"/>
                    </a:lnTo>
                    <a:lnTo>
                      <a:pt x="46924" y="84876"/>
                    </a:lnTo>
                    <a:close/>
                    <a:moveTo>
                      <a:pt x="195667" y="85087"/>
                    </a:moveTo>
                    <a:lnTo>
                      <a:pt x="195614" y="85245"/>
                    </a:lnTo>
                    <a:lnTo>
                      <a:pt x="195614" y="85192"/>
                    </a:lnTo>
                    <a:lnTo>
                      <a:pt x="195667" y="85087"/>
                    </a:lnTo>
                    <a:close/>
                    <a:moveTo>
                      <a:pt x="197567" y="87620"/>
                    </a:moveTo>
                    <a:lnTo>
                      <a:pt x="197620" y="87673"/>
                    </a:lnTo>
                    <a:lnTo>
                      <a:pt x="197567" y="87673"/>
                    </a:lnTo>
                    <a:lnTo>
                      <a:pt x="197567" y="87620"/>
                    </a:lnTo>
                    <a:close/>
                    <a:moveTo>
                      <a:pt x="131852" y="88518"/>
                    </a:moveTo>
                    <a:lnTo>
                      <a:pt x="131905" y="88571"/>
                    </a:lnTo>
                    <a:lnTo>
                      <a:pt x="131852" y="88571"/>
                    </a:lnTo>
                    <a:lnTo>
                      <a:pt x="131852" y="88518"/>
                    </a:lnTo>
                    <a:close/>
                    <a:moveTo>
                      <a:pt x="189439" y="89785"/>
                    </a:moveTo>
                    <a:lnTo>
                      <a:pt x="189597" y="89996"/>
                    </a:lnTo>
                    <a:lnTo>
                      <a:pt x="189492" y="90101"/>
                    </a:lnTo>
                    <a:lnTo>
                      <a:pt x="189439" y="89785"/>
                    </a:lnTo>
                    <a:close/>
                    <a:moveTo>
                      <a:pt x="139084" y="91051"/>
                    </a:moveTo>
                    <a:lnTo>
                      <a:pt x="139084" y="91104"/>
                    </a:lnTo>
                    <a:lnTo>
                      <a:pt x="138978" y="91051"/>
                    </a:lnTo>
                    <a:close/>
                    <a:moveTo>
                      <a:pt x="83028" y="93163"/>
                    </a:moveTo>
                    <a:lnTo>
                      <a:pt x="82975" y="93215"/>
                    </a:lnTo>
                    <a:lnTo>
                      <a:pt x="82975" y="93163"/>
                    </a:lnTo>
                    <a:close/>
                    <a:moveTo>
                      <a:pt x="198781" y="93479"/>
                    </a:moveTo>
                    <a:lnTo>
                      <a:pt x="198834" y="93638"/>
                    </a:lnTo>
                    <a:lnTo>
                      <a:pt x="198781" y="93690"/>
                    </a:lnTo>
                    <a:lnTo>
                      <a:pt x="198781" y="93479"/>
                    </a:lnTo>
                    <a:close/>
                    <a:moveTo>
                      <a:pt x="202371" y="93638"/>
                    </a:moveTo>
                    <a:lnTo>
                      <a:pt x="202423" y="93690"/>
                    </a:lnTo>
                    <a:lnTo>
                      <a:pt x="202371" y="93690"/>
                    </a:lnTo>
                    <a:lnTo>
                      <a:pt x="202371" y="93638"/>
                    </a:lnTo>
                    <a:close/>
                    <a:moveTo>
                      <a:pt x="189544" y="94641"/>
                    </a:moveTo>
                    <a:lnTo>
                      <a:pt x="189492" y="94693"/>
                    </a:lnTo>
                    <a:lnTo>
                      <a:pt x="189492" y="94746"/>
                    </a:lnTo>
                    <a:lnTo>
                      <a:pt x="189439" y="94693"/>
                    </a:lnTo>
                    <a:lnTo>
                      <a:pt x="189492" y="94693"/>
                    </a:lnTo>
                    <a:lnTo>
                      <a:pt x="189492" y="94641"/>
                    </a:lnTo>
                    <a:close/>
                    <a:moveTo>
                      <a:pt x="26286" y="95749"/>
                    </a:moveTo>
                    <a:lnTo>
                      <a:pt x="26392" y="95960"/>
                    </a:lnTo>
                    <a:lnTo>
                      <a:pt x="26392" y="96119"/>
                    </a:lnTo>
                    <a:lnTo>
                      <a:pt x="26339" y="96277"/>
                    </a:lnTo>
                    <a:lnTo>
                      <a:pt x="26233" y="96330"/>
                    </a:lnTo>
                    <a:lnTo>
                      <a:pt x="26128" y="96330"/>
                    </a:lnTo>
                    <a:lnTo>
                      <a:pt x="26233" y="96066"/>
                    </a:lnTo>
                    <a:lnTo>
                      <a:pt x="26286" y="95749"/>
                    </a:lnTo>
                    <a:close/>
                    <a:moveTo>
                      <a:pt x="95115" y="96224"/>
                    </a:moveTo>
                    <a:lnTo>
                      <a:pt x="95115" y="96330"/>
                    </a:lnTo>
                    <a:lnTo>
                      <a:pt x="95062" y="96330"/>
                    </a:lnTo>
                    <a:lnTo>
                      <a:pt x="95115" y="96224"/>
                    </a:lnTo>
                    <a:close/>
                    <a:moveTo>
                      <a:pt x="5912" y="96594"/>
                    </a:moveTo>
                    <a:lnTo>
                      <a:pt x="5912" y="96646"/>
                    </a:lnTo>
                    <a:lnTo>
                      <a:pt x="5806" y="96699"/>
                    </a:lnTo>
                    <a:lnTo>
                      <a:pt x="5806" y="96699"/>
                    </a:lnTo>
                    <a:lnTo>
                      <a:pt x="5912" y="96594"/>
                    </a:lnTo>
                    <a:close/>
                    <a:moveTo>
                      <a:pt x="94851" y="97702"/>
                    </a:moveTo>
                    <a:lnTo>
                      <a:pt x="94851" y="97755"/>
                    </a:lnTo>
                    <a:lnTo>
                      <a:pt x="94799" y="97808"/>
                    </a:lnTo>
                    <a:lnTo>
                      <a:pt x="94851" y="97702"/>
                    </a:lnTo>
                    <a:close/>
                    <a:moveTo>
                      <a:pt x="194717" y="98230"/>
                    </a:moveTo>
                    <a:lnTo>
                      <a:pt x="194823" y="98335"/>
                    </a:lnTo>
                    <a:lnTo>
                      <a:pt x="194770" y="98335"/>
                    </a:lnTo>
                    <a:lnTo>
                      <a:pt x="194717" y="98283"/>
                    </a:lnTo>
                    <a:lnTo>
                      <a:pt x="194717" y="98230"/>
                    </a:lnTo>
                    <a:close/>
                    <a:moveTo>
                      <a:pt x="17102" y="101925"/>
                    </a:moveTo>
                    <a:lnTo>
                      <a:pt x="17102" y="101977"/>
                    </a:lnTo>
                    <a:lnTo>
                      <a:pt x="17049" y="101925"/>
                    </a:lnTo>
                    <a:close/>
                    <a:moveTo>
                      <a:pt x="105830" y="102241"/>
                    </a:moveTo>
                    <a:lnTo>
                      <a:pt x="105936" y="102294"/>
                    </a:lnTo>
                    <a:lnTo>
                      <a:pt x="105936" y="102400"/>
                    </a:lnTo>
                    <a:lnTo>
                      <a:pt x="105830" y="102400"/>
                    </a:lnTo>
                    <a:lnTo>
                      <a:pt x="105830" y="102241"/>
                    </a:lnTo>
                    <a:close/>
                    <a:moveTo>
                      <a:pt x="145418" y="103508"/>
                    </a:moveTo>
                    <a:lnTo>
                      <a:pt x="145523" y="103667"/>
                    </a:lnTo>
                    <a:lnTo>
                      <a:pt x="145629" y="103878"/>
                    </a:lnTo>
                    <a:lnTo>
                      <a:pt x="145418" y="103508"/>
                    </a:lnTo>
                    <a:close/>
                    <a:moveTo>
                      <a:pt x="200312" y="105989"/>
                    </a:moveTo>
                    <a:lnTo>
                      <a:pt x="200365" y="106042"/>
                    </a:lnTo>
                    <a:lnTo>
                      <a:pt x="200312" y="106042"/>
                    </a:lnTo>
                    <a:lnTo>
                      <a:pt x="200312" y="105989"/>
                    </a:lnTo>
                    <a:close/>
                    <a:moveTo>
                      <a:pt x="108364" y="106042"/>
                    </a:moveTo>
                    <a:lnTo>
                      <a:pt x="108469" y="106095"/>
                    </a:lnTo>
                    <a:lnTo>
                      <a:pt x="108153" y="106359"/>
                    </a:lnTo>
                    <a:lnTo>
                      <a:pt x="107889" y="106728"/>
                    </a:lnTo>
                    <a:lnTo>
                      <a:pt x="107994" y="106517"/>
                    </a:lnTo>
                    <a:lnTo>
                      <a:pt x="108100" y="106253"/>
                    </a:lnTo>
                    <a:lnTo>
                      <a:pt x="108311" y="106095"/>
                    </a:lnTo>
                    <a:lnTo>
                      <a:pt x="108364" y="106042"/>
                    </a:lnTo>
                    <a:close/>
                    <a:moveTo>
                      <a:pt x="201368" y="106992"/>
                    </a:moveTo>
                    <a:lnTo>
                      <a:pt x="201473" y="107045"/>
                    </a:lnTo>
                    <a:lnTo>
                      <a:pt x="201368" y="107045"/>
                    </a:lnTo>
                    <a:lnTo>
                      <a:pt x="201368" y="106992"/>
                    </a:lnTo>
                    <a:close/>
                    <a:moveTo>
                      <a:pt x="4750" y="107045"/>
                    </a:moveTo>
                    <a:lnTo>
                      <a:pt x="4698" y="107097"/>
                    </a:lnTo>
                    <a:lnTo>
                      <a:pt x="4698" y="107045"/>
                    </a:lnTo>
                    <a:close/>
                    <a:moveTo>
                      <a:pt x="127841" y="107995"/>
                    </a:moveTo>
                    <a:lnTo>
                      <a:pt x="127788" y="108153"/>
                    </a:lnTo>
                    <a:lnTo>
                      <a:pt x="127735" y="108048"/>
                    </a:lnTo>
                    <a:lnTo>
                      <a:pt x="127841" y="107995"/>
                    </a:lnTo>
                    <a:close/>
                    <a:moveTo>
                      <a:pt x="192711" y="108523"/>
                    </a:moveTo>
                    <a:lnTo>
                      <a:pt x="192870" y="108734"/>
                    </a:lnTo>
                    <a:lnTo>
                      <a:pt x="192764" y="108734"/>
                    </a:lnTo>
                    <a:lnTo>
                      <a:pt x="192711" y="108787"/>
                    </a:lnTo>
                    <a:lnTo>
                      <a:pt x="192711" y="108523"/>
                    </a:lnTo>
                    <a:close/>
                    <a:moveTo>
                      <a:pt x="199784" y="109895"/>
                    </a:moveTo>
                    <a:lnTo>
                      <a:pt x="199784" y="109948"/>
                    </a:lnTo>
                    <a:lnTo>
                      <a:pt x="199679" y="109948"/>
                    </a:lnTo>
                    <a:lnTo>
                      <a:pt x="199784" y="109895"/>
                    </a:lnTo>
                    <a:close/>
                    <a:moveTo>
                      <a:pt x="13565" y="110581"/>
                    </a:moveTo>
                    <a:lnTo>
                      <a:pt x="13565" y="110634"/>
                    </a:lnTo>
                    <a:lnTo>
                      <a:pt x="13512" y="110581"/>
                    </a:lnTo>
                    <a:close/>
                    <a:moveTo>
                      <a:pt x="198834" y="110581"/>
                    </a:moveTo>
                    <a:lnTo>
                      <a:pt x="198834" y="110634"/>
                    </a:lnTo>
                    <a:lnTo>
                      <a:pt x="198781" y="110634"/>
                    </a:lnTo>
                    <a:lnTo>
                      <a:pt x="198834" y="110581"/>
                    </a:lnTo>
                    <a:close/>
                    <a:moveTo>
                      <a:pt x="166267" y="110634"/>
                    </a:moveTo>
                    <a:lnTo>
                      <a:pt x="166267" y="110687"/>
                    </a:lnTo>
                    <a:lnTo>
                      <a:pt x="166214" y="110687"/>
                    </a:lnTo>
                    <a:lnTo>
                      <a:pt x="166267" y="110634"/>
                    </a:lnTo>
                    <a:close/>
                    <a:moveTo>
                      <a:pt x="201526" y="112270"/>
                    </a:moveTo>
                    <a:lnTo>
                      <a:pt x="201526" y="112376"/>
                    </a:lnTo>
                    <a:lnTo>
                      <a:pt x="201473" y="112323"/>
                    </a:lnTo>
                    <a:lnTo>
                      <a:pt x="201526" y="112270"/>
                    </a:lnTo>
                    <a:close/>
                    <a:moveTo>
                      <a:pt x="29559" y="114170"/>
                    </a:moveTo>
                    <a:lnTo>
                      <a:pt x="29453" y="114329"/>
                    </a:lnTo>
                    <a:lnTo>
                      <a:pt x="29242" y="114434"/>
                    </a:lnTo>
                    <a:lnTo>
                      <a:pt x="29136" y="114223"/>
                    </a:lnTo>
                    <a:lnTo>
                      <a:pt x="29559" y="114170"/>
                    </a:lnTo>
                    <a:close/>
                    <a:moveTo>
                      <a:pt x="106780" y="119818"/>
                    </a:moveTo>
                    <a:lnTo>
                      <a:pt x="106780" y="119871"/>
                    </a:lnTo>
                    <a:lnTo>
                      <a:pt x="106728" y="119818"/>
                    </a:lnTo>
                    <a:close/>
                    <a:moveTo>
                      <a:pt x="202371" y="121402"/>
                    </a:moveTo>
                    <a:lnTo>
                      <a:pt x="202529" y="121507"/>
                    </a:lnTo>
                    <a:lnTo>
                      <a:pt x="202423" y="121455"/>
                    </a:lnTo>
                    <a:lnTo>
                      <a:pt x="202371" y="121402"/>
                    </a:lnTo>
                    <a:close/>
                    <a:moveTo>
                      <a:pt x="191867" y="121349"/>
                    </a:moveTo>
                    <a:lnTo>
                      <a:pt x="191972" y="121613"/>
                    </a:lnTo>
                    <a:lnTo>
                      <a:pt x="192078" y="121877"/>
                    </a:lnTo>
                    <a:lnTo>
                      <a:pt x="191920" y="121613"/>
                    </a:lnTo>
                    <a:lnTo>
                      <a:pt x="191867" y="121349"/>
                    </a:lnTo>
                    <a:close/>
                    <a:moveTo>
                      <a:pt x="154707" y="121824"/>
                    </a:moveTo>
                    <a:lnTo>
                      <a:pt x="154655" y="121877"/>
                    </a:lnTo>
                    <a:lnTo>
                      <a:pt x="154655" y="121824"/>
                    </a:lnTo>
                    <a:close/>
                    <a:moveTo>
                      <a:pt x="12932" y="122035"/>
                    </a:moveTo>
                    <a:lnTo>
                      <a:pt x="12879" y="122088"/>
                    </a:lnTo>
                    <a:lnTo>
                      <a:pt x="12826" y="122035"/>
                    </a:lnTo>
                    <a:close/>
                    <a:moveTo>
                      <a:pt x="9870" y="123619"/>
                    </a:moveTo>
                    <a:lnTo>
                      <a:pt x="9923" y="123724"/>
                    </a:lnTo>
                    <a:lnTo>
                      <a:pt x="9870" y="123777"/>
                    </a:lnTo>
                    <a:lnTo>
                      <a:pt x="9870" y="123724"/>
                    </a:lnTo>
                    <a:lnTo>
                      <a:pt x="9818" y="123671"/>
                    </a:lnTo>
                    <a:lnTo>
                      <a:pt x="9870" y="123619"/>
                    </a:lnTo>
                    <a:close/>
                    <a:moveTo>
                      <a:pt x="197726" y="124991"/>
                    </a:moveTo>
                    <a:lnTo>
                      <a:pt x="197884" y="125097"/>
                    </a:lnTo>
                    <a:lnTo>
                      <a:pt x="197831" y="125097"/>
                    </a:lnTo>
                    <a:lnTo>
                      <a:pt x="197726" y="124991"/>
                    </a:lnTo>
                    <a:close/>
                    <a:moveTo>
                      <a:pt x="150907" y="125994"/>
                    </a:moveTo>
                    <a:lnTo>
                      <a:pt x="150960" y="126047"/>
                    </a:lnTo>
                    <a:lnTo>
                      <a:pt x="150907" y="126099"/>
                    </a:lnTo>
                    <a:lnTo>
                      <a:pt x="150907" y="125994"/>
                    </a:lnTo>
                    <a:close/>
                    <a:moveTo>
                      <a:pt x="10557" y="126099"/>
                    </a:moveTo>
                    <a:lnTo>
                      <a:pt x="10398" y="126152"/>
                    </a:lnTo>
                    <a:lnTo>
                      <a:pt x="10398" y="126099"/>
                    </a:lnTo>
                    <a:close/>
                    <a:moveTo>
                      <a:pt x="156080" y="126099"/>
                    </a:moveTo>
                    <a:lnTo>
                      <a:pt x="156080" y="126152"/>
                    </a:lnTo>
                    <a:lnTo>
                      <a:pt x="155974" y="126099"/>
                    </a:lnTo>
                    <a:close/>
                    <a:moveTo>
                      <a:pt x="101502" y="126575"/>
                    </a:moveTo>
                    <a:lnTo>
                      <a:pt x="101502" y="126627"/>
                    </a:lnTo>
                    <a:lnTo>
                      <a:pt x="101396" y="126733"/>
                    </a:lnTo>
                    <a:lnTo>
                      <a:pt x="101344" y="126733"/>
                    </a:lnTo>
                    <a:lnTo>
                      <a:pt x="101449" y="126680"/>
                    </a:lnTo>
                    <a:lnTo>
                      <a:pt x="101502" y="126575"/>
                    </a:lnTo>
                    <a:close/>
                    <a:moveTo>
                      <a:pt x="160672" y="126786"/>
                    </a:moveTo>
                    <a:lnTo>
                      <a:pt x="160672" y="126838"/>
                    </a:lnTo>
                    <a:lnTo>
                      <a:pt x="160619" y="126838"/>
                    </a:lnTo>
                    <a:lnTo>
                      <a:pt x="160672" y="126786"/>
                    </a:lnTo>
                    <a:close/>
                    <a:moveTo>
                      <a:pt x="99021" y="126627"/>
                    </a:moveTo>
                    <a:lnTo>
                      <a:pt x="98810" y="127102"/>
                    </a:lnTo>
                    <a:lnTo>
                      <a:pt x="98705" y="126944"/>
                    </a:lnTo>
                    <a:lnTo>
                      <a:pt x="99021" y="126627"/>
                    </a:lnTo>
                    <a:close/>
                    <a:moveTo>
                      <a:pt x="96329" y="127577"/>
                    </a:moveTo>
                    <a:lnTo>
                      <a:pt x="96382" y="127630"/>
                    </a:lnTo>
                    <a:lnTo>
                      <a:pt x="96329" y="127630"/>
                    </a:lnTo>
                    <a:lnTo>
                      <a:pt x="96329" y="127577"/>
                    </a:lnTo>
                    <a:close/>
                    <a:moveTo>
                      <a:pt x="156660" y="128105"/>
                    </a:moveTo>
                    <a:lnTo>
                      <a:pt x="156608" y="128211"/>
                    </a:lnTo>
                    <a:lnTo>
                      <a:pt x="156608" y="128158"/>
                    </a:lnTo>
                    <a:lnTo>
                      <a:pt x="156660" y="128105"/>
                    </a:lnTo>
                    <a:close/>
                    <a:moveTo>
                      <a:pt x="7337" y="128739"/>
                    </a:moveTo>
                    <a:lnTo>
                      <a:pt x="7284" y="128791"/>
                    </a:lnTo>
                    <a:lnTo>
                      <a:pt x="7284" y="128739"/>
                    </a:lnTo>
                    <a:close/>
                    <a:moveTo>
                      <a:pt x="16310" y="129003"/>
                    </a:moveTo>
                    <a:lnTo>
                      <a:pt x="16416" y="129161"/>
                    </a:lnTo>
                    <a:lnTo>
                      <a:pt x="16468" y="129372"/>
                    </a:lnTo>
                    <a:lnTo>
                      <a:pt x="16521" y="129636"/>
                    </a:lnTo>
                    <a:lnTo>
                      <a:pt x="16310" y="129319"/>
                    </a:lnTo>
                    <a:lnTo>
                      <a:pt x="16152" y="129003"/>
                    </a:lnTo>
                    <a:close/>
                    <a:moveTo>
                      <a:pt x="74741" y="130164"/>
                    </a:moveTo>
                    <a:lnTo>
                      <a:pt x="74741" y="130217"/>
                    </a:lnTo>
                    <a:lnTo>
                      <a:pt x="74688" y="130217"/>
                    </a:lnTo>
                    <a:lnTo>
                      <a:pt x="74741" y="130164"/>
                    </a:lnTo>
                    <a:close/>
                    <a:moveTo>
                      <a:pt x="197198" y="131747"/>
                    </a:moveTo>
                    <a:lnTo>
                      <a:pt x="197198" y="131800"/>
                    </a:lnTo>
                    <a:lnTo>
                      <a:pt x="197145" y="131747"/>
                    </a:lnTo>
                    <a:close/>
                    <a:moveTo>
                      <a:pt x="94957" y="132750"/>
                    </a:moveTo>
                    <a:lnTo>
                      <a:pt x="94904" y="132803"/>
                    </a:lnTo>
                    <a:lnTo>
                      <a:pt x="94904" y="132750"/>
                    </a:lnTo>
                    <a:close/>
                    <a:moveTo>
                      <a:pt x="27711" y="133067"/>
                    </a:moveTo>
                    <a:lnTo>
                      <a:pt x="27922" y="133172"/>
                    </a:lnTo>
                    <a:lnTo>
                      <a:pt x="27764" y="133225"/>
                    </a:lnTo>
                    <a:lnTo>
                      <a:pt x="27711" y="133067"/>
                    </a:lnTo>
                    <a:close/>
                    <a:moveTo>
                      <a:pt x="22697" y="135284"/>
                    </a:moveTo>
                    <a:lnTo>
                      <a:pt x="22644" y="135864"/>
                    </a:lnTo>
                    <a:lnTo>
                      <a:pt x="22433" y="135759"/>
                    </a:lnTo>
                    <a:lnTo>
                      <a:pt x="22327" y="135653"/>
                    </a:lnTo>
                    <a:lnTo>
                      <a:pt x="22697" y="135284"/>
                    </a:lnTo>
                    <a:close/>
                    <a:moveTo>
                      <a:pt x="63551" y="135864"/>
                    </a:moveTo>
                    <a:lnTo>
                      <a:pt x="63445" y="135970"/>
                    </a:lnTo>
                    <a:lnTo>
                      <a:pt x="63393" y="135864"/>
                    </a:lnTo>
                    <a:close/>
                    <a:moveTo>
                      <a:pt x="12985" y="136287"/>
                    </a:moveTo>
                    <a:lnTo>
                      <a:pt x="12985" y="136392"/>
                    </a:lnTo>
                    <a:lnTo>
                      <a:pt x="12826" y="136287"/>
                    </a:lnTo>
                    <a:close/>
                    <a:moveTo>
                      <a:pt x="198359" y="136815"/>
                    </a:moveTo>
                    <a:lnTo>
                      <a:pt x="198306" y="136920"/>
                    </a:lnTo>
                    <a:lnTo>
                      <a:pt x="198306" y="136920"/>
                    </a:lnTo>
                    <a:lnTo>
                      <a:pt x="198412" y="136867"/>
                    </a:lnTo>
                    <a:lnTo>
                      <a:pt x="198254" y="136973"/>
                    </a:lnTo>
                    <a:lnTo>
                      <a:pt x="198254" y="136920"/>
                    </a:lnTo>
                    <a:lnTo>
                      <a:pt x="198254" y="136867"/>
                    </a:lnTo>
                    <a:lnTo>
                      <a:pt x="198359" y="136815"/>
                    </a:lnTo>
                    <a:close/>
                    <a:moveTo>
                      <a:pt x="131641" y="137078"/>
                    </a:moveTo>
                    <a:lnTo>
                      <a:pt x="131641" y="137342"/>
                    </a:lnTo>
                    <a:lnTo>
                      <a:pt x="131588" y="137290"/>
                    </a:lnTo>
                    <a:lnTo>
                      <a:pt x="131641" y="137078"/>
                    </a:lnTo>
                    <a:close/>
                    <a:moveTo>
                      <a:pt x="64870" y="140087"/>
                    </a:moveTo>
                    <a:lnTo>
                      <a:pt x="64976" y="140298"/>
                    </a:lnTo>
                    <a:lnTo>
                      <a:pt x="65029" y="140562"/>
                    </a:lnTo>
                    <a:lnTo>
                      <a:pt x="64870" y="140087"/>
                    </a:lnTo>
                    <a:close/>
                    <a:moveTo>
                      <a:pt x="187855" y="141248"/>
                    </a:moveTo>
                    <a:lnTo>
                      <a:pt x="187855" y="141723"/>
                    </a:lnTo>
                    <a:lnTo>
                      <a:pt x="187750" y="141565"/>
                    </a:lnTo>
                    <a:lnTo>
                      <a:pt x="187750" y="141459"/>
                    </a:lnTo>
                    <a:lnTo>
                      <a:pt x="187750" y="141354"/>
                    </a:lnTo>
                    <a:lnTo>
                      <a:pt x="187855" y="141248"/>
                    </a:lnTo>
                    <a:close/>
                    <a:moveTo>
                      <a:pt x="118023" y="142040"/>
                    </a:moveTo>
                    <a:lnTo>
                      <a:pt x="117970" y="142304"/>
                    </a:lnTo>
                    <a:lnTo>
                      <a:pt x="117865" y="142515"/>
                    </a:lnTo>
                    <a:lnTo>
                      <a:pt x="117495" y="142093"/>
                    </a:lnTo>
                    <a:lnTo>
                      <a:pt x="118023" y="142040"/>
                    </a:lnTo>
                    <a:close/>
                    <a:moveTo>
                      <a:pt x="41118" y="143465"/>
                    </a:moveTo>
                    <a:lnTo>
                      <a:pt x="41065" y="143518"/>
                    </a:lnTo>
                    <a:lnTo>
                      <a:pt x="41065" y="143465"/>
                    </a:lnTo>
                    <a:close/>
                    <a:moveTo>
                      <a:pt x="163047" y="144996"/>
                    </a:moveTo>
                    <a:lnTo>
                      <a:pt x="162889" y="145524"/>
                    </a:lnTo>
                    <a:lnTo>
                      <a:pt x="162889" y="145365"/>
                    </a:lnTo>
                    <a:lnTo>
                      <a:pt x="162889" y="145207"/>
                    </a:lnTo>
                    <a:lnTo>
                      <a:pt x="162942" y="145102"/>
                    </a:lnTo>
                    <a:lnTo>
                      <a:pt x="163047" y="144996"/>
                    </a:lnTo>
                    <a:close/>
                    <a:moveTo>
                      <a:pt x="46924" y="146157"/>
                    </a:moveTo>
                    <a:lnTo>
                      <a:pt x="47030" y="146210"/>
                    </a:lnTo>
                    <a:lnTo>
                      <a:pt x="46924" y="146210"/>
                    </a:lnTo>
                    <a:lnTo>
                      <a:pt x="46924" y="146157"/>
                    </a:lnTo>
                    <a:close/>
                    <a:moveTo>
                      <a:pt x="110475" y="147582"/>
                    </a:moveTo>
                    <a:lnTo>
                      <a:pt x="110739" y="147635"/>
                    </a:lnTo>
                    <a:lnTo>
                      <a:pt x="110897" y="147793"/>
                    </a:lnTo>
                    <a:lnTo>
                      <a:pt x="110317" y="148057"/>
                    </a:lnTo>
                    <a:lnTo>
                      <a:pt x="110475" y="147582"/>
                    </a:lnTo>
                    <a:close/>
                    <a:moveTo>
                      <a:pt x="96013" y="148691"/>
                    </a:moveTo>
                    <a:lnTo>
                      <a:pt x="95801" y="148796"/>
                    </a:lnTo>
                    <a:lnTo>
                      <a:pt x="95854" y="148691"/>
                    </a:lnTo>
                    <a:lnTo>
                      <a:pt x="95854" y="148744"/>
                    </a:lnTo>
                    <a:lnTo>
                      <a:pt x="95960" y="148691"/>
                    </a:lnTo>
                    <a:close/>
                    <a:moveTo>
                      <a:pt x="18685" y="150749"/>
                    </a:moveTo>
                    <a:lnTo>
                      <a:pt x="18738" y="150802"/>
                    </a:lnTo>
                    <a:lnTo>
                      <a:pt x="18685" y="150802"/>
                    </a:lnTo>
                    <a:lnTo>
                      <a:pt x="18685" y="150749"/>
                    </a:lnTo>
                    <a:close/>
                    <a:moveTo>
                      <a:pt x="28872" y="151330"/>
                    </a:moveTo>
                    <a:lnTo>
                      <a:pt x="28978" y="151383"/>
                    </a:lnTo>
                    <a:lnTo>
                      <a:pt x="28978" y="151488"/>
                    </a:lnTo>
                    <a:lnTo>
                      <a:pt x="28872" y="151330"/>
                    </a:lnTo>
                    <a:close/>
                    <a:moveTo>
                      <a:pt x="158033" y="152966"/>
                    </a:moveTo>
                    <a:lnTo>
                      <a:pt x="158086" y="153072"/>
                    </a:lnTo>
                    <a:lnTo>
                      <a:pt x="158033" y="153230"/>
                    </a:lnTo>
                    <a:lnTo>
                      <a:pt x="158033" y="152966"/>
                    </a:lnTo>
                    <a:close/>
                    <a:moveTo>
                      <a:pt x="82500" y="153811"/>
                    </a:moveTo>
                    <a:lnTo>
                      <a:pt x="82606" y="154075"/>
                    </a:lnTo>
                    <a:lnTo>
                      <a:pt x="82447" y="154075"/>
                    </a:lnTo>
                    <a:lnTo>
                      <a:pt x="82500" y="153811"/>
                    </a:lnTo>
                    <a:close/>
                    <a:moveTo>
                      <a:pt x="101502" y="154866"/>
                    </a:moveTo>
                    <a:lnTo>
                      <a:pt x="101502" y="154919"/>
                    </a:lnTo>
                    <a:lnTo>
                      <a:pt x="101344" y="154919"/>
                    </a:lnTo>
                    <a:lnTo>
                      <a:pt x="101502" y="154866"/>
                    </a:lnTo>
                    <a:close/>
                    <a:moveTo>
                      <a:pt x="182313" y="158033"/>
                    </a:moveTo>
                    <a:lnTo>
                      <a:pt x="182260" y="158086"/>
                    </a:lnTo>
                    <a:lnTo>
                      <a:pt x="182260" y="158033"/>
                    </a:lnTo>
                    <a:close/>
                    <a:moveTo>
                      <a:pt x="182155" y="158984"/>
                    </a:moveTo>
                    <a:lnTo>
                      <a:pt x="182207" y="159036"/>
                    </a:lnTo>
                    <a:lnTo>
                      <a:pt x="182207" y="159089"/>
                    </a:lnTo>
                    <a:lnTo>
                      <a:pt x="182366" y="159089"/>
                    </a:lnTo>
                    <a:lnTo>
                      <a:pt x="182313" y="159142"/>
                    </a:lnTo>
                    <a:lnTo>
                      <a:pt x="182207" y="159195"/>
                    </a:lnTo>
                    <a:lnTo>
                      <a:pt x="182155" y="159142"/>
                    </a:lnTo>
                    <a:lnTo>
                      <a:pt x="182155" y="159036"/>
                    </a:lnTo>
                    <a:lnTo>
                      <a:pt x="182155" y="158984"/>
                    </a:lnTo>
                    <a:close/>
                    <a:moveTo>
                      <a:pt x="64448" y="159511"/>
                    </a:moveTo>
                    <a:lnTo>
                      <a:pt x="64448" y="159564"/>
                    </a:lnTo>
                    <a:lnTo>
                      <a:pt x="64395" y="159564"/>
                    </a:lnTo>
                    <a:lnTo>
                      <a:pt x="64448" y="159511"/>
                    </a:lnTo>
                    <a:close/>
                    <a:moveTo>
                      <a:pt x="189492" y="159511"/>
                    </a:moveTo>
                    <a:lnTo>
                      <a:pt x="189492" y="159564"/>
                    </a:lnTo>
                    <a:lnTo>
                      <a:pt x="189439" y="159564"/>
                    </a:lnTo>
                    <a:lnTo>
                      <a:pt x="189492" y="159511"/>
                    </a:lnTo>
                    <a:close/>
                    <a:moveTo>
                      <a:pt x="164156" y="159723"/>
                    </a:moveTo>
                    <a:lnTo>
                      <a:pt x="164103" y="159775"/>
                    </a:lnTo>
                    <a:lnTo>
                      <a:pt x="164103" y="159723"/>
                    </a:lnTo>
                    <a:close/>
                    <a:moveTo>
                      <a:pt x="189492" y="160514"/>
                    </a:moveTo>
                    <a:lnTo>
                      <a:pt x="189492" y="160567"/>
                    </a:lnTo>
                    <a:lnTo>
                      <a:pt x="189439" y="160620"/>
                    </a:lnTo>
                    <a:lnTo>
                      <a:pt x="189386" y="160620"/>
                    </a:lnTo>
                    <a:lnTo>
                      <a:pt x="189280" y="160567"/>
                    </a:lnTo>
                    <a:lnTo>
                      <a:pt x="189386" y="160567"/>
                    </a:lnTo>
                    <a:lnTo>
                      <a:pt x="189492" y="160514"/>
                    </a:lnTo>
                    <a:close/>
                    <a:moveTo>
                      <a:pt x="12404" y="160567"/>
                    </a:moveTo>
                    <a:lnTo>
                      <a:pt x="12457" y="160620"/>
                    </a:lnTo>
                    <a:lnTo>
                      <a:pt x="12510" y="160725"/>
                    </a:lnTo>
                    <a:lnTo>
                      <a:pt x="12404" y="160620"/>
                    </a:lnTo>
                    <a:lnTo>
                      <a:pt x="12404" y="160567"/>
                    </a:lnTo>
                    <a:close/>
                    <a:moveTo>
                      <a:pt x="130849" y="161570"/>
                    </a:moveTo>
                    <a:lnTo>
                      <a:pt x="130902" y="161675"/>
                    </a:lnTo>
                    <a:lnTo>
                      <a:pt x="130902" y="161675"/>
                    </a:lnTo>
                    <a:lnTo>
                      <a:pt x="130849" y="161623"/>
                    </a:lnTo>
                    <a:lnTo>
                      <a:pt x="130849" y="161570"/>
                    </a:lnTo>
                    <a:close/>
                    <a:moveTo>
                      <a:pt x="130849" y="161728"/>
                    </a:moveTo>
                    <a:lnTo>
                      <a:pt x="130849" y="161781"/>
                    </a:lnTo>
                    <a:lnTo>
                      <a:pt x="130797" y="161834"/>
                    </a:lnTo>
                    <a:lnTo>
                      <a:pt x="130849" y="161728"/>
                    </a:lnTo>
                    <a:close/>
                    <a:moveTo>
                      <a:pt x="12985" y="164315"/>
                    </a:moveTo>
                    <a:lnTo>
                      <a:pt x="12879" y="164473"/>
                    </a:lnTo>
                    <a:lnTo>
                      <a:pt x="12826" y="164420"/>
                    </a:lnTo>
                    <a:lnTo>
                      <a:pt x="12879" y="164367"/>
                    </a:lnTo>
                    <a:lnTo>
                      <a:pt x="12985" y="164315"/>
                    </a:lnTo>
                    <a:close/>
                    <a:moveTo>
                      <a:pt x="184794" y="164684"/>
                    </a:moveTo>
                    <a:lnTo>
                      <a:pt x="184794" y="164825"/>
                    </a:lnTo>
                    <a:lnTo>
                      <a:pt x="184741" y="164737"/>
                    </a:lnTo>
                    <a:lnTo>
                      <a:pt x="184794" y="164684"/>
                    </a:lnTo>
                    <a:close/>
                    <a:moveTo>
                      <a:pt x="91790" y="164526"/>
                    </a:moveTo>
                    <a:lnTo>
                      <a:pt x="91843" y="164948"/>
                    </a:lnTo>
                    <a:lnTo>
                      <a:pt x="91632" y="164895"/>
                    </a:lnTo>
                    <a:lnTo>
                      <a:pt x="91526" y="164895"/>
                    </a:lnTo>
                    <a:lnTo>
                      <a:pt x="91473" y="164790"/>
                    </a:lnTo>
                    <a:lnTo>
                      <a:pt x="91420" y="164737"/>
                    </a:lnTo>
                    <a:lnTo>
                      <a:pt x="91790" y="164526"/>
                    </a:lnTo>
                    <a:close/>
                    <a:moveTo>
                      <a:pt x="20269" y="165159"/>
                    </a:moveTo>
                    <a:lnTo>
                      <a:pt x="20163" y="165212"/>
                    </a:lnTo>
                    <a:lnTo>
                      <a:pt x="20163" y="165159"/>
                    </a:lnTo>
                    <a:close/>
                    <a:moveTo>
                      <a:pt x="158033" y="165106"/>
                    </a:moveTo>
                    <a:lnTo>
                      <a:pt x="158138" y="165212"/>
                    </a:lnTo>
                    <a:lnTo>
                      <a:pt x="158138" y="165159"/>
                    </a:lnTo>
                    <a:lnTo>
                      <a:pt x="158191" y="165265"/>
                    </a:lnTo>
                    <a:lnTo>
                      <a:pt x="158191" y="165265"/>
                    </a:lnTo>
                    <a:lnTo>
                      <a:pt x="158138" y="165212"/>
                    </a:lnTo>
                    <a:lnTo>
                      <a:pt x="158138" y="165265"/>
                    </a:lnTo>
                    <a:lnTo>
                      <a:pt x="158033" y="165106"/>
                    </a:lnTo>
                    <a:close/>
                    <a:moveTo>
                      <a:pt x="28292" y="165476"/>
                    </a:moveTo>
                    <a:lnTo>
                      <a:pt x="28292" y="165529"/>
                    </a:lnTo>
                    <a:lnTo>
                      <a:pt x="28081" y="165476"/>
                    </a:lnTo>
                    <a:close/>
                    <a:moveTo>
                      <a:pt x="153124" y="170015"/>
                    </a:moveTo>
                    <a:lnTo>
                      <a:pt x="153177" y="170068"/>
                    </a:lnTo>
                    <a:lnTo>
                      <a:pt x="153124" y="170068"/>
                    </a:lnTo>
                    <a:lnTo>
                      <a:pt x="153124" y="170015"/>
                    </a:lnTo>
                    <a:close/>
                    <a:moveTo>
                      <a:pt x="22802" y="170332"/>
                    </a:moveTo>
                    <a:lnTo>
                      <a:pt x="22750" y="170385"/>
                    </a:lnTo>
                    <a:lnTo>
                      <a:pt x="22750" y="170332"/>
                    </a:lnTo>
                    <a:close/>
                    <a:moveTo>
                      <a:pt x="32514" y="172443"/>
                    </a:moveTo>
                    <a:lnTo>
                      <a:pt x="32620" y="172496"/>
                    </a:lnTo>
                    <a:lnTo>
                      <a:pt x="32409" y="172654"/>
                    </a:lnTo>
                    <a:lnTo>
                      <a:pt x="32514" y="172443"/>
                    </a:lnTo>
                    <a:close/>
                    <a:moveTo>
                      <a:pt x="30456" y="172971"/>
                    </a:moveTo>
                    <a:lnTo>
                      <a:pt x="30456" y="173077"/>
                    </a:lnTo>
                    <a:lnTo>
                      <a:pt x="30403" y="172971"/>
                    </a:lnTo>
                    <a:close/>
                    <a:moveTo>
                      <a:pt x="135283" y="173816"/>
                    </a:moveTo>
                    <a:lnTo>
                      <a:pt x="135072" y="174185"/>
                    </a:lnTo>
                    <a:lnTo>
                      <a:pt x="135125" y="173974"/>
                    </a:lnTo>
                    <a:lnTo>
                      <a:pt x="135283" y="173816"/>
                    </a:lnTo>
                    <a:close/>
                    <a:moveTo>
                      <a:pt x="38479" y="173393"/>
                    </a:moveTo>
                    <a:lnTo>
                      <a:pt x="38584" y="173499"/>
                    </a:lnTo>
                    <a:lnTo>
                      <a:pt x="38637" y="173657"/>
                    </a:lnTo>
                    <a:lnTo>
                      <a:pt x="38690" y="173868"/>
                    </a:lnTo>
                    <a:lnTo>
                      <a:pt x="38690" y="174080"/>
                    </a:lnTo>
                    <a:lnTo>
                      <a:pt x="38637" y="174343"/>
                    </a:lnTo>
                    <a:lnTo>
                      <a:pt x="38532" y="174449"/>
                    </a:lnTo>
                    <a:lnTo>
                      <a:pt x="38532" y="174027"/>
                    </a:lnTo>
                    <a:lnTo>
                      <a:pt x="38479" y="173393"/>
                    </a:lnTo>
                    <a:close/>
                    <a:moveTo>
                      <a:pt x="26867" y="175980"/>
                    </a:moveTo>
                    <a:lnTo>
                      <a:pt x="26919" y="176033"/>
                    </a:lnTo>
                    <a:lnTo>
                      <a:pt x="26867" y="176033"/>
                    </a:lnTo>
                    <a:lnTo>
                      <a:pt x="26867" y="175980"/>
                    </a:lnTo>
                    <a:close/>
                    <a:moveTo>
                      <a:pt x="146934" y="178135"/>
                    </a:moveTo>
                    <a:lnTo>
                      <a:pt x="146896" y="178249"/>
                    </a:lnTo>
                    <a:lnTo>
                      <a:pt x="146843" y="178408"/>
                    </a:lnTo>
                    <a:lnTo>
                      <a:pt x="146934" y="178135"/>
                    </a:lnTo>
                    <a:close/>
                    <a:moveTo>
                      <a:pt x="68090" y="178513"/>
                    </a:moveTo>
                    <a:lnTo>
                      <a:pt x="68143" y="178619"/>
                    </a:lnTo>
                    <a:lnTo>
                      <a:pt x="68090" y="178672"/>
                    </a:lnTo>
                    <a:lnTo>
                      <a:pt x="68090" y="178513"/>
                    </a:lnTo>
                    <a:close/>
                    <a:moveTo>
                      <a:pt x="55686" y="181628"/>
                    </a:moveTo>
                    <a:lnTo>
                      <a:pt x="55845" y="181733"/>
                    </a:lnTo>
                    <a:lnTo>
                      <a:pt x="55845" y="181786"/>
                    </a:lnTo>
                    <a:lnTo>
                      <a:pt x="55686" y="181628"/>
                    </a:lnTo>
                    <a:close/>
                    <a:moveTo>
                      <a:pt x="46502" y="184214"/>
                    </a:moveTo>
                    <a:lnTo>
                      <a:pt x="46555" y="184267"/>
                    </a:lnTo>
                    <a:lnTo>
                      <a:pt x="46608" y="184320"/>
                    </a:lnTo>
                    <a:lnTo>
                      <a:pt x="46502" y="184320"/>
                    </a:lnTo>
                    <a:lnTo>
                      <a:pt x="46502" y="184267"/>
                    </a:lnTo>
                    <a:lnTo>
                      <a:pt x="46502" y="184214"/>
                    </a:lnTo>
                    <a:close/>
                    <a:moveTo>
                      <a:pt x="48613" y="184795"/>
                    </a:moveTo>
                    <a:lnTo>
                      <a:pt x="48561" y="184847"/>
                    </a:lnTo>
                    <a:lnTo>
                      <a:pt x="48508" y="184795"/>
                    </a:lnTo>
                    <a:close/>
                    <a:moveTo>
                      <a:pt x="174871" y="185270"/>
                    </a:moveTo>
                    <a:lnTo>
                      <a:pt x="174923" y="185322"/>
                    </a:lnTo>
                    <a:lnTo>
                      <a:pt x="174818" y="185322"/>
                    </a:lnTo>
                    <a:lnTo>
                      <a:pt x="174818" y="185270"/>
                    </a:lnTo>
                    <a:close/>
                    <a:moveTo>
                      <a:pt x="85509" y="186273"/>
                    </a:moveTo>
                    <a:lnTo>
                      <a:pt x="85456" y="186589"/>
                    </a:lnTo>
                    <a:lnTo>
                      <a:pt x="85456" y="186431"/>
                    </a:lnTo>
                    <a:lnTo>
                      <a:pt x="85509" y="186273"/>
                    </a:lnTo>
                    <a:close/>
                    <a:moveTo>
                      <a:pt x="105619" y="186061"/>
                    </a:moveTo>
                    <a:lnTo>
                      <a:pt x="105672" y="186167"/>
                    </a:lnTo>
                    <a:lnTo>
                      <a:pt x="105725" y="186325"/>
                    </a:lnTo>
                    <a:lnTo>
                      <a:pt x="105725" y="186536"/>
                    </a:lnTo>
                    <a:lnTo>
                      <a:pt x="105672" y="186695"/>
                    </a:lnTo>
                    <a:lnTo>
                      <a:pt x="105619" y="186061"/>
                    </a:lnTo>
                    <a:close/>
                    <a:moveTo>
                      <a:pt x="44391" y="188648"/>
                    </a:moveTo>
                    <a:lnTo>
                      <a:pt x="44496" y="188806"/>
                    </a:lnTo>
                    <a:lnTo>
                      <a:pt x="44391" y="188912"/>
                    </a:lnTo>
                    <a:lnTo>
                      <a:pt x="44391" y="188648"/>
                    </a:lnTo>
                    <a:close/>
                    <a:moveTo>
                      <a:pt x="164420" y="191340"/>
                    </a:moveTo>
                    <a:lnTo>
                      <a:pt x="164472" y="191393"/>
                    </a:lnTo>
                    <a:lnTo>
                      <a:pt x="164420" y="191498"/>
                    </a:lnTo>
                    <a:lnTo>
                      <a:pt x="164367" y="191393"/>
                    </a:lnTo>
                    <a:lnTo>
                      <a:pt x="164314" y="191340"/>
                    </a:lnTo>
                    <a:close/>
                    <a:moveTo>
                      <a:pt x="102980" y="191815"/>
                    </a:moveTo>
                    <a:lnTo>
                      <a:pt x="103033" y="191868"/>
                    </a:lnTo>
                    <a:lnTo>
                      <a:pt x="102822" y="191920"/>
                    </a:lnTo>
                    <a:lnTo>
                      <a:pt x="102822" y="191920"/>
                    </a:lnTo>
                    <a:lnTo>
                      <a:pt x="102980" y="191815"/>
                    </a:lnTo>
                    <a:close/>
                    <a:moveTo>
                      <a:pt x="153546" y="191868"/>
                    </a:moveTo>
                    <a:lnTo>
                      <a:pt x="153705" y="192026"/>
                    </a:lnTo>
                    <a:lnTo>
                      <a:pt x="153493" y="191973"/>
                    </a:lnTo>
                    <a:lnTo>
                      <a:pt x="153546" y="191868"/>
                    </a:lnTo>
                    <a:close/>
                    <a:moveTo>
                      <a:pt x="51991" y="193240"/>
                    </a:moveTo>
                    <a:lnTo>
                      <a:pt x="52255" y="193398"/>
                    </a:lnTo>
                    <a:lnTo>
                      <a:pt x="51939" y="193451"/>
                    </a:lnTo>
                    <a:lnTo>
                      <a:pt x="51991" y="193240"/>
                    </a:lnTo>
                    <a:close/>
                    <a:moveTo>
                      <a:pt x="69779" y="196143"/>
                    </a:moveTo>
                    <a:lnTo>
                      <a:pt x="69832" y="196196"/>
                    </a:lnTo>
                    <a:lnTo>
                      <a:pt x="69727" y="196407"/>
                    </a:lnTo>
                    <a:lnTo>
                      <a:pt x="69727" y="196407"/>
                    </a:lnTo>
                    <a:lnTo>
                      <a:pt x="69779" y="196143"/>
                    </a:lnTo>
                    <a:close/>
                    <a:moveTo>
                      <a:pt x="56900" y="197990"/>
                    </a:moveTo>
                    <a:lnTo>
                      <a:pt x="56689" y="198254"/>
                    </a:lnTo>
                    <a:lnTo>
                      <a:pt x="56689" y="198254"/>
                    </a:lnTo>
                    <a:lnTo>
                      <a:pt x="56742" y="197990"/>
                    </a:lnTo>
                    <a:close/>
                    <a:moveTo>
                      <a:pt x="86617" y="199680"/>
                    </a:moveTo>
                    <a:lnTo>
                      <a:pt x="86617" y="199732"/>
                    </a:lnTo>
                    <a:lnTo>
                      <a:pt x="86564" y="199680"/>
                    </a:lnTo>
                    <a:close/>
                    <a:moveTo>
                      <a:pt x="91737" y="202213"/>
                    </a:moveTo>
                    <a:lnTo>
                      <a:pt x="91684" y="202266"/>
                    </a:lnTo>
                    <a:lnTo>
                      <a:pt x="91684" y="202213"/>
                    </a:lnTo>
                    <a:close/>
                    <a:moveTo>
                      <a:pt x="131483" y="204272"/>
                    </a:moveTo>
                    <a:lnTo>
                      <a:pt x="131483" y="204324"/>
                    </a:lnTo>
                    <a:lnTo>
                      <a:pt x="131430" y="204324"/>
                    </a:lnTo>
                    <a:lnTo>
                      <a:pt x="131483" y="204272"/>
                    </a:lnTo>
                    <a:close/>
                    <a:moveTo>
                      <a:pt x="95696" y="204800"/>
                    </a:moveTo>
                    <a:lnTo>
                      <a:pt x="95749" y="204958"/>
                    </a:lnTo>
                    <a:lnTo>
                      <a:pt x="95801" y="205116"/>
                    </a:lnTo>
                    <a:lnTo>
                      <a:pt x="95749" y="205116"/>
                    </a:lnTo>
                    <a:lnTo>
                      <a:pt x="95696" y="204800"/>
                    </a:lnTo>
                    <a:close/>
                    <a:moveTo>
                      <a:pt x="84506" y="205380"/>
                    </a:moveTo>
                    <a:lnTo>
                      <a:pt x="84506" y="205433"/>
                    </a:lnTo>
                    <a:lnTo>
                      <a:pt x="84559" y="205433"/>
                    </a:lnTo>
                    <a:lnTo>
                      <a:pt x="84506" y="205486"/>
                    </a:lnTo>
                    <a:lnTo>
                      <a:pt x="84506" y="205433"/>
                    </a:lnTo>
                    <a:lnTo>
                      <a:pt x="84453" y="205380"/>
                    </a:lnTo>
                    <a:close/>
                    <a:moveTo>
                      <a:pt x="121137" y="206225"/>
                    </a:moveTo>
                    <a:lnTo>
                      <a:pt x="121137" y="206277"/>
                    </a:lnTo>
                    <a:lnTo>
                      <a:pt x="121085" y="206330"/>
                    </a:lnTo>
                    <a:lnTo>
                      <a:pt x="121137" y="206225"/>
                    </a:lnTo>
                    <a:close/>
                    <a:moveTo>
                      <a:pt x="121085" y="206330"/>
                    </a:moveTo>
                    <a:lnTo>
                      <a:pt x="121032" y="206383"/>
                    </a:lnTo>
                    <a:lnTo>
                      <a:pt x="120979" y="206383"/>
                    </a:lnTo>
                    <a:lnTo>
                      <a:pt x="121085" y="206330"/>
                    </a:lnTo>
                    <a:close/>
                    <a:moveTo>
                      <a:pt x="130058" y="206436"/>
                    </a:moveTo>
                    <a:lnTo>
                      <a:pt x="129847" y="206489"/>
                    </a:lnTo>
                    <a:lnTo>
                      <a:pt x="129847" y="206436"/>
                    </a:lnTo>
                    <a:close/>
                    <a:moveTo>
                      <a:pt x="94218" y="0"/>
                    </a:moveTo>
                    <a:lnTo>
                      <a:pt x="93954" y="53"/>
                    </a:lnTo>
                    <a:lnTo>
                      <a:pt x="93690" y="158"/>
                    </a:lnTo>
                    <a:lnTo>
                      <a:pt x="93109" y="422"/>
                    </a:lnTo>
                    <a:lnTo>
                      <a:pt x="91209" y="1531"/>
                    </a:lnTo>
                    <a:lnTo>
                      <a:pt x="90840" y="1320"/>
                    </a:lnTo>
                    <a:lnTo>
                      <a:pt x="90418" y="1108"/>
                    </a:lnTo>
                    <a:lnTo>
                      <a:pt x="90048" y="1003"/>
                    </a:lnTo>
                    <a:lnTo>
                      <a:pt x="89679" y="950"/>
                    </a:lnTo>
                    <a:lnTo>
                      <a:pt x="89256" y="1003"/>
                    </a:lnTo>
                    <a:lnTo>
                      <a:pt x="88887" y="1108"/>
                    </a:lnTo>
                    <a:lnTo>
                      <a:pt x="88517" y="1267"/>
                    </a:lnTo>
                    <a:lnTo>
                      <a:pt x="88095" y="1531"/>
                    </a:lnTo>
                    <a:lnTo>
                      <a:pt x="87831" y="1742"/>
                    </a:lnTo>
                    <a:lnTo>
                      <a:pt x="87567" y="1900"/>
                    </a:lnTo>
                    <a:lnTo>
                      <a:pt x="87039" y="2164"/>
                    </a:lnTo>
                    <a:lnTo>
                      <a:pt x="86459" y="2322"/>
                    </a:lnTo>
                    <a:lnTo>
                      <a:pt x="85825" y="2428"/>
                    </a:lnTo>
                    <a:lnTo>
                      <a:pt x="85245" y="2534"/>
                    </a:lnTo>
                    <a:lnTo>
                      <a:pt x="84611" y="2639"/>
                    </a:lnTo>
                    <a:lnTo>
                      <a:pt x="84031" y="2798"/>
                    </a:lnTo>
                    <a:lnTo>
                      <a:pt x="83767" y="2956"/>
                    </a:lnTo>
                    <a:lnTo>
                      <a:pt x="83503" y="3114"/>
                    </a:lnTo>
                    <a:lnTo>
                      <a:pt x="83133" y="3273"/>
                    </a:lnTo>
                    <a:lnTo>
                      <a:pt x="82870" y="3536"/>
                    </a:lnTo>
                    <a:lnTo>
                      <a:pt x="82606" y="3800"/>
                    </a:lnTo>
                    <a:lnTo>
                      <a:pt x="82553" y="4012"/>
                    </a:lnTo>
                    <a:lnTo>
                      <a:pt x="82447" y="4170"/>
                    </a:lnTo>
                    <a:lnTo>
                      <a:pt x="81022" y="3642"/>
                    </a:lnTo>
                    <a:lnTo>
                      <a:pt x="80442" y="3642"/>
                    </a:lnTo>
                    <a:lnTo>
                      <a:pt x="79966" y="3748"/>
                    </a:lnTo>
                    <a:lnTo>
                      <a:pt x="79491" y="3906"/>
                    </a:lnTo>
                    <a:lnTo>
                      <a:pt x="79016" y="4117"/>
                    </a:lnTo>
                    <a:lnTo>
                      <a:pt x="78172" y="4645"/>
                    </a:lnTo>
                    <a:lnTo>
                      <a:pt x="77750" y="4909"/>
                    </a:lnTo>
                    <a:lnTo>
                      <a:pt x="77275" y="5120"/>
                    </a:lnTo>
                    <a:lnTo>
                      <a:pt x="76430" y="5173"/>
                    </a:lnTo>
                    <a:lnTo>
                      <a:pt x="76008" y="5226"/>
                    </a:lnTo>
                    <a:lnTo>
                      <a:pt x="75638" y="5278"/>
                    </a:lnTo>
                    <a:lnTo>
                      <a:pt x="75216" y="5437"/>
                    </a:lnTo>
                    <a:lnTo>
                      <a:pt x="74899" y="5595"/>
                    </a:lnTo>
                    <a:lnTo>
                      <a:pt x="74530" y="5859"/>
                    </a:lnTo>
                    <a:lnTo>
                      <a:pt x="74213" y="6176"/>
                    </a:lnTo>
                    <a:lnTo>
                      <a:pt x="73210" y="6703"/>
                    </a:lnTo>
                    <a:lnTo>
                      <a:pt x="72946" y="6915"/>
                    </a:lnTo>
                    <a:lnTo>
                      <a:pt x="72788" y="7126"/>
                    </a:lnTo>
                    <a:lnTo>
                      <a:pt x="72682" y="7442"/>
                    </a:lnTo>
                    <a:lnTo>
                      <a:pt x="72682" y="7706"/>
                    </a:lnTo>
                    <a:lnTo>
                      <a:pt x="72418" y="7918"/>
                    </a:lnTo>
                    <a:lnTo>
                      <a:pt x="72260" y="8181"/>
                    </a:lnTo>
                    <a:lnTo>
                      <a:pt x="72207" y="8445"/>
                    </a:lnTo>
                    <a:lnTo>
                      <a:pt x="72155" y="8762"/>
                    </a:lnTo>
                    <a:lnTo>
                      <a:pt x="71099" y="8762"/>
                    </a:lnTo>
                    <a:lnTo>
                      <a:pt x="70835" y="8815"/>
                    </a:lnTo>
                    <a:lnTo>
                      <a:pt x="70571" y="8868"/>
                    </a:lnTo>
                    <a:lnTo>
                      <a:pt x="70360" y="8920"/>
                    </a:lnTo>
                    <a:lnTo>
                      <a:pt x="70149" y="9026"/>
                    </a:lnTo>
                    <a:lnTo>
                      <a:pt x="69990" y="9184"/>
                    </a:lnTo>
                    <a:lnTo>
                      <a:pt x="69885" y="9343"/>
                    </a:lnTo>
                    <a:lnTo>
                      <a:pt x="69674" y="9712"/>
                    </a:lnTo>
                    <a:lnTo>
                      <a:pt x="69410" y="10557"/>
                    </a:lnTo>
                    <a:lnTo>
                      <a:pt x="69251" y="10979"/>
                    </a:lnTo>
                    <a:lnTo>
                      <a:pt x="69040" y="11296"/>
                    </a:lnTo>
                    <a:lnTo>
                      <a:pt x="68037" y="10821"/>
                    </a:lnTo>
                    <a:lnTo>
                      <a:pt x="67035" y="11348"/>
                    </a:lnTo>
                    <a:lnTo>
                      <a:pt x="66137" y="11137"/>
                    </a:lnTo>
                    <a:lnTo>
                      <a:pt x="65821" y="11137"/>
                    </a:lnTo>
                    <a:lnTo>
                      <a:pt x="65662" y="11190"/>
                    </a:lnTo>
                    <a:lnTo>
                      <a:pt x="65557" y="11296"/>
                    </a:lnTo>
                    <a:lnTo>
                      <a:pt x="65504" y="11507"/>
                    </a:lnTo>
                    <a:lnTo>
                      <a:pt x="65557" y="11771"/>
                    </a:lnTo>
                    <a:lnTo>
                      <a:pt x="65662" y="12140"/>
                    </a:lnTo>
                    <a:lnTo>
                      <a:pt x="65873" y="12985"/>
                    </a:lnTo>
                    <a:lnTo>
                      <a:pt x="65926" y="13407"/>
                    </a:lnTo>
                    <a:lnTo>
                      <a:pt x="65979" y="13882"/>
                    </a:lnTo>
                    <a:lnTo>
                      <a:pt x="65451" y="13988"/>
                    </a:lnTo>
                    <a:lnTo>
                      <a:pt x="65451" y="13618"/>
                    </a:lnTo>
                    <a:lnTo>
                      <a:pt x="65398" y="13407"/>
                    </a:lnTo>
                    <a:lnTo>
                      <a:pt x="65346" y="13249"/>
                    </a:lnTo>
                    <a:lnTo>
                      <a:pt x="65187" y="12826"/>
                    </a:lnTo>
                    <a:lnTo>
                      <a:pt x="65029" y="12457"/>
                    </a:lnTo>
                    <a:lnTo>
                      <a:pt x="64870" y="12246"/>
                    </a:lnTo>
                    <a:lnTo>
                      <a:pt x="64712" y="12140"/>
                    </a:lnTo>
                    <a:lnTo>
                      <a:pt x="64554" y="12087"/>
                    </a:lnTo>
                    <a:lnTo>
                      <a:pt x="64290" y="12087"/>
                    </a:lnTo>
                    <a:lnTo>
                      <a:pt x="64079" y="12140"/>
                    </a:lnTo>
                    <a:lnTo>
                      <a:pt x="63920" y="12193"/>
                    </a:lnTo>
                    <a:lnTo>
                      <a:pt x="63815" y="12299"/>
                    </a:lnTo>
                    <a:lnTo>
                      <a:pt x="63656" y="12457"/>
                    </a:lnTo>
                    <a:lnTo>
                      <a:pt x="63498" y="12826"/>
                    </a:lnTo>
                    <a:lnTo>
                      <a:pt x="63393" y="13196"/>
                    </a:lnTo>
                    <a:lnTo>
                      <a:pt x="63234" y="13565"/>
                    </a:lnTo>
                    <a:lnTo>
                      <a:pt x="63076" y="13882"/>
                    </a:lnTo>
                    <a:lnTo>
                      <a:pt x="62812" y="14199"/>
                    </a:lnTo>
                    <a:lnTo>
                      <a:pt x="62548" y="14463"/>
                    </a:lnTo>
                    <a:lnTo>
                      <a:pt x="62284" y="14727"/>
                    </a:lnTo>
                    <a:lnTo>
                      <a:pt x="61967" y="14938"/>
                    </a:lnTo>
                    <a:lnTo>
                      <a:pt x="61334" y="15254"/>
                    </a:lnTo>
                    <a:lnTo>
                      <a:pt x="61017" y="15466"/>
                    </a:lnTo>
                    <a:lnTo>
                      <a:pt x="60859" y="15624"/>
                    </a:lnTo>
                    <a:lnTo>
                      <a:pt x="60753" y="15835"/>
                    </a:lnTo>
                    <a:lnTo>
                      <a:pt x="60701" y="16046"/>
                    </a:lnTo>
                    <a:lnTo>
                      <a:pt x="60753" y="16468"/>
                    </a:lnTo>
                    <a:lnTo>
                      <a:pt x="60806" y="16680"/>
                    </a:lnTo>
                    <a:lnTo>
                      <a:pt x="60806" y="16891"/>
                    </a:lnTo>
                    <a:lnTo>
                      <a:pt x="60331" y="17049"/>
                    </a:lnTo>
                    <a:lnTo>
                      <a:pt x="59856" y="16996"/>
                    </a:lnTo>
                    <a:lnTo>
                      <a:pt x="59539" y="16996"/>
                    </a:lnTo>
                    <a:lnTo>
                      <a:pt x="59170" y="16891"/>
                    </a:lnTo>
                    <a:lnTo>
                      <a:pt x="58853" y="16838"/>
                    </a:lnTo>
                    <a:lnTo>
                      <a:pt x="58537" y="16785"/>
                    </a:lnTo>
                    <a:lnTo>
                      <a:pt x="58220" y="16838"/>
                    </a:lnTo>
                    <a:lnTo>
                      <a:pt x="58114" y="16943"/>
                    </a:lnTo>
                    <a:lnTo>
                      <a:pt x="57956" y="17049"/>
                    </a:lnTo>
                    <a:lnTo>
                      <a:pt x="57850" y="17155"/>
                    </a:lnTo>
                    <a:lnTo>
                      <a:pt x="57745" y="17366"/>
                    </a:lnTo>
                    <a:lnTo>
                      <a:pt x="57586" y="17841"/>
                    </a:lnTo>
                    <a:lnTo>
                      <a:pt x="57798" y="17946"/>
                    </a:lnTo>
                    <a:lnTo>
                      <a:pt x="58009" y="17999"/>
                    </a:lnTo>
                    <a:lnTo>
                      <a:pt x="58431" y="18052"/>
                    </a:lnTo>
                    <a:lnTo>
                      <a:pt x="58906" y="17999"/>
                    </a:lnTo>
                    <a:lnTo>
                      <a:pt x="59328" y="17999"/>
                    </a:lnTo>
                    <a:lnTo>
                      <a:pt x="58853" y="18580"/>
                    </a:lnTo>
                    <a:lnTo>
                      <a:pt x="58695" y="18633"/>
                    </a:lnTo>
                    <a:lnTo>
                      <a:pt x="58537" y="18738"/>
                    </a:lnTo>
                    <a:lnTo>
                      <a:pt x="58378" y="19002"/>
                    </a:lnTo>
                    <a:lnTo>
                      <a:pt x="58273" y="19266"/>
                    </a:lnTo>
                    <a:lnTo>
                      <a:pt x="58273" y="19583"/>
                    </a:lnTo>
                    <a:lnTo>
                      <a:pt x="57428" y="19530"/>
                    </a:lnTo>
                    <a:lnTo>
                      <a:pt x="56531" y="19583"/>
                    </a:lnTo>
                    <a:lnTo>
                      <a:pt x="55739" y="19688"/>
                    </a:lnTo>
                    <a:lnTo>
                      <a:pt x="54947" y="19847"/>
                    </a:lnTo>
                    <a:lnTo>
                      <a:pt x="54156" y="20163"/>
                    </a:lnTo>
                    <a:lnTo>
                      <a:pt x="53469" y="20533"/>
                    </a:lnTo>
                    <a:lnTo>
                      <a:pt x="52730" y="21061"/>
                    </a:lnTo>
                    <a:lnTo>
                      <a:pt x="52097" y="21694"/>
                    </a:lnTo>
                    <a:lnTo>
                      <a:pt x="51939" y="22063"/>
                    </a:lnTo>
                    <a:lnTo>
                      <a:pt x="51622" y="22063"/>
                    </a:lnTo>
                    <a:lnTo>
                      <a:pt x="51358" y="22116"/>
                    </a:lnTo>
                    <a:lnTo>
                      <a:pt x="51041" y="22222"/>
                    </a:lnTo>
                    <a:lnTo>
                      <a:pt x="50830" y="22327"/>
                    </a:lnTo>
                    <a:lnTo>
                      <a:pt x="50619" y="22486"/>
                    </a:lnTo>
                    <a:lnTo>
                      <a:pt x="50408" y="22697"/>
                    </a:lnTo>
                    <a:lnTo>
                      <a:pt x="50038" y="23119"/>
                    </a:lnTo>
                    <a:lnTo>
                      <a:pt x="49669" y="23172"/>
                    </a:lnTo>
                    <a:lnTo>
                      <a:pt x="49352" y="23225"/>
                    </a:lnTo>
                    <a:lnTo>
                      <a:pt x="48719" y="23225"/>
                    </a:lnTo>
                    <a:lnTo>
                      <a:pt x="48349" y="23277"/>
                    </a:lnTo>
                    <a:lnTo>
                      <a:pt x="48033" y="23383"/>
                    </a:lnTo>
                    <a:lnTo>
                      <a:pt x="47769" y="23489"/>
                    </a:lnTo>
                    <a:lnTo>
                      <a:pt x="47452" y="23753"/>
                    </a:lnTo>
                    <a:lnTo>
                      <a:pt x="45394" y="24755"/>
                    </a:lnTo>
                    <a:lnTo>
                      <a:pt x="44866" y="24703"/>
                    </a:lnTo>
                    <a:lnTo>
                      <a:pt x="44021" y="24703"/>
                    </a:lnTo>
                    <a:lnTo>
                      <a:pt x="43757" y="24808"/>
                    </a:lnTo>
                    <a:lnTo>
                      <a:pt x="43493" y="24914"/>
                    </a:lnTo>
                    <a:lnTo>
                      <a:pt x="43282" y="25125"/>
                    </a:lnTo>
                    <a:lnTo>
                      <a:pt x="42913" y="25442"/>
                    </a:lnTo>
                    <a:lnTo>
                      <a:pt x="42543" y="25758"/>
                    </a:lnTo>
                    <a:lnTo>
                      <a:pt x="41751" y="26233"/>
                    </a:lnTo>
                    <a:lnTo>
                      <a:pt x="40960" y="26656"/>
                    </a:lnTo>
                    <a:lnTo>
                      <a:pt x="40537" y="26920"/>
                    </a:lnTo>
                    <a:lnTo>
                      <a:pt x="40168" y="27183"/>
                    </a:lnTo>
                    <a:lnTo>
                      <a:pt x="39798" y="27236"/>
                    </a:lnTo>
                    <a:lnTo>
                      <a:pt x="39376" y="27289"/>
                    </a:lnTo>
                    <a:lnTo>
                      <a:pt x="39218" y="27342"/>
                    </a:lnTo>
                    <a:lnTo>
                      <a:pt x="39060" y="27447"/>
                    </a:lnTo>
                    <a:lnTo>
                      <a:pt x="38954" y="27553"/>
                    </a:lnTo>
                    <a:lnTo>
                      <a:pt x="38901" y="27711"/>
                    </a:lnTo>
                    <a:lnTo>
                      <a:pt x="38796" y="28081"/>
                    </a:lnTo>
                    <a:lnTo>
                      <a:pt x="38584" y="28292"/>
                    </a:lnTo>
                    <a:lnTo>
                      <a:pt x="38373" y="28397"/>
                    </a:lnTo>
                    <a:lnTo>
                      <a:pt x="38162" y="28450"/>
                    </a:lnTo>
                    <a:lnTo>
                      <a:pt x="37687" y="28345"/>
                    </a:lnTo>
                    <a:lnTo>
                      <a:pt x="37212" y="28345"/>
                    </a:lnTo>
                    <a:lnTo>
                      <a:pt x="37001" y="28450"/>
                    </a:lnTo>
                    <a:lnTo>
                      <a:pt x="36895" y="28556"/>
                    </a:lnTo>
                    <a:lnTo>
                      <a:pt x="36790" y="28714"/>
                    </a:lnTo>
                    <a:lnTo>
                      <a:pt x="36737" y="28820"/>
                    </a:lnTo>
                    <a:lnTo>
                      <a:pt x="36790" y="28925"/>
                    </a:lnTo>
                    <a:lnTo>
                      <a:pt x="36843" y="29084"/>
                    </a:lnTo>
                    <a:lnTo>
                      <a:pt x="36948" y="29242"/>
                    </a:lnTo>
                    <a:lnTo>
                      <a:pt x="37107" y="29348"/>
                    </a:lnTo>
                    <a:lnTo>
                      <a:pt x="36684" y="29875"/>
                    </a:lnTo>
                    <a:lnTo>
                      <a:pt x="36104" y="29875"/>
                    </a:lnTo>
                    <a:lnTo>
                      <a:pt x="35998" y="29664"/>
                    </a:lnTo>
                    <a:lnTo>
                      <a:pt x="35893" y="29611"/>
                    </a:lnTo>
                    <a:lnTo>
                      <a:pt x="35734" y="29664"/>
                    </a:lnTo>
                    <a:lnTo>
                      <a:pt x="35629" y="29875"/>
                    </a:lnTo>
                    <a:lnTo>
                      <a:pt x="35101" y="30350"/>
                    </a:lnTo>
                    <a:lnTo>
                      <a:pt x="35048" y="30350"/>
                    </a:lnTo>
                    <a:lnTo>
                      <a:pt x="34784" y="30403"/>
                    </a:lnTo>
                    <a:lnTo>
                      <a:pt x="34467" y="30509"/>
                    </a:lnTo>
                    <a:lnTo>
                      <a:pt x="34256" y="30667"/>
                    </a:lnTo>
                    <a:lnTo>
                      <a:pt x="34151" y="30773"/>
                    </a:lnTo>
                    <a:lnTo>
                      <a:pt x="34098" y="30984"/>
                    </a:lnTo>
                    <a:lnTo>
                      <a:pt x="32567" y="32462"/>
                    </a:lnTo>
                    <a:lnTo>
                      <a:pt x="31881" y="32778"/>
                    </a:lnTo>
                    <a:lnTo>
                      <a:pt x="31512" y="32937"/>
                    </a:lnTo>
                    <a:lnTo>
                      <a:pt x="31195" y="33148"/>
                    </a:lnTo>
                    <a:lnTo>
                      <a:pt x="30878" y="33359"/>
                    </a:lnTo>
                    <a:lnTo>
                      <a:pt x="30667" y="33676"/>
                    </a:lnTo>
                    <a:lnTo>
                      <a:pt x="30561" y="34045"/>
                    </a:lnTo>
                    <a:lnTo>
                      <a:pt x="30561" y="34573"/>
                    </a:lnTo>
                    <a:lnTo>
                      <a:pt x="30350" y="34573"/>
                    </a:lnTo>
                    <a:lnTo>
                      <a:pt x="30139" y="34679"/>
                    </a:lnTo>
                    <a:lnTo>
                      <a:pt x="29981" y="34784"/>
                    </a:lnTo>
                    <a:lnTo>
                      <a:pt x="29822" y="34890"/>
                    </a:lnTo>
                    <a:lnTo>
                      <a:pt x="29347" y="35470"/>
                    </a:lnTo>
                    <a:lnTo>
                      <a:pt x="28978" y="35682"/>
                    </a:lnTo>
                    <a:lnTo>
                      <a:pt x="28608" y="35893"/>
                    </a:lnTo>
                    <a:lnTo>
                      <a:pt x="28450" y="35945"/>
                    </a:lnTo>
                    <a:lnTo>
                      <a:pt x="28292" y="35893"/>
                    </a:lnTo>
                    <a:lnTo>
                      <a:pt x="28081" y="35734"/>
                    </a:lnTo>
                    <a:lnTo>
                      <a:pt x="27922" y="35523"/>
                    </a:lnTo>
                    <a:lnTo>
                      <a:pt x="27553" y="35576"/>
                    </a:lnTo>
                    <a:lnTo>
                      <a:pt x="27183" y="35682"/>
                    </a:lnTo>
                    <a:lnTo>
                      <a:pt x="26919" y="35787"/>
                    </a:lnTo>
                    <a:lnTo>
                      <a:pt x="26655" y="35998"/>
                    </a:lnTo>
                    <a:lnTo>
                      <a:pt x="26392" y="36209"/>
                    </a:lnTo>
                    <a:lnTo>
                      <a:pt x="26180" y="36473"/>
                    </a:lnTo>
                    <a:lnTo>
                      <a:pt x="25811" y="37054"/>
                    </a:lnTo>
                    <a:lnTo>
                      <a:pt x="25230" y="37476"/>
                    </a:lnTo>
                    <a:lnTo>
                      <a:pt x="24703" y="37898"/>
                    </a:lnTo>
                    <a:lnTo>
                      <a:pt x="24227" y="38426"/>
                    </a:lnTo>
                    <a:lnTo>
                      <a:pt x="23805" y="39007"/>
                    </a:lnTo>
                    <a:lnTo>
                      <a:pt x="23489" y="39218"/>
                    </a:lnTo>
                    <a:lnTo>
                      <a:pt x="23172" y="39482"/>
                    </a:lnTo>
                    <a:lnTo>
                      <a:pt x="22961" y="39799"/>
                    </a:lnTo>
                    <a:lnTo>
                      <a:pt x="22750" y="40168"/>
                    </a:lnTo>
                    <a:lnTo>
                      <a:pt x="22222" y="41118"/>
                    </a:lnTo>
                    <a:lnTo>
                      <a:pt x="22169" y="41118"/>
                    </a:lnTo>
                    <a:lnTo>
                      <a:pt x="21747" y="41329"/>
                    </a:lnTo>
                    <a:lnTo>
                      <a:pt x="21377" y="41593"/>
                    </a:lnTo>
                    <a:lnTo>
                      <a:pt x="21008" y="41857"/>
                    </a:lnTo>
                    <a:lnTo>
                      <a:pt x="20744" y="42227"/>
                    </a:lnTo>
                    <a:lnTo>
                      <a:pt x="20585" y="42385"/>
                    </a:lnTo>
                    <a:lnTo>
                      <a:pt x="20585" y="42596"/>
                    </a:lnTo>
                    <a:lnTo>
                      <a:pt x="20374" y="42702"/>
                    </a:lnTo>
                    <a:lnTo>
                      <a:pt x="20216" y="42807"/>
                    </a:lnTo>
                    <a:lnTo>
                      <a:pt x="19583" y="43230"/>
                    </a:lnTo>
                    <a:lnTo>
                      <a:pt x="19424" y="43388"/>
                    </a:lnTo>
                    <a:lnTo>
                      <a:pt x="19319" y="43494"/>
                    </a:lnTo>
                    <a:lnTo>
                      <a:pt x="19266" y="43652"/>
                    </a:lnTo>
                    <a:lnTo>
                      <a:pt x="19371" y="43863"/>
                    </a:lnTo>
                    <a:lnTo>
                      <a:pt x="19477" y="44021"/>
                    </a:lnTo>
                    <a:lnTo>
                      <a:pt x="19688" y="44285"/>
                    </a:lnTo>
                    <a:lnTo>
                      <a:pt x="19424" y="44496"/>
                    </a:lnTo>
                    <a:lnTo>
                      <a:pt x="19160" y="44655"/>
                    </a:lnTo>
                    <a:lnTo>
                      <a:pt x="18527" y="44866"/>
                    </a:lnTo>
                    <a:lnTo>
                      <a:pt x="18263" y="45024"/>
                    </a:lnTo>
                    <a:lnTo>
                      <a:pt x="17946" y="45183"/>
                    </a:lnTo>
                    <a:lnTo>
                      <a:pt x="17735" y="45394"/>
                    </a:lnTo>
                    <a:lnTo>
                      <a:pt x="17577" y="45710"/>
                    </a:lnTo>
                    <a:lnTo>
                      <a:pt x="17207" y="46344"/>
                    </a:lnTo>
                    <a:lnTo>
                      <a:pt x="16785" y="46977"/>
                    </a:lnTo>
                    <a:lnTo>
                      <a:pt x="15888" y="48138"/>
                    </a:lnTo>
                    <a:lnTo>
                      <a:pt x="14727" y="49616"/>
                    </a:lnTo>
                    <a:lnTo>
                      <a:pt x="14199" y="50355"/>
                    </a:lnTo>
                    <a:lnTo>
                      <a:pt x="13671" y="51147"/>
                    </a:lnTo>
                    <a:lnTo>
                      <a:pt x="13143" y="51939"/>
                    </a:lnTo>
                    <a:lnTo>
                      <a:pt x="12721" y="52783"/>
                    </a:lnTo>
                    <a:lnTo>
                      <a:pt x="12298" y="53575"/>
                    </a:lnTo>
                    <a:lnTo>
                      <a:pt x="11929" y="54472"/>
                    </a:lnTo>
                    <a:lnTo>
                      <a:pt x="11771" y="54578"/>
                    </a:lnTo>
                    <a:lnTo>
                      <a:pt x="11665" y="54684"/>
                    </a:lnTo>
                    <a:lnTo>
                      <a:pt x="11507" y="54947"/>
                    </a:lnTo>
                    <a:lnTo>
                      <a:pt x="11454" y="55264"/>
                    </a:lnTo>
                    <a:lnTo>
                      <a:pt x="11401" y="55581"/>
                    </a:lnTo>
                    <a:lnTo>
                      <a:pt x="11243" y="55634"/>
                    </a:lnTo>
                    <a:lnTo>
                      <a:pt x="11084" y="55739"/>
                    </a:lnTo>
                    <a:lnTo>
                      <a:pt x="10979" y="55845"/>
                    </a:lnTo>
                    <a:lnTo>
                      <a:pt x="10926" y="55950"/>
                    </a:lnTo>
                    <a:lnTo>
                      <a:pt x="10873" y="56267"/>
                    </a:lnTo>
                    <a:lnTo>
                      <a:pt x="10821" y="56584"/>
                    </a:lnTo>
                    <a:lnTo>
                      <a:pt x="10715" y="56900"/>
                    </a:lnTo>
                    <a:lnTo>
                      <a:pt x="10557" y="57217"/>
                    </a:lnTo>
                    <a:lnTo>
                      <a:pt x="10240" y="57798"/>
                    </a:lnTo>
                    <a:lnTo>
                      <a:pt x="10082" y="58115"/>
                    </a:lnTo>
                    <a:lnTo>
                      <a:pt x="9976" y="58431"/>
                    </a:lnTo>
                    <a:lnTo>
                      <a:pt x="9923" y="58801"/>
                    </a:lnTo>
                    <a:lnTo>
                      <a:pt x="9923" y="59170"/>
                    </a:lnTo>
                    <a:lnTo>
                      <a:pt x="9923" y="59381"/>
                    </a:lnTo>
                    <a:lnTo>
                      <a:pt x="9870" y="59645"/>
                    </a:lnTo>
                    <a:lnTo>
                      <a:pt x="9554" y="59698"/>
                    </a:lnTo>
                    <a:lnTo>
                      <a:pt x="9343" y="59804"/>
                    </a:lnTo>
                    <a:lnTo>
                      <a:pt x="9131" y="59962"/>
                    </a:lnTo>
                    <a:lnTo>
                      <a:pt x="9026" y="60173"/>
                    </a:lnTo>
                    <a:lnTo>
                      <a:pt x="8920" y="60384"/>
                    </a:lnTo>
                    <a:lnTo>
                      <a:pt x="8868" y="60648"/>
                    </a:lnTo>
                    <a:lnTo>
                      <a:pt x="8709" y="61123"/>
                    </a:lnTo>
                    <a:lnTo>
                      <a:pt x="8287" y="61862"/>
                    </a:lnTo>
                    <a:lnTo>
                      <a:pt x="7865" y="62601"/>
                    </a:lnTo>
                    <a:lnTo>
                      <a:pt x="7548" y="63393"/>
                    </a:lnTo>
                    <a:lnTo>
                      <a:pt x="7231" y="64132"/>
                    </a:lnTo>
                    <a:lnTo>
                      <a:pt x="6967" y="64924"/>
                    </a:lnTo>
                    <a:lnTo>
                      <a:pt x="6756" y="65768"/>
                    </a:lnTo>
                    <a:lnTo>
                      <a:pt x="6387" y="67404"/>
                    </a:lnTo>
                    <a:lnTo>
                      <a:pt x="6334" y="69516"/>
                    </a:lnTo>
                    <a:lnTo>
                      <a:pt x="6281" y="69516"/>
                    </a:lnTo>
                    <a:lnTo>
                      <a:pt x="5753" y="69780"/>
                    </a:lnTo>
                    <a:lnTo>
                      <a:pt x="5278" y="70096"/>
                    </a:lnTo>
                    <a:lnTo>
                      <a:pt x="4856" y="70466"/>
                    </a:lnTo>
                    <a:lnTo>
                      <a:pt x="4487" y="70888"/>
                    </a:lnTo>
                    <a:lnTo>
                      <a:pt x="4223" y="71363"/>
                    </a:lnTo>
                    <a:lnTo>
                      <a:pt x="4064" y="71891"/>
                    </a:lnTo>
                    <a:lnTo>
                      <a:pt x="3959" y="72419"/>
                    </a:lnTo>
                    <a:lnTo>
                      <a:pt x="3959" y="73052"/>
                    </a:lnTo>
                    <a:lnTo>
                      <a:pt x="4012" y="73474"/>
                    </a:lnTo>
                    <a:lnTo>
                      <a:pt x="3959" y="73897"/>
                    </a:lnTo>
                    <a:lnTo>
                      <a:pt x="3853" y="74319"/>
                    </a:lnTo>
                    <a:lnTo>
                      <a:pt x="3748" y="74688"/>
                    </a:lnTo>
                    <a:lnTo>
                      <a:pt x="3589" y="74847"/>
                    </a:lnTo>
                    <a:lnTo>
                      <a:pt x="3431" y="75005"/>
                    </a:lnTo>
                    <a:lnTo>
                      <a:pt x="3273" y="75322"/>
                    </a:lnTo>
                    <a:lnTo>
                      <a:pt x="3167" y="75691"/>
                    </a:lnTo>
                    <a:lnTo>
                      <a:pt x="3114" y="76061"/>
                    </a:lnTo>
                    <a:lnTo>
                      <a:pt x="3061" y="76800"/>
                    </a:lnTo>
                    <a:lnTo>
                      <a:pt x="3009" y="77169"/>
                    </a:lnTo>
                    <a:lnTo>
                      <a:pt x="2850" y="77486"/>
                    </a:lnTo>
                    <a:lnTo>
                      <a:pt x="2534" y="78014"/>
                    </a:lnTo>
                    <a:lnTo>
                      <a:pt x="2428" y="78278"/>
                    </a:lnTo>
                    <a:lnTo>
                      <a:pt x="2322" y="78542"/>
                    </a:lnTo>
                    <a:lnTo>
                      <a:pt x="2322" y="78858"/>
                    </a:lnTo>
                    <a:lnTo>
                      <a:pt x="2322" y="79175"/>
                    </a:lnTo>
                    <a:lnTo>
                      <a:pt x="2481" y="79492"/>
                    </a:lnTo>
                    <a:lnTo>
                      <a:pt x="2639" y="79914"/>
                    </a:lnTo>
                    <a:lnTo>
                      <a:pt x="2692" y="80020"/>
                    </a:lnTo>
                    <a:lnTo>
                      <a:pt x="2745" y="80178"/>
                    </a:lnTo>
                    <a:lnTo>
                      <a:pt x="2745" y="80547"/>
                    </a:lnTo>
                    <a:lnTo>
                      <a:pt x="2586" y="80970"/>
                    </a:lnTo>
                    <a:lnTo>
                      <a:pt x="2428" y="81445"/>
                    </a:lnTo>
                    <a:lnTo>
                      <a:pt x="2006" y="82395"/>
                    </a:lnTo>
                    <a:lnTo>
                      <a:pt x="1583" y="83345"/>
                    </a:lnTo>
                    <a:lnTo>
                      <a:pt x="1214" y="83398"/>
                    </a:lnTo>
                    <a:lnTo>
                      <a:pt x="1003" y="83609"/>
                    </a:lnTo>
                    <a:lnTo>
                      <a:pt x="845" y="83820"/>
                    </a:lnTo>
                    <a:lnTo>
                      <a:pt x="686" y="84242"/>
                    </a:lnTo>
                    <a:lnTo>
                      <a:pt x="581" y="84717"/>
                    </a:lnTo>
                    <a:lnTo>
                      <a:pt x="581" y="85140"/>
                    </a:lnTo>
                    <a:lnTo>
                      <a:pt x="633" y="86090"/>
                    </a:lnTo>
                    <a:lnTo>
                      <a:pt x="686" y="86565"/>
                    </a:lnTo>
                    <a:lnTo>
                      <a:pt x="686" y="87040"/>
                    </a:lnTo>
                    <a:lnTo>
                      <a:pt x="369" y="87409"/>
                    </a:lnTo>
                    <a:lnTo>
                      <a:pt x="158" y="87832"/>
                    </a:lnTo>
                    <a:lnTo>
                      <a:pt x="53" y="88307"/>
                    </a:lnTo>
                    <a:lnTo>
                      <a:pt x="0" y="88729"/>
                    </a:lnTo>
                    <a:lnTo>
                      <a:pt x="53" y="89204"/>
                    </a:lnTo>
                    <a:lnTo>
                      <a:pt x="106" y="89626"/>
                    </a:lnTo>
                    <a:lnTo>
                      <a:pt x="211" y="90523"/>
                    </a:lnTo>
                    <a:lnTo>
                      <a:pt x="317" y="91157"/>
                    </a:lnTo>
                    <a:lnTo>
                      <a:pt x="475" y="91843"/>
                    </a:lnTo>
                    <a:lnTo>
                      <a:pt x="581" y="92529"/>
                    </a:lnTo>
                    <a:lnTo>
                      <a:pt x="633" y="93163"/>
                    </a:lnTo>
                    <a:lnTo>
                      <a:pt x="581" y="93321"/>
                    </a:lnTo>
                    <a:lnTo>
                      <a:pt x="475" y="93374"/>
                    </a:lnTo>
                    <a:lnTo>
                      <a:pt x="369" y="93427"/>
                    </a:lnTo>
                    <a:lnTo>
                      <a:pt x="264" y="93374"/>
                    </a:lnTo>
                    <a:lnTo>
                      <a:pt x="158" y="97491"/>
                    </a:lnTo>
                    <a:lnTo>
                      <a:pt x="106" y="101555"/>
                    </a:lnTo>
                    <a:lnTo>
                      <a:pt x="53" y="102189"/>
                    </a:lnTo>
                    <a:lnTo>
                      <a:pt x="53" y="102822"/>
                    </a:lnTo>
                    <a:lnTo>
                      <a:pt x="106" y="103139"/>
                    </a:lnTo>
                    <a:lnTo>
                      <a:pt x="211" y="103403"/>
                    </a:lnTo>
                    <a:lnTo>
                      <a:pt x="369" y="103719"/>
                    </a:lnTo>
                    <a:lnTo>
                      <a:pt x="633" y="103983"/>
                    </a:lnTo>
                    <a:lnTo>
                      <a:pt x="2164" y="103983"/>
                    </a:lnTo>
                    <a:lnTo>
                      <a:pt x="2164" y="104986"/>
                    </a:lnTo>
                    <a:lnTo>
                      <a:pt x="1636" y="105514"/>
                    </a:lnTo>
                    <a:lnTo>
                      <a:pt x="1425" y="105778"/>
                    </a:lnTo>
                    <a:lnTo>
                      <a:pt x="1161" y="106042"/>
                    </a:lnTo>
                    <a:lnTo>
                      <a:pt x="1161" y="106359"/>
                    </a:lnTo>
                    <a:lnTo>
                      <a:pt x="1214" y="106675"/>
                    </a:lnTo>
                    <a:lnTo>
                      <a:pt x="1372" y="106939"/>
                    </a:lnTo>
                    <a:lnTo>
                      <a:pt x="1636" y="107150"/>
                    </a:lnTo>
                    <a:lnTo>
                      <a:pt x="1583" y="108523"/>
                    </a:lnTo>
                    <a:lnTo>
                      <a:pt x="1372" y="108734"/>
                    </a:lnTo>
                    <a:lnTo>
                      <a:pt x="1267" y="108945"/>
                    </a:lnTo>
                    <a:lnTo>
                      <a:pt x="1161" y="109156"/>
                    </a:lnTo>
                    <a:lnTo>
                      <a:pt x="1161" y="109367"/>
                    </a:lnTo>
                    <a:lnTo>
                      <a:pt x="1161" y="109578"/>
                    </a:lnTo>
                    <a:lnTo>
                      <a:pt x="1267" y="109789"/>
                    </a:lnTo>
                    <a:lnTo>
                      <a:pt x="1425" y="109948"/>
                    </a:lnTo>
                    <a:lnTo>
                      <a:pt x="1583" y="110159"/>
                    </a:lnTo>
                    <a:lnTo>
                      <a:pt x="2059" y="111795"/>
                    </a:lnTo>
                    <a:lnTo>
                      <a:pt x="2534" y="113379"/>
                    </a:lnTo>
                    <a:lnTo>
                      <a:pt x="2639" y="113748"/>
                    </a:lnTo>
                    <a:lnTo>
                      <a:pt x="2798" y="114065"/>
                    </a:lnTo>
                    <a:lnTo>
                      <a:pt x="3167" y="114804"/>
                    </a:lnTo>
                    <a:lnTo>
                      <a:pt x="3325" y="115173"/>
                    </a:lnTo>
                    <a:lnTo>
                      <a:pt x="3431" y="115543"/>
                    </a:lnTo>
                    <a:lnTo>
                      <a:pt x="3378" y="115912"/>
                    </a:lnTo>
                    <a:lnTo>
                      <a:pt x="3325" y="116123"/>
                    </a:lnTo>
                    <a:lnTo>
                      <a:pt x="3220" y="116335"/>
                    </a:lnTo>
                    <a:lnTo>
                      <a:pt x="3695" y="118446"/>
                    </a:lnTo>
                    <a:lnTo>
                      <a:pt x="4275" y="122035"/>
                    </a:lnTo>
                    <a:lnTo>
                      <a:pt x="4539" y="122880"/>
                    </a:lnTo>
                    <a:lnTo>
                      <a:pt x="4381" y="123196"/>
                    </a:lnTo>
                    <a:lnTo>
                      <a:pt x="4328" y="123460"/>
                    </a:lnTo>
                    <a:lnTo>
                      <a:pt x="4328" y="123671"/>
                    </a:lnTo>
                    <a:lnTo>
                      <a:pt x="4434" y="123883"/>
                    </a:lnTo>
                    <a:lnTo>
                      <a:pt x="4592" y="124094"/>
                    </a:lnTo>
                    <a:lnTo>
                      <a:pt x="4750" y="124252"/>
                    </a:lnTo>
                    <a:lnTo>
                      <a:pt x="5226" y="124569"/>
                    </a:lnTo>
                    <a:lnTo>
                      <a:pt x="4909" y="124885"/>
                    </a:lnTo>
                    <a:lnTo>
                      <a:pt x="4803" y="125044"/>
                    </a:lnTo>
                    <a:lnTo>
                      <a:pt x="4750" y="125149"/>
                    </a:lnTo>
                    <a:lnTo>
                      <a:pt x="4962" y="125466"/>
                    </a:lnTo>
                    <a:lnTo>
                      <a:pt x="5067" y="125836"/>
                    </a:lnTo>
                    <a:lnTo>
                      <a:pt x="5173" y="126152"/>
                    </a:lnTo>
                    <a:lnTo>
                      <a:pt x="5226" y="126522"/>
                    </a:lnTo>
                    <a:lnTo>
                      <a:pt x="5226" y="127208"/>
                    </a:lnTo>
                    <a:lnTo>
                      <a:pt x="5173" y="127947"/>
                    </a:lnTo>
                    <a:lnTo>
                      <a:pt x="5120" y="128633"/>
                    </a:lnTo>
                    <a:lnTo>
                      <a:pt x="5067" y="129372"/>
                    </a:lnTo>
                    <a:lnTo>
                      <a:pt x="5120" y="130058"/>
                    </a:lnTo>
                    <a:lnTo>
                      <a:pt x="5173" y="130375"/>
                    </a:lnTo>
                    <a:lnTo>
                      <a:pt x="5278" y="130744"/>
                    </a:lnTo>
                    <a:lnTo>
                      <a:pt x="5067" y="131114"/>
                    </a:lnTo>
                    <a:lnTo>
                      <a:pt x="5014" y="131325"/>
                    </a:lnTo>
                    <a:lnTo>
                      <a:pt x="5014" y="131483"/>
                    </a:lnTo>
                    <a:lnTo>
                      <a:pt x="5014" y="131695"/>
                    </a:lnTo>
                    <a:lnTo>
                      <a:pt x="5067" y="131906"/>
                    </a:lnTo>
                    <a:lnTo>
                      <a:pt x="5173" y="132117"/>
                    </a:lnTo>
                    <a:lnTo>
                      <a:pt x="5278" y="132275"/>
                    </a:lnTo>
                    <a:lnTo>
                      <a:pt x="5014" y="132433"/>
                    </a:lnTo>
                    <a:lnTo>
                      <a:pt x="5014" y="132486"/>
                    </a:lnTo>
                    <a:lnTo>
                      <a:pt x="4962" y="132539"/>
                    </a:lnTo>
                    <a:lnTo>
                      <a:pt x="5067" y="132697"/>
                    </a:lnTo>
                    <a:lnTo>
                      <a:pt x="5226" y="132856"/>
                    </a:lnTo>
                    <a:lnTo>
                      <a:pt x="5226" y="133806"/>
                    </a:lnTo>
                    <a:lnTo>
                      <a:pt x="5014" y="134228"/>
                    </a:lnTo>
                    <a:lnTo>
                      <a:pt x="4962" y="134650"/>
                    </a:lnTo>
                    <a:lnTo>
                      <a:pt x="5014" y="135073"/>
                    </a:lnTo>
                    <a:lnTo>
                      <a:pt x="5067" y="135442"/>
                    </a:lnTo>
                    <a:lnTo>
                      <a:pt x="5226" y="135812"/>
                    </a:lnTo>
                    <a:lnTo>
                      <a:pt x="5384" y="136181"/>
                    </a:lnTo>
                    <a:lnTo>
                      <a:pt x="5753" y="136920"/>
                    </a:lnTo>
                    <a:lnTo>
                      <a:pt x="5595" y="137501"/>
                    </a:lnTo>
                    <a:lnTo>
                      <a:pt x="5489" y="138292"/>
                    </a:lnTo>
                    <a:lnTo>
                      <a:pt x="5384" y="139190"/>
                    </a:lnTo>
                    <a:lnTo>
                      <a:pt x="5384" y="140193"/>
                    </a:lnTo>
                    <a:lnTo>
                      <a:pt x="5384" y="141143"/>
                    </a:lnTo>
                    <a:lnTo>
                      <a:pt x="5437" y="142093"/>
                    </a:lnTo>
                    <a:lnTo>
                      <a:pt x="5542" y="142937"/>
                    </a:lnTo>
                    <a:lnTo>
                      <a:pt x="5701" y="143624"/>
                    </a:lnTo>
                    <a:lnTo>
                      <a:pt x="5753" y="144099"/>
                    </a:lnTo>
                    <a:lnTo>
                      <a:pt x="5753" y="144574"/>
                    </a:lnTo>
                    <a:lnTo>
                      <a:pt x="5753" y="145471"/>
                    </a:lnTo>
                    <a:lnTo>
                      <a:pt x="5806" y="145893"/>
                    </a:lnTo>
                    <a:lnTo>
                      <a:pt x="5912" y="146368"/>
                    </a:lnTo>
                    <a:lnTo>
                      <a:pt x="6070" y="146791"/>
                    </a:lnTo>
                    <a:lnTo>
                      <a:pt x="6281" y="147213"/>
                    </a:lnTo>
                    <a:lnTo>
                      <a:pt x="6281" y="147635"/>
                    </a:lnTo>
                    <a:lnTo>
                      <a:pt x="6281" y="148057"/>
                    </a:lnTo>
                    <a:lnTo>
                      <a:pt x="6334" y="148269"/>
                    </a:lnTo>
                    <a:lnTo>
                      <a:pt x="6440" y="148427"/>
                    </a:lnTo>
                    <a:lnTo>
                      <a:pt x="6598" y="148638"/>
                    </a:lnTo>
                    <a:lnTo>
                      <a:pt x="6809" y="148744"/>
                    </a:lnTo>
                    <a:lnTo>
                      <a:pt x="6756" y="148744"/>
                    </a:lnTo>
                    <a:lnTo>
                      <a:pt x="6809" y="150327"/>
                    </a:lnTo>
                    <a:lnTo>
                      <a:pt x="6809" y="150644"/>
                    </a:lnTo>
                    <a:lnTo>
                      <a:pt x="6862" y="150855"/>
                    </a:lnTo>
                    <a:lnTo>
                      <a:pt x="6967" y="151013"/>
                    </a:lnTo>
                    <a:lnTo>
                      <a:pt x="7073" y="151066"/>
                    </a:lnTo>
                    <a:lnTo>
                      <a:pt x="7231" y="151066"/>
                    </a:lnTo>
                    <a:lnTo>
                      <a:pt x="7442" y="151013"/>
                    </a:lnTo>
                    <a:lnTo>
                      <a:pt x="7812" y="150802"/>
                    </a:lnTo>
                    <a:lnTo>
                      <a:pt x="8076" y="150802"/>
                    </a:lnTo>
                    <a:lnTo>
                      <a:pt x="8287" y="150749"/>
                    </a:lnTo>
                    <a:lnTo>
                      <a:pt x="8445" y="150697"/>
                    </a:lnTo>
                    <a:lnTo>
                      <a:pt x="8604" y="150591"/>
                    </a:lnTo>
                    <a:lnTo>
                      <a:pt x="8709" y="150433"/>
                    </a:lnTo>
                    <a:lnTo>
                      <a:pt x="8815" y="150274"/>
                    </a:lnTo>
                    <a:lnTo>
                      <a:pt x="8920" y="149852"/>
                    </a:lnTo>
                    <a:lnTo>
                      <a:pt x="8815" y="149746"/>
                    </a:lnTo>
                    <a:lnTo>
                      <a:pt x="8868" y="149694"/>
                    </a:lnTo>
                    <a:lnTo>
                      <a:pt x="8920" y="149852"/>
                    </a:lnTo>
                    <a:lnTo>
                      <a:pt x="9079" y="150010"/>
                    </a:lnTo>
                    <a:lnTo>
                      <a:pt x="9237" y="150169"/>
                    </a:lnTo>
                    <a:lnTo>
                      <a:pt x="9290" y="150380"/>
                    </a:lnTo>
                    <a:lnTo>
                      <a:pt x="9343" y="150538"/>
                    </a:lnTo>
                    <a:lnTo>
                      <a:pt x="9343" y="150960"/>
                    </a:lnTo>
                    <a:lnTo>
                      <a:pt x="9395" y="151383"/>
                    </a:lnTo>
                    <a:lnTo>
                      <a:pt x="8868" y="151383"/>
                    </a:lnTo>
                    <a:lnTo>
                      <a:pt x="8604" y="151594"/>
                    </a:lnTo>
                    <a:lnTo>
                      <a:pt x="8393" y="151858"/>
                    </a:lnTo>
                    <a:lnTo>
                      <a:pt x="8340" y="152333"/>
                    </a:lnTo>
                    <a:lnTo>
                      <a:pt x="8287" y="152808"/>
                    </a:lnTo>
                    <a:lnTo>
                      <a:pt x="8076" y="153072"/>
                    </a:lnTo>
                    <a:lnTo>
                      <a:pt x="7917" y="153336"/>
                    </a:lnTo>
                    <a:lnTo>
                      <a:pt x="7865" y="153652"/>
                    </a:lnTo>
                    <a:lnTo>
                      <a:pt x="7917" y="153969"/>
                    </a:lnTo>
                    <a:lnTo>
                      <a:pt x="8393" y="157981"/>
                    </a:lnTo>
                    <a:lnTo>
                      <a:pt x="8393" y="158245"/>
                    </a:lnTo>
                    <a:lnTo>
                      <a:pt x="8445" y="158456"/>
                    </a:lnTo>
                    <a:lnTo>
                      <a:pt x="8498" y="158614"/>
                    </a:lnTo>
                    <a:lnTo>
                      <a:pt x="8604" y="158772"/>
                    </a:lnTo>
                    <a:lnTo>
                      <a:pt x="8762" y="158878"/>
                    </a:lnTo>
                    <a:lnTo>
                      <a:pt x="8920" y="158984"/>
                    </a:lnTo>
                    <a:lnTo>
                      <a:pt x="9131" y="159036"/>
                    </a:lnTo>
                    <a:lnTo>
                      <a:pt x="9343" y="159036"/>
                    </a:lnTo>
                    <a:lnTo>
                      <a:pt x="9659" y="159089"/>
                    </a:lnTo>
                    <a:lnTo>
                      <a:pt x="9923" y="159195"/>
                    </a:lnTo>
                    <a:lnTo>
                      <a:pt x="10187" y="159353"/>
                    </a:lnTo>
                    <a:lnTo>
                      <a:pt x="10398" y="159564"/>
                    </a:lnTo>
                    <a:lnTo>
                      <a:pt x="9870" y="160092"/>
                    </a:lnTo>
                    <a:lnTo>
                      <a:pt x="9501" y="160303"/>
                    </a:lnTo>
                    <a:lnTo>
                      <a:pt x="9343" y="160461"/>
                    </a:lnTo>
                    <a:lnTo>
                      <a:pt x="9237" y="160567"/>
                    </a:lnTo>
                    <a:lnTo>
                      <a:pt x="9184" y="160725"/>
                    </a:lnTo>
                    <a:lnTo>
                      <a:pt x="9131" y="160937"/>
                    </a:lnTo>
                    <a:lnTo>
                      <a:pt x="9184" y="161148"/>
                    </a:lnTo>
                    <a:lnTo>
                      <a:pt x="9290" y="161412"/>
                    </a:lnTo>
                    <a:lnTo>
                      <a:pt x="9607" y="161939"/>
                    </a:lnTo>
                    <a:lnTo>
                      <a:pt x="9923" y="162414"/>
                    </a:lnTo>
                    <a:lnTo>
                      <a:pt x="10398" y="162837"/>
                    </a:lnTo>
                    <a:lnTo>
                      <a:pt x="10609" y="163048"/>
                    </a:lnTo>
                    <a:lnTo>
                      <a:pt x="10926" y="163206"/>
                    </a:lnTo>
                    <a:lnTo>
                      <a:pt x="10768" y="163576"/>
                    </a:lnTo>
                    <a:lnTo>
                      <a:pt x="10715" y="163892"/>
                    </a:lnTo>
                    <a:lnTo>
                      <a:pt x="10768" y="164209"/>
                    </a:lnTo>
                    <a:lnTo>
                      <a:pt x="10873" y="164473"/>
                    </a:lnTo>
                    <a:lnTo>
                      <a:pt x="11032" y="164737"/>
                    </a:lnTo>
                    <a:lnTo>
                      <a:pt x="11243" y="164948"/>
                    </a:lnTo>
                    <a:lnTo>
                      <a:pt x="11560" y="165106"/>
                    </a:lnTo>
                    <a:lnTo>
                      <a:pt x="11982" y="165212"/>
                    </a:lnTo>
                    <a:lnTo>
                      <a:pt x="11771" y="165529"/>
                    </a:lnTo>
                    <a:lnTo>
                      <a:pt x="11612" y="165845"/>
                    </a:lnTo>
                    <a:lnTo>
                      <a:pt x="11612" y="166162"/>
                    </a:lnTo>
                    <a:lnTo>
                      <a:pt x="11665" y="166479"/>
                    </a:lnTo>
                    <a:lnTo>
                      <a:pt x="11823" y="167165"/>
                    </a:lnTo>
                    <a:lnTo>
                      <a:pt x="11876" y="167482"/>
                    </a:lnTo>
                    <a:lnTo>
                      <a:pt x="11929" y="167798"/>
                    </a:lnTo>
                    <a:lnTo>
                      <a:pt x="11982" y="168115"/>
                    </a:lnTo>
                    <a:lnTo>
                      <a:pt x="12087" y="168432"/>
                    </a:lnTo>
                    <a:lnTo>
                      <a:pt x="12193" y="168537"/>
                    </a:lnTo>
                    <a:lnTo>
                      <a:pt x="12298" y="168643"/>
                    </a:lnTo>
                    <a:lnTo>
                      <a:pt x="12404" y="168748"/>
                    </a:lnTo>
                    <a:lnTo>
                      <a:pt x="12615" y="168801"/>
                    </a:lnTo>
                    <a:lnTo>
                      <a:pt x="12985" y="168907"/>
                    </a:lnTo>
                    <a:lnTo>
                      <a:pt x="13143" y="169012"/>
                    </a:lnTo>
                    <a:lnTo>
                      <a:pt x="13249" y="169171"/>
                    </a:lnTo>
                    <a:lnTo>
                      <a:pt x="13407" y="169487"/>
                    </a:lnTo>
                    <a:lnTo>
                      <a:pt x="13512" y="169857"/>
                    </a:lnTo>
                    <a:lnTo>
                      <a:pt x="13037" y="170174"/>
                    </a:lnTo>
                    <a:lnTo>
                      <a:pt x="12826" y="170279"/>
                    </a:lnTo>
                    <a:lnTo>
                      <a:pt x="12668" y="170438"/>
                    </a:lnTo>
                    <a:lnTo>
                      <a:pt x="12562" y="170649"/>
                    </a:lnTo>
                    <a:lnTo>
                      <a:pt x="12562" y="170860"/>
                    </a:lnTo>
                    <a:lnTo>
                      <a:pt x="12721" y="171124"/>
                    </a:lnTo>
                    <a:lnTo>
                      <a:pt x="13037" y="171440"/>
                    </a:lnTo>
                    <a:lnTo>
                      <a:pt x="13618" y="171599"/>
                    </a:lnTo>
                    <a:lnTo>
                      <a:pt x="13935" y="171757"/>
                    </a:lnTo>
                    <a:lnTo>
                      <a:pt x="14146" y="171915"/>
                    </a:lnTo>
                    <a:lnTo>
                      <a:pt x="14674" y="172391"/>
                    </a:lnTo>
                    <a:lnTo>
                      <a:pt x="15096" y="172707"/>
                    </a:lnTo>
                    <a:lnTo>
                      <a:pt x="15413" y="172971"/>
                    </a:lnTo>
                    <a:lnTo>
                      <a:pt x="15729" y="173077"/>
                    </a:lnTo>
                    <a:lnTo>
                      <a:pt x="16099" y="173077"/>
                    </a:lnTo>
                    <a:lnTo>
                      <a:pt x="16468" y="172918"/>
                    </a:lnTo>
                    <a:lnTo>
                      <a:pt x="16943" y="172707"/>
                    </a:lnTo>
                    <a:lnTo>
                      <a:pt x="17577" y="172391"/>
                    </a:lnTo>
                    <a:lnTo>
                      <a:pt x="18685" y="172443"/>
                    </a:lnTo>
                    <a:lnTo>
                      <a:pt x="19846" y="172496"/>
                    </a:lnTo>
                    <a:lnTo>
                      <a:pt x="20058" y="172549"/>
                    </a:lnTo>
                    <a:lnTo>
                      <a:pt x="20269" y="172602"/>
                    </a:lnTo>
                    <a:lnTo>
                      <a:pt x="20427" y="172760"/>
                    </a:lnTo>
                    <a:lnTo>
                      <a:pt x="20533" y="172866"/>
                    </a:lnTo>
                    <a:lnTo>
                      <a:pt x="20638" y="173024"/>
                    </a:lnTo>
                    <a:lnTo>
                      <a:pt x="20638" y="173235"/>
                    </a:lnTo>
                    <a:lnTo>
                      <a:pt x="20638" y="173393"/>
                    </a:lnTo>
                    <a:lnTo>
                      <a:pt x="20533" y="173552"/>
                    </a:lnTo>
                    <a:lnTo>
                      <a:pt x="20322" y="173816"/>
                    </a:lnTo>
                    <a:lnTo>
                      <a:pt x="20216" y="174027"/>
                    </a:lnTo>
                    <a:lnTo>
                      <a:pt x="20110" y="174238"/>
                    </a:lnTo>
                    <a:lnTo>
                      <a:pt x="20058" y="174396"/>
                    </a:lnTo>
                    <a:lnTo>
                      <a:pt x="20058" y="174607"/>
                    </a:lnTo>
                    <a:lnTo>
                      <a:pt x="20110" y="174766"/>
                    </a:lnTo>
                    <a:lnTo>
                      <a:pt x="20216" y="175082"/>
                    </a:lnTo>
                    <a:lnTo>
                      <a:pt x="20427" y="175346"/>
                    </a:lnTo>
                    <a:lnTo>
                      <a:pt x="20744" y="175610"/>
                    </a:lnTo>
                    <a:lnTo>
                      <a:pt x="21324" y="176138"/>
                    </a:lnTo>
                    <a:lnTo>
                      <a:pt x="21641" y="176455"/>
                    </a:lnTo>
                    <a:lnTo>
                      <a:pt x="21905" y="176772"/>
                    </a:lnTo>
                    <a:lnTo>
                      <a:pt x="22063" y="176930"/>
                    </a:lnTo>
                    <a:lnTo>
                      <a:pt x="22169" y="177141"/>
                    </a:lnTo>
                    <a:lnTo>
                      <a:pt x="22222" y="177352"/>
                    </a:lnTo>
                    <a:lnTo>
                      <a:pt x="22222" y="177563"/>
                    </a:lnTo>
                    <a:lnTo>
                      <a:pt x="22063" y="177774"/>
                    </a:lnTo>
                    <a:lnTo>
                      <a:pt x="21905" y="177986"/>
                    </a:lnTo>
                    <a:lnTo>
                      <a:pt x="21799" y="178144"/>
                    </a:lnTo>
                    <a:lnTo>
                      <a:pt x="21747" y="178355"/>
                    </a:lnTo>
                    <a:lnTo>
                      <a:pt x="21747" y="178513"/>
                    </a:lnTo>
                    <a:lnTo>
                      <a:pt x="21799" y="178672"/>
                    </a:lnTo>
                    <a:lnTo>
                      <a:pt x="21905" y="178988"/>
                    </a:lnTo>
                    <a:lnTo>
                      <a:pt x="22169" y="179252"/>
                    </a:lnTo>
                    <a:lnTo>
                      <a:pt x="22380" y="179569"/>
                    </a:lnTo>
                    <a:lnTo>
                      <a:pt x="22591" y="179833"/>
                    </a:lnTo>
                    <a:lnTo>
                      <a:pt x="22750" y="180150"/>
                    </a:lnTo>
                    <a:lnTo>
                      <a:pt x="22433" y="180255"/>
                    </a:lnTo>
                    <a:lnTo>
                      <a:pt x="22063" y="180308"/>
                    </a:lnTo>
                    <a:lnTo>
                      <a:pt x="21377" y="180361"/>
                    </a:lnTo>
                    <a:lnTo>
                      <a:pt x="21166" y="180361"/>
                    </a:lnTo>
                    <a:lnTo>
                      <a:pt x="20955" y="180414"/>
                    </a:lnTo>
                    <a:lnTo>
                      <a:pt x="20849" y="180519"/>
                    </a:lnTo>
                    <a:lnTo>
                      <a:pt x="20849" y="180625"/>
                    </a:lnTo>
                    <a:lnTo>
                      <a:pt x="20849" y="180730"/>
                    </a:lnTo>
                    <a:lnTo>
                      <a:pt x="20902" y="180889"/>
                    </a:lnTo>
                    <a:lnTo>
                      <a:pt x="21219" y="181205"/>
                    </a:lnTo>
                    <a:lnTo>
                      <a:pt x="21377" y="181416"/>
                    </a:lnTo>
                    <a:lnTo>
                      <a:pt x="21588" y="181575"/>
                    </a:lnTo>
                    <a:lnTo>
                      <a:pt x="21799" y="181628"/>
                    </a:lnTo>
                    <a:lnTo>
                      <a:pt x="21958" y="181680"/>
                    </a:lnTo>
                    <a:lnTo>
                      <a:pt x="22169" y="181628"/>
                    </a:lnTo>
                    <a:lnTo>
                      <a:pt x="22380" y="181575"/>
                    </a:lnTo>
                    <a:lnTo>
                      <a:pt x="22538" y="181416"/>
                    </a:lnTo>
                    <a:lnTo>
                      <a:pt x="22750" y="181205"/>
                    </a:lnTo>
                    <a:lnTo>
                      <a:pt x="23277" y="181205"/>
                    </a:lnTo>
                    <a:lnTo>
                      <a:pt x="23858" y="181680"/>
                    </a:lnTo>
                    <a:lnTo>
                      <a:pt x="24280" y="182208"/>
                    </a:lnTo>
                    <a:lnTo>
                      <a:pt x="24333" y="182208"/>
                    </a:lnTo>
                    <a:lnTo>
                      <a:pt x="24333" y="182261"/>
                    </a:lnTo>
                    <a:lnTo>
                      <a:pt x="24333" y="182367"/>
                    </a:lnTo>
                    <a:lnTo>
                      <a:pt x="24280" y="182630"/>
                    </a:lnTo>
                    <a:lnTo>
                      <a:pt x="24069" y="183264"/>
                    </a:lnTo>
                    <a:lnTo>
                      <a:pt x="24069" y="183475"/>
                    </a:lnTo>
                    <a:lnTo>
                      <a:pt x="24122" y="183581"/>
                    </a:lnTo>
                    <a:lnTo>
                      <a:pt x="24227" y="183581"/>
                    </a:lnTo>
                    <a:lnTo>
                      <a:pt x="24386" y="183528"/>
                    </a:lnTo>
                    <a:lnTo>
                      <a:pt x="24544" y="183422"/>
                    </a:lnTo>
                    <a:lnTo>
                      <a:pt x="25178" y="182947"/>
                    </a:lnTo>
                    <a:lnTo>
                      <a:pt x="25283" y="182894"/>
                    </a:lnTo>
                    <a:lnTo>
                      <a:pt x="25441" y="182842"/>
                    </a:lnTo>
                    <a:lnTo>
                      <a:pt x="25600" y="182894"/>
                    </a:lnTo>
                    <a:lnTo>
                      <a:pt x="25758" y="182947"/>
                    </a:lnTo>
                    <a:lnTo>
                      <a:pt x="26022" y="183106"/>
                    </a:lnTo>
                    <a:lnTo>
                      <a:pt x="26339" y="183264"/>
                    </a:lnTo>
                    <a:lnTo>
                      <a:pt x="26339" y="183739"/>
                    </a:lnTo>
                    <a:lnTo>
                      <a:pt x="26233" y="183950"/>
                    </a:lnTo>
                    <a:lnTo>
                      <a:pt x="26075" y="184108"/>
                    </a:lnTo>
                    <a:lnTo>
                      <a:pt x="25705" y="184425"/>
                    </a:lnTo>
                    <a:lnTo>
                      <a:pt x="25547" y="184636"/>
                    </a:lnTo>
                    <a:lnTo>
                      <a:pt x="25441" y="184847"/>
                    </a:lnTo>
                    <a:lnTo>
                      <a:pt x="25441" y="185164"/>
                    </a:lnTo>
                    <a:lnTo>
                      <a:pt x="25600" y="185534"/>
                    </a:lnTo>
                    <a:lnTo>
                      <a:pt x="26075" y="185217"/>
                    </a:lnTo>
                    <a:lnTo>
                      <a:pt x="26550" y="185006"/>
                    </a:lnTo>
                    <a:lnTo>
                      <a:pt x="27078" y="184847"/>
                    </a:lnTo>
                    <a:lnTo>
                      <a:pt x="27553" y="184742"/>
                    </a:lnTo>
                    <a:lnTo>
                      <a:pt x="28081" y="184795"/>
                    </a:lnTo>
                    <a:lnTo>
                      <a:pt x="28608" y="184847"/>
                    </a:lnTo>
                    <a:lnTo>
                      <a:pt x="29136" y="185006"/>
                    </a:lnTo>
                    <a:lnTo>
                      <a:pt x="29664" y="185217"/>
                    </a:lnTo>
                    <a:lnTo>
                      <a:pt x="29770" y="185270"/>
                    </a:lnTo>
                    <a:lnTo>
                      <a:pt x="29875" y="185270"/>
                    </a:lnTo>
                    <a:lnTo>
                      <a:pt x="30086" y="185164"/>
                    </a:lnTo>
                    <a:lnTo>
                      <a:pt x="30298" y="184953"/>
                    </a:lnTo>
                    <a:lnTo>
                      <a:pt x="30456" y="184742"/>
                    </a:lnTo>
                    <a:lnTo>
                      <a:pt x="30984" y="184267"/>
                    </a:lnTo>
                    <a:lnTo>
                      <a:pt x="31406" y="184425"/>
                    </a:lnTo>
                    <a:lnTo>
                      <a:pt x="31828" y="184583"/>
                    </a:lnTo>
                    <a:lnTo>
                      <a:pt x="32251" y="184636"/>
                    </a:lnTo>
                    <a:lnTo>
                      <a:pt x="32620" y="184689"/>
                    </a:lnTo>
                    <a:lnTo>
                      <a:pt x="33042" y="184689"/>
                    </a:lnTo>
                    <a:lnTo>
                      <a:pt x="33465" y="184636"/>
                    </a:lnTo>
                    <a:lnTo>
                      <a:pt x="34362" y="184478"/>
                    </a:lnTo>
                    <a:lnTo>
                      <a:pt x="34626" y="184425"/>
                    </a:lnTo>
                    <a:lnTo>
                      <a:pt x="34731" y="184425"/>
                    </a:lnTo>
                    <a:lnTo>
                      <a:pt x="34784" y="184531"/>
                    </a:lnTo>
                    <a:lnTo>
                      <a:pt x="34731" y="184636"/>
                    </a:lnTo>
                    <a:lnTo>
                      <a:pt x="34626" y="184953"/>
                    </a:lnTo>
                    <a:lnTo>
                      <a:pt x="34573" y="185111"/>
                    </a:lnTo>
                    <a:lnTo>
                      <a:pt x="34573" y="185217"/>
                    </a:lnTo>
                    <a:lnTo>
                      <a:pt x="34045" y="185375"/>
                    </a:lnTo>
                    <a:lnTo>
                      <a:pt x="33623" y="185586"/>
                    </a:lnTo>
                    <a:lnTo>
                      <a:pt x="33465" y="185745"/>
                    </a:lnTo>
                    <a:lnTo>
                      <a:pt x="33306" y="185903"/>
                    </a:lnTo>
                    <a:lnTo>
                      <a:pt x="33201" y="186114"/>
                    </a:lnTo>
                    <a:lnTo>
                      <a:pt x="33148" y="186378"/>
                    </a:lnTo>
                    <a:lnTo>
                      <a:pt x="33148" y="186695"/>
                    </a:lnTo>
                    <a:lnTo>
                      <a:pt x="33148" y="186906"/>
                    </a:lnTo>
                    <a:lnTo>
                      <a:pt x="33201" y="187064"/>
                    </a:lnTo>
                    <a:lnTo>
                      <a:pt x="33306" y="187170"/>
                    </a:lnTo>
                    <a:lnTo>
                      <a:pt x="33465" y="187223"/>
                    </a:lnTo>
                    <a:lnTo>
                      <a:pt x="33623" y="187223"/>
                    </a:lnTo>
                    <a:lnTo>
                      <a:pt x="33834" y="187117"/>
                    </a:lnTo>
                    <a:lnTo>
                      <a:pt x="34098" y="186906"/>
                    </a:lnTo>
                    <a:lnTo>
                      <a:pt x="34573" y="187223"/>
                    </a:lnTo>
                    <a:lnTo>
                      <a:pt x="34731" y="187381"/>
                    </a:lnTo>
                    <a:lnTo>
                      <a:pt x="34784" y="187434"/>
                    </a:lnTo>
                    <a:lnTo>
                      <a:pt x="34784" y="187539"/>
                    </a:lnTo>
                    <a:lnTo>
                      <a:pt x="34731" y="187962"/>
                    </a:lnTo>
                    <a:lnTo>
                      <a:pt x="34784" y="188384"/>
                    </a:lnTo>
                    <a:lnTo>
                      <a:pt x="34837" y="188701"/>
                    </a:lnTo>
                    <a:lnTo>
                      <a:pt x="34995" y="188964"/>
                    </a:lnTo>
                    <a:lnTo>
                      <a:pt x="35259" y="189123"/>
                    </a:lnTo>
                    <a:lnTo>
                      <a:pt x="35576" y="189281"/>
                    </a:lnTo>
                    <a:lnTo>
                      <a:pt x="35945" y="189334"/>
                    </a:lnTo>
                    <a:lnTo>
                      <a:pt x="36368" y="189387"/>
                    </a:lnTo>
                    <a:lnTo>
                      <a:pt x="36684" y="189387"/>
                    </a:lnTo>
                    <a:lnTo>
                      <a:pt x="37001" y="189492"/>
                    </a:lnTo>
                    <a:lnTo>
                      <a:pt x="37265" y="189598"/>
                    </a:lnTo>
                    <a:lnTo>
                      <a:pt x="37529" y="189756"/>
                    </a:lnTo>
                    <a:lnTo>
                      <a:pt x="38109" y="190179"/>
                    </a:lnTo>
                    <a:lnTo>
                      <a:pt x="38637" y="190706"/>
                    </a:lnTo>
                    <a:lnTo>
                      <a:pt x="38690" y="190020"/>
                    </a:lnTo>
                    <a:lnTo>
                      <a:pt x="38743" y="189703"/>
                    </a:lnTo>
                    <a:lnTo>
                      <a:pt x="38796" y="189440"/>
                    </a:lnTo>
                    <a:lnTo>
                      <a:pt x="38954" y="189228"/>
                    </a:lnTo>
                    <a:lnTo>
                      <a:pt x="39165" y="189070"/>
                    </a:lnTo>
                    <a:lnTo>
                      <a:pt x="39376" y="188912"/>
                    </a:lnTo>
                    <a:lnTo>
                      <a:pt x="39746" y="188859"/>
                    </a:lnTo>
                    <a:lnTo>
                      <a:pt x="39904" y="188964"/>
                    </a:lnTo>
                    <a:lnTo>
                      <a:pt x="39957" y="189123"/>
                    </a:lnTo>
                    <a:lnTo>
                      <a:pt x="40010" y="189228"/>
                    </a:lnTo>
                    <a:lnTo>
                      <a:pt x="39957" y="189387"/>
                    </a:lnTo>
                    <a:lnTo>
                      <a:pt x="39851" y="189651"/>
                    </a:lnTo>
                    <a:lnTo>
                      <a:pt x="39746" y="189915"/>
                    </a:lnTo>
                    <a:lnTo>
                      <a:pt x="39587" y="190073"/>
                    </a:lnTo>
                    <a:lnTo>
                      <a:pt x="39482" y="190179"/>
                    </a:lnTo>
                    <a:lnTo>
                      <a:pt x="39482" y="190337"/>
                    </a:lnTo>
                    <a:lnTo>
                      <a:pt x="39535" y="190442"/>
                    </a:lnTo>
                    <a:lnTo>
                      <a:pt x="39640" y="190706"/>
                    </a:lnTo>
                    <a:lnTo>
                      <a:pt x="39746" y="190970"/>
                    </a:lnTo>
                    <a:lnTo>
                      <a:pt x="39587" y="191129"/>
                    </a:lnTo>
                    <a:lnTo>
                      <a:pt x="39429" y="191023"/>
                    </a:lnTo>
                    <a:lnTo>
                      <a:pt x="39429" y="191076"/>
                    </a:lnTo>
                    <a:lnTo>
                      <a:pt x="39482" y="191234"/>
                    </a:lnTo>
                    <a:lnTo>
                      <a:pt x="39587" y="191393"/>
                    </a:lnTo>
                    <a:lnTo>
                      <a:pt x="39746" y="191498"/>
                    </a:lnTo>
                    <a:lnTo>
                      <a:pt x="39851" y="191604"/>
                    </a:lnTo>
                    <a:lnTo>
                      <a:pt x="40115" y="191656"/>
                    </a:lnTo>
                    <a:lnTo>
                      <a:pt x="40749" y="191656"/>
                    </a:lnTo>
                    <a:lnTo>
                      <a:pt x="41065" y="191604"/>
                    </a:lnTo>
                    <a:lnTo>
                      <a:pt x="41329" y="191656"/>
                    </a:lnTo>
                    <a:lnTo>
                      <a:pt x="41488" y="191709"/>
                    </a:lnTo>
                    <a:lnTo>
                      <a:pt x="41593" y="191762"/>
                    </a:lnTo>
                    <a:lnTo>
                      <a:pt x="41751" y="191868"/>
                    </a:lnTo>
                    <a:lnTo>
                      <a:pt x="41857" y="192026"/>
                    </a:lnTo>
                    <a:lnTo>
                      <a:pt x="41804" y="192343"/>
                    </a:lnTo>
                    <a:lnTo>
                      <a:pt x="41857" y="192607"/>
                    </a:lnTo>
                    <a:lnTo>
                      <a:pt x="41910" y="192818"/>
                    </a:lnTo>
                    <a:lnTo>
                      <a:pt x="42068" y="192923"/>
                    </a:lnTo>
                    <a:lnTo>
                      <a:pt x="42174" y="192976"/>
                    </a:lnTo>
                    <a:lnTo>
                      <a:pt x="42385" y="192923"/>
                    </a:lnTo>
                    <a:lnTo>
                      <a:pt x="42649" y="192818"/>
                    </a:lnTo>
                    <a:lnTo>
                      <a:pt x="42913" y="192554"/>
                    </a:lnTo>
                    <a:lnTo>
                      <a:pt x="43124" y="192712"/>
                    </a:lnTo>
                    <a:lnTo>
                      <a:pt x="43229" y="192923"/>
                    </a:lnTo>
                    <a:lnTo>
                      <a:pt x="43229" y="193134"/>
                    </a:lnTo>
                    <a:lnTo>
                      <a:pt x="43177" y="193398"/>
                    </a:lnTo>
                    <a:lnTo>
                      <a:pt x="43124" y="193557"/>
                    </a:lnTo>
                    <a:lnTo>
                      <a:pt x="43177" y="193715"/>
                    </a:lnTo>
                    <a:lnTo>
                      <a:pt x="43177" y="193873"/>
                    </a:lnTo>
                    <a:lnTo>
                      <a:pt x="43282" y="193926"/>
                    </a:lnTo>
                    <a:lnTo>
                      <a:pt x="43493" y="194084"/>
                    </a:lnTo>
                    <a:lnTo>
                      <a:pt x="43810" y="194137"/>
                    </a:lnTo>
                    <a:lnTo>
                      <a:pt x="43968" y="194296"/>
                    </a:lnTo>
                    <a:lnTo>
                      <a:pt x="44127" y="194401"/>
                    </a:lnTo>
                    <a:lnTo>
                      <a:pt x="44549" y="194507"/>
                    </a:lnTo>
                    <a:lnTo>
                      <a:pt x="44918" y="194560"/>
                    </a:lnTo>
                    <a:lnTo>
                      <a:pt x="45341" y="194612"/>
                    </a:lnTo>
                    <a:lnTo>
                      <a:pt x="45394" y="194612"/>
                    </a:lnTo>
                    <a:lnTo>
                      <a:pt x="45974" y="195035"/>
                    </a:lnTo>
                    <a:lnTo>
                      <a:pt x="46871" y="195193"/>
                    </a:lnTo>
                    <a:lnTo>
                      <a:pt x="47135" y="195351"/>
                    </a:lnTo>
                    <a:lnTo>
                      <a:pt x="47452" y="195510"/>
                    </a:lnTo>
                    <a:lnTo>
                      <a:pt x="47769" y="195510"/>
                    </a:lnTo>
                    <a:lnTo>
                      <a:pt x="47927" y="195457"/>
                    </a:lnTo>
                    <a:lnTo>
                      <a:pt x="48085" y="195404"/>
                    </a:lnTo>
                    <a:lnTo>
                      <a:pt x="48085" y="195298"/>
                    </a:lnTo>
                    <a:lnTo>
                      <a:pt x="48033" y="195193"/>
                    </a:lnTo>
                    <a:lnTo>
                      <a:pt x="47980" y="195087"/>
                    </a:lnTo>
                    <a:lnTo>
                      <a:pt x="48138" y="195087"/>
                    </a:lnTo>
                    <a:lnTo>
                      <a:pt x="48138" y="195246"/>
                    </a:lnTo>
                    <a:lnTo>
                      <a:pt x="48085" y="195404"/>
                    </a:lnTo>
                    <a:lnTo>
                      <a:pt x="48455" y="195510"/>
                    </a:lnTo>
                    <a:lnTo>
                      <a:pt x="48666" y="195774"/>
                    </a:lnTo>
                    <a:lnTo>
                      <a:pt x="48877" y="195932"/>
                    </a:lnTo>
                    <a:lnTo>
                      <a:pt x="49088" y="196037"/>
                    </a:lnTo>
                    <a:lnTo>
                      <a:pt x="49352" y="196090"/>
                    </a:lnTo>
                    <a:lnTo>
                      <a:pt x="49827" y="196143"/>
                    </a:lnTo>
                    <a:lnTo>
                      <a:pt x="50883" y="196143"/>
                    </a:lnTo>
                    <a:lnTo>
                      <a:pt x="51411" y="196196"/>
                    </a:lnTo>
                    <a:lnTo>
                      <a:pt x="51675" y="196249"/>
                    </a:lnTo>
                    <a:lnTo>
                      <a:pt x="51886" y="196354"/>
                    </a:lnTo>
                    <a:lnTo>
                      <a:pt x="52097" y="196565"/>
                    </a:lnTo>
                    <a:lnTo>
                      <a:pt x="52255" y="196776"/>
                    </a:lnTo>
                    <a:lnTo>
                      <a:pt x="52625" y="196671"/>
                    </a:lnTo>
                    <a:lnTo>
                      <a:pt x="52889" y="196671"/>
                    </a:lnTo>
                    <a:lnTo>
                      <a:pt x="53100" y="196776"/>
                    </a:lnTo>
                    <a:lnTo>
                      <a:pt x="53311" y="196935"/>
                    </a:lnTo>
                    <a:lnTo>
                      <a:pt x="53469" y="197146"/>
                    </a:lnTo>
                    <a:lnTo>
                      <a:pt x="53575" y="197357"/>
                    </a:lnTo>
                    <a:lnTo>
                      <a:pt x="53839" y="197832"/>
                    </a:lnTo>
                    <a:lnTo>
                      <a:pt x="53944" y="197938"/>
                    </a:lnTo>
                    <a:lnTo>
                      <a:pt x="54050" y="197990"/>
                    </a:lnTo>
                    <a:lnTo>
                      <a:pt x="54156" y="197990"/>
                    </a:lnTo>
                    <a:lnTo>
                      <a:pt x="54261" y="197938"/>
                    </a:lnTo>
                    <a:lnTo>
                      <a:pt x="54472" y="197832"/>
                    </a:lnTo>
                    <a:lnTo>
                      <a:pt x="54631" y="197621"/>
                    </a:lnTo>
                    <a:lnTo>
                      <a:pt x="55158" y="197146"/>
                    </a:lnTo>
                    <a:lnTo>
                      <a:pt x="55422" y="197146"/>
                    </a:lnTo>
                    <a:lnTo>
                      <a:pt x="55686" y="197251"/>
                    </a:lnTo>
                    <a:lnTo>
                      <a:pt x="55897" y="197357"/>
                    </a:lnTo>
                    <a:lnTo>
                      <a:pt x="56056" y="197515"/>
                    </a:lnTo>
                    <a:lnTo>
                      <a:pt x="56372" y="197885"/>
                    </a:lnTo>
                    <a:lnTo>
                      <a:pt x="56689" y="198254"/>
                    </a:lnTo>
                    <a:lnTo>
                      <a:pt x="57059" y="198465"/>
                    </a:lnTo>
                    <a:lnTo>
                      <a:pt x="57375" y="198729"/>
                    </a:lnTo>
                    <a:lnTo>
                      <a:pt x="57956" y="199257"/>
                    </a:lnTo>
                    <a:lnTo>
                      <a:pt x="58273" y="199521"/>
                    </a:lnTo>
                    <a:lnTo>
                      <a:pt x="58589" y="199732"/>
                    </a:lnTo>
                    <a:lnTo>
                      <a:pt x="58959" y="199838"/>
                    </a:lnTo>
                    <a:lnTo>
                      <a:pt x="59170" y="199891"/>
                    </a:lnTo>
                    <a:lnTo>
                      <a:pt x="59381" y="199838"/>
                    </a:lnTo>
                    <a:lnTo>
                      <a:pt x="60384" y="199732"/>
                    </a:lnTo>
                    <a:lnTo>
                      <a:pt x="60806" y="199732"/>
                    </a:lnTo>
                    <a:lnTo>
                      <a:pt x="61228" y="199785"/>
                    </a:lnTo>
                    <a:lnTo>
                      <a:pt x="61598" y="199943"/>
                    </a:lnTo>
                    <a:lnTo>
                      <a:pt x="61756" y="200049"/>
                    </a:lnTo>
                    <a:lnTo>
                      <a:pt x="61915" y="200207"/>
                    </a:lnTo>
                    <a:lnTo>
                      <a:pt x="62073" y="200366"/>
                    </a:lnTo>
                    <a:lnTo>
                      <a:pt x="62231" y="200577"/>
                    </a:lnTo>
                    <a:lnTo>
                      <a:pt x="62442" y="201157"/>
                    </a:lnTo>
                    <a:lnTo>
                      <a:pt x="62495" y="201157"/>
                    </a:lnTo>
                    <a:lnTo>
                      <a:pt x="62548" y="201210"/>
                    </a:lnTo>
                    <a:lnTo>
                      <a:pt x="62812" y="201210"/>
                    </a:lnTo>
                    <a:lnTo>
                      <a:pt x="63393" y="201263"/>
                    </a:lnTo>
                    <a:lnTo>
                      <a:pt x="63920" y="201738"/>
                    </a:lnTo>
                    <a:lnTo>
                      <a:pt x="64079" y="201896"/>
                    </a:lnTo>
                    <a:lnTo>
                      <a:pt x="64237" y="202055"/>
                    </a:lnTo>
                    <a:lnTo>
                      <a:pt x="64395" y="202160"/>
                    </a:lnTo>
                    <a:lnTo>
                      <a:pt x="64448" y="202160"/>
                    </a:lnTo>
                    <a:lnTo>
                      <a:pt x="64501" y="202108"/>
                    </a:lnTo>
                    <a:lnTo>
                      <a:pt x="64870" y="201844"/>
                    </a:lnTo>
                    <a:lnTo>
                      <a:pt x="65240" y="201738"/>
                    </a:lnTo>
                    <a:lnTo>
                      <a:pt x="65504" y="201738"/>
                    </a:lnTo>
                    <a:lnTo>
                      <a:pt x="65715" y="201844"/>
                    </a:lnTo>
                    <a:lnTo>
                      <a:pt x="65926" y="202002"/>
                    </a:lnTo>
                    <a:lnTo>
                      <a:pt x="66137" y="202266"/>
                    </a:lnTo>
                    <a:lnTo>
                      <a:pt x="66507" y="202794"/>
                    </a:lnTo>
                    <a:lnTo>
                      <a:pt x="66876" y="202847"/>
                    </a:lnTo>
                    <a:lnTo>
                      <a:pt x="67140" y="202794"/>
                    </a:lnTo>
                    <a:lnTo>
                      <a:pt x="67457" y="202741"/>
                    </a:lnTo>
                    <a:lnTo>
                      <a:pt x="67668" y="202583"/>
                    </a:lnTo>
                    <a:lnTo>
                      <a:pt x="68143" y="202160"/>
                    </a:lnTo>
                    <a:lnTo>
                      <a:pt x="68565" y="201738"/>
                    </a:lnTo>
                    <a:lnTo>
                      <a:pt x="68776" y="201896"/>
                    </a:lnTo>
                    <a:lnTo>
                      <a:pt x="68935" y="202055"/>
                    </a:lnTo>
                    <a:lnTo>
                      <a:pt x="69146" y="202477"/>
                    </a:lnTo>
                    <a:lnTo>
                      <a:pt x="69357" y="202899"/>
                    </a:lnTo>
                    <a:lnTo>
                      <a:pt x="69621" y="203269"/>
                    </a:lnTo>
                    <a:lnTo>
                      <a:pt x="69674" y="203427"/>
                    </a:lnTo>
                    <a:lnTo>
                      <a:pt x="69779" y="203585"/>
                    </a:lnTo>
                    <a:lnTo>
                      <a:pt x="69885" y="203691"/>
                    </a:lnTo>
                    <a:lnTo>
                      <a:pt x="69990" y="203797"/>
                    </a:lnTo>
                    <a:lnTo>
                      <a:pt x="70254" y="203849"/>
                    </a:lnTo>
                    <a:lnTo>
                      <a:pt x="70624" y="203849"/>
                    </a:lnTo>
                    <a:lnTo>
                      <a:pt x="70677" y="204008"/>
                    </a:lnTo>
                    <a:lnTo>
                      <a:pt x="70782" y="204113"/>
                    </a:lnTo>
                    <a:lnTo>
                      <a:pt x="71046" y="204219"/>
                    </a:lnTo>
                    <a:lnTo>
                      <a:pt x="71363" y="204324"/>
                    </a:lnTo>
                    <a:lnTo>
                      <a:pt x="71627" y="204324"/>
                    </a:lnTo>
                    <a:lnTo>
                      <a:pt x="71838" y="204588"/>
                    </a:lnTo>
                    <a:lnTo>
                      <a:pt x="72049" y="204694"/>
                    </a:lnTo>
                    <a:lnTo>
                      <a:pt x="72260" y="204747"/>
                    </a:lnTo>
                    <a:lnTo>
                      <a:pt x="72471" y="204694"/>
                    </a:lnTo>
                    <a:lnTo>
                      <a:pt x="72841" y="204483"/>
                    </a:lnTo>
                    <a:lnTo>
                      <a:pt x="73210" y="204272"/>
                    </a:lnTo>
                    <a:lnTo>
                      <a:pt x="73210" y="204324"/>
                    </a:lnTo>
                    <a:lnTo>
                      <a:pt x="73316" y="204483"/>
                    </a:lnTo>
                    <a:lnTo>
                      <a:pt x="73421" y="204588"/>
                    </a:lnTo>
                    <a:lnTo>
                      <a:pt x="73632" y="204747"/>
                    </a:lnTo>
                    <a:lnTo>
                      <a:pt x="73949" y="204800"/>
                    </a:lnTo>
                    <a:lnTo>
                      <a:pt x="74261" y="204851"/>
                    </a:lnTo>
                    <a:lnTo>
                      <a:pt x="74261" y="204851"/>
                    </a:lnTo>
                    <a:lnTo>
                      <a:pt x="74213" y="205327"/>
                    </a:lnTo>
                    <a:lnTo>
                      <a:pt x="74266" y="205538"/>
                    </a:lnTo>
                    <a:lnTo>
                      <a:pt x="74319" y="205697"/>
                    </a:lnTo>
                    <a:lnTo>
                      <a:pt x="74477" y="205961"/>
                    </a:lnTo>
                    <a:lnTo>
                      <a:pt x="74741" y="206119"/>
                    </a:lnTo>
                    <a:lnTo>
                      <a:pt x="75005" y="206277"/>
                    </a:lnTo>
                    <a:lnTo>
                      <a:pt x="75374" y="206383"/>
                    </a:lnTo>
                    <a:lnTo>
                      <a:pt x="75744" y="206489"/>
                    </a:lnTo>
                    <a:lnTo>
                      <a:pt x="76061" y="206594"/>
                    </a:lnTo>
                    <a:lnTo>
                      <a:pt x="76430" y="206700"/>
                    </a:lnTo>
                    <a:lnTo>
                      <a:pt x="76694" y="206752"/>
                    </a:lnTo>
                    <a:lnTo>
                      <a:pt x="76905" y="206647"/>
                    </a:lnTo>
                    <a:lnTo>
                      <a:pt x="77063" y="206541"/>
                    </a:lnTo>
                    <a:lnTo>
                      <a:pt x="77327" y="206172"/>
                    </a:lnTo>
                    <a:lnTo>
                      <a:pt x="77433" y="206014"/>
                    </a:lnTo>
                    <a:lnTo>
                      <a:pt x="77591" y="205855"/>
                    </a:lnTo>
                    <a:lnTo>
                      <a:pt x="77697" y="206066"/>
                    </a:lnTo>
                    <a:lnTo>
                      <a:pt x="77802" y="206330"/>
                    </a:lnTo>
                    <a:lnTo>
                      <a:pt x="77961" y="206858"/>
                    </a:lnTo>
                    <a:lnTo>
                      <a:pt x="78066" y="207069"/>
                    </a:lnTo>
                    <a:lnTo>
                      <a:pt x="78225" y="207280"/>
                    </a:lnTo>
                    <a:lnTo>
                      <a:pt x="78489" y="207386"/>
                    </a:lnTo>
                    <a:lnTo>
                      <a:pt x="78858" y="207439"/>
                    </a:lnTo>
                    <a:lnTo>
                      <a:pt x="79808" y="207386"/>
                    </a:lnTo>
                    <a:lnTo>
                      <a:pt x="80283" y="207280"/>
                    </a:lnTo>
                    <a:lnTo>
                      <a:pt x="80758" y="207228"/>
                    </a:lnTo>
                    <a:lnTo>
                      <a:pt x="81180" y="207069"/>
                    </a:lnTo>
                    <a:lnTo>
                      <a:pt x="81656" y="206911"/>
                    </a:lnTo>
                    <a:lnTo>
                      <a:pt x="82078" y="206700"/>
                    </a:lnTo>
                    <a:lnTo>
                      <a:pt x="82447" y="206383"/>
                    </a:lnTo>
                    <a:lnTo>
                      <a:pt x="84506" y="206436"/>
                    </a:lnTo>
                    <a:lnTo>
                      <a:pt x="85245" y="206911"/>
                    </a:lnTo>
                    <a:lnTo>
                      <a:pt x="85614" y="207122"/>
                    </a:lnTo>
                    <a:lnTo>
                      <a:pt x="85984" y="207228"/>
                    </a:lnTo>
                    <a:lnTo>
                      <a:pt x="86406" y="207386"/>
                    </a:lnTo>
                    <a:lnTo>
                      <a:pt x="86776" y="207439"/>
                    </a:lnTo>
                    <a:lnTo>
                      <a:pt x="87251" y="207491"/>
                    </a:lnTo>
                    <a:lnTo>
                      <a:pt x="87673" y="207439"/>
                    </a:lnTo>
                    <a:lnTo>
                      <a:pt x="88306" y="207386"/>
                    </a:lnTo>
                    <a:lnTo>
                      <a:pt x="88940" y="207439"/>
                    </a:lnTo>
                    <a:lnTo>
                      <a:pt x="90154" y="207491"/>
                    </a:lnTo>
                    <a:lnTo>
                      <a:pt x="90470" y="207650"/>
                    </a:lnTo>
                    <a:lnTo>
                      <a:pt x="90787" y="207808"/>
                    </a:lnTo>
                    <a:lnTo>
                      <a:pt x="91104" y="207861"/>
                    </a:lnTo>
                    <a:lnTo>
                      <a:pt x="91420" y="207914"/>
                    </a:lnTo>
                    <a:lnTo>
                      <a:pt x="92107" y="207861"/>
                    </a:lnTo>
                    <a:lnTo>
                      <a:pt x="92740" y="207861"/>
                    </a:lnTo>
                    <a:lnTo>
                      <a:pt x="93004" y="207914"/>
                    </a:lnTo>
                    <a:lnTo>
                      <a:pt x="93215" y="207914"/>
                    </a:lnTo>
                    <a:lnTo>
                      <a:pt x="94007" y="208125"/>
                    </a:lnTo>
                    <a:lnTo>
                      <a:pt x="94746" y="208336"/>
                    </a:lnTo>
                    <a:lnTo>
                      <a:pt x="95538" y="208494"/>
                    </a:lnTo>
                    <a:lnTo>
                      <a:pt x="96329" y="208547"/>
                    </a:lnTo>
                    <a:lnTo>
                      <a:pt x="97279" y="208758"/>
                    </a:lnTo>
                    <a:lnTo>
                      <a:pt x="98282" y="208917"/>
                    </a:lnTo>
                    <a:lnTo>
                      <a:pt x="99232" y="209022"/>
                    </a:lnTo>
                    <a:lnTo>
                      <a:pt x="100235" y="209075"/>
                    </a:lnTo>
                    <a:lnTo>
                      <a:pt x="102188" y="209233"/>
                    </a:lnTo>
                    <a:lnTo>
                      <a:pt x="103191" y="209286"/>
                    </a:lnTo>
                    <a:lnTo>
                      <a:pt x="104141" y="209392"/>
                    </a:lnTo>
                    <a:lnTo>
                      <a:pt x="104247" y="209339"/>
                    </a:lnTo>
                    <a:lnTo>
                      <a:pt x="104352" y="209286"/>
                    </a:lnTo>
                    <a:lnTo>
                      <a:pt x="104563" y="209075"/>
                    </a:lnTo>
                    <a:lnTo>
                      <a:pt x="105038" y="209075"/>
                    </a:lnTo>
                    <a:lnTo>
                      <a:pt x="105566" y="209022"/>
                    </a:lnTo>
                    <a:lnTo>
                      <a:pt x="106622" y="208917"/>
                    </a:lnTo>
                    <a:lnTo>
                      <a:pt x="107678" y="208864"/>
                    </a:lnTo>
                    <a:lnTo>
                      <a:pt x="108205" y="208917"/>
                    </a:lnTo>
                    <a:lnTo>
                      <a:pt x="108733" y="208969"/>
                    </a:lnTo>
                    <a:lnTo>
                      <a:pt x="108944" y="209128"/>
                    </a:lnTo>
                    <a:lnTo>
                      <a:pt x="109208" y="209286"/>
                    </a:lnTo>
                    <a:lnTo>
                      <a:pt x="109419" y="209392"/>
                    </a:lnTo>
                    <a:lnTo>
                      <a:pt x="109683" y="209497"/>
                    </a:lnTo>
                    <a:lnTo>
                      <a:pt x="110211" y="209550"/>
                    </a:lnTo>
                    <a:lnTo>
                      <a:pt x="110739" y="209550"/>
                    </a:lnTo>
                    <a:lnTo>
                      <a:pt x="111795" y="209444"/>
                    </a:lnTo>
                    <a:lnTo>
                      <a:pt x="112323" y="209444"/>
                    </a:lnTo>
                    <a:lnTo>
                      <a:pt x="112850" y="209497"/>
                    </a:lnTo>
                    <a:lnTo>
                      <a:pt x="113853" y="209497"/>
                    </a:lnTo>
                    <a:lnTo>
                      <a:pt x="114487" y="209233"/>
                    </a:lnTo>
                    <a:lnTo>
                      <a:pt x="115120" y="209022"/>
                    </a:lnTo>
                    <a:lnTo>
                      <a:pt x="116492" y="208758"/>
                    </a:lnTo>
                    <a:lnTo>
                      <a:pt x="117126" y="208600"/>
                    </a:lnTo>
                    <a:lnTo>
                      <a:pt x="117812" y="208442"/>
                    </a:lnTo>
                    <a:lnTo>
                      <a:pt x="118445" y="208178"/>
                    </a:lnTo>
                    <a:lnTo>
                      <a:pt x="119079" y="207808"/>
                    </a:lnTo>
                    <a:lnTo>
                      <a:pt x="119132" y="208019"/>
                    </a:lnTo>
                    <a:lnTo>
                      <a:pt x="119290" y="208178"/>
                    </a:lnTo>
                    <a:lnTo>
                      <a:pt x="119395" y="208283"/>
                    </a:lnTo>
                    <a:lnTo>
                      <a:pt x="119554" y="208336"/>
                    </a:lnTo>
                    <a:lnTo>
                      <a:pt x="119871" y="208442"/>
                    </a:lnTo>
                    <a:lnTo>
                      <a:pt x="120873" y="208442"/>
                    </a:lnTo>
                    <a:lnTo>
                      <a:pt x="121454" y="208547"/>
                    </a:lnTo>
                    <a:lnTo>
                      <a:pt x="122035" y="208705"/>
                    </a:lnTo>
                    <a:lnTo>
                      <a:pt x="122615" y="208969"/>
                    </a:lnTo>
                    <a:lnTo>
                      <a:pt x="122932" y="208969"/>
                    </a:lnTo>
                    <a:lnTo>
                      <a:pt x="123196" y="208917"/>
                    </a:lnTo>
                    <a:lnTo>
                      <a:pt x="123460" y="208758"/>
                    </a:lnTo>
                    <a:lnTo>
                      <a:pt x="123671" y="208494"/>
                    </a:lnTo>
                    <a:lnTo>
                      <a:pt x="125624" y="208072"/>
                    </a:lnTo>
                    <a:lnTo>
                      <a:pt x="125888" y="208230"/>
                    </a:lnTo>
                    <a:lnTo>
                      <a:pt x="126205" y="208336"/>
                    </a:lnTo>
                    <a:lnTo>
                      <a:pt x="126468" y="208389"/>
                    </a:lnTo>
                    <a:lnTo>
                      <a:pt x="126732" y="208442"/>
                    </a:lnTo>
                    <a:lnTo>
                      <a:pt x="126996" y="208442"/>
                    </a:lnTo>
                    <a:lnTo>
                      <a:pt x="127260" y="208389"/>
                    </a:lnTo>
                    <a:lnTo>
                      <a:pt x="127788" y="208283"/>
                    </a:lnTo>
                    <a:lnTo>
                      <a:pt x="128316" y="208072"/>
                    </a:lnTo>
                    <a:lnTo>
                      <a:pt x="128844" y="207861"/>
                    </a:lnTo>
                    <a:lnTo>
                      <a:pt x="129319" y="207597"/>
                    </a:lnTo>
                    <a:lnTo>
                      <a:pt x="129847" y="207439"/>
                    </a:lnTo>
                    <a:lnTo>
                      <a:pt x="129952" y="207386"/>
                    </a:lnTo>
                    <a:lnTo>
                      <a:pt x="129952" y="207280"/>
                    </a:lnTo>
                    <a:lnTo>
                      <a:pt x="129952" y="207228"/>
                    </a:lnTo>
                    <a:lnTo>
                      <a:pt x="129899" y="207122"/>
                    </a:lnTo>
                    <a:lnTo>
                      <a:pt x="130691" y="207386"/>
                    </a:lnTo>
                    <a:lnTo>
                      <a:pt x="131483" y="207544"/>
                    </a:lnTo>
                    <a:lnTo>
                      <a:pt x="132275" y="207703"/>
                    </a:lnTo>
                    <a:lnTo>
                      <a:pt x="133014" y="207755"/>
                    </a:lnTo>
                    <a:lnTo>
                      <a:pt x="133805" y="207703"/>
                    </a:lnTo>
                    <a:lnTo>
                      <a:pt x="134175" y="207650"/>
                    </a:lnTo>
                    <a:lnTo>
                      <a:pt x="134544" y="207544"/>
                    </a:lnTo>
                    <a:lnTo>
                      <a:pt x="134914" y="207439"/>
                    </a:lnTo>
                    <a:lnTo>
                      <a:pt x="135283" y="207280"/>
                    </a:lnTo>
                    <a:lnTo>
                      <a:pt x="135653" y="207069"/>
                    </a:lnTo>
                    <a:lnTo>
                      <a:pt x="136022" y="206805"/>
                    </a:lnTo>
                    <a:lnTo>
                      <a:pt x="136075" y="206805"/>
                    </a:lnTo>
                    <a:lnTo>
                      <a:pt x="136814" y="206911"/>
                    </a:lnTo>
                    <a:lnTo>
                      <a:pt x="137500" y="206858"/>
                    </a:lnTo>
                    <a:lnTo>
                      <a:pt x="138239" y="206752"/>
                    </a:lnTo>
                    <a:lnTo>
                      <a:pt x="138925" y="206594"/>
                    </a:lnTo>
                    <a:lnTo>
                      <a:pt x="140298" y="206225"/>
                    </a:lnTo>
                    <a:lnTo>
                      <a:pt x="140984" y="206014"/>
                    </a:lnTo>
                    <a:lnTo>
                      <a:pt x="141670" y="205908"/>
                    </a:lnTo>
                    <a:lnTo>
                      <a:pt x="141987" y="205750"/>
                    </a:lnTo>
                    <a:lnTo>
                      <a:pt x="142303" y="205697"/>
                    </a:lnTo>
                    <a:lnTo>
                      <a:pt x="143042" y="205591"/>
                    </a:lnTo>
                    <a:lnTo>
                      <a:pt x="143359" y="205538"/>
                    </a:lnTo>
                    <a:lnTo>
                      <a:pt x="143676" y="205380"/>
                    </a:lnTo>
                    <a:lnTo>
                      <a:pt x="143992" y="205169"/>
                    </a:lnTo>
                    <a:lnTo>
                      <a:pt x="144204" y="204800"/>
                    </a:lnTo>
                    <a:lnTo>
                      <a:pt x="144362" y="204641"/>
                    </a:lnTo>
                    <a:lnTo>
                      <a:pt x="144573" y="204588"/>
                    </a:lnTo>
                    <a:lnTo>
                      <a:pt x="145048" y="204430"/>
                    </a:lnTo>
                    <a:lnTo>
                      <a:pt x="145259" y="204377"/>
                    </a:lnTo>
                    <a:lnTo>
                      <a:pt x="145523" y="204272"/>
                    </a:lnTo>
                    <a:lnTo>
                      <a:pt x="145682" y="204113"/>
                    </a:lnTo>
                    <a:lnTo>
                      <a:pt x="145840" y="203902"/>
                    </a:lnTo>
                    <a:lnTo>
                      <a:pt x="146157" y="203691"/>
                    </a:lnTo>
                    <a:lnTo>
                      <a:pt x="146579" y="203585"/>
                    </a:lnTo>
                    <a:lnTo>
                      <a:pt x="147371" y="203427"/>
                    </a:lnTo>
                    <a:lnTo>
                      <a:pt x="147793" y="203374"/>
                    </a:lnTo>
                    <a:lnTo>
                      <a:pt x="148162" y="203216"/>
                    </a:lnTo>
                    <a:lnTo>
                      <a:pt x="148532" y="203058"/>
                    </a:lnTo>
                    <a:lnTo>
                      <a:pt x="148848" y="202741"/>
                    </a:lnTo>
                    <a:lnTo>
                      <a:pt x="149112" y="202741"/>
                    </a:lnTo>
                    <a:lnTo>
                      <a:pt x="149324" y="202635"/>
                    </a:lnTo>
                    <a:lnTo>
                      <a:pt x="149535" y="202635"/>
                    </a:lnTo>
                    <a:lnTo>
                      <a:pt x="149640" y="202530"/>
                    </a:lnTo>
                    <a:lnTo>
                      <a:pt x="149746" y="202424"/>
                    </a:lnTo>
                    <a:lnTo>
                      <a:pt x="149746" y="202213"/>
                    </a:lnTo>
                    <a:lnTo>
                      <a:pt x="157663" y="198202"/>
                    </a:lnTo>
                    <a:lnTo>
                      <a:pt x="157927" y="198149"/>
                    </a:lnTo>
                    <a:lnTo>
                      <a:pt x="158138" y="198043"/>
                    </a:lnTo>
                    <a:lnTo>
                      <a:pt x="158297" y="197938"/>
                    </a:lnTo>
                    <a:lnTo>
                      <a:pt x="158455" y="197779"/>
                    </a:lnTo>
                    <a:lnTo>
                      <a:pt x="158825" y="197463"/>
                    </a:lnTo>
                    <a:lnTo>
                      <a:pt x="158983" y="197304"/>
                    </a:lnTo>
                    <a:lnTo>
                      <a:pt x="159194" y="197199"/>
                    </a:lnTo>
                    <a:lnTo>
                      <a:pt x="160566" y="197199"/>
                    </a:lnTo>
                    <a:lnTo>
                      <a:pt x="161200" y="197093"/>
                    </a:lnTo>
                    <a:lnTo>
                      <a:pt x="161833" y="196882"/>
                    </a:lnTo>
                    <a:lnTo>
                      <a:pt x="162361" y="196618"/>
                    </a:lnTo>
                    <a:lnTo>
                      <a:pt x="162625" y="196460"/>
                    </a:lnTo>
                    <a:lnTo>
                      <a:pt x="162889" y="196249"/>
                    </a:lnTo>
                    <a:lnTo>
                      <a:pt x="163100" y="196037"/>
                    </a:lnTo>
                    <a:lnTo>
                      <a:pt x="163364" y="195721"/>
                    </a:lnTo>
                    <a:lnTo>
                      <a:pt x="163522" y="195457"/>
                    </a:lnTo>
                    <a:lnTo>
                      <a:pt x="163733" y="195087"/>
                    </a:lnTo>
                    <a:lnTo>
                      <a:pt x="164631" y="195087"/>
                    </a:lnTo>
                    <a:lnTo>
                      <a:pt x="164895" y="194982"/>
                    </a:lnTo>
                    <a:lnTo>
                      <a:pt x="165158" y="194823"/>
                    </a:lnTo>
                    <a:lnTo>
                      <a:pt x="165370" y="194612"/>
                    </a:lnTo>
                    <a:lnTo>
                      <a:pt x="165158" y="194401"/>
                    </a:lnTo>
                    <a:lnTo>
                      <a:pt x="165211" y="194348"/>
                    </a:lnTo>
                    <a:lnTo>
                      <a:pt x="165370" y="194612"/>
                    </a:lnTo>
                    <a:lnTo>
                      <a:pt x="165739" y="194507"/>
                    </a:lnTo>
                    <a:lnTo>
                      <a:pt x="166003" y="194401"/>
                    </a:lnTo>
                    <a:lnTo>
                      <a:pt x="166320" y="194243"/>
                    </a:lnTo>
                    <a:lnTo>
                      <a:pt x="166584" y="194084"/>
                    </a:lnTo>
                    <a:lnTo>
                      <a:pt x="166795" y="193873"/>
                    </a:lnTo>
                    <a:lnTo>
                      <a:pt x="167006" y="193609"/>
                    </a:lnTo>
                    <a:lnTo>
                      <a:pt x="167375" y="193082"/>
                    </a:lnTo>
                    <a:lnTo>
                      <a:pt x="167375" y="192923"/>
                    </a:lnTo>
                    <a:lnTo>
                      <a:pt x="167428" y="192923"/>
                    </a:lnTo>
                    <a:lnTo>
                      <a:pt x="167375" y="193082"/>
                    </a:lnTo>
                    <a:lnTo>
                      <a:pt x="167639" y="193029"/>
                    </a:lnTo>
                    <a:lnTo>
                      <a:pt x="167850" y="192976"/>
                    </a:lnTo>
                    <a:lnTo>
                      <a:pt x="168273" y="192712"/>
                    </a:lnTo>
                    <a:lnTo>
                      <a:pt x="168642" y="192448"/>
                    </a:lnTo>
                    <a:lnTo>
                      <a:pt x="169012" y="192184"/>
                    </a:lnTo>
                    <a:lnTo>
                      <a:pt x="169328" y="191920"/>
                    </a:lnTo>
                    <a:lnTo>
                      <a:pt x="169645" y="191551"/>
                    </a:lnTo>
                    <a:lnTo>
                      <a:pt x="169962" y="191234"/>
                    </a:lnTo>
                    <a:lnTo>
                      <a:pt x="170490" y="190442"/>
                    </a:lnTo>
                    <a:lnTo>
                      <a:pt x="170806" y="190284"/>
                    </a:lnTo>
                    <a:lnTo>
                      <a:pt x="171123" y="190126"/>
                    </a:lnTo>
                    <a:lnTo>
                      <a:pt x="171229" y="189967"/>
                    </a:lnTo>
                    <a:lnTo>
                      <a:pt x="171229" y="189862"/>
                    </a:lnTo>
                    <a:lnTo>
                      <a:pt x="171176" y="189651"/>
                    </a:lnTo>
                    <a:lnTo>
                      <a:pt x="171070" y="189387"/>
                    </a:lnTo>
                    <a:lnTo>
                      <a:pt x="171176" y="188912"/>
                    </a:lnTo>
                    <a:lnTo>
                      <a:pt x="171334" y="189017"/>
                    </a:lnTo>
                    <a:lnTo>
                      <a:pt x="171492" y="188912"/>
                    </a:lnTo>
                    <a:lnTo>
                      <a:pt x="171704" y="188964"/>
                    </a:lnTo>
                    <a:lnTo>
                      <a:pt x="172179" y="188964"/>
                    </a:lnTo>
                    <a:lnTo>
                      <a:pt x="172337" y="188859"/>
                    </a:lnTo>
                    <a:lnTo>
                      <a:pt x="172706" y="188648"/>
                    </a:lnTo>
                    <a:lnTo>
                      <a:pt x="173023" y="188384"/>
                    </a:lnTo>
                    <a:lnTo>
                      <a:pt x="173445" y="188067"/>
                    </a:lnTo>
                    <a:lnTo>
                      <a:pt x="173868" y="187750"/>
                    </a:lnTo>
                    <a:lnTo>
                      <a:pt x="174237" y="187381"/>
                    </a:lnTo>
                    <a:lnTo>
                      <a:pt x="174554" y="187012"/>
                    </a:lnTo>
                    <a:lnTo>
                      <a:pt x="175135" y="186167"/>
                    </a:lnTo>
                    <a:lnTo>
                      <a:pt x="175662" y="185322"/>
                    </a:lnTo>
                    <a:lnTo>
                      <a:pt x="175873" y="185270"/>
                    </a:lnTo>
                    <a:lnTo>
                      <a:pt x="176032" y="185217"/>
                    </a:lnTo>
                    <a:lnTo>
                      <a:pt x="176137" y="185059"/>
                    </a:lnTo>
                    <a:lnTo>
                      <a:pt x="176190" y="184900"/>
                    </a:lnTo>
                    <a:lnTo>
                      <a:pt x="176243" y="184847"/>
                    </a:lnTo>
                    <a:lnTo>
                      <a:pt x="176454" y="184795"/>
                    </a:lnTo>
                    <a:lnTo>
                      <a:pt x="176560" y="184689"/>
                    </a:lnTo>
                    <a:lnTo>
                      <a:pt x="176665" y="184531"/>
                    </a:lnTo>
                    <a:lnTo>
                      <a:pt x="176771" y="184372"/>
                    </a:lnTo>
                    <a:lnTo>
                      <a:pt x="177404" y="183950"/>
                    </a:lnTo>
                    <a:lnTo>
                      <a:pt x="177668" y="183739"/>
                    </a:lnTo>
                    <a:lnTo>
                      <a:pt x="177985" y="183475"/>
                    </a:lnTo>
                    <a:lnTo>
                      <a:pt x="178196" y="183211"/>
                    </a:lnTo>
                    <a:lnTo>
                      <a:pt x="178407" y="182894"/>
                    </a:lnTo>
                    <a:lnTo>
                      <a:pt x="178565" y="182578"/>
                    </a:lnTo>
                    <a:lnTo>
                      <a:pt x="178671" y="182155"/>
                    </a:lnTo>
                    <a:lnTo>
                      <a:pt x="178724" y="181997"/>
                    </a:lnTo>
                    <a:lnTo>
                      <a:pt x="178777" y="181786"/>
                    </a:lnTo>
                    <a:lnTo>
                      <a:pt x="178935" y="181680"/>
                    </a:lnTo>
                    <a:lnTo>
                      <a:pt x="179040" y="181522"/>
                    </a:lnTo>
                    <a:lnTo>
                      <a:pt x="179146" y="181364"/>
                    </a:lnTo>
                    <a:lnTo>
                      <a:pt x="179093" y="181153"/>
                    </a:lnTo>
                    <a:lnTo>
                      <a:pt x="179252" y="180994"/>
                    </a:lnTo>
                    <a:lnTo>
                      <a:pt x="179304" y="180783"/>
                    </a:lnTo>
                    <a:lnTo>
                      <a:pt x="179516" y="180730"/>
                    </a:lnTo>
                    <a:lnTo>
                      <a:pt x="179674" y="180625"/>
                    </a:lnTo>
                    <a:lnTo>
                      <a:pt x="179832" y="180466"/>
                    </a:lnTo>
                    <a:lnTo>
                      <a:pt x="179885" y="180255"/>
                    </a:lnTo>
                    <a:lnTo>
                      <a:pt x="180043" y="180202"/>
                    </a:lnTo>
                    <a:lnTo>
                      <a:pt x="180149" y="180044"/>
                    </a:lnTo>
                    <a:lnTo>
                      <a:pt x="180307" y="179780"/>
                    </a:lnTo>
                    <a:lnTo>
                      <a:pt x="180360" y="179463"/>
                    </a:lnTo>
                    <a:lnTo>
                      <a:pt x="180413" y="179147"/>
                    </a:lnTo>
                    <a:lnTo>
                      <a:pt x="180571" y="179094"/>
                    </a:lnTo>
                    <a:lnTo>
                      <a:pt x="180730" y="178988"/>
                    </a:lnTo>
                    <a:lnTo>
                      <a:pt x="180888" y="178672"/>
                    </a:lnTo>
                    <a:lnTo>
                      <a:pt x="181257" y="178355"/>
                    </a:lnTo>
                    <a:lnTo>
                      <a:pt x="181521" y="177986"/>
                    </a:lnTo>
                    <a:lnTo>
                      <a:pt x="181732" y="177563"/>
                    </a:lnTo>
                    <a:lnTo>
                      <a:pt x="181838" y="177141"/>
                    </a:lnTo>
                    <a:lnTo>
                      <a:pt x="182102" y="176930"/>
                    </a:lnTo>
                    <a:lnTo>
                      <a:pt x="182260" y="176666"/>
                    </a:lnTo>
                    <a:lnTo>
                      <a:pt x="182366" y="176402"/>
                    </a:lnTo>
                    <a:lnTo>
                      <a:pt x="182366" y="176085"/>
                    </a:lnTo>
                    <a:lnTo>
                      <a:pt x="182524" y="175980"/>
                    </a:lnTo>
                    <a:lnTo>
                      <a:pt x="182682" y="175874"/>
                    </a:lnTo>
                    <a:lnTo>
                      <a:pt x="182735" y="175716"/>
                    </a:lnTo>
                    <a:lnTo>
                      <a:pt x="182735" y="175505"/>
                    </a:lnTo>
                    <a:lnTo>
                      <a:pt x="182946" y="175030"/>
                    </a:lnTo>
                    <a:lnTo>
                      <a:pt x="183105" y="174977"/>
                    </a:lnTo>
                    <a:lnTo>
                      <a:pt x="183263" y="174871"/>
                    </a:lnTo>
                    <a:lnTo>
                      <a:pt x="183316" y="174660"/>
                    </a:lnTo>
                    <a:lnTo>
                      <a:pt x="183316" y="174502"/>
                    </a:lnTo>
                    <a:lnTo>
                      <a:pt x="183316" y="174449"/>
                    </a:lnTo>
                    <a:lnTo>
                      <a:pt x="183580" y="174185"/>
                    </a:lnTo>
                    <a:lnTo>
                      <a:pt x="183738" y="173974"/>
                    </a:lnTo>
                    <a:lnTo>
                      <a:pt x="183738" y="173816"/>
                    </a:lnTo>
                    <a:lnTo>
                      <a:pt x="183685" y="173657"/>
                    </a:lnTo>
                    <a:lnTo>
                      <a:pt x="183527" y="173499"/>
                    </a:lnTo>
                    <a:lnTo>
                      <a:pt x="183316" y="173393"/>
                    </a:lnTo>
                    <a:lnTo>
                      <a:pt x="182946" y="173129"/>
                    </a:lnTo>
                    <a:lnTo>
                      <a:pt x="183210" y="172971"/>
                    </a:lnTo>
                    <a:lnTo>
                      <a:pt x="183474" y="172760"/>
                    </a:lnTo>
                    <a:lnTo>
                      <a:pt x="183949" y="172391"/>
                    </a:lnTo>
                    <a:lnTo>
                      <a:pt x="184319" y="171915"/>
                    </a:lnTo>
                    <a:lnTo>
                      <a:pt x="184635" y="171388"/>
                    </a:lnTo>
                    <a:lnTo>
                      <a:pt x="185216" y="170279"/>
                    </a:lnTo>
                    <a:lnTo>
                      <a:pt x="185480" y="169751"/>
                    </a:lnTo>
                    <a:lnTo>
                      <a:pt x="185849" y="169276"/>
                    </a:lnTo>
                    <a:lnTo>
                      <a:pt x="186113" y="169171"/>
                    </a:lnTo>
                    <a:lnTo>
                      <a:pt x="186272" y="169012"/>
                    </a:lnTo>
                    <a:lnTo>
                      <a:pt x="186430" y="168854"/>
                    </a:lnTo>
                    <a:lnTo>
                      <a:pt x="186536" y="168643"/>
                    </a:lnTo>
                    <a:lnTo>
                      <a:pt x="186694" y="168221"/>
                    </a:lnTo>
                    <a:lnTo>
                      <a:pt x="186800" y="167957"/>
                    </a:lnTo>
                    <a:lnTo>
                      <a:pt x="186905" y="167798"/>
                    </a:lnTo>
                    <a:lnTo>
                      <a:pt x="186905" y="167746"/>
                    </a:lnTo>
                    <a:lnTo>
                      <a:pt x="187222" y="167640"/>
                    </a:lnTo>
                    <a:lnTo>
                      <a:pt x="187380" y="167429"/>
                    </a:lnTo>
                    <a:lnTo>
                      <a:pt x="187433" y="167165"/>
                    </a:lnTo>
                    <a:lnTo>
                      <a:pt x="187486" y="166848"/>
                    </a:lnTo>
                    <a:lnTo>
                      <a:pt x="189544" y="163734"/>
                    </a:lnTo>
                    <a:lnTo>
                      <a:pt x="189755" y="163734"/>
                    </a:lnTo>
                    <a:lnTo>
                      <a:pt x="189967" y="163628"/>
                    </a:lnTo>
                    <a:lnTo>
                      <a:pt x="190178" y="163523"/>
                    </a:lnTo>
                    <a:lnTo>
                      <a:pt x="190336" y="163365"/>
                    </a:lnTo>
                    <a:lnTo>
                      <a:pt x="190442" y="163206"/>
                    </a:lnTo>
                    <a:lnTo>
                      <a:pt x="190494" y="163048"/>
                    </a:lnTo>
                    <a:lnTo>
                      <a:pt x="190547" y="162626"/>
                    </a:lnTo>
                    <a:lnTo>
                      <a:pt x="190600" y="162203"/>
                    </a:lnTo>
                    <a:lnTo>
                      <a:pt x="190758" y="161939"/>
                    </a:lnTo>
                    <a:lnTo>
                      <a:pt x="190864" y="161675"/>
                    </a:lnTo>
                    <a:lnTo>
                      <a:pt x="190969" y="161412"/>
                    </a:lnTo>
                    <a:lnTo>
                      <a:pt x="190969" y="161148"/>
                    </a:lnTo>
                    <a:lnTo>
                      <a:pt x="190969" y="160884"/>
                    </a:lnTo>
                    <a:lnTo>
                      <a:pt x="190864" y="160620"/>
                    </a:lnTo>
                    <a:lnTo>
                      <a:pt x="190653" y="160092"/>
                    </a:lnTo>
                    <a:lnTo>
                      <a:pt x="191233" y="160092"/>
                    </a:lnTo>
                    <a:lnTo>
                      <a:pt x="191497" y="160039"/>
                    </a:lnTo>
                    <a:lnTo>
                      <a:pt x="191761" y="159934"/>
                    </a:lnTo>
                    <a:lnTo>
                      <a:pt x="191972" y="159828"/>
                    </a:lnTo>
                    <a:lnTo>
                      <a:pt x="192131" y="159617"/>
                    </a:lnTo>
                    <a:lnTo>
                      <a:pt x="192289" y="159353"/>
                    </a:lnTo>
                    <a:lnTo>
                      <a:pt x="192342" y="159089"/>
                    </a:lnTo>
                    <a:lnTo>
                      <a:pt x="192342" y="158825"/>
                    </a:lnTo>
                    <a:lnTo>
                      <a:pt x="192289" y="158614"/>
                    </a:lnTo>
                    <a:lnTo>
                      <a:pt x="192183" y="158403"/>
                    </a:lnTo>
                    <a:lnTo>
                      <a:pt x="192025" y="158245"/>
                    </a:lnTo>
                    <a:lnTo>
                      <a:pt x="191814" y="158139"/>
                    </a:lnTo>
                    <a:lnTo>
                      <a:pt x="191603" y="158033"/>
                    </a:lnTo>
                    <a:lnTo>
                      <a:pt x="191075" y="158033"/>
                    </a:lnTo>
                    <a:lnTo>
                      <a:pt x="191075" y="157981"/>
                    </a:lnTo>
                    <a:lnTo>
                      <a:pt x="191022" y="157981"/>
                    </a:lnTo>
                    <a:lnTo>
                      <a:pt x="191181" y="157558"/>
                    </a:lnTo>
                    <a:lnTo>
                      <a:pt x="191603" y="157506"/>
                    </a:lnTo>
                    <a:lnTo>
                      <a:pt x="191761" y="157453"/>
                    </a:lnTo>
                    <a:lnTo>
                      <a:pt x="191867" y="157347"/>
                    </a:lnTo>
                    <a:lnTo>
                      <a:pt x="191920" y="157242"/>
                    </a:lnTo>
                    <a:lnTo>
                      <a:pt x="191867" y="157189"/>
                    </a:lnTo>
                    <a:lnTo>
                      <a:pt x="191814" y="157136"/>
                    </a:lnTo>
                    <a:lnTo>
                      <a:pt x="191603" y="156978"/>
                    </a:lnTo>
                    <a:lnTo>
                      <a:pt x="191920" y="156608"/>
                    </a:lnTo>
                    <a:lnTo>
                      <a:pt x="192183" y="156186"/>
                    </a:lnTo>
                    <a:lnTo>
                      <a:pt x="192395" y="155764"/>
                    </a:lnTo>
                    <a:lnTo>
                      <a:pt x="192553" y="155289"/>
                    </a:lnTo>
                    <a:lnTo>
                      <a:pt x="192659" y="154866"/>
                    </a:lnTo>
                    <a:lnTo>
                      <a:pt x="192659" y="154391"/>
                    </a:lnTo>
                    <a:lnTo>
                      <a:pt x="192659" y="153864"/>
                    </a:lnTo>
                    <a:lnTo>
                      <a:pt x="192606" y="153388"/>
                    </a:lnTo>
                    <a:lnTo>
                      <a:pt x="193134" y="153388"/>
                    </a:lnTo>
                    <a:lnTo>
                      <a:pt x="193503" y="153283"/>
                    </a:lnTo>
                    <a:lnTo>
                      <a:pt x="193820" y="153072"/>
                    </a:lnTo>
                    <a:lnTo>
                      <a:pt x="194031" y="152861"/>
                    </a:lnTo>
                    <a:lnTo>
                      <a:pt x="194136" y="152544"/>
                    </a:lnTo>
                    <a:lnTo>
                      <a:pt x="194189" y="152174"/>
                    </a:lnTo>
                    <a:lnTo>
                      <a:pt x="194189" y="151752"/>
                    </a:lnTo>
                    <a:lnTo>
                      <a:pt x="194136" y="151330"/>
                    </a:lnTo>
                    <a:lnTo>
                      <a:pt x="194348" y="151119"/>
                    </a:lnTo>
                    <a:lnTo>
                      <a:pt x="194506" y="150855"/>
                    </a:lnTo>
                    <a:lnTo>
                      <a:pt x="194559" y="150644"/>
                    </a:lnTo>
                    <a:lnTo>
                      <a:pt x="194611" y="150380"/>
                    </a:lnTo>
                    <a:lnTo>
                      <a:pt x="194611" y="150116"/>
                    </a:lnTo>
                    <a:lnTo>
                      <a:pt x="194506" y="149905"/>
                    </a:lnTo>
                    <a:lnTo>
                      <a:pt x="194400" y="149641"/>
                    </a:lnTo>
                    <a:lnTo>
                      <a:pt x="194242" y="149377"/>
                    </a:lnTo>
                    <a:lnTo>
                      <a:pt x="194664" y="148744"/>
                    </a:lnTo>
                    <a:lnTo>
                      <a:pt x="194823" y="148585"/>
                    </a:lnTo>
                    <a:lnTo>
                      <a:pt x="194928" y="148374"/>
                    </a:lnTo>
                    <a:lnTo>
                      <a:pt x="195087" y="148005"/>
                    </a:lnTo>
                    <a:lnTo>
                      <a:pt x="195139" y="147635"/>
                    </a:lnTo>
                    <a:lnTo>
                      <a:pt x="195139" y="147213"/>
                    </a:lnTo>
                    <a:lnTo>
                      <a:pt x="195245" y="146738"/>
                    </a:lnTo>
                    <a:lnTo>
                      <a:pt x="195773" y="146263"/>
                    </a:lnTo>
                    <a:lnTo>
                      <a:pt x="196195" y="145682"/>
                    </a:lnTo>
                    <a:lnTo>
                      <a:pt x="196512" y="145154"/>
                    </a:lnTo>
                    <a:lnTo>
                      <a:pt x="196828" y="144521"/>
                    </a:lnTo>
                    <a:lnTo>
                      <a:pt x="197303" y="143307"/>
                    </a:lnTo>
                    <a:lnTo>
                      <a:pt x="197567" y="142673"/>
                    </a:lnTo>
                    <a:lnTo>
                      <a:pt x="197831" y="142040"/>
                    </a:lnTo>
                    <a:lnTo>
                      <a:pt x="197990" y="141935"/>
                    </a:lnTo>
                    <a:lnTo>
                      <a:pt x="198095" y="141723"/>
                    </a:lnTo>
                    <a:lnTo>
                      <a:pt x="198254" y="141354"/>
                    </a:lnTo>
                    <a:lnTo>
                      <a:pt x="198306" y="140984"/>
                    </a:lnTo>
                    <a:lnTo>
                      <a:pt x="198306" y="140562"/>
                    </a:lnTo>
                    <a:lnTo>
                      <a:pt x="199309" y="138451"/>
                    </a:lnTo>
                    <a:lnTo>
                      <a:pt x="200470" y="135495"/>
                    </a:lnTo>
                    <a:lnTo>
                      <a:pt x="200629" y="135389"/>
                    </a:lnTo>
                    <a:lnTo>
                      <a:pt x="200682" y="135284"/>
                    </a:lnTo>
                    <a:lnTo>
                      <a:pt x="200787" y="134967"/>
                    </a:lnTo>
                    <a:lnTo>
                      <a:pt x="200893" y="134386"/>
                    </a:lnTo>
                    <a:lnTo>
                      <a:pt x="202054" y="132222"/>
                    </a:lnTo>
                    <a:lnTo>
                      <a:pt x="202423" y="131642"/>
                    </a:lnTo>
                    <a:lnTo>
                      <a:pt x="202582" y="131378"/>
                    </a:lnTo>
                    <a:lnTo>
                      <a:pt x="202740" y="131061"/>
                    </a:lnTo>
                    <a:lnTo>
                      <a:pt x="202793" y="130744"/>
                    </a:lnTo>
                    <a:lnTo>
                      <a:pt x="202898" y="130428"/>
                    </a:lnTo>
                    <a:lnTo>
                      <a:pt x="202898" y="130111"/>
                    </a:lnTo>
                    <a:lnTo>
                      <a:pt x="202898" y="129742"/>
                    </a:lnTo>
                    <a:lnTo>
                      <a:pt x="203426" y="127630"/>
                    </a:lnTo>
                    <a:lnTo>
                      <a:pt x="203637" y="127366"/>
                    </a:lnTo>
                    <a:lnTo>
                      <a:pt x="203796" y="127102"/>
                    </a:lnTo>
                    <a:lnTo>
                      <a:pt x="203901" y="126838"/>
                    </a:lnTo>
                    <a:lnTo>
                      <a:pt x="204007" y="126575"/>
                    </a:lnTo>
                    <a:lnTo>
                      <a:pt x="204112" y="125994"/>
                    </a:lnTo>
                    <a:lnTo>
                      <a:pt x="204112" y="125413"/>
                    </a:lnTo>
                    <a:lnTo>
                      <a:pt x="204112" y="124199"/>
                    </a:lnTo>
                    <a:lnTo>
                      <a:pt x="204165" y="123619"/>
                    </a:lnTo>
                    <a:lnTo>
                      <a:pt x="204324" y="123038"/>
                    </a:lnTo>
                    <a:lnTo>
                      <a:pt x="204060" y="122194"/>
                    </a:lnTo>
                    <a:lnTo>
                      <a:pt x="203849" y="121560"/>
                    </a:lnTo>
                    <a:lnTo>
                      <a:pt x="203743" y="121032"/>
                    </a:lnTo>
                    <a:lnTo>
                      <a:pt x="203743" y="120557"/>
                    </a:lnTo>
                    <a:lnTo>
                      <a:pt x="203796" y="120082"/>
                    </a:lnTo>
                    <a:lnTo>
                      <a:pt x="204007" y="119554"/>
                    </a:lnTo>
                    <a:lnTo>
                      <a:pt x="204324" y="118868"/>
                    </a:lnTo>
                    <a:lnTo>
                      <a:pt x="204746" y="118024"/>
                    </a:lnTo>
                    <a:lnTo>
                      <a:pt x="204799" y="117918"/>
                    </a:lnTo>
                    <a:lnTo>
                      <a:pt x="204904" y="117865"/>
                    </a:lnTo>
                    <a:lnTo>
                      <a:pt x="205168" y="117601"/>
                    </a:lnTo>
                    <a:lnTo>
                      <a:pt x="205326" y="117337"/>
                    </a:lnTo>
                    <a:lnTo>
                      <a:pt x="205643" y="116704"/>
                    </a:lnTo>
                    <a:lnTo>
                      <a:pt x="205802" y="116387"/>
                    </a:lnTo>
                    <a:lnTo>
                      <a:pt x="206013" y="116123"/>
                    </a:lnTo>
                    <a:lnTo>
                      <a:pt x="206224" y="115860"/>
                    </a:lnTo>
                    <a:lnTo>
                      <a:pt x="206593" y="115701"/>
                    </a:lnTo>
                    <a:lnTo>
                      <a:pt x="206699" y="115596"/>
                    </a:lnTo>
                    <a:lnTo>
                      <a:pt x="206752" y="115384"/>
                    </a:lnTo>
                    <a:lnTo>
                      <a:pt x="206804" y="115173"/>
                    </a:lnTo>
                    <a:lnTo>
                      <a:pt x="206804" y="115015"/>
                    </a:lnTo>
                    <a:lnTo>
                      <a:pt x="206699" y="114698"/>
                    </a:lnTo>
                    <a:lnTo>
                      <a:pt x="206593" y="114382"/>
                    </a:lnTo>
                    <a:lnTo>
                      <a:pt x="206540" y="113748"/>
                    </a:lnTo>
                    <a:lnTo>
                      <a:pt x="206593" y="113115"/>
                    </a:lnTo>
                    <a:lnTo>
                      <a:pt x="206699" y="112481"/>
                    </a:lnTo>
                    <a:lnTo>
                      <a:pt x="207068" y="111267"/>
                    </a:lnTo>
                    <a:lnTo>
                      <a:pt x="207227" y="110634"/>
                    </a:lnTo>
                    <a:lnTo>
                      <a:pt x="207385" y="110053"/>
                    </a:lnTo>
                    <a:lnTo>
                      <a:pt x="207385" y="109684"/>
                    </a:lnTo>
                    <a:lnTo>
                      <a:pt x="207385" y="109367"/>
                    </a:lnTo>
                    <a:lnTo>
                      <a:pt x="207385" y="109050"/>
                    </a:lnTo>
                    <a:lnTo>
                      <a:pt x="207279" y="108734"/>
                    </a:lnTo>
                    <a:lnTo>
                      <a:pt x="207121" y="108153"/>
                    </a:lnTo>
                    <a:lnTo>
                      <a:pt x="206910" y="107573"/>
                    </a:lnTo>
                    <a:lnTo>
                      <a:pt x="206857" y="107467"/>
                    </a:lnTo>
                    <a:lnTo>
                      <a:pt x="206752" y="107414"/>
                    </a:lnTo>
                    <a:lnTo>
                      <a:pt x="206540" y="107414"/>
                    </a:lnTo>
                    <a:lnTo>
                      <a:pt x="206277" y="107467"/>
                    </a:lnTo>
                    <a:lnTo>
                      <a:pt x="206013" y="107573"/>
                    </a:lnTo>
                    <a:lnTo>
                      <a:pt x="205485" y="107045"/>
                    </a:lnTo>
                    <a:lnTo>
                      <a:pt x="205379" y="106411"/>
                    </a:lnTo>
                    <a:lnTo>
                      <a:pt x="205432" y="106200"/>
                    </a:lnTo>
                    <a:lnTo>
                      <a:pt x="205485" y="106042"/>
                    </a:lnTo>
                    <a:lnTo>
                      <a:pt x="205696" y="105936"/>
                    </a:lnTo>
                    <a:lnTo>
                      <a:pt x="205802" y="105778"/>
                    </a:lnTo>
                    <a:lnTo>
                      <a:pt x="205854" y="105620"/>
                    </a:lnTo>
                    <a:lnTo>
                      <a:pt x="205854" y="105514"/>
                    </a:lnTo>
                    <a:lnTo>
                      <a:pt x="205802" y="105356"/>
                    </a:lnTo>
                    <a:lnTo>
                      <a:pt x="205749" y="105250"/>
                    </a:lnTo>
                    <a:lnTo>
                      <a:pt x="205485" y="104986"/>
                    </a:lnTo>
                    <a:lnTo>
                      <a:pt x="205485" y="102980"/>
                    </a:lnTo>
                    <a:lnTo>
                      <a:pt x="205749" y="102716"/>
                    </a:lnTo>
                    <a:lnTo>
                      <a:pt x="205802" y="102611"/>
                    </a:lnTo>
                    <a:lnTo>
                      <a:pt x="205854" y="102453"/>
                    </a:lnTo>
                    <a:lnTo>
                      <a:pt x="205907" y="102347"/>
                    </a:lnTo>
                    <a:lnTo>
                      <a:pt x="205854" y="102189"/>
                    </a:lnTo>
                    <a:lnTo>
                      <a:pt x="205802" y="102030"/>
                    </a:lnTo>
                    <a:lnTo>
                      <a:pt x="205696" y="101925"/>
                    </a:lnTo>
                    <a:lnTo>
                      <a:pt x="205432" y="101502"/>
                    </a:lnTo>
                    <a:lnTo>
                      <a:pt x="205274" y="101080"/>
                    </a:lnTo>
                    <a:lnTo>
                      <a:pt x="205168" y="100711"/>
                    </a:lnTo>
                    <a:lnTo>
                      <a:pt x="205221" y="100341"/>
                    </a:lnTo>
                    <a:lnTo>
                      <a:pt x="205326" y="99919"/>
                    </a:lnTo>
                    <a:lnTo>
                      <a:pt x="205485" y="99549"/>
                    </a:lnTo>
                    <a:lnTo>
                      <a:pt x="205643" y="99180"/>
                    </a:lnTo>
                    <a:lnTo>
                      <a:pt x="205907" y="98810"/>
                    </a:lnTo>
                    <a:lnTo>
                      <a:pt x="205960" y="97808"/>
                    </a:lnTo>
                    <a:lnTo>
                      <a:pt x="205907" y="97438"/>
                    </a:lnTo>
                    <a:lnTo>
                      <a:pt x="205960" y="97016"/>
                    </a:lnTo>
                    <a:lnTo>
                      <a:pt x="206013" y="96224"/>
                    </a:lnTo>
                    <a:lnTo>
                      <a:pt x="206013" y="95855"/>
                    </a:lnTo>
                    <a:lnTo>
                      <a:pt x="205907" y="95432"/>
                    </a:lnTo>
                    <a:lnTo>
                      <a:pt x="205749" y="95063"/>
                    </a:lnTo>
                    <a:lnTo>
                      <a:pt x="205485" y="94693"/>
                    </a:lnTo>
                    <a:lnTo>
                      <a:pt x="205379" y="94588"/>
                    </a:lnTo>
                    <a:lnTo>
                      <a:pt x="205379" y="94429"/>
                    </a:lnTo>
                    <a:lnTo>
                      <a:pt x="205485" y="94324"/>
                    </a:lnTo>
                    <a:lnTo>
                      <a:pt x="205538" y="94218"/>
                    </a:lnTo>
                    <a:lnTo>
                      <a:pt x="205802" y="93954"/>
                    </a:lnTo>
                    <a:lnTo>
                      <a:pt x="205907" y="93849"/>
                    </a:lnTo>
                    <a:lnTo>
                      <a:pt x="205960" y="93690"/>
                    </a:lnTo>
                    <a:lnTo>
                      <a:pt x="205960" y="93057"/>
                    </a:lnTo>
                    <a:lnTo>
                      <a:pt x="205907" y="92740"/>
                    </a:lnTo>
                    <a:lnTo>
                      <a:pt x="205854" y="92476"/>
                    </a:lnTo>
                    <a:lnTo>
                      <a:pt x="205696" y="92213"/>
                    </a:lnTo>
                    <a:lnTo>
                      <a:pt x="205538" y="92001"/>
                    </a:lnTo>
                    <a:lnTo>
                      <a:pt x="205274" y="91790"/>
                    </a:lnTo>
                    <a:lnTo>
                      <a:pt x="204957" y="91632"/>
                    </a:lnTo>
                    <a:lnTo>
                      <a:pt x="205115" y="91157"/>
                    </a:lnTo>
                    <a:lnTo>
                      <a:pt x="205221" y="90682"/>
                    </a:lnTo>
                    <a:lnTo>
                      <a:pt x="205274" y="90260"/>
                    </a:lnTo>
                    <a:lnTo>
                      <a:pt x="205221" y="89837"/>
                    </a:lnTo>
                    <a:lnTo>
                      <a:pt x="205063" y="89415"/>
                    </a:lnTo>
                    <a:lnTo>
                      <a:pt x="204799" y="89046"/>
                    </a:lnTo>
                    <a:lnTo>
                      <a:pt x="204482" y="88729"/>
                    </a:lnTo>
                    <a:lnTo>
                      <a:pt x="204060" y="88412"/>
                    </a:lnTo>
                    <a:lnTo>
                      <a:pt x="204007" y="88043"/>
                    </a:lnTo>
                    <a:lnTo>
                      <a:pt x="204007" y="87620"/>
                    </a:lnTo>
                    <a:lnTo>
                      <a:pt x="204060" y="87462"/>
                    </a:lnTo>
                    <a:lnTo>
                      <a:pt x="204112" y="87304"/>
                    </a:lnTo>
                    <a:lnTo>
                      <a:pt x="204271" y="87145"/>
                    </a:lnTo>
                    <a:lnTo>
                      <a:pt x="204429" y="86987"/>
                    </a:lnTo>
                    <a:lnTo>
                      <a:pt x="204693" y="86565"/>
                    </a:lnTo>
                    <a:lnTo>
                      <a:pt x="204746" y="86354"/>
                    </a:lnTo>
                    <a:lnTo>
                      <a:pt x="204799" y="86195"/>
                    </a:lnTo>
                    <a:lnTo>
                      <a:pt x="204799" y="86037"/>
                    </a:lnTo>
                    <a:lnTo>
                      <a:pt x="204746" y="85879"/>
                    </a:lnTo>
                    <a:lnTo>
                      <a:pt x="204588" y="85615"/>
                    </a:lnTo>
                    <a:lnTo>
                      <a:pt x="204376" y="85404"/>
                    </a:lnTo>
                    <a:lnTo>
                      <a:pt x="204060" y="85245"/>
                    </a:lnTo>
                    <a:lnTo>
                      <a:pt x="203426" y="84928"/>
                    </a:lnTo>
                    <a:lnTo>
                      <a:pt x="203373" y="84717"/>
                    </a:lnTo>
                    <a:lnTo>
                      <a:pt x="203373" y="84453"/>
                    </a:lnTo>
                    <a:lnTo>
                      <a:pt x="203532" y="83873"/>
                    </a:lnTo>
                    <a:lnTo>
                      <a:pt x="203637" y="83239"/>
                    </a:lnTo>
                    <a:lnTo>
                      <a:pt x="203585" y="82606"/>
                    </a:lnTo>
                    <a:lnTo>
                      <a:pt x="203426" y="81973"/>
                    </a:lnTo>
                    <a:lnTo>
                      <a:pt x="203215" y="81234"/>
                    </a:lnTo>
                    <a:lnTo>
                      <a:pt x="203004" y="80442"/>
                    </a:lnTo>
                    <a:lnTo>
                      <a:pt x="202898" y="79703"/>
                    </a:lnTo>
                    <a:lnTo>
                      <a:pt x="202793" y="78911"/>
                    </a:lnTo>
                    <a:lnTo>
                      <a:pt x="202740" y="78172"/>
                    </a:lnTo>
                    <a:lnTo>
                      <a:pt x="202740" y="77380"/>
                    </a:lnTo>
                    <a:lnTo>
                      <a:pt x="202793" y="76589"/>
                    </a:lnTo>
                    <a:lnTo>
                      <a:pt x="202898" y="75797"/>
                    </a:lnTo>
                    <a:lnTo>
                      <a:pt x="202951" y="75375"/>
                    </a:lnTo>
                    <a:lnTo>
                      <a:pt x="202951" y="74900"/>
                    </a:lnTo>
                    <a:lnTo>
                      <a:pt x="202846" y="74055"/>
                    </a:lnTo>
                    <a:lnTo>
                      <a:pt x="203004" y="72788"/>
                    </a:lnTo>
                    <a:lnTo>
                      <a:pt x="203162" y="72155"/>
                    </a:lnTo>
                    <a:lnTo>
                      <a:pt x="203268" y="71838"/>
                    </a:lnTo>
                    <a:lnTo>
                      <a:pt x="203373" y="71521"/>
                    </a:lnTo>
                    <a:lnTo>
                      <a:pt x="203849" y="70255"/>
                    </a:lnTo>
                    <a:lnTo>
                      <a:pt x="204218" y="69093"/>
                    </a:lnTo>
                    <a:lnTo>
                      <a:pt x="204482" y="67932"/>
                    </a:lnTo>
                    <a:lnTo>
                      <a:pt x="204640" y="66824"/>
                    </a:lnTo>
                    <a:lnTo>
                      <a:pt x="204693" y="65821"/>
                    </a:lnTo>
                    <a:lnTo>
                      <a:pt x="204693" y="64871"/>
                    </a:lnTo>
                    <a:lnTo>
                      <a:pt x="204535" y="64026"/>
                    </a:lnTo>
                    <a:lnTo>
                      <a:pt x="204376" y="63604"/>
                    </a:lnTo>
                    <a:lnTo>
                      <a:pt x="204271" y="63182"/>
                    </a:lnTo>
                    <a:lnTo>
                      <a:pt x="204112" y="63604"/>
                    </a:lnTo>
                    <a:lnTo>
                      <a:pt x="203954" y="63973"/>
                    </a:lnTo>
                    <a:lnTo>
                      <a:pt x="203690" y="64237"/>
                    </a:lnTo>
                    <a:lnTo>
                      <a:pt x="203426" y="64449"/>
                    </a:lnTo>
                    <a:lnTo>
                      <a:pt x="202846" y="64818"/>
                    </a:lnTo>
                    <a:lnTo>
                      <a:pt x="202582" y="65029"/>
                    </a:lnTo>
                    <a:lnTo>
                      <a:pt x="202318" y="65240"/>
                    </a:lnTo>
                    <a:lnTo>
                      <a:pt x="202159" y="65135"/>
                    </a:lnTo>
                    <a:lnTo>
                      <a:pt x="202107" y="65029"/>
                    </a:lnTo>
                    <a:lnTo>
                      <a:pt x="202001" y="64818"/>
                    </a:lnTo>
                    <a:lnTo>
                      <a:pt x="201948" y="64554"/>
                    </a:lnTo>
                    <a:lnTo>
                      <a:pt x="201896" y="64290"/>
                    </a:lnTo>
                    <a:lnTo>
                      <a:pt x="201896" y="63868"/>
                    </a:lnTo>
                    <a:lnTo>
                      <a:pt x="201896" y="63551"/>
                    </a:lnTo>
                    <a:lnTo>
                      <a:pt x="201843" y="63182"/>
                    </a:lnTo>
                    <a:lnTo>
                      <a:pt x="201737" y="62865"/>
                    </a:lnTo>
                    <a:lnTo>
                      <a:pt x="201579" y="62548"/>
                    </a:lnTo>
                    <a:lnTo>
                      <a:pt x="201368" y="62232"/>
                    </a:lnTo>
                    <a:lnTo>
                      <a:pt x="201157" y="61968"/>
                    </a:lnTo>
                    <a:lnTo>
                      <a:pt x="200840" y="61757"/>
                    </a:lnTo>
                    <a:lnTo>
                      <a:pt x="200682" y="61440"/>
                    </a:lnTo>
                    <a:lnTo>
                      <a:pt x="200576" y="61176"/>
                    </a:lnTo>
                    <a:lnTo>
                      <a:pt x="200470" y="61018"/>
                    </a:lnTo>
                    <a:lnTo>
                      <a:pt x="200312" y="60912"/>
                    </a:lnTo>
                    <a:lnTo>
                      <a:pt x="200206" y="60859"/>
                    </a:lnTo>
                    <a:lnTo>
                      <a:pt x="200101" y="60806"/>
                    </a:lnTo>
                    <a:lnTo>
                      <a:pt x="199943" y="60859"/>
                    </a:lnTo>
                    <a:lnTo>
                      <a:pt x="199784" y="60912"/>
                    </a:lnTo>
                    <a:lnTo>
                      <a:pt x="199520" y="61070"/>
                    </a:lnTo>
                    <a:lnTo>
                      <a:pt x="199256" y="61334"/>
                    </a:lnTo>
                    <a:lnTo>
                      <a:pt x="198992" y="61545"/>
                    </a:lnTo>
                    <a:lnTo>
                      <a:pt x="198729" y="61651"/>
                    </a:lnTo>
                    <a:lnTo>
                      <a:pt x="198517" y="61493"/>
                    </a:lnTo>
                    <a:lnTo>
                      <a:pt x="198359" y="61334"/>
                    </a:lnTo>
                    <a:lnTo>
                      <a:pt x="198306" y="61123"/>
                    </a:lnTo>
                    <a:lnTo>
                      <a:pt x="198201" y="60912"/>
                    </a:lnTo>
                    <a:lnTo>
                      <a:pt x="198201" y="60490"/>
                    </a:lnTo>
                    <a:lnTo>
                      <a:pt x="198201" y="60067"/>
                    </a:lnTo>
                    <a:lnTo>
                      <a:pt x="198254" y="59645"/>
                    </a:lnTo>
                    <a:lnTo>
                      <a:pt x="198201" y="59276"/>
                    </a:lnTo>
                    <a:lnTo>
                      <a:pt x="198042" y="59012"/>
                    </a:lnTo>
                    <a:lnTo>
                      <a:pt x="197884" y="58748"/>
                    </a:lnTo>
                    <a:lnTo>
                      <a:pt x="197620" y="58590"/>
                    </a:lnTo>
                    <a:lnTo>
                      <a:pt x="197356" y="58431"/>
                    </a:lnTo>
                    <a:lnTo>
                      <a:pt x="196723" y="58167"/>
                    </a:lnTo>
                    <a:lnTo>
                      <a:pt x="195825" y="57639"/>
                    </a:lnTo>
                    <a:lnTo>
                      <a:pt x="195403" y="57376"/>
                    </a:lnTo>
                    <a:lnTo>
                      <a:pt x="195034" y="57059"/>
                    </a:lnTo>
                    <a:lnTo>
                      <a:pt x="194770" y="56689"/>
                    </a:lnTo>
                    <a:lnTo>
                      <a:pt x="194664" y="56478"/>
                    </a:lnTo>
                    <a:lnTo>
                      <a:pt x="194611" y="56214"/>
                    </a:lnTo>
                    <a:lnTo>
                      <a:pt x="194559" y="55950"/>
                    </a:lnTo>
                    <a:lnTo>
                      <a:pt x="194559" y="55686"/>
                    </a:lnTo>
                    <a:lnTo>
                      <a:pt x="194611" y="55423"/>
                    </a:lnTo>
                    <a:lnTo>
                      <a:pt x="194664" y="55106"/>
                    </a:lnTo>
                    <a:lnTo>
                      <a:pt x="194664" y="54578"/>
                    </a:lnTo>
                    <a:lnTo>
                      <a:pt x="194506" y="54367"/>
                    </a:lnTo>
                    <a:lnTo>
                      <a:pt x="194400" y="54314"/>
                    </a:lnTo>
                    <a:lnTo>
                      <a:pt x="194295" y="54367"/>
                    </a:lnTo>
                    <a:lnTo>
                      <a:pt x="194136" y="54525"/>
                    </a:lnTo>
                    <a:lnTo>
                      <a:pt x="193873" y="54736"/>
                    </a:lnTo>
                    <a:lnTo>
                      <a:pt x="193714" y="55000"/>
                    </a:lnTo>
                    <a:lnTo>
                      <a:pt x="193661" y="55264"/>
                    </a:lnTo>
                    <a:lnTo>
                      <a:pt x="193609" y="55581"/>
                    </a:lnTo>
                    <a:lnTo>
                      <a:pt x="193186" y="55475"/>
                    </a:lnTo>
                    <a:lnTo>
                      <a:pt x="193028" y="55423"/>
                    </a:lnTo>
                    <a:lnTo>
                      <a:pt x="192870" y="55317"/>
                    </a:lnTo>
                    <a:lnTo>
                      <a:pt x="192764" y="55211"/>
                    </a:lnTo>
                    <a:lnTo>
                      <a:pt x="192764" y="55053"/>
                    </a:lnTo>
                    <a:lnTo>
                      <a:pt x="192764" y="54895"/>
                    </a:lnTo>
                    <a:lnTo>
                      <a:pt x="192922" y="54684"/>
                    </a:lnTo>
                    <a:lnTo>
                      <a:pt x="193081" y="54367"/>
                    </a:lnTo>
                    <a:lnTo>
                      <a:pt x="193186" y="54103"/>
                    </a:lnTo>
                    <a:lnTo>
                      <a:pt x="193239" y="53945"/>
                    </a:lnTo>
                    <a:lnTo>
                      <a:pt x="193134" y="53786"/>
                    </a:lnTo>
                    <a:lnTo>
                      <a:pt x="193028" y="53628"/>
                    </a:lnTo>
                    <a:lnTo>
                      <a:pt x="192817" y="53522"/>
                    </a:lnTo>
                    <a:lnTo>
                      <a:pt x="192395" y="53258"/>
                    </a:lnTo>
                    <a:lnTo>
                      <a:pt x="192183" y="53100"/>
                    </a:lnTo>
                    <a:lnTo>
                      <a:pt x="191972" y="52889"/>
                    </a:lnTo>
                    <a:lnTo>
                      <a:pt x="191920" y="52731"/>
                    </a:lnTo>
                    <a:lnTo>
                      <a:pt x="191920" y="52572"/>
                    </a:lnTo>
                    <a:lnTo>
                      <a:pt x="191972" y="52414"/>
                    </a:lnTo>
                    <a:lnTo>
                      <a:pt x="192025" y="52203"/>
                    </a:lnTo>
                    <a:lnTo>
                      <a:pt x="192395" y="52203"/>
                    </a:lnTo>
                    <a:lnTo>
                      <a:pt x="192553" y="52308"/>
                    </a:lnTo>
                    <a:lnTo>
                      <a:pt x="192711" y="52414"/>
                    </a:lnTo>
                    <a:lnTo>
                      <a:pt x="193028" y="52572"/>
                    </a:lnTo>
                    <a:lnTo>
                      <a:pt x="193186" y="52625"/>
                    </a:lnTo>
                    <a:lnTo>
                      <a:pt x="193397" y="52625"/>
                    </a:lnTo>
                    <a:lnTo>
                      <a:pt x="193450" y="52519"/>
                    </a:lnTo>
                    <a:lnTo>
                      <a:pt x="193503" y="52361"/>
                    </a:lnTo>
                    <a:lnTo>
                      <a:pt x="193397" y="52044"/>
                    </a:lnTo>
                    <a:lnTo>
                      <a:pt x="193239" y="51780"/>
                    </a:lnTo>
                    <a:lnTo>
                      <a:pt x="193081" y="51517"/>
                    </a:lnTo>
                    <a:lnTo>
                      <a:pt x="192922" y="51305"/>
                    </a:lnTo>
                    <a:lnTo>
                      <a:pt x="192659" y="51147"/>
                    </a:lnTo>
                    <a:lnTo>
                      <a:pt x="192395" y="50989"/>
                    </a:lnTo>
                    <a:lnTo>
                      <a:pt x="192078" y="50936"/>
                    </a:lnTo>
                    <a:lnTo>
                      <a:pt x="191444" y="50936"/>
                    </a:lnTo>
                    <a:lnTo>
                      <a:pt x="191233" y="50883"/>
                    </a:lnTo>
                    <a:lnTo>
                      <a:pt x="191075" y="50830"/>
                    </a:lnTo>
                    <a:lnTo>
                      <a:pt x="190864" y="50725"/>
                    </a:lnTo>
                    <a:lnTo>
                      <a:pt x="190758" y="50566"/>
                    </a:lnTo>
                    <a:lnTo>
                      <a:pt x="190653" y="50408"/>
                    </a:lnTo>
                    <a:lnTo>
                      <a:pt x="190547" y="50197"/>
                    </a:lnTo>
                    <a:lnTo>
                      <a:pt x="190547" y="49933"/>
                    </a:lnTo>
                    <a:lnTo>
                      <a:pt x="190547" y="49405"/>
                    </a:lnTo>
                    <a:lnTo>
                      <a:pt x="192078" y="49405"/>
                    </a:lnTo>
                    <a:lnTo>
                      <a:pt x="193609" y="48402"/>
                    </a:lnTo>
                    <a:lnTo>
                      <a:pt x="193714" y="48086"/>
                    </a:lnTo>
                    <a:lnTo>
                      <a:pt x="193714" y="47769"/>
                    </a:lnTo>
                    <a:lnTo>
                      <a:pt x="193714" y="47452"/>
                    </a:lnTo>
                    <a:lnTo>
                      <a:pt x="193661" y="47188"/>
                    </a:lnTo>
                    <a:lnTo>
                      <a:pt x="193556" y="46924"/>
                    </a:lnTo>
                    <a:lnTo>
                      <a:pt x="193397" y="46661"/>
                    </a:lnTo>
                    <a:lnTo>
                      <a:pt x="193028" y="46133"/>
                    </a:lnTo>
                    <a:lnTo>
                      <a:pt x="192817" y="45869"/>
                    </a:lnTo>
                    <a:lnTo>
                      <a:pt x="192606" y="45658"/>
                    </a:lnTo>
                    <a:lnTo>
                      <a:pt x="192342" y="45552"/>
                    </a:lnTo>
                    <a:lnTo>
                      <a:pt x="192131" y="45499"/>
                    </a:lnTo>
                    <a:lnTo>
                      <a:pt x="191867" y="45499"/>
                    </a:lnTo>
                    <a:lnTo>
                      <a:pt x="191656" y="45605"/>
                    </a:lnTo>
                    <a:lnTo>
                      <a:pt x="191392" y="45710"/>
                    </a:lnTo>
                    <a:lnTo>
                      <a:pt x="191128" y="45869"/>
                    </a:lnTo>
                    <a:lnTo>
                      <a:pt x="191022" y="45922"/>
                    </a:lnTo>
                    <a:lnTo>
                      <a:pt x="190864" y="45869"/>
                    </a:lnTo>
                    <a:lnTo>
                      <a:pt x="190706" y="45816"/>
                    </a:lnTo>
                    <a:lnTo>
                      <a:pt x="190706" y="45552"/>
                    </a:lnTo>
                    <a:lnTo>
                      <a:pt x="190653" y="45341"/>
                    </a:lnTo>
                    <a:lnTo>
                      <a:pt x="190600" y="45183"/>
                    </a:lnTo>
                    <a:lnTo>
                      <a:pt x="190494" y="44971"/>
                    </a:lnTo>
                    <a:lnTo>
                      <a:pt x="190230" y="44602"/>
                    </a:lnTo>
                    <a:lnTo>
                      <a:pt x="189914" y="44180"/>
                    </a:lnTo>
                    <a:lnTo>
                      <a:pt x="189703" y="43810"/>
                    </a:lnTo>
                    <a:lnTo>
                      <a:pt x="189650" y="43599"/>
                    </a:lnTo>
                    <a:lnTo>
                      <a:pt x="189597" y="43388"/>
                    </a:lnTo>
                    <a:lnTo>
                      <a:pt x="189597" y="43177"/>
                    </a:lnTo>
                    <a:lnTo>
                      <a:pt x="189703" y="42966"/>
                    </a:lnTo>
                    <a:lnTo>
                      <a:pt x="189808" y="42702"/>
                    </a:lnTo>
                    <a:lnTo>
                      <a:pt x="190072" y="42438"/>
                    </a:lnTo>
                    <a:lnTo>
                      <a:pt x="190178" y="42279"/>
                    </a:lnTo>
                    <a:lnTo>
                      <a:pt x="190230" y="42121"/>
                    </a:lnTo>
                    <a:lnTo>
                      <a:pt x="190283" y="41910"/>
                    </a:lnTo>
                    <a:lnTo>
                      <a:pt x="190283" y="41752"/>
                    </a:lnTo>
                    <a:lnTo>
                      <a:pt x="190230" y="41013"/>
                    </a:lnTo>
                    <a:lnTo>
                      <a:pt x="190230" y="40802"/>
                    </a:lnTo>
                    <a:lnTo>
                      <a:pt x="190178" y="40643"/>
                    </a:lnTo>
                    <a:lnTo>
                      <a:pt x="190072" y="40538"/>
                    </a:lnTo>
                    <a:lnTo>
                      <a:pt x="189914" y="40379"/>
                    </a:lnTo>
                    <a:lnTo>
                      <a:pt x="189808" y="40327"/>
                    </a:lnTo>
                    <a:lnTo>
                      <a:pt x="189650" y="40274"/>
                    </a:lnTo>
                    <a:lnTo>
                      <a:pt x="189544" y="40327"/>
                    </a:lnTo>
                    <a:lnTo>
                      <a:pt x="189439" y="40379"/>
                    </a:lnTo>
                    <a:lnTo>
                      <a:pt x="189280" y="40590"/>
                    </a:lnTo>
                    <a:lnTo>
                      <a:pt x="189069" y="40696"/>
                    </a:lnTo>
                    <a:lnTo>
                      <a:pt x="188911" y="40802"/>
                    </a:lnTo>
                    <a:lnTo>
                      <a:pt x="188700" y="40854"/>
                    </a:lnTo>
                    <a:lnTo>
                      <a:pt x="188330" y="40907"/>
                    </a:lnTo>
                    <a:lnTo>
                      <a:pt x="187908" y="40907"/>
                    </a:lnTo>
                    <a:lnTo>
                      <a:pt x="187539" y="40854"/>
                    </a:lnTo>
                    <a:lnTo>
                      <a:pt x="187116" y="40854"/>
                    </a:lnTo>
                    <a:lnTo>
                      <a:pt x="186747" y="40960"/>
                    </a:lnTo>
                    <a:lnTo>
                      <a:pt x="186588" y="41065"/>
                    </a:lnTo>
                    <a:lnTo>
                      <a:pt x="186430" y="41171"/>
                    </a:lnTo>
                    <a:lnTo>
                      <a:pt x="186641" y="40115"/>
                    </a:lnTo>
                    <a:lnTo>
                      <a:pt x="186641" y="39746"/>
                    </a:lnTo>
                    <a:lnTo>
                      <a:pt x="186588" y="39535"/>
                    </a:lnTo>
                    <a:lnTo>
                      <a:pt x="186483" y="39376"/>
                    </a:lnTo>
                    <a:lnTo>
                      <a:pt x="186219" y="39271"/>
                    </a:lnTo>
                    <a:lnTo>
                      <a:pt x="185902" y="39165"/>
                    </a:lnTo>
                    <a:lnTo>
                      <a:pt x="185427" y="39112"/>
                    </a:lnTo>
                    <a:lnTo>
                      <a:pt x="185638" y="39007"/>
                    </a:lnTo>
                    <a:lnTo>
                      <a:pt x="185797" y="38901"/>
                    </a:lnTo>
                    <a:lnTo>
                      <a:pt x="185955" y="38743"/>
                    </a:lnTo>
                    <a:lnTo>
                      <a:pt x="186061" y="38585"/>
                    </a:lnTo>
                    <a:lnTo>
                      <a:pt x="186113" y="38426"/>
                    </a:lnTo>
                    <a:lnTo>
                      <a:pt x="186166" y="38268"/>
                    </a:lnTo>
                    <a:lnTo>
                      <a:pt x="186166" y="37846"/>
                    </a:lnTo>
                    <a:lnTo>
                      <a:pt x="186061" y="37107"/>
                    </a:lnTo>
                    <a:lnTo>
                      <a:pt x="186061" y="36684"/>
                    </a:lnTo>
                    <a:lnTo>
                      <a:pt x="186113" y="36526"/>
                    </a:lnTo>
                    <a:lnTo>
                      <a:pt x="186166" y="36368"/>
                    </a:lnTo>
                    <a:lnTo>
                      <a:pt x="186536" y="36526"/>
                    </a:lnTo>
                    <a:lnTo>
                      <a:pt x="186694" y="36684"/>
                    </a:lnTo>
                    <a:lnTo>
                      <a:pt x="186800" y="36843"/>
                    </a:lnTo>
                    <a:lnTo>
                      <a:pt x="186905" y="37212"/>
                    </a:lnTo>
                    <a:lnTo>
                      <a:pt x="186958" y="37423"/>
                    </a:lnTo>
                    <a:lnTo>
                      <a:pt x="187011" y="37529"/>
                    </a:lnTo>
                    <a:lnTo>
                      <a:pt x="187169" y="37635"/>
                    </a:lnTo>
                    <a:lnTo>
                      <a:pt x="187327" y="37687"/>
                    </a:lnTo>
                    <a:lnTo>
                      <a:pt x="187539" y="37635"/>
                    </a:lnTo>
                    <a:lnTo>
                      <a:pt x="187750" y="37582"/>
                    </a:lnTo>
                    <a:lnTo>
                      <a:pt x="188172" y="37371"/>
                    </a:lnTo>
                    <a:lnTo>
                      <a:pt x="188489" y="37054"/>
                    </a:lnTo>
                    <a:lnTo>
                      <a:pt x="188647" y="36843"/>
                    </a:lnTo>
                    <a:lnTo>
                      <a:pt x="188753" y="36684"/>
                    </a:lnTo>
                    <a:lnTo>
                      <a:pt x="188753" y="36473"/>
                    </a:lnTo>
                    <a:lnTo>
                      <a:pt x="188753" y="36262"/>
                    </a:lnTo>
                    <a:lnTo>
                      <a:pt x="188700" y="36104"/>
                    </a:lnTo>
                    <a:lnTo>
                      <a:pt x="188594" y="35998"/>
                    </a:lnTo>
                    <a:lnTo>
                      <a:pt x="188278" y="35734"/>
                    </a:lnTo>
                    <a:lnTo>
                      <a:pt x="187961" y="35470"/>
                    </a:lnTo>
                    <a:lnTo>
                      <a:pt x="187486" y="35048"/>
                    </a:lnTo>
                    <a:lnTo>
                      <a:pt x="186958" y="34731"/>
                    </a:lnTo>
                    <a:lnTo>
                      <a:pt x="186694" y="34573"/>
                    </a:lnTo>
                    <a:lnTo>
                      <a:pt x="186377" y="34520"/>
                    </a:lnTo>
                    <a:lnTo>
                      <a:pt x="186061" y="34468"/>
                    </a:lnTo>
                    <a:lnTo>
                      <a:pt x="185744" y="34468"/>
                    </a:lnTo>
                    <a:lnTo>
                      <a:pt x="185374" y="34520"/>
                    </a:lnTo>
                    <a:lnTo>
                      <a:pt x="185005" y="34415"/>
                    </a:lnTo>
                    <a:lnTo>
                      <a:pt x="184794" y="34362"/>
                    </a:lnTo>
                    <a:lnTo>
                      <a:pt x="184635" y="34256"/>
                    </a:lnTo>
                    <a:lnTo>
                      <a:pt x="184477" y="34151"/>
                    </a:lnTo>
                    <a:lnTo>
                      <a:pt x="184372" y="33992"/>
                    </a:lnTo>
                    <a:lnTo>
                      <a:pt x="183897" y="34362"/>
                    </a:lnTo>
                    <a:lnTo>
                      <a:pt x="183633" y="34520"/>
                    </a:lnTo>
                    <a:lnTo>
                      <a:pt x="183474" y="34731"/>
                    </a:lnTo>
                    <a:lnTo>
                      <a:pt x="183369" y="34943"/>
                    </a:lnTo>
                    <a:lnTo>
                      <a:pt x="183210" y="35101"/>
                    </a:lnTo>
                    <a:lnTo>
                      <a:pt x="183105" y="35154"/>
                    </a:lnTo>
                    <a:lnTo>
                      <a:pt x="182946" y="35207"/>
                    </a:lnTo>
                    <a:lnTo>
                      <a:pt x="182630" y="35154"/>
                    </a:lnTo>
                    <a:lnTo>
                      <a:pt x="182313" y="34995"/>
                    </a:lnTo>
                    <a:lnTo>
                      <a:pt x="182260" y="34837"/>
                    </a:lnTo>
                    <a:lnTo>
                      <a:pt x="182260" y="34679"/>
                    </a:lnTo>
                    <a:lnTo>
                      <a:pt x="182313" y="34362"/>
                    </a:lnTo>
                    <a:lnTo>
                      <a:pt x="182419" y="33992"/>
                    </a:lnTo>
                    <a:lnTo>
                      <a:pt x="182471" y="33623"/>
                    </a:lnTo>
                    <a:lnTo>
                      <a:pt x="182419" y="33306"/>
                    </a:lnTo>
                    <a:lnTo>
                      <a:pt x="182366" y="33201"/>
                    </a:lnTo>
                    <a:lnTo>
                      <a:pt x="182260" y="33095"/>
                    </a:lnTo>
                    <a:lnTo>
                      <a:pt x="182102" y="32990"/>
                    </a:lnTo>
                    <a:lnTo>
                      <a:pt x="181891" y="32937"/>
                    </a:lnTo>
                    <a:lnTo>
                      <a:pt x="181257" y="32937"/>
                    </a:lnTo>
                    <a:lnTo>
                      <a:pt x="181521" y="32251"/>
                    </a:lnTo>
                    <a:lnTo>
                      <a:pt x="181627" y="31617"/>
                    </a:lnTo>
                    <a:lnTo>
                      <a:pt x="181627" y="30984"/>
                    </a:lnTo>
                    <a:lnTo>
                      <a:pt x="181521" y="30403"/>
                    </a:lnTo>
                    <a:lnTo>
                      <a:pt x="181310" y="29823"/>
                    </a:lnTo>
                    <a:lnTo>
                      <a:pt x="180993" y="29242"/>
                    </a:lnTo>
                    <a:lnTo>
                      <a:pt x="180571" y="28661"/>
                    </a:lnTo>
                    <a:lnTo>
                      <a:pt x="180096" y="28081"/>
                    </a:lnTo>
                    <a:lnTo>
                      <a:pt x="178090" y="25653"/>
                    </a:lnTo>
                    <a:lnTo>
                      <a:pt x="177087" y="24439"/>
                    </a:lnTo>
                    <a:lnTo>
                      <a:pt x="176137" y="23172"/>
                    </a:lnTo>
                    <a:lnTo>
                      <a:pt x="175768" y="22855"/>
                    </a:lnTo>
                    <a:lnTo>
                      <a:pt x="175398" y="22644"/>
                    </a:lnTo>
                    <a:lnTo>
                      <a:pt x="175029" y="22539"/>
                    </a:lnTo>
                    <a:lnTo>
                      <a:pt x="174659" y="22486"/>
                    </a:lnTo>
                    <a:lnTo>
                      <a:pt x="174237" y="22486"/>
                    </a:lnTo>
                    <a:lnTo>
                      <a:pt x="173868" y="22539"/>
                    </a:lnTo>
                    <a:lnTo>
                      <a:pt x="173023" y="22644"/>
                    </a:lnTo>
                    <a:lnTo>
                      <a:pt x="172812" y="22486"/>
                    </a:lnTo>
                    <a:lnTo>
                      <a:pt x="172706" y="22275"/>
                    </a:lnTo>
                    <a:lnTo>
                      <a:pt x="172654" y="22063"/>
                    </a:lnTo>
                    <a:lnTo>
                      <a:pt x="172706" y="21800"/>
                    </a:lnTo>
                    <a:lnTo>
                      <a:pt x="172918" y="21324"/>
                    </a:lnTo>
                    <a:lnTo>
                      <a:pt x="173023" y="20902"/>
                    </a:lnTo>
                    <a:lnTo>
                      <a:pt x="172970" y="20586"/>
                    </a:lnTo>
                    <a:lnTo>
                      <a:pt x="172812" y="20269"/>
                    </a:lnTo>
                    <a:lnTo>
                      <a:pt x="172601" y="20058"/>
                    </a:lnTo>
                    <a:lnTo>
                      <a:pt x="172284" y="19847"/>
                    </a:lnTo>
                    <a:lnTo>
                      <a:pt x="171915" y="19688"/>
                    </a:lnTo>
                    <a:lnTo>
                      <a:pt x="171492" y="19583"/>
                    </a:lnTo>
                    <a:lnTo>
                      <a:pt x="171281" y="19319"/>
                    </a:lnTo>
                    <a:lnTo>
                      <a:pt x="171070" y="19160"/>
                    </a:lnTo>
                    <a:lnTo>
                      <a:pt x="170806" y="19108"/>
                    </a:lnTo>
                    <a:lnTo>
                      <a:pt x="170542" y="19055"/>
                    </a:lnTo>
                    <a:lnTo>
                      <a:pt x="169434" y="19055"/>
                    </a:lnTo>
                    <a:lnTo>
                      <a:pt x="169276" y="18844"/>
                    </a:lnTo>
                    <a:lnTo>
                      <a:pt x="169117" y="18685"/>
                    </a:lnTo>
                    <a:lnTo>
                      <a:pt x="168959" y="18633"/>
                    </a:lnTo>
                    <a:lnTo>
                      <a:pt x="168748" y="18580"/>
                    </a:lnTo>
                    <a:lnTo>
                      <a:pt x="168325" y="18527"/>
                    </a:lnTo>
                    <a:lnTo>
                      <a:pt x="167903" y="18527"/>
                    </a:lnTo>
                    <a:lnTo>
                      <a:pt x="167375" y="18580"/>
                    </a:lnTo>
                    <a:lnTo>
                      <a:pt x="166900" y="18633"/>
                    </a:lnTo>
                    <a:lnTo>
                      <a:pt x="166795" y="18685"/>
                    </a:lnTo>
                    <a:lnTo>
                      <a:pt x="166689" y="18791"/>
                    </a:lnTo>
                    <a:lnTo>
                      <a:pt x="166584" y="18896"/>
                    </a:lnTo>
                    <a:lnTo>
                      <a:pt x="166584" y="18949"/>
                    </a:lnTo>
                    <a:lnTo>
                      <a:pt x="166636" y="19055"/>
                    </a:lnTo>
                    <a:lnTo>
                      <a:pt x="166636" y="19160"/>
                    </a:lnTo>
                    <a:lnTo>
                      <a:pt x="166795" y="19213"/>
                    </a:lnTo>
                    <a:lnTo>
                      <a:pt x="166953" y="19213"/>
                    </a:lnTo>
                    <a:lnTo>
                      <a:pt x="167164" y="19160"/>
                    </a:lnTo>
                    <a:lnTo>
                      <a:pt x="167903" y="19055"/>
                    </a:lnTo>
                    <a:lnTo>
                      <a:pt x="168167" y="19319"/>
                    </a:lnTo>
                    <a:lnTo>
                      <a:pt x="168378" y="19583"/>
                    </a:lnTo>
                    <a:lnTo>
                      <a:pt x="168431" y="20058"/>
                    </a:lnTo>
                    <a:lnTo>
                      <a:pt x="168062" y="20269"/>
                    </a:lnTo>
                    <a:lnTo>
                      <a:pt x="167745" y="20427"/>
                    </a:lnTo>
                    <a:lnTo>
                      <a:pt x="167428" y="20480"/>
                    </a:lnTo>
                    <a:lnTo>
                      <a:pt x="167111" y="20533"/>
                    </a:lnTo>
                    <a:lnTo>
                      <a:pt x="166795" y="20480"/>
                    </a:lnTo>
                    <a:lnTo>
                      <a:pt x="166478" y="20427"/>
                    </a:lnTo>
                    <a:lnTo>
                      <a:pt x="166161" y="20269"/>
                    </a:lnTo>
                    <a:lnTo>
                      <a:pt x="165845" y="20058"/>
                    </a:lnTo>
                    <a:lnTo>
                      <a:pt x="165370" y="19530"/>
                    </a:lnTo>
                    <a:lnTo>
                      <a:pt x="165211" y="19371"/>
                    </a:lnTo>
                    <a:lnTo>
                      <a:pt x="165053" y="19319"/>
                    </a:lnTo>
                    <a:lnTo>
                      <a:pt x="164947" y="19371"/>
                    </a:lnTo>
                    <a:lnTo>
                      <a:pt x="164789" y="19530"/>
                    </a:lnTo>
                    <a:lnTo>
                      <a:pt x="164420" y="19635"/>
                    </a:lnTo>
                    <a:lnTo>
                      <a:pt x="164261" y="19688"/>
                    </a:lnTo>
                    <a:lnTo>
                      <a:pt x="164156" y="19741"/>
                    </a:lnTo>
                    <a:lnTo>
                      <a:pt x="164103" y="19952"/>
                    </a:lnTo>
                    <a:lnTo>
                      <a:pt x="164103" y="20163"/>
                    </a:lnTo>
                    <a:lnTo>
                      <a:pt x="164261" y="20638"/>
                    </a:lnTo>
                    <a:lnTo>
                      <a:pt x="164261" y="20849"/>
                    </a:lnTo>
                    <a:lnTo>
                      <a:pt x="164261" y="21061"/>
                    </a:lnTo>
                    <a:lnTo>
                      <a:pt x="163892" y="21061"/>
                    </a:lnTo>
                    <a:lnTo>
                      <a:pt x="163575" y="20955"/>
                    </a:lnTo>
                    <a:lnTo>
                      <a:pt x="163258" y="20797"/>
                    </a:lnTo>
                    <a:lnTo>
                      <a:pt x="162994" y="20586"/>
                    </a:lnTo>
                    <a:lnTo>
                      <a:pt x="162730" y="20374"/>
                    </a:lnTo>
                    <a:lnTo>
                      <a:pt x="162414" y="20216"/>
                    </a:lnTo>
                    <a:lnTo>
                      <a:pt x="162097" y="20058"/>
                    </a:lnTo>
                    <a:lnTo>
                      <a:pt x="161728" y="20058"/>
                    </a:lnTo>
                    <a:lnTo>
                      <a:pt x="159563" y="18105"/>
                    </a:lnTo>
                    <a:lnTo>
                      <a:pt x="159511" y="17946"/>
                    </a:lnTo>
                    <a:lnTo>
                      <a:pt x="159405" y="17788"/>
                    </a:lnTo>
                    <a:lnTo>
                      <a:pt x="159300" y="17682"/>
                    </a:lnTo>
                    <a:lnTo>
                      <a:pt x="159194" y="17630"/>
                    </a:lnTo>
                    <a:lnTo>
                      <a:pt x="158877" y="17524"/>
                    </a:lnTo>
                    <a:lnTo>
                      <a:pt x="158086" y="17524"/>
                    </a:lnTo>
                    <a:lnTo>
                      <a:pt x="157769" y="17049"/>
                    </a:lnTo>
                    <a:lnTo>
                      <a:pt x="157452" y="16680"/>
                    </a:lnTo>
                    <a:lnTo>
                      <a:pt x="157030" y="16363"/>
                    </a:lnTo>
                    <a:lnTo>
                      <a:pt x="156555" y="16099"/>
                    </a:lnTo>
                    <a:lnTo>
                      <a:pt x="156344" y="15941"/>
                    </a:lnTo>
                    <a:lnTo>
                      <a:pt x="156080" y="15888"/>
                    </a:lnTo>
                    <a:lnTo>
                      <a:pt x="155552" y="15888"/>
                    </a:lnTo>
                    <a:lnTo>
                      <a:pt x="155499" y="15571"/>
                    </a:lnTo>
                    <a:lnTo>
                      <a:pt x="155341" y="15254"/>
                    </a:lnTo>
                    <a:lnTo>
                      <a:pt x="155130" y="15043"/>
                    </a:lnTo>
                    <a:lnTo>
                      <a:pt x="154919" y="14832"/>
                    </a:lnTo>
                    <a:lnTo>
                      <a:pt x="154391" y="14410"/>
                    </a:lnTo>
                    <a:lnTo>
                      <a:pt x="154180" y="14146"/>
                    </a:lnTo>
                    <a:lnTo>
                      <a:pt x="154021" y="13882"/>
                    </a:lnTo>
                    <a:lnTo>
                      <a:pt x="153810" y="13565"/>
                    </a:lnTo>
                    <a:lnTo>
                      <a:pt x="153599" y="13354"/>
                    </a:lnTo>
                    <a:lnTo>
                      <a:pt x="153335" y="13196"/>
                    </a:lnTo>
                    <a:lnTo>
                      <a:pt x="153018" y="13090"/>
                    </a:lnTo>
                    <a:lnTo>
                      <a:pt x="152385" y="12826"/>
                    </a:lnTo>
                    <a:lnTo>
                      <a:pt x="152121" y="12668"/>
                    </a:lnTo>
                    <a:lnTo>
                      <a:pt x="151857" y="12404"/>
                    </a:lnTo>
                    <a:lnTo>
                      <a:pt x="149957" y="10715"/>
                    </a:lnTo>
                    <a:lnTo>
                      <a:pt x="149746" y="10557"/>
                    </a:lnTo>
                    <a:lnTo>
                      <a:pt x="149535" y="10398"/>
                    </a:lnTo>
                    <a:lnTo>
                      <a:pt x="149324" y="10346"/>
                    </a:lnTo>
                    <a:lnTo>
                      <a:pt x="149112" y="10293"/>
                    </a:lnTo>
                    <a:lnTo>
                      <a:pt x="148901" y="10346"/>
                    </a:lnTo>
                    <a:lnTo>
                      <a:pt x="148690" y="10398"/>
                    </a:lnTo>
                    <a:lnTo>
                      <a:pt x="148532" y="10557"/>
                    </a:lnTo>
                    <a:lnTo>
                      <a:pt x="148321" y="10768"/>
                    </a:lnTo>
                    <a:lnTo>
                      <a:pt x="148110" y="11032"/>
                    </a:lnTo>
                    <a:lnTo>
                      <a:pt x="147846" y="11190"/>
                    </a:lnTo>
                    <a:lnTo>
                      <a:pt x="147582" y="11296"/>
                    </a:lnTo>
                    <a:lnTo>
                      <a:pt x="147318" y="11348"/>
                    </a:lnTo>
                    <a:lnTo>
                      <a:pt x="146843" y="11243"/>
                    </a:lnTo>
                    <a:lnTo>
                      <a:pt x="146262" y="10346"/>
                    </a:lnTo>
                    <a:lnTo>
                      <a:pt x="146896" y="10346"/>
                    </a:lnTo>
                    <a:lnTo>
                      <a:pt x="147212" y="10293"/>
                    </a:lnTo>
                    <a:lnTo>
                      <a:pt x="147318" y="10187"/>
                    </a:lnTo>
                    <a:lnTo>
                      <a:pt x="147476" y="10082"/>
                    </a:lnTo>
                    <a:lnTo>
                      <a:pt x="147107" y="9659"/>
                    </a:lnTo>
                    <a:lnTo>
                      <a:pt x="146737" y="9237"/>
                    </a:lnTo>
                    <a:lnTo>
                      <a:pt x="146526" y="9079"/>
                    </a:lnTo>
                    <a:lnTo>
                      <a:pt x="146315" y="8973"/>
                    </a:lnTo>
                    <a:lnTo>
                      <a:pt x="146051" y="8815"/>
                    </a:lnTo>
                    <a:lnTo>
                      <a:pt x="145787" y="8762"/>
                    </a:lnTo>
                    <a:lnTo>
                      <a:pt x="144784" y="8181"/>
                    </a:lnTo>
                    <a:lnTo>
                      <a:pt x="144256" y="7706"/>
                    </a:lnTo>
                    <a:lnTo>
                      <a:pt x="144098" y="7495"/>
                    </a:lnTo>
                    <a:lnTo>
                      <a:pt x="143940" y="7337"/>
                    </a:lnTo>
                    <a:lnTo>
                      <a:pt x="143781" y="7284"/>
                    </a:lnTo>
                    <a:lnTo>
                      <a:pt x="143570" y="7231"/>
                    </a:lnTo>
                    <a:lnTo>
                      <a:pt x="143148" y="7126"/>
                    </a:lnTo>
                    <a:lnTo>
                      <a:pt x="142937" y="7126"/>
                    </a:lnTo>
                    <a:lnTo>
                      <a:pt x="142726" y="7020"/>
                    </a:lnTo>
                    <a:lnTo>
                      <a:pt x="141037" y="6228"/>
                    </a:lnTo>
                    <a:lnTo>
                      <a:pt x="140614" y="5965"/>
                    </a:lnTo>
                    <a:lnTo>
                      <a:pt x="140139" y="5753"/>
                    </a:lnTo>
                    <a:lnTo>
                      <a:pt x="139875" y="5701"/>
                    </a:lnTo>
                    <a:lnTo>
                      <a:pt x="139348" y="5701"/>
                    </a:lnTo>
                    <a:lnTo>
                      <a:pt x="139084" y="5753"/>
                    </a:lnTo>
                    <a:lnTo>
                      <a:pt x="138556" y="5753"/>
                    </a:lnTo>
                    <a:lnTo>
                      <a:pt x="137553" y="5595"/>
                    </a:lnTo>
                    <a:lnTo>
                      <a:pt x="137500" y="5384"/>
                    </a:lnTo>
                    <a:lnTo>
                      <a:pt x="137447" y="5278"/>
                    </a:lnTo>
                    <a:lnTo>
                      <a:pt x="137289" y="5173"/>
                    </a:lnTo>
                    <a:lnTo>
                      <a:pt x="137078" y="5120"/>
                    </a:lnTo>
                    <a:lnTo>
                      <a:pt x="136972" y="5014"/>
                    </a:lnTo>
                    <a:lnTo>
                      <a:pt x="136867" y="4909"/>
                    </a:lnTo>
                    <a:lnTo>
                      <a:pt x="136603" y="4856"/>
                    </a:lnTo>
                    <a:lnTo>
                      <a:pt x="136022" y="4856"/>
                    </a:lnTo>
                    <a:lnTo>
                      <a:pt x="135758" y="4909"/>
                    </a:lnTo>
                    <a:lnTo>
                      <a:pt x="135494" y="4856"/>
                    </a:lnTo>
                    <a:lnTo>
                      <a:pt x="135230" y="4751"/>
                    </a:lnTo>
                    <a:lnTo>
                      <a:pt x="135125" y="4645"/>
                    </a:lnTo>
                    <a:lnTo>
                      <a:pt x="135019" y="4487"/>
                    </a:lnTo>
                    <a:lnTo>
                      <a:pt x="134808" y="4275"/>
                    </a:lnTo>
                    <a:lnTo>
                      <a:pt x="134544" y="4117"/>
                    </a:lnTo>
                    <a:lnTo>
                      <a:pt x="133911" y="4117"/>
                    </a:lnTo>
                    <a:lnTo>
                      <a:pt x="133489" y="4012"/>
                    </a:lnTo>
                    <a:lnTo>
                      <a:pt x="133119" y="3959"/>
                    </a:lnTo>
                    <a:lnTo>
                      <a:pt x="132750" y="4012"/>
                    </a:lnTo>
                    <a:lnTo>
                      <a:pt x="132380" y="4064"/>
                    </a:lnTo>
                    <a:lnTo>
                      <a:pt x="131641" y="4328"/>
                    </a:lnTo>
                    <a:lnTo>
                      <a:pt x="130902" y="4592"/>
                    </a:lnTo>
                    <a:lnTo>
                      <a:pt x="130902" y="4381"/>
                    </a:lnTo>
                    <a:lnTo>
                      <a:pt x="130849" y="4117"/>
                    </a:lnTo>
                    <a:lnTo>
                      <a:pt x="130902" y="3853"/>
                    </a:lnTo>
                    <a:lnTo>
                      <a:pt x="130849" y="3748"/>
                    </a:lnTo>
                    <a:lnTo>
                      <a:pt x="130797" y="3642"/>
                    </a:lnTo>
                    <a:lnTo>
                      <a:pt x="130691" y="3589"/>
                    </a:lnTo>
                    <a:lnTo>
                      <a:pt x="130322" y="3589"/>
                    </a:lnTo>
                    <a:lnTo>
                      <a:pt x="128791" y="3061"/>
                    </a:lnTo>
                    <a:lnTo>
                      <a:pt x="128527" y="2903"/>
                    </a:lnTo>
                    <a:lnTo>
                      <a:pt x="128210" y="2798"/>
                    </a:lnTo>
                    <a:lnTo>
                      <a:pt x="127682" y="2586"/>
                    </a:lnTo>
                    <a:lnTo>
                      <a:pt x="127102" y="2534"/>
                    </a:lnTo>
                    <a:lnTo>
                      <a:pt x="126521" y="2481"/>
                    </a:lnTo>
                    <a:lnTo>
                      <a:pt x="125307" y="2586"/>
                    </a:lnTo>
                    <a:lnTo>
                      <a:pt x="124146" y="2586"/>
                    </a:lnTo>
                    <a:lnTo>
                      <a:pt x="122140" y="2692"/>
                    </a:lnTo>
                    <a:lnTo>
                      <a:pt x="121612" y="2375"/>
                    </a:lnTo>
                    <a:lnTo>
                      <a:pt x="121348" y="2217"/>
                    </a:lnTo>
                    <a:lnTo>
                      <a:pt x="121085" y="2111"/>
                    </a:lnTo>
                    <a:lnTo>
                      <a:pt x="120821" y="2111"/>
                    </a:lnTo>
                    <a:lnTo>
                      <a:pt x="120557" y="2164"/>
                    </a:lnTo>
                    <a:lnTo>
                      <a:pt x="120240" y="2270"/>
                    </a:lnTo>
                    <a:lnTo>
                      <a:pt x="119976" y="2481"/>
                    </a:lnTo>
                    <a:lnTo>
                      <a:pt x="119501" y="2586"/>
                    </a:lnTo>
                    <a:lnTo>
                      <a:pt x="118393" y="2586"/>
                    </a:lnTo>
                    <a:lnTo>
                      <a:pt x="118129" y="2639"/>
                    </a:lnTo>
                    <a:lnTo>
                      <a:pt x="117918" y="2745"/>
                    </a:lnTo>
                    <a:lnTo>
                      <a:pt x="117654" y="2850"/>
                    </a:lnTo>
                    <a:lnTo>
                      <a:pt x="117390" y="3061"/>
                    </a:lnTo>
                    <a:lnTo>
                      <a:pt x="116492" y="2903"/>
                    </a:lnTo>
                    <a:lnTo>
                      <a:pt x="115542" y="2903"/>
                    </a:lnTo>
                    <a:lnTo>
                      <a:pt x="115120" y="3009"/>
                    </a:lnTo>
                    <a:lnTo>
                      <a:pt x="114698" y="3114"/>
                    </a:lnTo>
                    <a:lnTo>
                      <a:pt x="114276" y="3325"/>
                    </a:lnTo>
                    <a:lnTo>
                      <a:pt x="113853" y="3589"/>
                    </a:lnTo>
                    <a:lnTo>
                      <a:pt x="113325" y="3589"/>
                    </a:lnTo>
                    <a:lnTo>
                      <a:pt x="113167" y="3378"/>
                    </a:lnTo>
                    <a:lnTo>
                      <a:pt x="113009" y="3220"/>
                    </a:lnTo>
                    <a:lnTo>
                      <a:pt x="112798" y="3114"/>
                    </a:lnTo>
                    <a:lnTo>
                      <a:pt x="112164" y="3114"/>
                    </a:lnTo>
                    <a:lnTo>
                      <a:pt x="111689" y="3167"/>
                    </a:lnTo>
                    <a:lnTo>
                      <a:pt x="109736" y="3642"/>
                    </a:lnTo>
                    <a:lnTo>
                      <a:pt x="109103" y="3642"/>
                    </a:lnTo>
                    <a:lnTo>
                      <a:pt x="108786" y="3800"/>
                    </a:lnTo>
                    <a:lnTo>
                      <a:pt x="108575" y="4012"/>
                    </a:lnTo>
                    <a:lnTo>
                      <a:pt x="107942" y="3959"/>
                    </a:lnTo>
                    <a:lnTo>
                      <a:pt x="107308" y="3853"/>
                    </a:lnTo>
                    <a:lnTo>
                      <a:pt x="106728" y="3853"/>
                    </a:lnTo>
                    <a:lnTo>
                      <a:pt x="106411" y="3959"/>
                    </a:lnTo>
                    <a:lnTo>
                      <a:pt x="106147" y="4064"/>
                    </a:lnTo>
                    <a:lnTo>
                      <a:pt x="104933" y="4064"/>
                    </a:lnTo>
                    <a:lnTo>
                      <a:pt x="104300" y="4223"/>
                    </a:lnTo>
                    <a:lnTo>
                      <a:pt x="103666" y="4381"/>
                    </a:lnTo>
                    <a:lnTo>
                      <a:pt x="103033" y="4645"/>
                    </a:lnTo>
                    <a:lnTo>
                      <a:pt x="102874" y="4698"/>
                    </a:lnTo>
                    <a:lnTo>
                      <a:pt x="102716" y="4803"/>
                    </a:lnTo>
                    <a:lnTo>
                      <a:pt x="102663" y="4909"/>
                    </a:lnTo>
                    <a:lnTo>
                      <a:pt x="102610" y="5014"/>
                    </a:lnTo>
                    <a:lnTo>
                      <a:pt x="102505" y="5278"/>
                    </a:lnTo>
                    <a:lnTo>
                      <a:pt x="102505" y="5595"/>
                    </a:lnTo>
                    <a:lnTo>
                      <a:pt x="102241" y="5542"/>
                    </a:lnTo>
                    <a:lnTo>
                      <a:pt x="102030" y="5489"/>
                    </a:lnTo>
                    <a:lnTo>
                      <a:pt x="101819" y="5384"/>
                    </a:lnTo>
                    <a:lnTo>
                      <a:pt x="101660" y="5278"/>
                    </a:lnTo>
                    <a:lnTo>
                      <a:pt x="101344" y="4962"/>
                    </a:lnTo>
                    <a:lnTo>
                      <a:pt x="100974" y="4645"/>
                    </a:lnTo>
                    <a:lnTo>
                      <a:pt x="101133" y="4328"/>
                    </a:lnTo>
                    <a:lnTo>
                      <a:pt x="101291" y="4064"/>
                    </a:lnTo>
                    <a:lnTo>
                      <a:pt x="101766" y="3589"/>
                    </a:lnTo>
                    <a:lnTo>
                      <a:pt x="101977" y="3325"/>
                    </a:lnTo>
                    <a:lnTo>
                      <a:pt x="102188" y="3061"/>
                    </a:lnTo>
                    <a:lnTo>
                      <a:pt x="102347" y="2692"/>
                    </a:lnTo>
                    <a:lnTo>
                      <a:pt x="102399" y="2322"/>
                    </a:lnTo>
                    <a:lnTo>
                      <a:pt x="100024" y="3536"/>
                    </a:lnTo>
                    <a:lnTo>
                      <a:pt x="99919" y="3431"/>
                    </a:lnTo>
                    <a:lnTo>
                      <a:pt x="99813" y="3325"/>
                    </a:lnTo>
                    <a:lnTo>
                      <a:pt x="99549" y="3114"/>
                    </a:lnTo>
                    <a:lnTo>
                      <a:pt x="99391" y="3009"/>
                    </a:lnTo>
                    <a:lnTo>
                      <a:pt x="99338" y="2903"/>
                    </a:lnTo>
                    <a:lnTo>
                      <a:pt x="99338" y="2798"/>
                    </a:lnTo>
                    <a:lnTo>
                      <a:pt x="99443" y="2639"/>
                    </a:lnTo>
                    <a:lnTo>
                      <a:pt x="99655" y="2375"/>
                    </a:lnTo>
                    <a:lnTo>
                      <a:pt x="99760" y="2111"/>
                    </a:lnTo>
                    <a:lnTo>
                      <a:pt x="99813" y="1847"/>
                    </a:lnTo>
                    <a:lnTo>
                      <a:pt x="99813" y="1584"/>
                    </a:lnTo>
                    <a:lnTo>
                      <a:pt x="99760" y="1056"/>
                    </a:lnTo>
                    <a:lnTo>
                      <a:pt x="99760" y="528"/>
                    </a:lnTo>
                    <a:lnTo>
                      <a:pt x="99760" y="369"/>
                    </a:lnTo>
                    <a:lnTo>
                      <a:pt x="99707" y="211"/>
                    </a:lnTo>
                    <a:lnTo>
                      <a:pt x="99602" y="158"/>
                    </a:lnTo>
                    <a:lnTo>
                      <a:pt x="99496" y="158"/>
                    </a:lnTo>
                    <a:lnTo>
                      <a:pt x="99338" y="211"/>
                    </a:lnTo>
                    <a:lnTo>
                      <a:pt x="99180" y="264"/>
                    </a:lnTo>
                    <a:lnTo>
                      <a:pt x="98916" y="528"/>
                    </a:lnTo>
                    <a:lnTo>
                      <a:pt x="98705" y="633"/>
                    </a:lnTo>
                    <a:lnTo>
                      <a:pt x="98652" y="792"/>
                    </a:lnTo>
                    <a:lnTo>
                      <a:pt x="98705" y="897"/>
                    </a:lnTo>
                    <a:lnTo>
                      <a:pt x="98916" y="1056"/>
                    </a:lnTo>
                    <a:lnTo>
                      <a:pt x="98863" y="1372"/>
                    </a:lnTo>
                    <a:lnTo>
                      <a:pt x="98810" y="1636"/>
                    </a:lnTo>
                    <a:lnTo>
                      <a:pt x="98652" y="1900"/>
                    </a:lnTo>
                    <a:lnTo>
                      <a:pt x="98388" y="2059"/>
                    </a:lnTo>
                    <a:lnTo>
                      <a:pt x="98177" y="2322"/>
                    </a:lnTo>
                    <a:lnTo>
                      <a:pt x="97913" y="2586"/>
                    </a:lnTo>
                    <a:lnTo>
                      <a:pt x="97860" y="2586"/>
                    </a:lnTo>
                    <a:lnTo>
                      <a:pt x="97702" y="2428"/>
                    </a:lnTo>
                    <a:lnTo>
                      <a:pt x="97596" y="2322"/>
                    </a:lnTo>
                    <a:lnTo>
                      <a:pt x="97490" y="2164"/>
                    </a:lnTo>
                    <a:lnTo>
                      <a:pt x="97438" y="2059"/>
                    </a:lnTo>
                    <a:lnTo>
                      <a:pt x="97438" y="1742"/>
                    </a:lnTo>
                    <a:lnTo>
                      <a:pt x="97490" y="1425"/>
                    </a:lnTo>
                    <a:lnTo>
                      <a:pt x="97702" y="845"/>
                    </a:lnTo>
                    <a:lnTo>
                      <a:pt x="97702" y="528"/>
                    </a:lnTo>
                    <a:lnTo>
                      <a:pt x="97649" y="369"/>
                    </a:lnTo>
                    <a:lnTo>
                      <a:pt x="97596" y="264"/>
                    </a:lnTo>
                    <a:lnTo>
                      <a:pt x="97332" y="211"/>
                    </a:lnTo>
                    <a:lnTo>
                      <a:pt x="97068" y="264"/>
                    </a:lnTo>
                    <a:lnTo>
                      <a:pt x="96804" y="317"/>
                    </a:lnTo>
                    <a:lnTo>
                      <a:pt x="96593" y="369"/>
                    </a:lnTo>
                    <a:lnTo>
                      <a:pt x="96382" y="528"/>
                    </a:lnTo>
                    <a:lnTo>
                      <a:pt x="96171" y="686"/>
                    </a:lnTo>
                    <a:lnTo>
                      <a:pt x="95854" y="1056"/>
                    </a:lnTo>
                    <a:lnTo>
                      <a:pt x="95326" y="1056"/>
                    </a:lnTo>
                    <a:lnTo>
                      <a:pt x="95326" y="528"/>
                    </a:lnTo>
                    <a:lnTo>
                      <a:pt x="95062" y="264"/>
                    </a:lnTo>
                    <a:lnTo>
                      <a:pt x="94799" y="106"/>
                    </a:lnTo>
                    <a:lnTo>
                      <a:pt x="94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8"/>
              <p:cNvSpPr/>
              <p:nvPr/>
            </p:nvSpPr>
            <p:spPr>
              <a:xfrm>
                <a:off x="6174000" y="3661125"/>
                <a:ext cx="25" cy="25"/>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8"/>
              <p:cNvSpPr/>
              <p:nvPr/>
            </p:nvSpPr>
            <p:spPr>
              <a:xfrm>
                <a:off x="1773200" y="1145975"/>
                <a:ext cx="56775" cy="66025"/>
              </a:xfrm>
              <a:custGeom>
                <a:avLst/>
                <a:gdLst/>
                <a:ahLst/>
                <a:cxnLst/>
                <a:rect l="l" t="t" r="r" b="b"/>
                <a:pathLst>
                  <a:path w="2271" h="2641" extrusionOk="0">
                    <a:moveTo>
                      <a:pt x="2218" y="1"/>
                    </a:moveTo>
                    <a:lnTo>
                      <a:pt x="2091" y="170"/>
                    </a:lnTo>
                    <a:lnTo>
                      <a:pt x="2091" y="170"/>
                    </a:lnTo>
                    <a:lnTo>
                      <a:pt x="1690" y="370"/>
                    </a:lnTo>
                    <a:lnTo>
                      <a:pt x="1320" y="582"/>
                    </a:lnTo>
                    <a:lnTo>
                      <a:pt x="1004" y="845"/>
                    </a:lnTo>
                    <a:lnTo>
                      <a:pt x="740" y="1162"/>
                    </a:lnTo>
                    <a:lnTo>
                      <a:pt x="529" y="1532"/>
                    </a:lnTo>
                    <a:lnTo>
                      <a:pt x="370" y="1848"/>
                    </a:lnTo>
                    <a:lnTo>
                      <a:pt x="1" y="2640"/>
                    </a:lnTo>
                    <a:lnTo>
                      <a:pt x="740" y="2218"/>
                    </a:lnTo>
                    <a:lnTo>
                      <a:pt x="1056" y="1954"/>
                    </a:lnTo>
                    <a:lnTo>
                      <a:pt x="1320" y="1690"/>
                    </a:lnTo>
                    <a:lnTo>
                      <a:pt x="1584" y="1426"/>
                    </a:lnTo>
                    <a:lnTo>
                      <a:pt x="1795" y="1057"/>
                    </a:lnTo>
                    <a:lnTo>
                      <a:pt x="1954" y="687"/>
                    </a:lnTo>
                    <a:lnTo>
                      <a:pt x="2059" y="212"/>
                    </a:lnTo>
                    <a:lnTo>
                      <a:pt x="2270" y="107"/>
                    </a:lnTo>
                    <a:lnTo>
                      <a:pt x="2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8"/>
              <p:cNvSpPr/>
              <p:nvPr/>
            </p:nvSpPr>
            <p:spPr>
              <a:xfrm>
                <a:off x="6009050" y="1299050"/>
                <a:ext cx="31700" cy="30375"/>
              </a:xfrm>
              <a:custGeom>
                <a:avLst/>
                <a:gdLst/>
                <a:ahLst/>
                <a:cxnLst/>
                <a:rect l="l" t="t" r="r" b="b"/>
                <a:pathLst>
                  <a:path w="1268" h="1215" extrusionOk="0">
                    <a:moveTo>
                      <a:pt x="317" y="1"/>
                    </a:moveTo>
                    <a:lnTo>
                      <a:pt x="159" y="106"/>
                    </a:lnTo>
                    <a:lnTo>
                      <a:pt x="53" y="265"/>
                    </a:lnTo>
                    <a:lnTo>
                      <a:pt x="1" y="423"/>
                    </a:lnTo>
                    <a:lnTo>
                      <a:pt x="1" y="687"/>
                    </a:lnTo>
                    <a:lnTo>
                      <a:pt x="106" y="898"/>
                    </a:lnTo>
                    <a:lnTo>
                      <a:pt x="265" y="1109"/>
                    </a:lnTo>
                    <a:lnTo>
                      <a:pt x="476" y="1215"/>
                    </a:lnTo>
                    <a:lnTo>
                      <a:pt x="951" y="1215"/>
                    </a:lnTo>
                    <a:lnTo>
                      <a:pt x="1162" y="1057"/>
                    </a:lnTo>
                    <a:lnTo>
                      <a:pt x="1267" y="793"/>
                    </a:lnTo>
                    <a:lnTo>
                      <a:pt x="1215" y="476"/>
                    </a:lnTo>
                    <a:lnTo>
                      <a:pt x="1056" y="212"/>
                    </a:lnTo>
                    <a:lnTo>
                      <a:pt x="845" y="54"/>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58"/>
              <p:cNvSpPr/>
              <p:nvPr/>
            </p:nvSpPr>
            <p:spPr>
              <a:xfrm>
                <a:off x="1766600" y="4847425"/>
                <a:ext cx="26425" cy="21125"/>
              </a:xfrm>
              <a:custGeom>
                <a:avLst/>
                <a:gdLst/>
                <a:ahLst/>
                <a:cxnLst/>
                <a:rect l="l" t="t" r="r" b="b"/>
                <a:pathLst>
                  <a:path w="1057" h="845" extrusionOk="0">
                    <a:moveTo>
                      <a:pt x="634" y="0"/>
                    </a:moveTo>
                    <a:lnTo>
                      <a:pt x="265" y="106"/>
                    </a:lnTo>
                    <a:lnTo>
                      <a:pt x="106" y="211"/>
                    </a:lnTo>
                    <a:lnTo>
                      <a:pt x="1" y="317"/>
                    </a:lnTo>
                    <a:lnTo>
                      <a:pt x="1" y="423"/>
                    </a:lnTo>
                    <a:lnTo>
                      <a:pt x="1" y="581"/>
                    </a:lnTo>
                    <a:lnTo>
                      <a:pt x="54" y="634"/>
                    </a:lnTo>
                    <a:lnTo>
                      <a:pt x="106" y="739"/>
                    </a:lnTo>
                    <a:lnTo>
                      <a:pt x="317" y="845"/>
                    </a:lnTo>
                    <a:lnTo>
                      <a:pt x="793" y="845"/>
                    </a:lnTo>
                    <a:lnTo>
                      <a:pt x="898" y="739"/>
                    </a:lnTo>
                    <a:lnTo>
                      <a:pt x="1004" y="634"/>
                    </a:lnTo>
                    <a:lnTo>
                      <a:pt x="1056" y="423"/>
                    </a:lnTo>
                    <a:lnTo>
                      <a:pt x="1004" y="264"/>
                    </a:lnTo>
                    <a:lnTo>
                      <a:pt x="951" y="106"/>
                    </a:lnTo>
                    <a:lnTo>
                      <a:pt x="7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58"/>
              <p:cNvSpPr/>
              <p:nvPr/>
            </p:nvSpPr>
            <p:spPr>
              <a:xfrm>
                <a:off x="5805850" y="1007425"/>
                <a:ext cx="19800" cy="22475"/>
              </a:xfrm>
              <a:custGeom>
                <a:avLst/>
                <a:gdLst/>
                <a:ahLst/>
                <a:cxnLst/>
                <a:rect l="l" t="t" r="r" b="b"/>
                <a:pathLst>
                  <a:path w="792" h="899" extrusionOk="0">
                    <a:moveTo>
                      <a:pt x="370" y="1"/>
                    </a:moveTo>
                    <a:lnTo>
                      <a:pt x="211" y="53"/>
                    </a:lnTo>
                    <a:lnTo>
                      <a:pt x="106" y="212"/>
                    </a:lnTo>
                    <a:lnTo>
                      <a:pt x="0" y="370"/>
                    </a:lnTo>
                    <a:lnTo>
                      <a:pt x="0" y="581"/>
                    </a:lnTo>
                    <a:lnTo>
                      <a:pt x="53" y="740"/>
                    </a:lnTo>
                    <a:lnTo>
                      <a:pt x="158" y="845"/>
                    </a:lnTo>
                    <a:lnTo>
                      <a:pt x="317" y="898"/>
                    </a:lnTo>
                    <a:lnTo>
                      <a:pt x="528" y="898"/>
                    </a:lnTo>
                    <a:lnTo>
                      <a:pt x="633" y="740"/>
                    </a:lnTo>
                    <a:lnTo>
                      <a:pt x="739" y="581"/>
                    </a:lnTo>
                    <a:lnTo>
                      <a:pt x="792" y="423"/>
                    </a:lnTo>
                    <a:lnTo>
                      <a:pt x="686" y="159"/>
                    </a:lnTo>
                    <a:lnTo>
                      <a:pt x="633" y="53"/>
                    </a:lnTo>
                    <a:lnTo>
                      <a:pt x="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8"/>
              <p:cNvSpPr/>
              <p:nvPr/>
            </p:nvSpPr>
            <p:spPr>
              <a:xfrm>
                <a:off x="1675550" y="4682475"/>
                <a:ext cx="25100" cy="19825"/>
              </a:xfrm>
              <a:custGeom>
                <a:avLst/>
                <a:gdLst/>
                <a:ahLst/>
                <a:cxnLst/>
                <a:rect l="l" t="t" r="r" b="b"/>
                <a:pathLst>
                  <a:path w="1004" h="793" extrusionOk="0">
                    <a:moveTo>
                      <a:pt x="212" y="0"/>
                    </a:moveTo>
                    <a:lnTo>
                      <a:pt x="54" y="53"/>
                    </a:lnTo>
                    <a:lnTo>
                      <a:pt x="1" y="212"/>
                    </a:lnTo>
                    <a:lnTo>
                      <a:pt x="54" y="423"/>
                    </a:lnTo>
                    <a:lnTo>
                      <a:pt x="106" y="528"/>
                    </a:lnTo>
                    <a:lnTo>
                      <a:pt x="265" y="634"/>
                    </a:lnTo>
                    <a:lnTo>
                      <a:pt x="529" y="792"/>
                    </a:lnTo>
                    <a:lnTo>
                      <a:pt x="740" y="739"/>
                    </a:lnTo>
                    <a:lnTo>
                      <a:pt x="898" y="687"/>
                    </a:lnTo>
                    <a:lnTo>
                      <a:pt x="951" y="634"/>
                    </a:lnTo>
                    <a:lnTo>
                      <a:pt x="1004" y="528"/>
                    </a:lnTo>
                    <a:lnTo>
                      <a:pt x="1004" y="475"/>
                    </a:lnTo>
                    <a:lnTo>
                      <a:pt x="951" y="370"/>
                    </a:lnTo>
                    <a:lnTo>
                      <a:pt x="845" y="212"/>
                    </a:lnTo>
                    <a:lnTo>
                      <a:pt x="687" y="106"/>
                    </a:lnTo>
                    <a:lnTo>
                      <a:pt x="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8"/>
              <p:cNvSpPr/>
              <p:nvPr/>
            </p:nvSpPr>
            <p:spPr>
              <a:xfrm>
                <a:off x="6059200" y="1442900"/>
                <a:ext cx="23775" cy="25100"/>
              </a:xfrm>
              <a:custGeom>
                <a:avLst/>
                <a:gdLst/>
                <a:ahLst/>
                <a:cxnLst/>
                <a:rect l="l" t="t" r="r" b="b"/>
                <a:pathLst>
                  <a:path w="951" h="1004" extrusionOk="0">
                    <a:moveTo>
                      <a:pt x="634" y="0"/>
                    </a:moveTo>
                    <a:lnTo>
                      <a:pt x="423" y="53"/>
                    </a:lnTo>
                    <a:lnTo>
                      <a:pt x="106" y="106"/>
                    </a:lnTo>
                    <a:lnTo>
                      <a:pt x="53" y="159"/>
                    </a:lnTo>
                    <a:lnTo>
                      <a:pt x="0" y="211"/>
                    </a:lnTo>
                    <a:lnTo>
                      <a:pt x="0" y="317"/>
                    </a:lnTo>
                    <a:lnTo>
                      <a:pt x="0" y="422"/>
                    </a:lnTo>
                    <a:lnTo>
                      <a:pt x="53" y="686"/>
                    </a:lnTo>
                    <a:lnTo>
                      <a:pt x="212" y="898"/>
                    </a:lnTo>
                    <a:lnTo>
                      <a:pt x="264" y="950"/>
                    </a:lnTo>
                    <a:lnTo>
                      <a:pt x="370" y="1003"/>
                    </a:lnTo>
                    <a:lnTo>
                      <a:pt x="634" y="1003"/>
                    </a:lnTo>
                    <a:lnTo>
                      <a:pt x="792" y="898"/>
                    </a:lnTo>
                    <a:lnTo>
                      <a:pt x="898" y="739"/>
                    </a:lnTo>
                    <a:lnTo>
                      <a:pt x="950" y="581"/>
                    </a:lnTo>
                    <a:lnTo>
                      <a:pt x="950" y="370"/>
                    </a:lnTo>
                    <a:lnTo>
                      <a:pt x="898" y="211"/>
                    </a:lnTo>
                    <a:lnTo>
                      <a:pt x="792" y="53"/>
                    </a:lnTo>
                    <a:lnTo>
                      <a:pt x="6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8"/>
              <p:cNvSpPr/>
              <p:nvPr/>
            </p:nvSpPr>
            <p:spPr>
              <a:xfrm>
                <a:off x="6203025" y="1725275"/>
                <a:ext cx="17175" cy="15875"/>
              </a:xfrm>
              <a:custGeom>
                <a:avLst/>
                <a:gdLst/>
                <a:ahLst/>
                <a:cxnLst/>
                <a:rect l="l" t="t" r="r" b="b"/>
                <a:pathLst>
                  <a:path w="687" h="635" extrusionOk="0">
                    <a:moveTo>
                      <a:pt x="265" y="1"/>
                    </a:moveTo>
                    <a:lnTo>
                      <a:pt x="159" y="54"/>
                    </a:lnTo>
                    <a:lnTo>
                      <a:pt x="106" y="106"/>
                    </a:lnTo>
                    <a:lnTo>
                      <a:pt x="1" y="265"/>
                    </a:lnTo>
                    <a:lnTo>
                      <a:pt x="1" y="423"/>
                    </a:lnTo>
                    <a:lnTo>
                      <a:pt x="106" y="581"/>
                    </a:lnTo>
                    <a:lnTo>
                      <a:pt x="265" y="634"/>
                    </a:lnTo>
                    <a:lnTo>
                      <a:pt x="370" y="634"/>
                    </a:lnTo>
                    <a:lnTo>
                      <a:pt x="476" y="581"/>
                    </a:lnTo>
                    <a:lnTo>
                      <a:pt x="687" y="423"/>
                    </a:lnTo>
                    <a:lnTo>
                      <a:pt x="634" y="159"/>
                    </a:lnTo>
                    <a:lnTo>
                      <a:pt x="581" y="54"/>
                    </a:lnTo>
                    <a:lnTo>
                      <a:pt x="5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8"/>
              <p:cNvSpPr/>
              <p:nvPr/>
            </p:nvSpPr>
            <p:spPr>
              <a:xfrm>
                <a:off x="5278000" y="709200"/>
                <a:ext cx="13225" cy="11900"/>
              </a:xfrm>
              <a:custGeom>
                <a:avLst/>
                <a:gdLst/>
                <a:ahLst/>
                <a:cxnLst/>
                <a:rect l="l" t="t" r="r" b="b"/>
                <a:pathLst>
                  <a:path w="529" h="476" extrusionOk="0">
                    <a:moveTo>
                      <a:pt x="159" y="1"/>
                    </a:moveTo>
                    <a:lnTo>
                      <a:pt x="106" y="53"/>
                    </a:lnTo>
                    <a:lnTo>
                      <a:pt x="1" y="159"/>
                    </a:lnTo>
                    <a:lnTo>
                      <a:pt x="1" y="265"/>
                    </a:lnTo>
                    <a:lnTo>
                      <a:pt x="54" y="423"/>
                    </a:lnTo>
                    <a:lnTo>
                      <a:pt x="106" y="476"/>
                    </a:lnTo>
                    <a:lnTo>
                      <a:pt x="529" y="476"/>
                    </a:lnTo>
                    <a:lnTo>
                      <a:pt x="423" y="212"/>
                    </a:lnTo>
                    <a:lnTo>
                      <a:pt x="370" y="159"/>
                    </a:lnTo>
                    <a:lnTo>
                      <a:pt x="317" y="53"/>
                    </a:lnTo>
                    <a:lnTo>
                      <a:pt x="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8"/>
              <p:cNvSpPr/>
              <p:nvPr/>
            </p:nvSpPr>
            <p:spPr>
              <a:xfrm>
                <a:off x="1856350" y="1113000"/>
                <a:ext cx="19800" cy="17175"/>
              </a:xfrm>
              <a:custGeom>
                <a:avLst/>
                <a:gdLst/>
                <a:ahLst/>
                <a:cxnLst/>
                <a:rect l="l" t="t" r="r" b="b"/>
                <a:pathLst>
                  <a:path w="792" h="687" extrusionOk="0">
                    <a:moveTo>
                      <a:pt x="792" y="0"/>
                    </a:moveTo>
                    <a:lnTo>
                      <a:pt x="581" y="53"/>
                    </a:lnTo>
                    <a:lnTo>
                      <a:pt x="317" y="53"/>
                    </a:lnTo>
                    <a:lnTo>
                      <a:pt x="106" y="159"/>
                    </a:lnTo>
                    <a:lnTo>
                      <a:pt x="53" y="264"/>
                    </a:lnTo>
                    <a:lnTo>
                      <a:pt x="0" y="370"/>
                    </a:lnTo>
                    <a:lnTo>
                      <a:pt x="0" y="475"/>
                    </a:lnTo>
                    <a:lnTo>
                      <a:pt x="53" y="581"/>
                    </a:lnTo>
                    <a:lnTo>
                      <a:pt x="158" y="687"/>
                    </a:lnTo>
                    <a:lnTo>
                      <a:pt x="422" y="581"/>
                    </a:lnTo>
                    <a:lnTo>
                      <a:pt x="581" y="423"/>
                    </a:lnTo>
                    <a:lnTo>
                      <a:pt x="686" y="264"/>
                    </a:lnTo>
                    <a:lnTo>
                      <a:pt x="7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8"/>
              <p:cNvSpPr/>
              <p:nvPr/>
            </p:nvSpPr>
            <p:spPr>
              <a:xfrm>
                <a:off x="5826950" y="1061525"/>
                <a:ext cx="25100" cy="26425"/>
              </a:xfrm>
              <a:custGeom>
                <a:avLst/>
                <a:gdLst/>
                <a:ahLst/>
                <a:cxnLst/>
                <a:rect l="l" t="t" r="r" b="b"/>
                <a:pathLst>
                  <a:path w="1004" h="1057" extrusionOk="0">
                    <a:moveTo>
                      <a:pt x="1003" y="1"/>
                    </a:moveTo>
                    <a:lnTo>
                      <a:pt x="687" y="212"/>
                    </a:lnTo>
                    <a:lnTo>
                      <a:pt x="423" y="423"/>
                    </a:lnTo>
                    <a:lnTo>
                      <a:pt x="159" y="687"/>
                    </a:lnTo>
                    <a:lnTo>
                      <a:pt x="1" y="1056"/>
                    </a:lnTo>
                    <a:lnTo>
                      <a:pt x="212" y="1004"/>
                    </a:lnTo>
                    <a:lnTo>
                      <a:pt x="423" y="951"/>
                    </a:lnTo>
                    <a:lnTo>
                      <a:pt x="634" y="898"/>
                    </a:lnTo>
                    <a:lnTo>
                      <a:pt x="740" y="793"/>
                    </a:lnTo>
                    <a:lnTo>
                      <a:pt x="845" y="634"/>
                    </a:lnTo>
                    <a:lnTo>
                      <a:pt x="951" y="476"/>
                    </a:lnTo>
                    <a:lnTo>
                      <a:pt x="1003" y="265"/>
                    </a:lnTo>
                    <a:lnTo>
                      <a:pt x="1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8"/>
              <p:cNvSpPr/>
              <p:nvPr/>
            </p:nvSpPr>
            <p:spPr>
              <a:xfrm>
                <a:off x="5846750" y="1040425"/>
                <a:ext cx="14525" cy="19825"/>
              </a:xfrm>
              <a:custGeom>
                <a:avLst/>
                <a:gdLst/>
                <a:ahLst/>
                <a:cxnLst/>
                <a:rect l="l" t="t" r="r" b="b"/>
                <a:pathLst>
                  <a:path w="581" h="793" extrusionOk="0">
                    <a:moveTo>
                      <a:pt x="211" y="0"/>
                    </a:moveTo>
                    <a:lnTo>
                      <a:pt x="106" y="53"/>
                    </a:lnTo>
                    <a:lnTo>
                      <a:pt x="0" y="159"/>
                    </a:lnTo>
                    <a:lnTo>
                      <a:pt x="0" y="264"/>
                    </a:lnTo>
                    <a:lnTo>
                      <a:pt x="53" y="370"/>
                    </a:lnTo>
                    <a:lnTo>
                      <a:pt x="106" y="528"/>
                    </a:lnTo>
                    <a:lnTo>
                      <a:pt x="106" y="686"/>
                    </a:lnTo>
                    <a:lnTo>
                      <a:pt x="159" y="792"/>
                    </a:lnTo>
                    <a:lnTo>
                      <a:pt x="317" y="792"/>
                    </a:lnTo>
                    <a:lnTo>
                      <a:pt x="423" y="686"/>
                    </a:lnTo>
                    <a:lnTo>
                      <a:pt x="528" y="634"/>
                    </a:lnTo>
                    <a:lnTo>
                      <a:pt x="581" y="475"/>
                    </a:lnTo>
                    <a:lnTo>
                      <a:pt x="581" y="370"/>
                    </a:lnTo>
                    <a:lnTo>
                      <a:pt x="581" y="264"/>
                    </a:lnTo>
                    <a:lnTo>
                      <a:pt x="528" y="159"/>
                    </a:lnTo>
                    <a:lnTo>
                      <a:pt x="423" y="106"/>
                    </a:lnTo>
                    <a:lnTo>
                      <a:pt x="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8"/>
              <p:cNvSpPr/>
              <p:nvPr/>
            </p:nvSpPr>
            <p:spPr>
              <a:xfrm>
                <a:off x="1876125" y="1093200"/>
                <a:ext cx="17175" cy="19825"/>
              </a:xfrm>
              <a:custGeom>
                <a:avLst/>
                <a:gdLst/>
                <a:ahLst/>
                <a:cxnLst/>
                <a:rect l="l" t="t" r="r" b="b"/>
                <a:pathLst>
                  <a:path w="687" h="793" extrusionOk="0">
                    <a:moveTo>
                      <a:pt x="370" y="1"/>
                    </a:moveTo>
                    <a:lnTo>
                      <a:pt x="212" y="159"/>
                    </a:lnTo>
                    <a:lnTo>
                      <a:pt x="106" y="317"/>
                    </a:lnTo>
                    <a:lnTo>
                      <a:pt x="54" y="581"/>
                    </a:lnTo>
                    <a:lnTo>
                      <a:pt x="1" y="792"/>
                    </a:lnTo>
                    <a:lnTo>
                      <a:pt x="212" y="687"/>
                    </a:lnTo>
                    <a:lnTo>
                      <a:pt x="423" y="581"/>
                    </a:lnTo>
                    <a:lnTo>
                      <a:pt x="581" y="423"/>
                    </a:lnTo>
                    <a:lnTo>
                      <a:pt x="687" y="159"/>
                    </a:lnTo>
                    <a:lnTo>
                      <a:pt x="581" y="53"/>
                    </a:lnTo>
                    <a:lnTo>
                      <a:pt x="4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8"/>
              <p:cNvSpPr/>
              <p:nvPr/>
            </p:nvSpPr>
            <p:spPr>
              <a:xfrm>
                <a:off x="1876125" y="1113000"/>
                <a:ext cx="25" cy="25"/>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8"/>
              <p:cNvSpPr/>
              <p:nvPr/>
            </p:nvSpPr>
            <p:spPr>
              <a:xfrm>
                <a:off x="6328400" y="2412800"/>
                <a:ext cx="10575" cy="14525"/>
              </a:xfrm>
              <a:custGeom>
                <a:avLst/>
                <a:gdLst/>
                <a:ahLst/>
                <a:cxnLst/>
                <a:rect l="l" t="t" r="r" b="b"/>
                <a:pathLst>
                  <a:path w="423" h="581" extrusionOk="0">
                    <a:moveTo>
                      <a:pt x="0" y="0"/>
                    </a:moveTo>
                    <a:lnTo>
                      <a:pt x="53" y="106"/>
                    </a:lnTo>
                    <a:lnTo>
                      <a:pt x="53" y="211"/>
                    </a:lnTo>
                    <a:lnTo>
                      <a:pt x="0" y="422"/>
                    </a:lnTo>
                    <a:lnTo>
                      <a:pt x="53" y="528"/>
                    </a:lnTo>
                    <a:lnTo>
                      <a:pt x="106" y="581"/>
                    </a:lnTo>
                    <a:lnTo>
                      <a:pt x="211" y="581"/>
                    </a:lnTo>
                    <a:lnTo>
                      <a:pt x="370" y="528"/>
                    </a:lnTo>
                    <a:lnTo>
                      <a:pt x="422" y="475"/>
                    </a:lnTo>
                    <a:lnTo>
                      <a:pt x="422" y="422"/>
                    </a:lnTo>
                    <a:lnTo>
                      <a:pt x="317" y="264"/>
                    </a:lnTo>
                    <a:lnTo>
                      <a:pt x="211" y="10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8"/>
              <p:cNvSpPr/>
              <p:nvPr/>
            </p:nvSpPr>
            <p:spPr>
              <a:xfrm>
                <a:off x="5308350" y="678850"/>
                <a:ext cx="6625" cy="6625"/>
              </a:xfrm>
              <a:custGeom>
                <a:avLst/>
                <a:gdLst/>
                <a:ahLst/>
                <a:cxnLst/>
                <a:rect l="l" t="t" r="r" b="b"/>
                <a:pathLst>
                  <a:path w="265" h="265" extrusionOk="0">
                    <a:moveTo>
                      <a:pt x="159" y="1"/>
                    </a:moveTo>
                    <a:lnTo>
                      <a:pt x="1" y="53"/>
                    </a:lnTo>
                    <a:lnTo>
                      <a:pt x="1" y="159"/>
                    </a:lnTo>
                    <a:lnTo>
                      <a:pt x="54" y="265"/>
                    </a:lnTo>
                    <a:lnTo>
                      <a:pt x="265" y="212"/>
                    </a:lnTo>
                    <a:lnTo>
                      <a:pt x="265" y="53"/>
                    </a:lnTo>
                    <a:lnTo>
                      <a:pt x="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8"/>
              <p:cNvSpPr/>
              <p:nvPr/>
            </p:nvSpPr>
            <p:spPr>
              <a:xfrm>
                <a:off x="6042050" y="1347875"/>
                <a:ext cx="6625" cy="6625"/>
              </a:xfrm>
              <a:custGeom>
                <a:avLst/>
                <a:gdLst/>
                <a:ahLst/>
                <a:cxnLst/>
                <a:rect l="l" t="t" r="r" b="b"/>
                <a:pathLst>
                  <a:path w="265" h="265" extrusionOk="0">
                    <a:moveTo>
                      <a:pt x="53" y="1"/>
                    </a:moveTo>
                    <a:lnTo>
                      <a:pt x="53" y="106"/>
                    </a:lnTo>
                    <a:lnTo>
                      <a:pt x="0" y="212"/>
                    </a:lnTo>
                    <a:lnTo>
                      <a:pt x="106" y="265"/>
                    </a:lnTo>
                    <a:lnTo>
                      <a:pt x="211" y="265"/>
                    </a:lnTo>
                    <a:lnTo>
                      <a:pt x="264" y="212"/>
                    </a:lnTo>
                    <a:lnTo>
                      <a:pt x="264" y="106"/>
                    </a:lnTo>
                    <a:lnTo>
                      <a:pt x="159" y="54"/>
                    </a:lnTo>
                    <a:lnTo>
                      <a:pt x="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8"/>
              <p:cNvSpPr/>
              <p:nvPr/>
            </p:nvSpPr>
            <p:spPr>
              <a:xfrm>
                <a:off x="2352500" y="5103425"/>
                <a:ext cx="14550" cy="10575"/>
              </a:xfrm>
              <a:custGeom>
                <a:avLst/>
                <a:gdLst/>
                <a:ahLst/>
                <a:cxnLst/>
                <a:rect l="l" t="t" r="r" b="b"/>
                <a:pathLst>
                  <a:path w="582" h="423" extrusionOk="0">
                    <a:moveTo>
                      <a:pt x="1" y="0"/>
                    </a:moveTo>
                    <a:lnTo>
                      <a:pt x="53" y="159"/>
                    </a:lnTo>
                    <a:lnTo>
                      <a:pt x="212" y="317"/>
                    </a:lnTo>
                    <a:lnTo>
                      <a:pt x="370" y="370"/>
                    </a:lnTo>
                    <a:lnTo>
                      <a:pt x="581" y="42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8"/>
              <p:cNvSpPr/>
              <p:nvPr/>
            </p:nvSpPr>
            <p:spPr>
              <a:xfrm>
                <a:off x="6174000" y="3661125"/>
                <a:ext cx="1350" cy="25"/>
              </a:xfrm>
              <a:custGeom>
                <a:avLst/>
                <a:gdLst/>
                <a:ahLst/>
                <a:cxnLst/>
                <a:rect l="l" t="t" r="r" b="b"/>
                <a:pathLst>
                  <a:path w="54" h="1" extrusionOk="0">
                    <a:moveTo>
                      <a:pt x="1" y="0"/>
                    </a:moveTo>
                    <a:lnTo>
                      <a:pt x="1" y="0"/>
                    </a:lnTo>
                    <a:lnTo>
                      <a:pt x="53" y="0"/>
                    </a:lnTo>
                    <a:lnTo>
                      <a:pt x="53"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1" name="Google Shape;3531;p58"/>
            <p:cNvSpPr/>
            <p:nvPr/>
          </p:nvSpPr>
          <p:spPr>
            <a:xfrm>
              <a:off x="1279475" y="1661722"/>
              <a:ext cx="759000" cy="759000"/>
            </a:xfrm>
            <a:prstGeom prst="round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lbert Sans Black"/>
                  <a:ea typeface="Albert Sans Black"/>
                  <a:cs typeface="Albert Sans Black"/>
                  <a:sym typeface="Albert Sans Black"/>
                </a:rPr>
                <a:t>1</a:t>
              </a:r>
              <a:endParaRPr/>
            </a:p>
          </p:txBody>
        </p:sp>
      </p:grpSp>
      <p:grpSp>
        <p:nvGrpSpPr>
          <p:cNvPr id="3532" name="Google Shape;3532;p58"/>
          <p:cNvGrpSpPr/>
          <p:nvPr/>
        </p:nvGrpSpPr>
        <p:grpSpPr>
          <a:xfrm>
            <a:off x="2500200" y="2557974"/>
            <a:ext cx="759000" cy="759095"/>
            <a:chOff x="3220200" y="1661675"/>
            <a:chExt cx="759000" cy="759095"/>
          </a:xfrm>
        </p:grpSpPr>
        <p:sp>
          <p:nvSpPr>
            <p:cNvPr id="3533" name="Google Shape;3533;p58"/>
            <p:cNvSpPr/>
            <p:nvPr/>
          </p:nvSpPr>
          <p:spPr>
            <a:xfrm>
              <a:off x="3220200" y="1661722"/>
              <a:ext cx="759000" cy="7590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4" name="Google Shape;3534;p58"/>
            <p:cNvGrpSpPr/>
            <p:nvPr/>
          </p:nvGrpSpPr>
          <p:grpSpPr>
            <a:xfrm>
              <a:off x="3224074" y="1661675"/>
              <a:ext cx="751252" cy="759095"/>
              <a:chOff x="1217675" y="238125"/>
              <a:chExt cx="5184625" cy="5238750"/>
            </a:xfrm>
          </p:grpSpPr>
          <p:sp>
            <p:nvSpPr>
              <p:cNvPr id="3535" name="Google Shape;3535;p58"/>
              <p:cNvSpPr/>
              <p:nvPr/>
            </p:nvSpPr>
            <p:spPr>
              <a:xfrm>
                <a:off x="1217675" y="238125"/>
                <a:ext cx="5184625" cy="5238750"/>
              </a:xfrm>
              <a:custGeom>
                <a:avLst/>
                <a:gdLst/>
                <a:ahLst/>
                <a:cxnLst/>
                <a:rect l="l" t="t" r="r" b="b"/>
                <a:pathLst>
                  <a:path w="207385" h="209550" extrusionOk="0">
                    <a:moveTo>
                      <a:pt x="87356" y="10451"/>
                    </a:moveTo>
                    <a:lnTo>
                      <a:pt x="87303" y="10504"/>
                    </a:lnTo>
                    <a:lnTo>
                      <a:pt x="87251" y="10451"/>
                    </a:lnTo>
                    <a:close/>
                    <a:moveTo>
                      <a:pt x="131377" y="11137"/>
                    </a:moveTo>
                    <a:lnTo>
                      <a:pt x="131377" y="11190"/>
                    </a:lnTo>
                    <a:lnTo>
                      <a:pt x="131324" y="11190"/>
                    </a:lnTo>
                    <a:lnTo>
                      <a:pt x="131377" y="11137"/>
                    </a:lnTo>
                    <a:close/>
                    <a:moveTo>
                      <a:pt x="134439" y="11665"/>
                    </a:moveTo>
                    <a:lnTo>
                      <a:pt x="134491" y="11823"/>
                    </a:lnTo>
                    <a:lnTo>
                      <a:pt x="134280" y="11823"/>
                    </a:lnTo>
                    <a:lnTo>
                      <a:pt x="134439" y="11665"/>
                    </a:lnTo>
                    <a:close/>
                    <a:moveTo>
                      <a:pt x="147265" y="11771"/>
                    </a:moveTo>
                    <a:lnTo>
                      <a:pt x="147265" y="11876"/>
                    </a:lnTo>
                    <a:lnTo>
                      <a:pt x="147265" y="11929"/>
                    </a:lnTo>
                    <a:lnTo>
                      <a:pt x="147159" y="11876"/>
                    </a:lnTo>
                    <a:lnTo>
                      <a:pt x="147265" y="11771"/>
                    </a:lnTo>
                    <a:close/>
                    <a:moveTo>
                      <a:pt x="79491" y="12932"/>
                    </a:moveTo>
                    <a:lnTo>
                      <a:pt x="79333" y="13037"/>
                    </a:lnTo>
                    <a:lnTo>
                      <a:pt x="79386" y="12932"/>
                    </a:lnTo>
                    <a:close/>
                    <a:moveTo>
                      <a:pt x="131272" y="16574"/>
                    </a:moveTo>
                    <a:lnTo>
                      <a:pt x="131113" y="16785"/>
                    </a:lnTo>
                    <a:lnTo>
                      <a:pt x="131113" y="16732"/>
                    </a:lnTo>
                    <a:lnTo>
                      <a:pt x="131272" y="16574"/>
                    </a:lnTo>
                    <a:close/>
                    <a:moveTo>
                      <a:pt x="115806" y="20269"/>
                    </a:moveTo>
                    <a:lnTo>
                      <a:pt x="115806" y="20374"/>
                    </a:lnTo>
                    <a:lnTo>
                      <a:pt x="115753" y="20322"/>
                    </a:lnTo>
                    <a:lnTo>
                      <a:pt x="115806" y="20269"/>
                    </a:lnTo>
                    <a:close/>
                    <a:moveTo>
                      <a:pt x="150432" y="20427"/>
                    </a:moveTo>
                    <a:lnTo>
                      <a:pt x="150432" y="20480"/>
                    </a:lnTo>
                    <a:lnTo>
                      <a:pt x="150379" y="20533"/>
                    </a:lnTo>
                    <a:lnTo>
                      <a:pt x="150326" y="20533"/>
                    </a:lnTo>
                    <a:lnTo>
                      <a:pt x="150432" y="20427"/>
                    </a:lnTo>
                    <a:close/>
                    <a:moveTo>
                      <a:pt x="156555" y="21008"/>
                    </a:moveTo>
                    <a:lnTo>
                      <a:pt x="156608" y="21061"/>
                    </a:lnTo>
                    <a:lnTo>
                      <a:pt x="156555" y="21113"/>
                    </a:lnTo>
                    <a:lnTo>
                      <a:pt x="156555" y="21008"/>
                    </a:lnTo>
                    <a:close/>
                    <a:moveTo>
                      <a:pt x="155605" y="22591"/>
                    </a:moveTo>
                    <a:lnTo>
                      <a:pt x="155605" y="22644"/>
                    </a:lnTo>
                    <a:lnTo>
                      <a:pt x="155552" y="22644"/>
                    </a:lnTo>
                    <a:lnTo>
                      <a:pt x="155605" y="22591"/>
                    </a:lnTo>
                    <a:close/>
                    <a:moveTo>
                      <a:pt x="163839" y="23594"/>
                    </a:moveTo>
                    <a:lnTo>
                      <a:pt x="163839" y="23647"/>
                    </a:lnTo>
                    <a:lnTo>
                      <a:pt x="163786" y="23647"/>
                    </a:lnTo>
                    <a:lnTo>
                      <a:pt x="163839" y="23594"/>
                    </a:lnTo>
                    <a:close/>
                    <a:moveTo>
                      <a:pt x="156080" y="24703"/>
                    </a:moveTo>
                    <a:lnTo>
                      <a:pt x="156080" y="24755"/>
                    </a:lnTo>
                    <a:lnTo>
                      <a:pt x="156027" y="24755"/>
                    </a:lnTo>
                    <a:lnTo>
                      <a:pt x="156080" y="24703"/>
                    </a:lnTo>
                    <a:close/>
                    <a:moveTo>
                      <a:pt x="150274" y="31512"/>
                    </a:moveTo>
                    <a:lnTo>
                      <a:pt x="150274" y="31564"/>
                    </a:lnTo>
                    <a:lnTo>
                      <a:pt x="150221" y="31564"/>
                    </a:lnTo>
                    <a:lnTo>
                      <a:pt x="150274" y="31512"/>
                    </a:lnTo>
                    <a:close/>
                    <a:moveTo>
                      <a:pt x="28028" y="35312"/>
                    </a:moveTo>
                    <a:lnTo>
                      <a:pt x="27975" y="35365"/>
                    </a:lnTo>
                    <a:lnTo>
                      <a:pt x="27922" y="35523"/>
                    </a:lnTo>
                    <a:lnTo>
                      <a:pt x="28028" y="35470"/>
                    </a:lnTo>
                    <a:lnTo>
                      <a:pt x="28133" y="35418"/>
                    </a:lnTo>
                    <a:lnTo>
                      <a:pt x="28081" y="35365"/>
                    </a:lnTo>
                    <a:lnTo>
                      <a:pt x="28028" y="35312"/>
                    </a:lnTo>
                    <a:close/>
                    <a:moveTo>
                      <a:pt x="126152" y="35945"/>
                    </a:moveTo>
                    <a:lnTo>
                      <a:pt x="126205" y="36051"/>
                    </a:lnTo>
                    <a:lnTo>
                      <a:pt x="126152" y="36051"/>
                    </a:lnTo>
                    <a:lnTo>
                      <a:pt x="126152" y="35945"/>
                    </a:lnTo>
                    <a:close/>
                    <a:moveTo>
                      <a:pt x="98916" y="35945"/>
                    </a:moveTo>
                    <a:lnTo>
                      <a:pt x="98916" y="36051"/>
                    </a:lnTo>
                    <a:lnTo>
                      <a:pt x="98968" y="36051"/>
                    </a:lnTo>
                    <a:lnTo>
                      <a:pt x="98705" y="36104"/>
                    </a:lnTo>
                    <a:lnTo>
                      <a:pt x="98599" y="36051"/>
                    </a:lnTo>
                    <a:lnTo>
                      <a:pt x="98757" y="35998"/>
                    </a:lnTo>
                    <a:lnTo>
                      <a:pt x="98916" y="35945"/>
                    </a:lnTo>
                    <a:close/>
                    <a:moveTo>
                      <a:pt x="38215" y="37476"/>
                    </a:moveTo>
                    <a:lnTo>
                      <a:pt x="38215" y="37582"/>
                    </a:lnTo>
                    <a:lnTo>
                      <a:pt x="38004" y="37582"/>
                    </a:lnTo>
                    <a:lnTo>
                      <a:pt x="38109" y="37529"/>
                    </a:lnTo>
                    <a:lnTo>
                      <a:pt x="38215" y="37476"/>
                    </a:lnTo>
                    <a:close/>
                    <a:moveTo>
                      <a:pt x="117179" y="41277"/>
                    </a:moveTo>
                    <a:lnTo>
                      <a:pt x="116862" y="41382"/>
                    </a:lnTo>
                    <a:lnTo>
                      <a:pt x="116967" y="41329"/>
                    </a:lnTo>
                    <a:lnTo>
                      <a:pt x="117126" y="41277"/>
                    </a:lnTo>
                    <a:close/>
                    <a:moveTo>
                      <a:pt x="172179" y="41910"/>
                    </a:moveTo>
                    <a:lnTo>
                      <a:pt x="172179" y="41963"/>
                    </a:lnTo>
                    <a:lnTo>
                      <a:pt x="172126" y="41963"/>
                    </a:lnTo>
                    <a:lnTo>
                      <a:pt x="172179" y="41910"/>
                    </a:lnTo>
                    <a:close/>
                    <a:moveTo>
                      <a:pt x="75744" y="41857"/>
                    </a:moveTo>
                    <a:lnTo>
                      <a:pt x="75849" y="41963"/>
                    </a:lnTo>
                    <a:lnTo>
                      <a:pt x="75849" y="42068"/>
                    </a:lnTo>
                    <a:lnTo>
                      <a:pt x="75797" y="42174"/>
                    </a:lnTo>
                    <a:lnTo>
                      <a:pt x="75691" y="42332"/>
                    </a:lnTo>
                    <a:lnTo>
                      <a:pt x="75744" y="41857"/>
                    </a:lnTo>
                    <a:close/>
                    <a:moveTo>
                      <a:pt x="181627" y="43599"/>
                    </a:moveTo>
                    <a:lnTo>
                      <a:pt x="181680" y="43652"/>
                    </a:lnTo>
                    <a:lnTo>
                      <a:pt x="181680" y="43705"/>
                    </a:lnTo>
                    <a:lnTo>
                      <a:pt x="181627" y="43652"/>
                    </a:lnTo>
                    <a:lnTo>
                      <a:pt x="181627" y="43599"/>
                    </a:lnTo>
                    <a:close/>
                    <a:moveTo>
                      <a:pt x="117970" y="46238"/>
                    </a:moveTo>
                    <a:lnTo>
                      <a:pt x="118023" y="46344"/>
                    </a:lnTo>
                    <a:lnTo>
                      <a:pt x="117970" y="46344"/>
                    </a:lnTo>
                    <a:lnTo>
                      <a:pt x="117970" y="46291"/>
                    </a:lnTo>
                    <a:lnTo>
                      <a:pt x="117970" y="46238"/>
                    </a:lnTo>
                    <a:close/>
                    <a:moveTo>
                      <a:pt x="91895" y="44391"/>
                    </a:moveTo>
                    <a:lnTo>
                      <a:pt x="92107" y="44549"/>
                    </a:lnTo>
                    <a:lnTo>
                      <a:pt x="92371" y="44708"/>
                    </a:lnTo>
                    <a:lnTo>
                      <a:pt x="93268" y="45235"/>
                    </a:lnTo>
                    <a:lnTo>
                      <a:pt x="93268" y="45605"/>
                    </a:lnTo>
                    <a:lnTo>
                      <a:pt x="93162" y="45974"/>
                    </a:lnTo>
                    <a:lnTo>
                      <a:pt x="93109" y="46133"/>
                    </a:lnTo>
                    <a:lnTo>
                      <a:pt x="92951" y="46238"/>
                    </a:lnTo>
                    <a:lnTo>
                      <a:pt x="92846" y="46344"/>
                    </a:lnTo>
                    <a:lnTo>
                      <a:pt x="92634" y="46449"/>
                    </a:lnTo>
                    <a:lnTo>
                      <a:pt x="92318" y="46238"/>
                    </a:lnTo>
                    <a:lnTo>
                      <a:pt x="92054" y="46027"/>
                    </a:lnTo>
                    <a:lnTo>
                      <a:pt x="91895" y="45763"/>
                    </a:lnTo>
                    <a:lnTo>
                      <a:pt x="91843" y="45499"/>
                    </a:lnTo>
                    <a:lnTo>
                      <a:pt x="91790" y="45235"/>
                    </a:lnTo>
                    <a:lnTo>
                      <a:pt x="91790" y="44971"/>
                    </a:lnTo>
                    <a:lnTo>
                      <a:pt x="91895" y="44391"/>
                    </a:lnTo>
                    <a:close/>
                    <a:moveTo>
                      <a:pt x="102874" y="46661"/>
                    </a:moveTo>
                    <a:lnTo>
                      <a:pt x="102980" y="46819"/>
                    </a:lnTo>
                    <a:lnTo>
                      <a:pt x="102822" y="46661"/>
                    </a:lnTo>
                    <a:close/>
                    <a:moveTo>
                      <a:pt x="18210" y="46819"/>
                    </a:moveTo>
                    <a:lnTo>
                      <a:pt x="18263" y="46872"/>
                    </a:lnTo>
                    <a:lnTo>
                      <a:pt x="18210" y="46872"/>
                    </a:lnTo>
                    <a:lnTo>
                      <a:pt x="18210" y="46819"/>
                    </a:lnTo>
                    <a:close/>
                    <a:moveTo>
                      <a:pt x="91737" y="49933"/>
                    </a:moveTo>
                    <a:lnTo>
                      <a:pt x="91737" y="49986"/>
                    </a:lnTo>
                    <a:lnTo>
                      <a:pt x="91684" y="49933"/>
                    </a:lnTo>
                    <a:close/>
                    <a:moveTo>
                      <a:pt x="16627" y="50039"/>
                    </a:moveTo>
                    <a:lnTo>
                      <a:pt x="16574" y="50144"/>
                    </a:lnTo>
                    <a:lnTo>
                      <a:pt x="16574" y="50039"/>
                    </a:lnTo>
                    <a:close/>
                    <a:moveTo>
                      <a:pt x="127313" y="50197"/>
                    </a:moveTo>
                    <a:lnTo>
                      <a:pt x="127366" y="50408"/>
                    </a:lnTo>
                    <a:lnTo>
                      <a:pt x="127313" y="50408"/>
                    </a:lnTo>
                    <a:lnTo>
                      <a:pt x="127313" y="50197"/>
                    </a:lnTo>
                    <a:close/>
                    <a:moveTo>
                      <a:pt x="184372" y="52678"/>
                    </a:moveTo>
                    <a:lnTo>
                      <a:pt x="184372" y="53047"/>
                    </a:lnTo>
                    <a:lnTo>
                      <a:pt x="184213" y="52836"/>
                    </a:lnTo>
                    <a:lnTo>
                      <a:pt x="184108" y="52678"/>
                    </a:lnTo>
                    <a:close/>
                    <a:moveTo>
                      <a:pt x="106147" y="53470"/>
                    </a:moveTo>
                    <a:lnTo>
                      <a:pt x="106147" y="53522"/>
                    </a:lnTo>
                    <a:lnTo>
                      <a:pt x="106094" y="53522"/>
                    </a:lnTo>
                    <a:lnTo>
                      <a:pt x="106147" y="53470"/>
                    </a:lnTo>
                    <a:close/>
                    <a:moveTo>
                      <a:pt x="120610" y="53733"/>
                    </a:moveTo>
                    <a:lnTo>
                      <a:pt x="120768" y="54103"/>
                    </a:lnTo>
                    <a:lnTo>
                      <a:pt x="120610" y="54103"/>
                    </a:lnTo>
                    <a:lnTo>
                      <a:pt x="120610" y="53733"/>
                    </a:lnTo>
                    <a:close/>
                    <a:moveTo>
                      <a:pt x="11929" y="54472"/>
                    </a:moveTo>
                    <a:lnTo>
                      <a:pt x="12035" y="54684"/>
                    </a:lnTo>
                    <a:lnTo>
                      <a:pt x="12193" y="54736"/>
                    </a:lnTo>
                    <a:lnTo>
                      <a:pt x="12035" y="54736"/>
                    </a:lnTo>
                    <a:lnTo>
                      <a:pt x="11929" y="54472"/>
                    </a:lnTo>
                    <a:close/>
                    <a:moveTo>
                      <a:pt x="12404" y="54684"/>
                    </a:moveTo>
                    <a:lnTo>
                      <a:pt x="12404" y="54736"/>
                    </a:lnTo>
                    <a:lnTo>
                      <a:pt x="12351" y="54736"/>
                    </a:lnTo>
                    <a:lnTo>
                      <a:pt x="12404" y="54684"/>
                    </a:lnTo>
                    <a:close/>
                    <a:moveTo>
                      <a:pt x="185480" y="55581"/>
                    </a:moveTo>
                    <a:lnTo>
                      <a:pt x="185427" y="55634"/>
                    </a:lnTo>
                    <a:lnTo>
                      <a:pt x="185374" y="55581"/>
                    </a:lnTo>
                    <a:close/>
                    <a:moveTo>
                      <a:pt x="12035" y="59751"/>
                    </a:moveTo>
                    <a:lnTo>
                      <a:pt x="12087" y="59804"/>
                    </a:lnTo>
                    <a:lnTo>
                      <a:pt x="12035" y="59804"/>
                    </a:lnTo>
                    <a:lnTo>
                      <a:pt x="12035" y="59751"/>
                    </a:lnTo>
                    <a:close/>
                    <a:moveTo>
                      <a:pt x="192606" y="60173"/>
                    </a:moveTo>
                    <a:lnTo>
                      <a:pt x="192606" y="60226"/>
                    </a:lnTo>
                    <a:lnTo>
                      <a:pt x="192553" y="60173"/>
                    </a:lnTo>
                    <a:close/>
                    <a:moveTo>
                      <a:pt x="11401" y="61123"/>
                    </a:moveTo>
                    <a:lnTo>
                      <a:pt x="11507" y="61176"/>
                    </a:lnTo>
                    <a:lnTo>
                      <a:pt x="11454" y="61282"/>
                    </a:lnTo>
                    <a:lnTo>
                      <a:pt x="11401" y="61123"/>
                    </a:lnTo>
                    <a:close/>
                    <a:moveTo>
                      <a:pt x="161147" y="61757"/>
                    </a:moveTo>
                    <a:lnTo>
                      <a:pt x="161200" y="61809"/>
                    </a:lnTo>
                    <a:lnTo>
                      <a:pt x="161147" y="61809"/>
                    </a:lnTo>
                    <a:lnTo>
                      <a:pt x="161147" y="61757"/>
                    </a:lnTo>
                    <a:close/>
                    <a:moveTo>
                      <a:pt x="9184" y="61862"/>
                    </a:moveTo>
                    <a:lnTo>
                      <a:pt x="9290" y="61915"/>
                    </a:lnTo>
                    <a:lnTo>
                      <a:pt x="9237" y="61915"/>
                    </a:lnTo>
                    <a:lnTo>
                      <a:pt x="9184" y="61862"/>
                    </a:lnTo>
                    <a:close/>
                    <a:moveTo>
                      <a:pt x="201421" y="64290"/>
                    </a:moveTo>
                    <a:lnTo>
                      <a:pt x="201368" y="64343"/>
                    </a:lnTo>
                    <a:lnTo>
                      <a:pt x="201368" y="64290"/>
                    </a:lnTo>
                    <a:close/>
                    <a:moveTo>
                      <a:pt x="201526" y="64290"/>
                    </a:moveTo>
                    <a:lnTo>
                      <a:pt x="201421" y="64343"/>
                    </a:lnTo>
                    <a:lnTo>
                      <a:pt x="201421" y="64290"/>
                    </a:lnTo>
                    <a:close/>
                    <a:moveTo>
                      <a:pt x="71627" y="65874"/>
                    </a:moveTo>
                    <a:lnTo>
                      <a:pt x="71732" y="65926"/>
                    </a:lnTo>
                    <a:lnTo>
                      <a:pt x="71627" y="65926"/>
                    </a:lnTo>
                    <a:lnTo>
                      <a:pt x="71627" y="65874"/>
                    </a:lnTo>
                    <a:close/>
                    <a:moveTo>
                      <a:pt x="120082" y="66454"/>
                    </a:moveTo>
                    <a:lnTo>
                      <a:pt x="120082" y="66507"/>
                    </a:lnTo>
                    <a:lnTo>
                      <a:pt x="119976" y="66454"/>
                    </a:lnTo>
                    <a:close/>
                    <a:moveTo>
                      <a:pt x="39323" y="66824"/>
                    </a:moveTo>
                    <a:lnTo>
                      <a:pt x="39323" y="66877"/>
                    </a:lnTo>
                    <a:lnTo>
                      <a:pt x="39218" y="66929"/>
                    </a:lnTo>
                    <a:lnTo>
                      <a:pt x="39218" y="66877"/>
                    </a:lnTo>
                    <a:lnTo>
                      <a:pt x="39323" y="66824"/>
                    </a:lnTo>
                    <a:close/>
                    <a:moveTo>
                      <a:pt x="197251" y="66824"/>
                    </a:moveTo>
                    <a:lnTo>
                      <a:pt x="197356" y="66877"/>
                    </a:lnTo>
                    <a:lnTo>
                      <a:pt x="197251" y="66929"/>
                    </a:lnTo>
                    <a:lnTo>
                      <a:pt x="197251" y="66824"/>
                    </a:lnTo>
                    <a:close/>
                    <a:moveTo>
                      <a:pt x="10398" y="67879"/>
                    </a:moveTo>
                    <a:lnTo>
                      <a:pt x="10398" y="67932"/>
                    </a:lnTo>
                    <a:lnTo>
                      <a:pt x="10345" y="67932"/>
                    </a:lnTo>
                    <a:lnTo>
                      <a:pt x="10398" y="67879"/>
                    </a:lnTo>
                    <a:close/>
                    <a:moveTo>
                      <a:pt x="44971" y="67879"/>
                    </a:moveTo>
                    <a:lnTo>
                      <a:pt x="44866" y="67932"/>
                    </a:lnTo>
                    <a:lnTo>
                      <a:pt x="44866" y="67879"/>
                    </a:lnTo>
                    <a:close/>
                    <a:moveTo>
                      <a:pt x="13037" y="68513"/>
                    </a:moveTo>
                    <a:lnTo>
                      <a:pt x="13037" y="68618"/>
                    </a:lnTo>
                    <a:lnTo>
                      <a:pt x="12932" y="68513"/>
                    </a:lnTo>
                    <a:close/>
                    <a:moveTo>
                      <a:pt x="76694" y="68302"/>
                    </a:moveTo>
                    <a:lnTo>
                      <a:pt x="76536" y="68460"/>
                    </a:lnTo>
                    <a:lnTo>
                      <a:pt x="76324" y="68618"/>
                    </a:lnTo>
                    <a:lnTo>
                      <a:pt x="76166" y="68618"/>
                    </a:lnTo>
                    <a:lnTo>
                      <a:pt x="76061" y="68566"/>
                    </a:lnTo>
                    <a:lnTo>
                      <a:pt x="76008" y="68513"/>
                    </a:lnTo>
                    <a:lnTo>
                      <a:pt x="76377" y="68407"/>
                    </a:lnTo>
                    <a:lnTo>
                      <a:pt x="76694" y="68302"/>
                    </a:lnTo>
                    <a:close/>
                    <a:moveTo>
                      <a:pt x="86564" y="70519"/>
                    </a:moveTo>
                    <a:lnTo>
                      <a:pt x="86564" y="70571"/>
                    </a:lnTo>
                    <a:lnTo>
                      <a:pt x="86512" y="70571"/>
                    </a:lnTo>
                    <a:lnTo>
                      <a:pt x="86564" y="70519"/>
                    </a:lnTo>
                    <a:close/>
                    <a:moveTo>
                      <a:pt x="197831" y="75164"/>
                    </a:moveTo>
                    <a:lnTo>
                      <a:pt x="197778" y="75216"/>
                    </a:lnTo>
                    <a:lnTo>
                      <a:pt x="197778" y="75164"/>
                    </a:lnTo>
                    <a:close/>
                    <a:moveTo>
                      <a:pt x="136497" y="75533"/>
                    </a:moveTo>
                    <a:lnTo>
                      <a:pt x="136603" y="75586"/>
                    </a:lnTo>
                    <a:lnTo>
                      <a:pt x="136497" y="75744"/>
                    </a:lnTo>
                    <a:lnTo>
                      <a:pt x="136444" y="75533"/>
                    </a:lnTo>
                    <a:close/>
                    <a:moveTo>
                      <a:pt x="61967" y="77644"/>
                    </a:moveTo>
                    <a:lnTo>
                      <a:pt x="62020" y="77750"/>
                    </a:lnTo>
                    <a:lnTo>
                      <a:pt x="61915" y="77750"/>
                    </a:lnTo>
                    <a:lnTo>
                      <a:pt x="61967" y="77644"/>
                    </a:lnTo>
                    <a:close/>
                    <a:moveTo>
                      <a:pt x="52097" y="79175"/>
                    </a:moveTo>
                    <a:lnTo>
                      <a:pt x="52150" y="79228"/>
                    </a:lnTo>
                    <a:lnTo>
                      <a:pt x="52097" y="79281"/>
                    </a:lnTo>
                    <a:lnTo>
                      <a:pt x="52097" y="79228"/>
                    </a:lnTo>
                    <a:lnTo>
                      <a:pt x="52097" y="79175"/>
                    </a:lnTo>
                    <a:close/>
                    <a:moveTo>
                      <a:pt x="94482" y="79492"/>
                    </a:moveTo>
                    <a:lnTo>
                      <a:pt x="94429" y="79597"/>
                    </a:lnTo>
                    <a:lnTo>
                      <a:pt x="94376" y="79650"/>
                    </a:lnTo>
                    <a:lnTo>
                      <a:pt x="94482" y="79492"/>
                    </a:lnTo>
                    <a:close/>
                    <a:moveTo>
                      <a:pt x="94271" y="79597"/>
                    </a:moveTo>
                    <a:lnTo>
                      <a:pt x="94271" y="79650"/>
                    </a:lnTo>
                    <a:lnTo>
                      <a:pt x="94165" y="79703"/>
                    </a:lnTo>
                    <a:lnTo>
                      <a:pt x="94271" y="79597"/>
                    </a:lnTo>
                    <a:close/>
                    <a:moveTo>
                      <a:pt x="183421" y="77697"/>
                    </a:moveTo>
                    <a:lnTo>
                      <a:pt x="183633" y="78067"/>
                    </a:lnTo>
                    <a:lnTo>
                      <a:pt x="183897" y="78436"/>
                    </a:lnTo>
                    <a:lnTo>
                      <a:pt x="184160" y="78806"/>
                    </a:lnTo>
                    <a:lnTo>
                      <a:pt x="184319" y="79228"/>
                    </a:lnTo>
                    <a:lnTo>
                      <a:pt x="184477" y="79650"/>
                    </a:lnTo>
                    <a:lnTo>
                      <a:pt x="184477" y="80072"/>
                    </a:lnTo>
                    <a:lnTo>
                      <a:pt x="184424" y="80442"/>
                    </a:lnTo>
                    <a:lnTo>
                      <a:pt x="184319" y="80600"/>
                    </a:lnTo>
                    <a:lnTo>
                      <a:pt x="184213" y="80759"/>
                    </a:lnTo>
                    <a:lnTo>
                      <a:pt x="184108" y="80864"/>
                    </a:lnTo>
                    <a:lnTo>
                      <a:pt x="183897" y="80970"/>
                    </a:lnTo>
                    <a:lnTo>
                      <a:pt x="183421" y="81181"/>
                    </a:lnTo>
                    <a:lnTo>
                      <a:pt x="183421" y="79439"/>
                    </a:lnTo>
                    <a:lnTo>
                      <a:pt x="183421" y="77697"/>
                    </a:lnTo>
                    <a:close/>
                    <a:moveTo>
                      <a:pt x="104088" y="81814"/>
                    </a:moveTo>
                    <a:lnTo>
                      <a:pt x="104088" y="81867"/>
                    </a:lnTo>
                    <a:lnTo>
                      <a:pt x="104036" y="81867"/>
                    </a:lnTo>
                    <a:lnTo>
                      <a:pt x="104088" y="81814"/>
                    </a:lnTo>
                    <a:close/>
                    <a:moveTo>
                      <a:pt x="51569" y="82817"/>
                    </a:moveTo>
                    <a:lnTo>
                      <a:pt x="51569" y="82870"/>
                    </a:lnTo>
                    <a:lnTo>
                      <a:pt x="51464" y="82870"/>
                    </a:lnTo>
                    <a:lnTo>
                      <a:pt x="51569" y="82817"/>
                    </a:lnTo>
                    <a:close/>
                    <a:moveTo>
                      <a:pt x="32462" y="84823"/>
                    </a:moveTo>
                    <a:lnTo>
                      <a:pt x="32514" y="84928"/>
                    </a:lnTo>
                    <a:lnTo>
                      <a:pt x="32462" y="84928"/>
                    </a:lnTo>
                    <a:lnTo>
                      <a:pt x="32462" y="84823"/>
                    </a:lnTo>
                    <a:close/>
                    <a:moveTo>
                      <a:pt x="110264" y="84823"/>
                    </a:moveTo>
                    <a:lnTo>
                      <a:pt x="110317" y="84876"/>
                    </a:lnTo>
                    <a:lnTo>
                      <a:pt x="110264" y="84928"/>
                    </a:lnTo>
                    <a:lnTo>
                      <a:pt x="110264" y="84823"/>
                    </a:lnTo>
                    <a:close/>
                    <a:moveTo>
                      <a:pt x="46924" y="84876"/>
                    </a:moveTo>
                    <a:lnTo>
                      <a:pt x="47030" y="84981"/>
                    </a:lnTo>
                    <a:lnTo>
                      <a:pt x="46924" y="84981"/>
                    </a:lnTo>
                    <a:lnTo>
                      <a:pt x="46924" y="84928"/>
                    </a:lnTo>
                    <a:lnTo>
                      <a:pt x="46924" y="84876"/>
                    </a:lnTo>
                    <a:close/>
                    <a:moveTo>
                      <a:pt x="195667" y="85087"/>
                    </a:moveTo>
                    <a:lnTo>
                      <a:pt x="195614" y="85245"/>
                    </a:lnTo>
                    <a:lnTo>
                      <a:pt x="195614" y="85192"/>
                    </a:lnTo>
                    <a:lnTo>
                      <a:pt x="195667" y="85087"/>
                    </a:lnTo>
                    <a:close/>
                    <a:moveTo>
                      <a:pt x="197567" y="87620"/>
                    </a:moveTo>
                    <a:lnTo>
                      <a:pt x="197620" y="87673"/>
                    </a:lnTo>
                    <a:lnTo>
                      <a:pt x="197567" y="87673"/>
                    </a:lnTo>
                    <a:lnTo>
                      <a:pt x="197567" y="87620"/>
                    </a:lnTo>
                    <a:close/>
                    <a:moveTo>
                      <a:pt x="131852" y="88518"/>
                    </a:moveTo>
                    <a:lnTo>
                      <a:pt x="131905" y="88571"/>
                    </a:lnTo>
                    <a:lnTo>
                      <a:pt x="131852" y="88571"/>
                    </a:lnTo>
                    <a:lnTo>
                      <a:pt x="131852" y="88518"/>
                    </a:lnTo>
                    <a:close/>
                    <a:moveTo>
                      <a:pt x="189439" y="89785"/>
                    </a:moveTo>
                    <a:lnTo>
                      <a:pt x="189597" y="89996"/>
                    </a:lnTo>
                    <a:lnTo>
                      <a:pt x="189492" y="90101"/>
                    </a:lnTo>
                    <a:lnTo>
                      <a:pt x="189439" y="89785"/>
                    </a:lnTo>
                    <a:close/>
                    <a:moveTo>
                      <a:pt x="139084" y="91051"/>
                    </a:moveTo>
                    <a:lnTo>
                      <a:pt x="139084" y="91104"/>
                    </a:lnTo>
                    <a:lnTo>
                      <a:pt x="138978" y="91051"/>
                    </a:lnTo>
                    <a:close/>
                    <a:moveTo>
                      <a:pt x="83028" y="93163"/>
                    </a:moveTo>
                    <a:lnTo>
                      <a:pt x="82975" y="93215"/>
                    </a:lnTo>
                    <a:lnTo>
                      <a:pt x="82975" y="93163"/>
                    </a:lnTo>
                    <a:close/>
                    <a:moveTo>
                      <a:pt x="198781" y="93479"/>
                    </a:moveTo>
                    <a:lnTo>
                      <a:pt x="198834" y="93638"/>
                    </a:lnTo>
                    <a:lnTo>
                      <a:pt x="198781" y="93690"/>
                    </a:lnTo>
                    <a:lnTo>
                      <a:pt x="198781" y="93479"/>
                    </a:lnTo>
                    <a:close/>
                    <a:moveTo>
                      <a:pt x="202371" y="93638"/>
                    </a:moveTo>
                    <a:lnTo>
                      <a:pt x="202423" y="93690"/>
                    </a:lnTo>
                    <a:lnTo>
                      <a:pt x="202371" y="93690"/>
                    </a:lnTo>
                    <a:lnTo>
                      <a:pt x="202371" y="93638"/>
                    </a:lnTo>
                    <a:close/>
                    <a:moveTo>
                      <a:pt x="189544" y="94641"/>
                    </a:moveTo>
                    <a:lnTo>
                      <a:pt x="189492" y="94693"/>
                    </a:lnTo>
                    <a:lnTo>
                      <a:pt x="189492" y="94746"/>
                    </a:lnTo>
                    <a:lnTo>
                      <a:pt x="189439" y="94693"/>
                    </a:lnTo>
                    <a:lnTo>
                      <a:pt x="189492" y="94693"/>
                    </a:lnTo>
                    <a:lnTo>
                      <a:pt x="189492" y="94641"/>
                    </a:lnTo>
                    <a:close/>
                    <a:moveTo>
                      <a:pt x="26286" y="95749"/>
                    </a:moveTo>
                    <a:lnTo>
                      <a:pt x="26392" y="95960"/>
                    </a:lnTo>
                    <a:lnTo>
                      <a:pt x="26392" y="96119"/>
                    </a:lnTo>
                    <a:lnTo>
                      <a:pt x="26339" y="96277"/>
                    </a:lnTo>
                    <a:lnTo>
                      <a:pt x="26233" y="96330"/>
                    </a:lnTo>
                    <a:lnTo>
                      <a:pt x="26128" y="96330"/>
                    </a:lnTo>
                    <a:lnTo>
                      <a:pt x="26233" y="96066"/>
                    </a:lnTo>
                    <a:lnTo>
                      <a:pt x="26286" y="95749"/>
                    </a:lnTo>
                    <a:close/>
                    <a:moveTo>
                      <a:pt x="95115" y="96224"/>
                    </a:moveTo>
                    <a:lnTo>
                      <a:pt x="95115" y="96330"/>
                    </a:lnTo>
                    <a:lnTo>
                      <a:pt x="95062" y="96330"/>
                    </a:lnTo>
                    <a:lnTo>
                      <a:pt x="95115" y="96224"/>
                    </a:lnTo>
                    <a:close/>
                    <a:moveTo>
                      <a:pt x="5912" y="96594"/>
                    </a:moveTo>
                    <a:lnTo>
                      <a:pt x="5912" y="96646"/>
                    </a:lnTo>
                    <a:lnTo>
                      <a:pt x="5806" y="96699"/>
                    </a:lnTo>
                    <a:lnTo>
                      <a:pt x="5806" y="96699"/>
                    </a:lnTo>
                    <a:lnTo>
                      <a:pt x="5912" y="96594"/>
                    </a:lnTo>
                    <a:close/>
                    <a:moveTo>
                      <a:pt x="94851" y="97702"/>
                    </a:moveTo>
                    <a:lnTo>
                      <a:pt x="94851" y="97755"/>
                    </a:lnTo>
                    <a:lnTo>
                      <a:pt x="94799" y="97808"/>
                    </a:lnTo>
                    <a:lnTo>
                      <a:pt x="94851" y="97702"/>
                    </a:lnTo>
                    <a:close/>
                    <a:moveTo>
                      <a:pt x="194717" y="98230"/>
                    </a:moveTo>
                    <a:lnTo>
                      <a:pt x="194823" y="98335"/>
                    </a:lnTo>
                    <a:lnTo>
                      <a:pt x="194770" y="98335"/>
                    </a:lnTo>
                    <a:lnTo>
                      <a:pt x="194717" y="98283"/>
                    </a:lnTo>
                    <a:lnTo>
                      <a:pt x="194717" y="98230"/>
                    </a:lnTo>
                    <a:close/>
                    <a:moveTo>
                      <a:pt x="17102" y="101925"/>
                    </a:moveTo>
                    <a:lnTo>
                      <a:pt x="17102" y="101977"/>
                    </a:lnTo>
                    <a:lnTo>
                      <a:pt x="17049" y="101925"/>
                    </a:lnTo>
                    <a:close/>
                    <a:moveTo>
                      <a:pt x="105830" y="102241"/>
                    </a:moveTo>
                    <a:lnTo>
                      <a:pt x="105936" y="102294"/>
                    </a:lnTo>
                    <a:lnTo>
                      <a:pt x="105936" y="102400"/>
                    </a:lnTo>
                    <a:lnTo>
                      <a:pt x="105830" y="102400"/>
                    </a:lnTo>
                    <a:lnTo>
                      <a:pt x="105830" y="102241"/>
                    </a:lnTo>
                    <a:close/>
                    <a:moveTo>
                      <a:pt x="145418" y="103508"/>
                    </a:moveTo>
                    <a:lnTo>
                      <a:pt x="145523" y="103667"/>
                    </a:lnTo>
                    <a:lnTo>
                      <a:pt x="145629" y="103878"/>
                    </a:lnTo>
                    <a:lnTo>
                      <a:pt x="145418" y="103508"/>
                    </a:lnTo>
                    <a:close/>
                    <a:moveTo>
                      <a:pt x="200312" y="105989"/>
                    </a:moveTo>
                    <a:lnTo>
                      <a:pt x="200365" y="106042"/>
                    </a:lnTo>
                    <a:lnTo>
                      <a:pt x="200312" y="106042"/>
                    </a:lnTo>
                    <a:lnTo>
                      <a:pt x="200312" y="105989"/>
                    </a:lnTo>
                    <a:close/>
                    <a:moveTo>
                      <a:pt x="108364" y="106042"/>
                    </a:moveTo>
                    <a:lnTo>
                      <a:pt x="108469" y="106095"/>
                    </a:lnTo>
                    <a:lnTo>
                      <a:pt x="108153" y="106359"/>
                    </a:lnTo>
                    <a:lnTo>
                      <a:pt x="107889" y="106728"/>
                    </a:lnTo>
                    <a:lnTo>
                      <a:pt x="107994" y="106517"/>
                    </a:lnTo>
                    <a:lnTo>
                      <a:pt x="108100" y="106253"/>
                    </a:lnTo>
                    <a:lnTo>
                      <a:pt x="108311" y="106095"/>
                    </a:lnTo>
                    <a:lnTo>
                      <a:pt x="108364" y="106042"/>
                    </a:lnTo>
                    <a:close/>
                    <a:moveTo>
                      <a:pt x="201368" y="106992"/>
                    </a:moveTo>
                    <a:lnTo>
                      <a:pt x="201473" y="107045"/>
                    </a:lnTo>
                    <a:lnTo>
                      <a:pt x="201368" y="107045"/>
                    </a:lnTo>
                    <a:lnTo>
                      <a:pt x="201368" y="106992"/>
                    </a:lnTo>
                    <a:close/>
                    <a:moveTo>
                      <a:pt x="4750" y="107045"/>
                    </a:moveTo>
                    <a:lnTo>
                      <a:pt x="4698" y="107097"/>
                    </a:lnTo>
                    <a:lnTo>
                      <a:pt x="4698" y="107045"/>
                    </a:lnTo>
                    <a:close/>
                    <a:moveTo>
                      <a:pt x="127841" y="107995"/>
                    </a:moveTo>
                    <a:lnTo>
                      <a:pt x="127788" y="108153"/>
                    </a:lnTo>
                    <a:lnTo>
                      <a:pt x="127735" y="108048"/>
                    </a:lnTo>
                    <a:lnTo>
                      <a:pt x="127841" y="107995"/>
                    </a:lnTo>
                    <a:close/>
                    <a:moveTo>
                      <a:pt x="192711" y="108523"/>
                    </a:moveTo>
                    <a:lnTo>
                      <a:pt x="192870" y="108734"/>
                    </a:lnTo>
                    <a:lnTo>
                      <a:pt x="192764" y="108734"/>
                    </a:lnTo>
                    <a:lnTo>
                      <a:pt x="192711" y="108787"/>
                    </a:lnTo>
                    <a:lnTo>
                      <a:pt x="192711" y="108523"/>
                    </a:lnTo>
                    <a:close/>
                    <a:moveTo>
                      <a:pt x="199784" y="109895"/>
                    </a:moveTo>
                    <a:lnTo>
                      <a:pt x="199784" y="109948"/>
                    </a:lnTo>
                    <a:lnTo>
                      <a:pt x="199679" y="109948"/>
                    </a:lnTo>
                    <a:lnTo>
                      <a:pt x="199784" y="109895"/>
                    </a:lnTo>
                    <a:close/>
                    <a:moveTo>
                      <a:pt x="13565" y="110581"/>
                    </a:moveTo>
                    <a:lnTo>
                      <a:pt x="13565" y="110634"/>
                    </a:lnTo>
                    <a:lnTo>
                      <a:pt x="13512" y="110581"/>
                    </a:lnTo>
                    <a:close/>
                    <a:moveTo>
                      <a:pt x="198834" y="110581"/>
                    </a:moveTo>
                    <a:lnTo>
                      <a:pt x="198834" y="110634"/>
                    </a:lnTo>
                    <a:lnTo>
                      <a:pt x="198781" y="110634"/>
                    </a:lnTo>
                    <a:lnTo>
                      <a:pt x="198834" y="110581"/>
                    </a:lnTo>
                    <a:close/>
                    <a:moveTo>
                      <a:pt x="166267" y="110634"/>
                    </a:moveTo>
                    <a:lnTo>
                      <a:pt x="166267" y="110687"/>
                    </a:lnTo>
                    <a:lnTo>
                      <a:pt x="166214" y="110687"/>
                    </a:lnTo>
                    <a:lnTo>
                      <a:pt x="166267" y="110634"/>
                    </a:lnTo>
                    <a:close/>
                    <a:moveTo>
                      <a:pt x="201526" y="112270"/>
                    </a:moveTo>
                    <a:lnTo>
                      <a:pt x="201526" y="112376"/>
                    </a:lnTo>
                    <a:lnTo>
                      <a:pt x="201473" y="112323"/>
                    </a:lnTo>
                    <a:lnTo>
                      <a:pt x="201526" y="112270"/>
                    </a:lnTo>
                    <a:close/>
                    <a:moveTo>
                      <a:pt x="29559" y="114170"/>
                    </a:moveTo>
                    <a:lnTo>
                      <a:pt x="29453" y="114329"/>
                    </a:lnTo>
                    <a:lnTo>
                      <a:pt x="29242" y="114434"/>
                    </a:lnTo>
                    <a:lnTo>
                      <a:pt x="29136" y="114223"/>
                    </a:lnTo>
                    <a:lnTo>
                      <a:pt x="29559" y="114170"/>
                    </a:lnTo>
                    <a:close/>
                    <a:moveTo>
                      <a:pt x="106780" y="119818"/>
                    </a:moveTo>
                    <a:lnTo>
                      <a:pt x="106780" y="119871"/>
                    </a:lnTo>
                    <a:lnTo>
                      <a:pt x="106728" y="119818"/>
                    </a:lnTo>
                    <a:close/>
                    <a:moveTo>
                      <a:pt x="202371" y="121402"/>
                    </a:moveTo>
                    <a:lnTo>
                      <a:pt x="202529" y="121507"/>
                    </a:lnTo>
                    <a:lnTo>
                      <a:pt x="202423" y="121455"/>
                    </a:lnTo>
                    <a:lnTo>
                      <a:pt x="202371" y="121402"/>
                    </a:lnTo>
                    <a:close/>
                    <a:moveTo>
                      <a:pt x="191867" y="121349"/>
                    </a:moveTo>
                    <a:lnTo>
                      <a:pt x="191972" y="121613"/>
                    </a:lnTo>
                    <a:lnTo>
                      <a:pt x="192078" y="121877"/>
                    </a:lnTo>
                    <a:lnTo>
                      <a:pt x="191920" y="121613"/>
                    </a:lnTo>
                    <a:lnTo>
                      <a:pt x="191867" y="121349"/>
                    </a:lnTo>
                    <a:close/>
                    <a:moveTo>
                      <a:pt x="154707" y="121824"/>
                    </a:moveTo>
                    <a:lnTo>
                      <a:pt x="154655" y="121877"/>
                    </a:lnTo>
                    <a:lnTo>
                      <a:pt x="154655" y="121824"/>
                    </a:lnTo>
                    <a:close/>
                    <a:moveTo>
                      <a:pt x="12932" y="122035"/>
                    </a:moveTo>
                    <a:lnTo>
                      <a:pt x="12879" y="122088"/>
                    </a:lnTo>
                    <a:lnTo>
                      <a:pt x="12826" y="122035"/>
                    </a:lnTo>
                    <a:close/>
                    <a:moveTo>
                      <a:pt x="9870" y="123619"/>
                    </a:moveTo>
                    <a:lnTo>
                      <a:pt x="9923" y="123724"/>
                    </a:lnTo>
                    <a:lnTo>
                      <a:pt x="9870" y="123777"/>
                    </a:lnTo>
                    <a:lnTo>
                      <a:pt x="9870" y="123724"/>
                    </a:lnTo>
                    <a:lnTo>
                      <a:pt x="9818" y="123671"/>
                    </a:lnTo>
                    <a:lnTo>
                      <a:pt x="9870" y="123619"/>
                    </a:lnTo>
                    <a:close/>
                    <a:moveTo>
                      <a:pt x="197726" y="124991"/>
                    </a:moveTo>
                    <a:lnTo>
                      <a:pt x="197884" y="125097"/>
                    </a:lnTo>
                    <a:lnTo>
                      <a:pt x="197831" y="125097"/>
                    </a:lnTo>
                    <a:lnTo>
                      <a:pt x="197726" y="124991"/>
                    </a:lnTo>
                    <a:close/>
                    <a:moveTo>
                      <a:pt x="150907" y="125994"/>
                    </a:moveTo>
                    <a:lnTo>
                      <a:pt x="150960" y="126047"/>
                    </a:lnTo>
                    <a:lnTo>
                      <a:pt x="150907" y="126099"/>
                    </a:lnTo>
                    <a:lnTo>
                      <a:pt x="150907" y="125994"/>
                    </a:lnTo>
                    <a:close/>
                    <a:moveTo>
                      <a:pt x="10557" y="126099"/>
                    </a:moveTo>
                    <a:lnTo>
                      <a:pt x="10398" y="126152"/>
                    </a:lnTo>
                    <a:lnTo>
                      <a:pt x="10398" y="126099"/>
                    </a:lnTo>
                    <a:close/>
                    <a:moveTo>
                      <a:pt x="156080" y="126099"/>
                    </a:moveTo>
                    <a:lnTo>
                      <a:pt x="156080" y="126152"/>
                    </a:lnTo>
                    <a:lnTo>
                      <a:pt x="155974" y="126099"/>
                    </a:lnTo>
                    <a:close/>
                    <a:moveTo>
                      <a:pt x="101502" y="126575"/>
                    </a:moveTo>
                    <a:lnTo>
                      <a:pt x="101502" y="126627"/>
                    </a:lnTo>
                    <a:lnTo>
                      <a:pt x="101396" y="126733"/>
                    </a:lnTo>
                    <a:lnTo>
                      <a:pt x="101344" y="126733"/>
                    </a:lnTo>
                    <a:lnTo>
                      <a:pt x="101449" y="126680"/>
                    </a:lnTo>
                    <a:lnTo>
                      <a:pt x="101502" y="126575"/>
                    </a:lnTo>
                    <a:close/>
                    <a:moveTo>
                      <a:pt x="160672" y="126786"/>
                    </a:moveTo>
                    <a:lnTo>
                      <a:pt x="160672" y="126838"/>
                    </a:lnTo>
                    <a:lnTo>
                      <a:pt x="160619" y="126838"/>
                    </a:lnTo>
                    <a:lnTo>
                      <a:pt x="160672" y="126786"/>
                    </a:lnTo>
                    <a:close/>
                    <a:moveTo>
                      <a:pt x="99021" y="126627"/>
                    </a:moveTo>
                    <a:lnTo>
                      <a:pt x="98810" y="127102"/>
                    </a:lnTo>
                    <a:lnTo>
                      <a:pt x="98705" y="126944"/>
                    </a:lnTo>
                    <a:lnTo>
                      <a:pt x="99021" y="126627"/>
                    </a:lnTo>
                    <a:close/>
                    <a:moveTo>
                      <a:pt x="96329" y="127577"/>
                    </a:moveTo>
                    <a:lnTo>
                      <a:pt x="96382" y="127630"/>
                    </a:lnTo>
                    <a:lnTo>
                      <a:pt x="96329" y="127630"/>
                    </a:lnTo>
                    <a:lnTo>
                      <a:pt x="96329" y="127577"/>
                    </a:lnTo>
                    <a:close/>
                    <a:moveTo>
                      <a:pt x="156660" y="128105"/>
                    </a:moveTo>
                    <a:lnTo>
                      <a:pt x="156608" y="128211"/>
                    </a:lnTo>
                    <a:lnTo>
                      <a:pt x="156608" y="128158"/>
                    </a:lnTo>
                    <a:lnTo>
                      <a:pt x="156660" y="128105"/>
                    </a:lnTo>
                    <a:close/>
                    <a:moveTo>
                      <a:pt x="7337" y="128739"/>
                    </a:moveTo>
                    <a:lnTo>
                      <a:pt x="7284" y="128791"/>
                    </a:lnTo>
                    <a:lnTo>
                      <a:pt x="7284" y="128739"/>
                    </a:lnTo>
                    <a:close/>
                    <a:moveTo>
                      <a:pt x="16310" y="129003"/>
                    </a:moveTo>
                    <a:lnTo>
                      <a:pt x="16416" y="129161"/>
                    </a:lnTo>
                    <a:lnTo>
                      <a:pt x="16468" y="129372"/>
                    </a:lnTo>
                    <a:lnTo>
                      <a:pt x="16521" y="129636"/>
                    </a:lnTo>
                    <a:lnTo>
                      <a:pt x="16310" y="129319"/>
                    </a:lnTo>
                    <a:lnTo>
                      <a:pt x="16152" y="129003"/>
                    </a:lnTo>
                    <a:close/>
                    <a:moveTo>
                      <a:pt x="74741" y="130164"/>
                    </a:moveTo>
                    <a:lnTo>
                      <a:pt x="74741" y="130217"/>
                    </a:lnTo>
                    <a:lnTo>
                      <a:pt x="74688" y="130217"/>
                    </a:lnTo>
                    <a:lnTo>
                      <a:pt x="74741" y="130164"/>
                    </a:lnTo>
                    <a:close/>
                    <a:moveTo>
                      <a:pt x="197198" y="131747"/>
                    </a:moveTo>
                    <a:lnTo>
                      <a:pt x="197198" y="131800"/>
                    </a:lnTo>
                    <a:lnTo>
                      <a:pt x="197145" y="131747"/>
                    </a:lnTo>
                    <a:close/>
                    <a:moveTo>
                      <a:pt x="94957" y="132750"/>
                    </a:moveTo>
                    <a:lnTo>
                      <a:pt x="94904" y="132803"/>
                    </a:lnTo>
                    <a:lnTo>
                      <a:pt x="94904" y="132750"/>
                    </a:lnTo>
                    <a:close/>
                    <a:moveTo>
                      <a:pt x="27711" y="133067"/>
                    </a:moveTo>
                    <a:lnTo>
                      <a:pt x="27922" y="133172"/>
                    </a:lnTo>
                    <a:lnTo>
                      <a:pt x="27764" y="133225"/>
                    </a:lnTo>
                    <a:lnTo>
                      <a:pt x="27711" y="133067"/>
                    </a:lnTo>
                    <a:close/>
                    <a:moveTo>
                      <a:pt x="22697" y="135284"/>
                    </a:moveTo>
                    <a:lnTo>
                      <a:pt x="22644" y="135864"/>
                    </a:lnTo>
                    <a:lnTo>
                      <a:pt x="22433" y="135759"/>
                    </a:lnTo>
                    <a:lnTo>
                      <a:pt x="22327" y="135653"/>
                    </a:lnTo>
                    <a:lnTo>
                      <a:pt x="22697" y="135284"/>
                    </a:lnTo>
                    <a:close/>
                    <a:moveTo>
                      <a:pt x="63551" y="135864"/>
                    </a:moveTo>
                    <a:lnTo>
                      <a:pt x="63445" y="135970"/>
                    </a:lnTo>
                    <a:lnTo>
                      <a:pt x="63393" y="135864"/>
                    </a:lnTo>
                    <a:close/>
                    <a:moveTo>
                      <a:pt x="12985" y="136287"/>
                    </a:moveTo>
                    <a:lnTo>
                      <a:pt x="12985" y="136392"/>
                    </a:lnTo>
                    <a:lnTo>
                      <a:pt x="12826" y="136287"/>
                    </a:lnTo>
                    <a:close/>
                    <a:moveTo>
                      <a:pt x="198359" y="136815"/>
                    </a:moveTo>
                    <a:lnTo>
                      <a:pt x="198306" y="136920"/>
                    </a:lnTo>
                    <a:lnTo>
                      <a:pt x="198306" y="136920"/>
                    </a:lnTo>
                    <a:lnTo>
                      <a:pt x="198412" y="136867"/>
                    </a:lnTo>
                    <a:lnTo>
                      <a:pt x="198254" y="136973"/>
                    </a:lnTo>
                    <a:lnTo>
                      <a:pt x="198254" y="136920"/>
                    </a:lnTo>
                    <a:lnTo>
                      <a:pt x="198254" y="136867"/>
                    </a:lnTo>
                    <a:lnTo>
                      <a:pt x="198359" y="136815"/>
                    </a:lnTo>
                    <a:close/>
                    <a:moveTo>
                      <a:pt x="131641" y="137078"/>
                    </a:moveTo>
                    <a:lnTo>
                      <a:pt x="131641" y="137342"/>
                    </a:lnTo>
                    <a:lnTo>
                      <a:pt x="131588" y="137290"/>
                    </a:lnTo>
                    <a:lnTo>
                      <a:pt x="131641" y="137078"/>
                    </a:lnTo>
                    <a:close/>
                    <a:moveTo>
                      <a:pt x="64870" y="140087"/>
                    </a:moveTo>
                    <a:lnTo>
                      <a:pt x="64976" y="140298"/>
                    </a:lnTo>
                    <a:lnTo>
                      <a:pt x="65029" y="140562"/>
                    </a:lnTo>
                    <a:lnTo>
                      <a:pt x="64870" y="140087"/>
                    </a:lnTo>
                    <a:close/>
                    <a:moveTo>
                      <a:pt x="187855" y="141248"/>
                    </a:moveTo>
                    <a:lnTo>
                      <a:pt x="187855" y="141723"/>
                    </a:lnTo>
                    <a:lnTo>
                      <a:pt x="187750" y="141565"/>
                    </a:lnTo>
                    <a:lnTo>
                      <a:pt x="187750" y="141459"/>
                    </a:lnTo>
                    <a:lnTo>
                      <a:pt x="187750" y="141354"/>
                    </a:lnTo>
                    <a:lnTo>
                      <a:pt x="187855" y="141248"/>
                    </a:lnTo>
                    <a:close/>
                    <a:moveTo>
                      <a:pt x="118023" y="142040"/>
                    </a:moveTo>
                    <a:lnTo>
                      <a:pt x="117970" y="142304"/>
                    </a:lnTo>
                    <a:lnTo>
                      <a:pt x="117865" y="142515"/>
                    </a:lnTo>
                    <a:lnTo>
                      <a:pt x="117495" y="142093"/>
                    </a:lnTo>
                    <a:lnTo>
                      <a:pt x="118023" y="142040"/>
                    </a:lnTo>
                    <a:close/>
                    <a:moveTo>
                      <a:pt x="41118" y="143465"/>
                    </a:moveTo>
                    <a:lnTo>
                      <a:pt x="41065" y="143518"/>
                    </a:lnTo>
                    <a:lnTo>
                      <a:pt x="41065" y="143465"/>
                    </a:lnTo>
                    <a:close/>
                    <a:moveTo>
                      <a:pt x="163047" y="144996"/>
                    </a:moveTo>
                    <a:lnTo>
                      <a:pt x="162889" y="145524"/>
                    </a:lnTo>
                    <a:lnTo>
                      <a:pt x="162889" y="145365"/>
                    </a:lnTo>
                    <a:lnTo>
                      <a:pt x="162889" y="145207"/>
                    </a:lnTo>
                    <a:lnTo>
                      <a:pt x="162942" y="145102"/>
                    </a:lnTo>
                    <a:lnTo>
                      <a:pt x="163047" y="144996"/>
                    </a:lnTo>
                    <a:close/>
                    <a:moveTo>
                      <a:pt x="46924" y="146157"/>
                    </a:moveTo>
                    <a:lnTo>
                      <a:pt x="47030" y="146210"/>
                    </a:lnTo>
                    <a:lnTo>
                      <a:pt x="46924" y="146210"/>
                    </a:lnTo>
                    <a:lnTo>
                      <a:pt x="46924" y="146157"/>
                    </a:lnTo>
                    <a:close/>
                    <a:moveTo>
                      <a:pt x="110475" y="147582"/>
                    </a:moveTo>
                    <a:lnTo>
                      <a:pt x="110739" y="147635"/>
                    </a:lnTo>
                    <a:lnTo>
                      <a:pt x="110897" y="147793"/>
                    </a:lnTo>
                    <a:lnTo>
                      <a:pt x="110317" y="148057"/>
                    </a:lnTo>
                    <a:lnTo>
                      <a:pt x="110475" y="147582"/>
                    </a:lnTo>
                    <a:close/>
                    <a:moveTo>
                      <a:pt x="96013" y="148691"/>
                    </a:moveTo>
                    <a:lnTo>
                      <a:pt x="95801" y="148796"/>
                    </a:lnTo>
                    <a:lnTo>
                      <a:pt x="95854" y="148691"/>
                    </a:lnTo>
                    <a:lnTo>
                      <a:pt x="95854" y="148744"/>
                    </a:lnTo>
                    <a:lnTo>
                      <a:pt x="95960" y="148691"/>
                    </a:lnTo>
                    <a:close/>
                    <a:moveTo>
                      <a:pt x="18685" y="150749"/>
                    </a:moveTo>
                    <a:lnTo>
                      <a:pt x="18738" y="150802"/>
                    </a:lnTo>
                    <a:lnTo>
                      <a:pt x="18685" y="150802"/>
                    </a:lnTo>
                    <a:lnTo>
                      <a:pt x="18685" y="150749"/>
                    </a:lnTo>
                    <a:close/>
                    <a:moveTo>
                      <a:pt x="28872" y="151330"/>
                    </a:moveTo>
                    <a:lnTo>
                      <a:pt x="28978" y="151383"/>
                    </a:lnTo>
                    <a:lnTo>
                      <a:pt x="28978" y="151488"/>
                    </a:lnTo>
                    <a:lnTo>
                      <a:pt x="28872" y="151330"/>
                    </a:lnTo>
                    <a:close/>
                    <a:moveTo>
                      <a:pt x="158033" y="152966"/>
                    </a:moveTo>
                    <a:lnTo>
                      <a:pt x="158086" y="153072"/>
                    </a:lnTo>
                    <a:lnTo>
                      <a:pt x="158033" y="153230"/>
                    </a:lnTo>
                    <a:lnTo>
                      <a:pt x="158033" y="152966"/>
                    </a:lnTo>
                    <a:close/>
                    <a:moveTo>
                      <a:pt x="82500" y="153811"/>
                    </a:moveTo>
                    <a:lnTo>
                      <a:pt x="82606" y="154075"/>
                    </a:lnTo>
                    <a:lnTo>
                      <a:pt x="82447" y="154075"/>
                    </a:lnTo>
                    <a:lnTo>
                      <a:pt x="82500" y="153811"/>
                    </a:lnTo>
                    <a:close/>
                    <a:moveTo>
                      <a:pt x="101502" y="154866"/>
                    </a:moveTo>
                    <a:lnTo>
                      <a:pt x="101502" y="154919"/>
                    </a:lnTo>
                    <a:lnTo>
                      <a:pt x="101344" y="154919"/>
                    </a:lnTo>
                    <a:lnTo>
                      <a:pt x="101502" y="154866"/>
                    </a:lnTo>
                    <a:close/>
                    <a:moveTo>
                      <a:pt x="182313" y="158033"/>
                    </a:moveTo>
                    <a:lnTo>
                      <a:pt x="182260" y="158086"/>
                    </a:lnTo>
                    <a:lnTo>
                      <a:pt x="182260" y="158033"/>
                    </a:lnTo>
                    <a:close/>
                    <a:moveTo>
                      <a:pt x="182155" y="158984"/>
                    </a:moveTo>
                    <a:lnTo>
                      <a:pt x="182207" y="159036"/>
                    </a:lnTo>
                    <a:lnTo>
                      <a:pt x="182207" y="159089"/>
                    </a:lnTo>
                    <a:lnTo>
                      <a:pt x="182366" y="159089"/>
                    </a:lnTo>
                    <a:lnTo>
                      <a:pt x="182313" y="159142"/>
                    </a:lnTo>
                    <a:lnTo>
                      <a:pt x="182207" y="159195"/>
                    </a:lnTo>
                    <a:lnTo>
                      <a:pt x="182155" y="159142"/>
                    </a:lnTo>
                    <a:lnTo>
                      <a:pt x="182155" y="159036"/>
                    </a:lnTo>
                    <a:lnTo>
                      <a:pt x="182155" y="158984"/>
                    </a:lnTo>
                    <a:close/>
                    <a:moveTo>
                      <a:pt x="64448" y="159511"/>
                    </a:moveTo>
                    <a:lnTo>
                      <a:pt x="64448" y="159564"/>
                    </a:lnTo>
                    <a:lnTo>
                      <a:pt x="64395" y="159564"/>
                    </a:lnTo>
                    <a:lnTo>
                      <a:pt x="64448" y="159511"/>
                    </a:lnTo>
                    <a:close/>
                    <a:moveTo>
                      <a:pt x="189492" y="159511"/>
                    </a:moveTo>
                    <a:lnTo>
                      <a:pt x="189492" y="159564"/>
                    </a:lnTo>
                    <a:lnTo>
                      <a:pt x="189439" y="159564"/>
                    </a:lnTo>
                    <a:lnTo>
                      <a:pt x="189492" y="159511"/>
                    </a:lnTo>
                    <a:close/>
                    <a:moveTo>
                      <a:pt x="164156" y="159723"/>
                    </a:moveTo>
                    <a:lnTo>
                      <a:pt x="164103" y="159775"/>
                    </a:lnTo>
                    <a:lnTo>
                      <a:pt x="164103" y="159723"/>
                    </a:lnTo>
                    <a:close/>
                    <a:moveTo>
                      <a:pt x="189492" y="160514"/>
                    </a:moveTo>
                    <a:lnTo>
                      <a:pt x="189492" y="160567"/>
                    </a:lnTo>
                    <a:lnTo>
                      <a:pt x="189439" y="160620"/>
                    </a:lnTo>
                    <a:lnTo>
                      <a:pt x="189386" y="160620"/>
                    </a:lnTo>
                    <a:lnTo>
                      <a:pt x="189280" y="160567"/>
                    </a:lnTo>
                    <a:lnTo>
                      <a:pt x="189386" y="160567"/>
                    </a:lnTo>
                    <a:lnTo>
                      <a:pt x="189492" y="160514"/>
                    </a:lnTo>
                    <a:close/>
                    <a:moveTo>
                      <a:pt x="12404" y="160567"/>
                    </a:moveTo>
                    <a:lnTo>
                      <a:pt x="12457" y="160620"/>
                    </a:lnTo>
                    <a:lnTo>
                      <a:pt x="12510" y="160725"/>
                    </a:lnTo>
                    <a:lnTo>
                      <a:pt x="12404" y="160620"/>
                    </a:lnTo>
                    <a:lnTo>
                      <a:pt x="12404" y="160567"/>
                    </a:lnTo>
                    <a:close/>
                    <a:moveTo>
                      <a:pt x="130849" y="161570"/>
                    </a:moveTo>
                    <a:lnTo>
                      <a:pt x="130902" y="161675"/>
                    </a:lnTo>
                    <a:lnTo>
                      <a:pt x="130902" y="161675"/>
                    </a:lnTo>
                    <a:lnTo>
                      <a:pt x="130849" y="161623"/>
                    </a:lnTo>
                    <a:lnTo>
                      <a:pt x="130849" y="161570"/>
                    </a:lnTo>
                    <a:close/>
                    <a:moveTo>
                      <a:pt x="130849" y="161728"/>
                    </a:moveTo>
                    <a:lnTo>
                      <a:pt x="130849" y="161781"/>
                    </a:lnTo>
                    <a:lnTo>
                      <a:pt x="130797" y="161834"/>
                    </a:lnTo>
                    <a:lnTo>
                      <a:pt x="130849" y="161728"/>
                    </a:lnTo>
                    <a:close/>
                    <a:moveTo>
                      <a:pt x="12985" y="164315"/>
                    </a:moveTo>
                    <a:lnTo>
                      <a:pt x="12879" y="164473"/>
                    </a:lnTo>
                    <a:lnTo>
                      <a:pt x="12826" y="164420"/>
                    </a:lnTo>
                    <a:lnTo>
                      <a:pt x="12879" y="164367"/>
                    </a:lnTo>
                    <a:lnTo>
                      <a:pt x="12985" y="164315"/>
                    </a:lnTo>
                    <a:close/>
                    <a:moveTo>
                      <a:pt x="184794" y="164684"/>
                    </a:moveTo>
                    <a:lnTo>
                      <a:pt x="184794" y="164825"/>
                    </a:lnTo>
                    <a:lnTo>
                      <a:pt x="184741" y="164737"/>
                    </a:lnTo>
                    <a:lnTo>
                      <a:pt x="184794" y="164684"/>
                    </a:lnTo>
                    <a:close/>
                    <a:moveTo>
                      <a:pt x="91790" y="164526"/>
                    </a:moveTo>
                    <a:lnTo>
                      <a:pt x="91843" y="164948"/>
                    </a:lnTo>
                    <a:lnTo>
                      <a:pt x="91632" y="164895"/>
                    </a:lnTo>
                    <a:lnTo>
                      <a:pt x="91526" y="164895"/>
                    </a:lnTo>
                    <a:lnTo>
                      <a:pt x="91473" y="164790"/>
                    </a:lnTo>
                    <a:lnTo>
                      <a:pt x="91420" y="164737"/>
                    </a:lnTo>
                    <a:lnTo>
                      <a:pt x="91790" y="164526"/>
                    </a:lnTo>
                    <a:close/>
                    <a:moveTo>
                      <a:pt x="20269" y="165159"/>
                    </a:moveTo>
                    <a:lnTo>
                      <a:pt x="20163" y="165212"/>
                    </a:lnTo>
                    <a:lnTo>
                      <a:pt x="20163" y="165159"/>
                    </a:lnTo>
                    <a:close/>
                    <a:moveTo>
                      <a:pt x="158033" y="165106"/>
                    </a:moveTo>
                    <a:lnTo>
                      <a:pt x="158138" y="165212"/>
                    </a:lnTo>
                    <a:lnTo>
                      <a:pt x="158138" y="165159"/>
                    </a:lnTo>
                    <a:lnTo>
                      <a:pt x="158191" y="165265"/>
                    </a:lnTo>
                    <a:lnTo>
                      <a:pt x="158191" y="165265"/>
                    </a:lnTo>
                    <a:lnTo>
                      <a:pt x="158138" y="165212"/>
                    </a:lnTo>
                    <a:lnTo>
                      <a:pt x="158138" y="165265"/>
                    </a:lnTo>
                    <a:lnTo>
                      <a:pt x="158033" y="165106"/>
                    </a:lnTo>
                    <a:close/>
                    <a:moveTo>
                      <a:pt x="28292" y="165476"/>
                    </a:moveTo>
                    <a:lnTo>
                      <a:pt x="28292" y="165529"/>
                    </a:lnTo>
                    <a:lnTo>
                      <a:pt x="28081" y="165476"/>
                    </a:lnTo>
                    <a:close/>
                    <a:moveTo>
                      <a:pt x="153124" y="170015"/>
                    </a:moveTo>
                    <a:lnTo>
                      <a:pt x="153177" y="170068"/>
                    </a:lnTo>
                    <a:lnTo>
                      <a:pt x="153124" y="170068"/>
                    </a:lnTo>
                    <a:lnTo>
                      <a:pt x="153124" y="170015"/>
                    </a:lnTo>
                    <a:close/>
                    <a:moveTo>
                      <a:pt x="22802" y="170332"/>
                    </a:moveTo>
                    <a:lnTo>
                      <a:pt x="22750" y="170385"/>
                    </a:lnTo>
                    <a:lnTo>
                      <a:pt x="22750" y="170332"/>
                    </a:lnTo>
                    <a:close/>
                    <a:moveTo>
                      <a:pt x="32514" y="172443"/>
                    </a:moveTo>
                    <a:lnTo>
                      <a:pt x="32620" y="172496"/>
                    </a:lnTo>
                    <a:lnTo>
                      <a:pt x="32409" y="172654"/>
                    </a:lnTo>
                    <a:lnTo>
                      <a:pt x="32514" y="172443"/>
                    </a:lnTo>
                    <a:close/>
                    <a:moveTo>
                      <a:pt x="30456" y="172971"/>
                    </a:moveTo>
                    <a:lnTo>
                      <a:pt x="30456" y="173077"/>
                    </a:lnTo>
                    <a:lnTo>
                      <a:pt x="30403" y="172971"/>
                    </a:lnTo>
                    <a:close/>
                    <a:moveTo>
                      <a:pt x="135283" y="173816"/>
                    </a:moveTo>
                    <a:lnTo>
                      <a:pt x="135072" y="174185"/>
                    </a:lnTo>
                    <a:lnTo>
                      <a:pt x="135125" y="173974"/>
                    </a:lnTo>
                    <a:lnTo>
                      <a:pt x="135283" y="173816"/>
                    </a:lnTo>
                    <a:close/>
                    <a:moveTo>
                      <a:pt x="38479" y="173393"/>
                    </a:moveTo>
                    <a:lnTo>
                      <a:pt x="38584" y="173499"/>
                    </a:lnTo>
                    <a:lnTo>
                      <a:pt x="38637" y="173657"/>
                    </a:lnTo>
                    <a:lnTo>
                      <a:pt x="38690" y="173868"/>
                    </a:lnTo>
                    <a:lnTo>
                      <a:pt x="38690" y="174080"/>
                    </a:lnTo>
                    <a:lnTo>
                      <a:pt x="38637" y="174343"/>
                    </a:lnTo>
                    <a:lnTo>
                      <a:pt x="38532" y="174449"/>
                    </a:lnTo>
                    <a:lnTo>
                      <a:pt x="38532" y="174027"/>
                    </a:lnTo>
                    <a:lnTo>
                      <a:pt x="38479" y="173393"/>
                    </a:lnTo>
                    <a:close/>
                    <a:moveTo>
                      <a:pt x="26867" y="175980"/>
                    </a:moveTo>
                    <a:lnTo>
                      <a:pt x="26919" y="176033"/>
                    </a:lnTo>
                    <a:lnTo>
                      <a:pt x="26867" y="176033"/>
                    </a:lnTo>
                    <a:lnTo>
                      <a:pt x="26867" y="175980"/>
                    </a:lnTo>
                    <a:close/>
                    <a:moveTo>
                      <a:pt x="146934" y="178135"/>
                    </a:moveTo>
                    <a:lnTo>
                      <a:pt x="146896" y="178249"/>
                    </a:lnTo>
                    <a:lnTo>
                      <a:pt x="146843" y="178408"/>
                    </a:lnTo>
                    <a:lnTo>
                      <a:pt x="146934" y="178135"/>
                    </a:lnTo>
                    <a:close/>
                    <a:moveTo>
                      <a:pt x="68090" y="178513"/>
                    </a:moveTo>
                    <a:lnTo>
                      <a:pt x="68143" y="178619"/>
                    </a:lnTo>
                    <a:lnTo>
                      <a:pt x="68090" y="178672"/>
                    </a:lnTo>
                    <a:lnTo>
                      <a:pt x="68090" y="178513"/>
                    </a:lnTo>
                    <a:close/>
                    <a:moveTo>
                      <a:pt x="55686" y="181628"/>
                    </a:moveTo>
                    <a:lnTo>
                      <a:pt x="55845" y="181733"/>
                    </a:lnTo>
                    <a:lnTo>
                      <a:pt x="55845" y="181786"/>
                    </a:lnTo>
                    <a:lnTo>
                      <a:pt x="55686" y="181628"/>
                    </a:lnTo>
                    <a:close/>
                    <a:moveTo>
                      <a:pt x="46502" y="184214"/>
                    </a:moveTo>
                    <a:lnTo>
                      <a:pt x="46555" y="184267"/>
                    </a:lnTo>
                    <a:lnTo>
                      <a:pt x="46608" y="184320"/>
                    </a:lnTo>
                    <a:lnTo>
                      <a:pt x="46502" y="184320"/>
                    </a:lnTo>
                    <a:lnTo>
                      <a:pt x="46502" y="184267"/>
                    </a:lnTo>
                    <a:lnTo>
                      <a:pt x="46502" y="184214"/>
                    </a:lnTo>
                    <a:close/>
                    <a:moveTo>
                      <a:pt x="48613" y="184795"/>
                    </a:moveTo>
                    <a:lnTo>
                      <a:pt x="48561" y="184847"/>
                    </a:lnTo>
                    <a:lnTo>
                      <a:pt x="48508" y="184795"/>
                    </a:lnTo>
                    <a:close/>
                    <a:moveTo>
                      <a:pt x="174871" y="185270"/>
                    </a:moveTo>
                    <a:lnTo>
                      <a:pt x="174923" y="185322"/>
                    </a:lnTo>
                    <a:lnTo>
                      <a:pt x="174818" y="185322"/>
                    </a:lnTo>
                    <a:lnTo>
                      <a:pt x="174818" y="185270"/>
                    </a:lnTo>
                    <a:close/>
                    <a:moveTo>
                      <a:pt x="85509" y="186273"/>
                    </a:moveTo>
                    <a:lnTo>
                      <a:pt x="85456" y="186589"/>
                    </a:lnTo>
                    <a:lnTo>
                      <a:pt x="85456" y="186431"/>
                    </a:lnTo>
                    <a:lnTo>
                      <a:pt x="85509" y="186273"/>
                    </a:lnTo>
                    <a:close/>
                    <a:moveTo>
                      <a:pt x="105619" y="186061"/>
                    </a:moveTo>
                    <a:lnTo>
                      <a:pt x="105672" y="186167"/>
                    </a:lnTo>
                    <a:lnTo>
                      <a:pt x="105725" y="186325"/>
                    </a:lnTo>
                    <a:lnTo>
                      <a:pt x="105725" y="186536"/>
                    </a:lnTo>
                    <a:lnTo>
                      <a:pt x="105672" y="186695"/>
                    </a:lnTo>
                    <a:lnTo>
                      <a:pt x="105619" y="186061"/>
                    </a:lnTo>
                    <a:close/>
                    <a:moveTo>
                      <a:pt x="44391" y="188648"/>
                    </a:moveTo>
                    <a:lnTo>
                      <a:pt x="44496" y="188806"/>
                    </a:lnTo>
                    <a:lnTo>
                      <a:pt x="44391" y="188912"/>
                    </a:lnTo>
                    <a:lnTo>
                      <a:pt x="44391" y="188648"/>
                    </a:lnTo>
                    <a:close/>
                    <a:moveTo>
                      <a:pt x="164420" y="191340"/>
                    </a:moveTo>
                    <a:lnTo>
                      <a:pt x="164472" y="191393"/>
                    </a:lnTo>
                    <a:lnTo>
                      <a:pt x="164420" y="191498"/>
                    </a:lnTo>
                    <a:lnTo>
                      <a:pt x="164367" y="191393"/>
                    </a:lnTo>
                    <a:lnTo>
                      <a:pt x="164314" y="191340"/>
                    </a:lnTo>
                    <a:close/>
                    <a:moveTo>
                      <a:pt x="102980" y="191815"/>
                    </a:moveTo>
                    <a:lnTo>
                      <a:pt x="103033" y="191868"/>
                    </a:lnTo>
                    <a:lnTo>
                      <a:pt x="102822" y="191920"/>
                    </a:lnTo>
                    <a:lnTo>
                      <a:pt x="102822" y="191920"/>
                    </a:lnTo>
                    <a:lnTo>
                      <a:pt x="102980" y="191815"/>
                    </a:lnTo>
                    <a:close/>
                    <a:moveTo>
                      <a:pt x="153546" y="191868"/>
                    </a:moveTo>
                    <a:lnTo>
                      <a:pt x="153705" y="192026"/>
                    </a:lnTo>
                    <a:lnTo>
                      <a:pt x="153493" y="191973"/>
                    </a:lnTo>
                    <a:lnTo>
                      <a:pt x="153546" y="191868"/>
                    </a:lnTo>
                    <a:close/>
                    <a:moveTo>
                      <a:pt x="51991" y="193240"/>
                    </a:moveTo>
                    <a:lnTo>
                      <a:pt x="52255" y="193398"/>
                    </a:lnTo>
                    <a:lnTo>
                      <a:pt x="51939" y="193451"/>
                    </a:lnTo>
                    <a:lnTo>
                      <a:pt x="51991" y="193240"/>
                    </a:lnTo>
                    <a:close/>
                    <a:moveTo>
                      <a:pt x="69779" y="196143"/>
                    </a:moveTo>
                    <a:lnTo>
                      <a:pt x="69832" y="196196"/>
                    </a:lnTo>
                    <a:lnTo>
                      <a:pt x="69727" y="196407"/>
                    </a:lnTo>
                    <a:lnTo>
                      <a:pt x="69727" y="196407"/>
                    </a:lnTo>
                    <a:lnTo>
                      <a:pt x="69779" y="196143"/>
                    </a:lnTo>
                    <a:close/>
                    <a:moveTo>
                      <a:pt x="56900" y="197990"/>
                    </a:moveTo>
                    <a:lnTo>
                      <a:pt x="56689" y="198254"/>
                    </a:lnTo>
                    <a:lnTo>
                      <a:pt x="56689" y="198254"/>
                    </a:lnTo>
                    <a:lnTo>
                      <a:pt x="56742" y="197990"/>
                    </a:lnTo>
                    <a:close/>
                    <a:moveTo>
                      <a:pt x="86617" y="199680"/>
                    </a:moveTo>
                    <a:lnTo>
                      <a:pt x="86617" y="199732"/>
                    </a:lnTo>
                    <a:lnTo>
                      <a:pt x="86564" y="199680"/>
                    </a:lnTo>
                    <a:close/>
                    <a:moveTo>
                      <a:pt x="91737" y="202213"/>
                    </a:moveTo>
                    <a:lnTo>
                      <a:pt x="91684" y="202266"/>
                    </a:lnTo>
                    <a:lnTo>
                      <a:pt x="91684" y="202213"/>
                    </a:lnTo>
                    <a:close/>
                    <a:moveTo>
                      <a:pt x="131483" y="204272"/>
                    </a:moveTo>
                    <a:lnTo>
                      <a:pt x="131483" y="204324"/>
                    </a:lnTo>
                    <a:lnTo>
                      <a:pt x="131430" y="204324"/>
                    </a:lnTo>
                    <a:lnTo>
                      <a:pt x="131483" y="204272"/>
                    </a:lnTo>
                    <a:close/>
                    <a:moveTo>
                      <a:pt x="95696" y="204800"/>
                    </a:moveTo>
                    <a:lnTo>
                      <a:pt x="95749" y="204958"/>
                    </a:lnTo>
                    <a:lnTo>
                      <a:pt x="95801" y="205116"/>
                    </a:lnTo>
                    <a:lnTo>
                      <a:pt x="95749" y="205116"/>
                    </a:lnTo>
                    <a:lnTo>
                      <a:pt x="95696" y="204800"/>
                    </a:lnTo>
                    <a:close/>
                    <a:moveTo>
                      <a:pt x="84506" y="205380"/>
                    </a:moveTo>
                    <a:lnTo>
                      <a:pt x="84506" y="205433"/>
                    </a:lnTo>
                    <a:lnTo>
                      <a:pt x="84559" y="205433"/>
                    </a:lnTo>
                    <a:lnTo>
                      <a:pt x="84506" y="205486"/>
                    </a:lnTo>
                    <a:lnTo>
                      <a:pt x="84506" y="205433"/>
                    </a:lnTo>
                    <a:lnTo>
                      <a:pt x="84453" y="205380"/>
                    </a:lnTo>
                    <a:close/>
                    <a:moveTo>
                      <a:pt x="121137" y="206225"/>
                    </a:moveTo>
                    <a:lnTo>
                      <a:pt x="121137" y="206277"/>
                    </a:lnTo>
                    <a:lnTo>
                      <a:pt x="121085" y="206330"/>
                    </a:lnTo>
                    <a:lnTo>
                      <a:pt x="121137" y="206225"/>
                    </a:lnTo>
                    <a:close/>
                    <a:moveTo>
                      <a:pt x="121085" y="206330"/>
                    </a:moveTo>
                    <a:lnTo>
                      <a:pt x="121032" y="206383"/>
                    </a:lnTo>
                    <a:lnTo>
                      <a:pt x="120979" y="206383"/>
                    </a:lnTo>
                    <a:lnTo>
                      <a:pt x="121085" y="206330"/>
                    </a:lnTo>
                    <a:close/>
                    <a:moveTo>
                      <a:pt x="130058" y="206436"/>
                    </a:moveTo>
                    <a:lnTo>
                      <a:pt x="129847" y="206489"/>
                    </a:lnTo>
                    <a:lnTo>
                      <a:pt x="129847" y="206436"/>
                    </a:lnTo>
                    <a:close/>
                    <a:moveTo>
                      <a:pt x="94218" y="0"/>
                    </a:moveTo>
                    <a:lnTo>
                      <a:pt x="93954" y="53"/>
                    </a:lnTo>
                    <a:lnTo>
                      <a:pt x="93690" y="158"/>
                    </a:lnTo>
                    <a:lnTo>
                      <a:pt x="93109" y="422"/>
                    </a:lnTo>
                    <a:lnTo>
                      <a:pt x="91209" y="1531"/>
                    </a:lnTo>
                    <a:lnTo>
                      <a:pt x="90840" y="1320"/>
                    </a:lnTo>
                    <a:lnTo>
                      <a:pt x="90418" y="1108"/>
                    </a:lnTo>
                    <a:lnTo>
                      <a:pt x="90048" y="1003"/>
                    </a:lnTo>
                    <a:lnTo>
                      <a:pt x="89679" y="950"/>
                    </a:lnTo>
                    <a:lnTo>
                      <a:pt x="89256" y="1003"/>
                    </a:lnTo>
                    <a:lnTo>
                      <a:pt x="88887" y="1108"/>
                    </a:lnTo>
                    <a:lnTo>
                      <a:pt x="88517" y="1267"/>
                    </a:lnTo>
                    <a:lnTo>
                      <a:pt x="88095" y="1531"/>
                    </a:lnTo>
                    <a:lnTo>
                      <a:pt x="87831" y="1742"/>
                    </a:lnTo>
                    <a:lnTo>
                      <a:pt x="87567" y="1900"/>
                    </a:lnTo>
                    <a:lnTo>
                      <a:pt x="87039" y="2164"/>
                    </a:lnTo>
                    <a:lnTo>
                      <a:pt x="86459" y="2322"/>
                    </a:lnTo>
                    <a:lnTo>
                      <a:pt x="85825" y="2428"/>
                    </a:lnTo>
                    <a:lnTo>
                      <a:pt x="85245" y="2534"/>
                    </a:lnTo>
                    <a:lnTo>
                      <a:pt x="84611" y="2639"/>
                    </a:lnTo>
                    <a:lnTo>
                      <a:pt x="84031" y="2798"/>
                    </a:lnTo>
                    <a:lnTo>
                      <a:pt x="83767" y="2956"/>
                    </a:lnTo>
                    <a:lnTo>
                      <a:pt x="83503" y="3114"/>
                    </a:lnTo>
                    <a:lnTo>
                      <a:pt x="83133" y="3273"/>
                    </a:lnTo>
                    <a:lnTo>
                      <a:pt x="82870" y="3536"/>
                    </a:lnTo>
                    <a:lnTo>
                      <a:pt x="82606" y="3800"/>
                    </a:lnTo>
                    <a:lnTo>
                      <a:pt x="82553" y="4012"/>
                    </a:lnTo>
                    <a:lnTo>
                      <a:pt x="82447" y="4170"/>
                    </a:lnTo>
                    <a:lnTo>
                      <a:pt x="81022" y="3642"/>
                    </a:lnTo>
                    <a:lnTo>
                      <a:pt x="80442" y="3642"/>
                    </a:lnTo>
                    <a:lnTo>
                      <a:pt x="79966" y="3748"/>
                    </a:lnTo>
                    <a:lnTo>
                      <a:pt x="79491" y="3906"/>
                    </a:lnTo>
                    <a:lnTo>
                      <a:pt x="79016" y="4117"/>
                    </a:lnTo>
                    <a:lnTo>
                      <a:pt x="78172" y="4645"/>
                    </a:lnTo>
                    <a:lnTo>
                      <a:pt x="77750" y="4909"/>
                    </a:lnTo>
                    <a:lnTo>
                      <a:pt x="77275" y="5120"/>
                    </a:lnTo>
                    <a:lnTo>
                      <a:pt x="76430" y="5173"/>
                    </a:lnTo>
                    <a:lnTo>
                      <a:pt x="76008" y="5226"/>
                    </a:lnTo>
                    <a:lnTo>
                      <a:pt x="75638" y="5278"/>
                    </a:lnTo>
                    <a:lnTo>
                      <a:pt x="75216" y="5437"/>
                    </a:lnTo>
                    <a:lnTo>
                      <a:pt x="74899" y="5595"/>
                    </a:lnTo>
                    <a:lnTo>
                      <a:pt x="74530" y="5859"/>
                    </a:lnTo>
                    <a:lnTo>
                      <a:pt x="74213" y="6176"/>
                    </a:lnTo>
                    <a:lnTo>
                      <a:pt x="73210" y="6703"/>
                    </a:lnTo>
                    <a:lnTo>
                      <a:pt x="72946" y="6915"/>
                    </a:lnTo>
                    <a:lnTo>
                      <a:pt x="72788" y="7126"/>
                    </a:lnTo>
                    <a:lnTo>
                      <a:pt x="72682" y="7442"/>
                    </a:lnTo>
                    <a:lnTo>
                      <a:pt x="72682" y="7706"/>
                    </a:lnTo>
                    <a:lnTo>
                      <a:pt x="72418" y="7918"/>
                    </a:lnTo>
                    <a:lnTo>
                      <a:pt x="72260" y="8181"/>
                    </a:lnTo>
                    <a:lnTo>
                      <a:pt x="72207" y="8445"/>
                    </a:lnTo>
                    <a:lnTo>
                      <a:pt x="72155" y="8762"/>
                    </a:lnTo>
                    <a:lnTo>
                      <a:pt x="71099" y="8762"/>
                    </a:lnTo>
                    <a:lnTo>
                      <a:pt x="70835" y="8815"/>
                    </a:lnTo>
                    <a:lnTo>
                      <a:pt x="70571" y="8868"/>
                    </a:lnTo>
                    <a:lnTo>
                      <a:pt x="70360" y="8920"/>
                    </a:lnTo>
                    <a:lnTo>
                      <a:pt x="70149" y="9026"/>
                    </a:lnTo>
                    <a:lnTo>
                      <a:pt x="69990" y="9184"/>
                    </a:lnTo>
                    <a:lnTo>
                      <a:pt x="69885" y="9343"/>
                    </a:lnTo>
                    <a:lnTo>
                      <a:pt x="69674" y="9712"/>
                    </a:lnTo>
                    <a:lnTo>
                      <a:pt x="69410" y="10557"/>
                    </a:lnTo>
                    <a:lnTo>
                      <a:pt x="69251" y="10979"/>
                    </a:lnTo>
                    <a:lnTo>
                      <a:pt x="69040" y="11296"/>
                    </a:lnTo>
                    <a:lnTo>
                      <a:pt x="68037" y="10821"/>
                    </a:lnTo>
                    <a:lnTo>
                      <a:pt x="67035" y="11348"/>
                    </a:lnTo>
                    <a:lnTo>
                      <a:pt x="66137" y="11137"/>
                    </a:lnTo>
                    <a:lnTo>
                      <a:pt x="65821" y="11137"/>
                    </a:lnTo>
                    <a:lnTo>
                      <a:pt x="65662" y="11190"/>
                    </a:lnTo>
                    <a:lnTo>
                      <a:pt x="65557" y="11296"/>
                    </a:lnTo>
                    <a:lnTo>
                      <a:pt x="65504" y="11507"/>
                    </a:lnTo>
                    <a:lnTo>
                      <a:pt x="65557" y="11771"/>
                    </a:lnTo>
                    <a:lnTo>
                      <a:pt x="65662" y="12140"/>
                    </a:lnTo>
                    <a:lnTo>
                      <a:pt x="65873" y="12985"/>
                    </a:lnTo>
                    <a:lnTo>
                      <a:pt x="65926" y="13407"/>
                    </a:lnTo>
                    <a:lnTo>
                      <a:pt x="65979" y="13882"/>
                    </a:lnTo>
                    <a:lnTo>
                      <a:pt x="65451" y="13988"/>
                    </a:lnTo>
                    <a:lnTo>
                      <a:pt x="65451" y="13618"/>
                    </a:lnTo>
                    <a:lnTo>
                      <a:pt x="65398" y="13407"/>
                    </a:lnTo>
                    <a:lnTo>
                      <a:pt x="65346" y="13249"/>
                    </a:lnTo>
                    <a:lnTo>
                      <a:pt x="65187" y="12826"/>
                    </a:lnTo>
                    <a:lnTo>
                      <a:pt x="65029" y="12457"/>
                    </a:lnTo>
                    <a:lnTo>
                      <a:pt x="64870" y="12246"/>
                    </a:lnTo>
                    <a:lnTo>
                      <a:pt x="64712" y="12140"/>
                    </a:lnTo>
                    <a:lnTo>
                      <a:pt x="64554" y="12087"/>
                    </a:lnTo>
                    <a:lnTo>
                      <a:pt x="64290" y="12087"/>
                    </a:lnTo>
                    <a:lnTo>
                      <a:pt x="64079" y="12140"/>
                    </a:lnTo>
                    <a:lnTo>
                      <a:pt x="63920" y="12193"/>
                    </a:lnTo>
                    <a:lnTo>
                      <a:pt x="63815" y="12299"/>
                    </a:lnTo>
                    <a:lnTo>
                      <a:pt x="63656" y="12457"/>
                    </a:lnTo>
                    <a:lnTo>
                      <a:pt x="63498" y="12826"/>
                    </a:lnTo>
                    <a:lnTo>
                      <a:pt x="63393" y="13196"/>
                    </a:lnTo>
                    <a:lnTo>
                      <a:pt x="63234" y="13565"/>
                    </a:lnTo>
                    <a:lnTo>
                      <a:pt x="63076" y="13882"/>
                    </a:lnTo>
                    <a:lnTo>
                      <a:pt x="62812" y="14199"/>
                    </a:lnTo>
                    <a:lnTo>
                      <a:pt x="62548" y="14463"/>
                    </a:lnTo>
                    <a:lnTo>
                      <a:pt x="62284" y="14727"/>
                    </a:lnTo>
                    <a:lnTo>
                      <a:pt x="61967" y="14938"/>
                    </a:lnTo>
                    <a:lnTo>
                      <a:pt x="61334" y="15254"/>
                    </a:lnTo>
                    <a:lnTo>
                      <a:pt x="61017" y="15466"/>
                    </a:lnTo>
                    <a:lnTo>
                      <a:pt x="60859" y="15624"/>
                    </a:lnTo>
                    <a:lnTo>
                      <a:pt x="60753" y="15835"/>
                    </a:lnTo>
                    <a:lnTo>
                      <a:pt x="60701" y="16046"/>
                    </a:lnTo>
                    <a:lnTo>
                      <a:pt x="60753" y="16468"/>
                    </a:lnTo>
                    <a:lnTo>
                      <a:pt x="60806" y="16680"/>
                    </a:lnTo>
                    <a:lnTo>
                      <a:pt x="60806" y="16891"/>
                    </a:lnTo>
                    <a:lnTo>
                      <a:pt x="60331" y="17049"/>
                    </a:lnTo>
                    <a:lnTo>
                      <a:pt x="59856" y="16996"/>
                    </a:lnTo>
                    <a:lnTo>
                      <a:pt x="59539" y="16996"/>
                    </a:lnTo>
                    <a:lnTo>
                      <a:pt x="59170" y="16891"/>
                    </a:lnTo>
                    <a:lnTo>
                      <a:pt x="58853" y="16838"/>
                    </a:lnTo>
                    <a:lnTo>
                      <a:pt x="58537" y="16785"/>
                    </a:lnTo>
                    <a:lnTo>
                      <a:pt x="58220" y="16838"/>
                    </a:lnTo>
                    <a:lnTo>
                      <a:pt x="58114" y="16943"/>
                    </a:lnTo>
                    <a:lnTo>
                      <a:pt x="57956" y="17049"/>
                    </a:lnTo>
                    <a:lnTo>
                      <a:pt x="57850" y="17155"/>
                    </a:lnTo>
                    <a:lnTo>
                      <a:pt x="57745" y="17366"/>
                    </a:lnTo>
                    <a:lnTo>
                      <a:pt x="57586" y="17841"/>
                    </a:lnTo>
                    <a:lnTo>
                      <a:pt x="57798" y="17946"/>
                    </a:lnTo>
                    <a:lnTo>
                      <a:pt x="58009" y="17999"/>
                    </a:lnTo>
                    <a:lnTo>
                      <a:pt x="58431" y="18052"/>
                    </a:lnTo>
                    <a:lnTo>
                      <a:pt x="58906" y="17999"/>
                    </a:lnTo>
                    <a:lnTo>
                      <a:pt x="59328" y="17999"/>
                    </a:lnTo>
                    <a:lnTo>
                      <a:pt x="58853" y="18580"/>
                    </a:lnTo>
                    <a:lnTo>
                      <a:pt x="58695" y="18633"/>
                    </a:lnTo>
                    <a:lnTo>
                      <a:pt x="58537" y="18738"/>
                    </a:lnTo>
                    <a:lnTo>
                      <a:pt x="58378" y="19002"/>
                    </a:lnTo>
                    <a:lnTo>
                      <a:pt x="58273" y="19266"/>
                    </a:lnTo>
                    <a:lnTo>
                      <a:pt x="58273" y="19583"/>
                    </a:lnTo>
                    <a:lnTo>
                      <a:pt x="57428" y="19530"/>
                    </a:lnTo>
                    <a:lnTo>
                      <a:pt x="56531" y="19583"/>
                    </a:lnTo>
                    <a:lnTo>
                      <a:pt x="55739" y="19688"/>
                    </a:lnTo>
                    <a:lnTo>
                      <a:pt x="54947" y="19847"/>
                    </a:lnTo>
                    <a:lnTo>
                      <a:pt x="54156" y="20163"/>
                    </a:lnTo>
                    <a:lnTo>
                      <a:pt x="53469" y="20533"/>
                    </a:lnTo>
                    <a:lnTo>
                      <a:pt x="52730" y="21061"/>
                    </a:lnTo>
                    <a:lnTo>
                      <a:pt x="52097" y="21694"/>
                    </a:lnTo>
                    <a:lnTo>
                      <a:pt x="51939" y="22063"/>
                    </a:lnTo>
                    <a:lnTo>
                      <a:pt x="51622" y="22063"/>
                    </a:lnTo>
                    <a:lnTo>
                      <a:pt x="51358" y="22116"/>
                    </a:lnTo>
                    <a:lnTo>
                      <a:pt x="51041" y="22222"/>
                    </a:lnTo>
                    <a:lnTo>
                      <a:pt x="50830" y="22327"/>
                    </a:lnTo>
                    <a:lnTo>
                      <a:pt x="50619" y="22486"/>
                    </a:lnTo>
                    <a:lnTo>
                      <a:pt x="50408" y="22697"/>
                    </a:lnTo>
                    <a:lnTo>
                      <a:pt x="50038" y="23119"/>
                    </a:lnTo>
                    <a:lnTo>
                      <a:pt x="49669" y="23172"/>
                    </a:lnTo>
                    <a:lnTo>
                      <a:pt x="49352" y="23225"/>
                    </a:lnTo>
                    <a:lnTo>
                      <a:pt x="48719" y="23225"/>
                    </a:lnTo>
                    <a:lnTo>
                      <a:pt x="48349" y="23277"/>
                    </a:lnTo>
                    <a:lnTo>
                      <a:pt x="48033" y="23383"/>
                    </a:lnTo>
                    <a:lnTo>
                      <a:pt x="47769" y="23489"/>
                    </a:lnTo>
                    <a:lnTo>
                      <a:pt x="47452" y="23753"/>
                    </a:lnTo>
                    <a:lnTo>
                      <a:pt x="45394" y="24755"/>
                    </a:lnTo>
                    <a:lnTo>
                      <a:pt x="44866" y="24703"/>
                    </a:lnTo>
                    <a:lnTo>
                      <a:pt x="44021" y="24703"/>
                    </a:lnTo>
                    <a:lnTo>
                      <a:pt x="43757" y="24808"/>
                    </a:lnTo>
                    <a:lnTo>
                      <a:pt x="43493" y="24914"/>
                    </a:lnTo>
                    <a:lnTo>
                      <a:pt x="43282" y="25125"/>
                    </a:lnTo>
                    <a:lnTo>
                      <a:pt x="42913" y="25442"/>
                    </a:lnTo>
                    <a:lnTo>
                      <a:pt x="42543" y="25758"/>
                    </a:lnTo>
                    <a:lnTo>
                      <a:pt x="41751" y="26233"/>
                    </a:lnTo>
                    <a:lnTo>
                      <a:pt x="40960" y="26656"/>
                    </a:lnTo>
                    <a:lnTo>
                      <a:pt x="40537" y="26920"/>
                    </a:lnTo>
                    <a:lnTo>
                      <a:pt x="40168" y="27183"/>
                    </a:lnTo>
                    <a:lnTo>
                      <a:pt x="39798" y="27236"/>
                    </a:lnTo>
                    <a:lnTo>
                      <a:pt x="39376" y="27289"/>
                    </a:lnTo>
                    <a:lnTo>
                      <a:pt x="39218" y="27342"/>
                    </a:lnTo>
                    <a:lnTo>
                      <a:pt x="39060" y="27447"/>
                    </a:lnTo>
                    <a:lnTo>
                      <a:pt x="38954" y="27553"/>
                    </a:lnTo>
                    <a:lnTo>
                      <a:pt x="38901" y="27711"/>
                    </a:lnTo>
                    <a:lnTo>
                      <a:pt x="38796" y="28081"/>
                    </a:lnTo>
                    <a:lnTo>
                      <a:pt x="38584" y="28292"/>
                    </a:lnTo>
                    <a:lnTo>
                      <a:pt x="38373" y="28397"/>
                    </a:lnTo>
                    <a:lnTo>
                      <a:pt x="38162" y="28450"/>
                    </a:lnTo>
                    <a:lnTo>
                      <a:pt x="37687" y="28345"/>
                    </a:lnTo>
                    <a:lnTo>
                      <a:pt x="37212" y="28345"/>
                    </a:lnTo>
                    <a:lnTo>
                      <a:pt x="37001" y="28450"/>
                    </a:lnTo>
                    <a:lnTo>
                      <a:pt x="36895" y="28556"/>
                    </a:lnTo>
                    <a:lnTo>
                      <a:pt x="36790" y="28714"/>
                    </a:lnTo>
                    <a:lnTo>
                      <a:pt x="36737" y="28820"/>
                    </a:lnTo>
                    <a:lnTo>
                      <a:pt x="36790" y="28925"/>
                    </a:lnTo>
                    <a:lnTo>
                      <a:pt x="36843" y="29084"/>
                    </a:lnTo>
                    <a:lnTo>
                      <a:pt x="36948" y="29242"/>
                    </a:lnTo>
                    <a:lnTo>
                      <a:pt x="37107" y="29348"/>
                    </a:lnTo>
                    <a:lnTo>
                      <a:pt x="36684" y="29875"/>
                    </a:lnTo>
                    <a:lnTo>
                      <a:pt x="36104" y="29875"/>
                    </a:lnTo>
                    <a:lnTo>
                      <a:pt x="35998" y="29664"/>
                    </a:lnTo>
                    <a:lnTo>
                      <a:pt x="35893" y="29611"/>
                    </a:lnTo>
                    <a:lnTo>
                      <a:pt x="35734" y="29664"/>
                    </a:lnTo>
                    <a:lnTo>
                      <a:pt x="35629" y="29875"/>
                    </a:lnTo>
                    <a:lnTo>
                      <a:pt x="35101" y="30350"/>
                    </a:lnTo>
                    <a:lnTo>
                      <a:pt x="35048" y="30350"/>
                    </a:lnTo>
                    <a:lnTo>
                      <a:pt x="34784" y="30403"/>
                    </a:lnTo>
                    <a:lnTo>
                      <a:pt x="34467" y="30509"/>
                    </a:lnTo>
                    <a:lnTo>
                      <a:pt x="34256" y="30667"/>
                    </a:lnTo>
                    <a:lnTo>
                      <a:pt x="34151" y="30773"/>
                    </a:lnTo>
                    <a:lnTo>
                      <a:pt x="34098" y="30984"/>
                    </a:lnTo>
                    <a:lnTo>
                      <a:pt x="32567" y="32462"/>
                    </a:lnTo>
                    <a:lnTo>
                      <a:pt x="31881" y="32778"/>
                    </a:lnTo>
                    <a:lnTo>
                      <a:pt x="31512" y="32937"/>
                    </a:lnTo>
                    <a:lnTo>
                      <a:pt x="31195" y="33148"/>
                    </a:lnTo>
                    <a:lnTo>
                      <a:pt x="30878" y="33359"/>
                    </a:lnTo>
                    <a:lnTo>
                      <a:pt x="30667" y="33676"/>
                    </a:lnTo>
                    <a:lnTo>
                      <a:pt x="30561" y="34045"/>
                    </a:lnTo>
                    <a:lnTo>
                      <a:pt x="30561" y="34573"/>
                    </a:lnTo>
                    <a:lnTo>
                      <a:pt x="30350" y="34573"/>
                    </a:lnTo>
                    <a:lnTo>
                      <a:pt x="30139" y="34679"/>
                    </a:lnTo>
                    <a:lnTo>
                      <a:pt x="29981" y="34784"/>
                    </a:lnTo>
                    <a:lnTo>
                      <a:pt x="29822" y="34890"/>
                    </a:lnTo>
                    <a:lnTo>
                      <a:pt x="29347" y="35470"/>
                    </a:lnTo>
                    <a:lnTo>
                      <a:pt x="28978" y="35682"/>
                    </a:lnTo>
                    <a:lnTo>
                      <a:pt x="28608" y="35893"/>
                    </a:lnTo>
                    <a:lnTo>
                      <a:pt x="28450" y="35945"/>
                    </a:lnTo>
                    <a:lnTo>
                      <a:pt x="28292" y="35893"/>
                    </a:lnTo>
                    <a:lnTo>
                      <a:pt x="28081" y="35734"/>
                    </a:lnTo>
                    <a:lnTo>
                      <a:pt x="27922" y="35523"/>
                    </a:lnTo>
                    <a:lnTo>
                      <a:pt x="27553" y="35576"/>
                    </a:lnTo>
                    <a:lnTo>
                      <a:pt x="27183" y="35682"/>
                    </a:lnTo>
                    <a:lnTo>
                      <a:pt x="26919" y="35787"/>
                    </a:lnTo>
                    <a:lnTo>
                      <a:pt x="26655" y="35998"/>
                    </a:lnTo>
                    <a:lnTo>
                      <a:pt x="26392" y="36209"/>
                    </a:lnTo>
                    <a:lnTo>
                      <a:pt x="26180" y="36473"/>
                    </a:lnTo>
                    <a:lnTo>
                      <a:pt x="25811" y="37054"/>
                    </a:lnTo>
                    <a:lnTo>
                      <a:pt x="25230" y="37476"/>
                    </a:lnTo>
                    <a:lnTo>
                      <a:pt x="24703" y="37898"/>
                    </a:lnTo>
                    <a:lnTo>
                      <a:pt x="24227" y="38426"/>
                    </a:lnTo>
                    <a:lnTo>
                      <a:pt x="23805" y="39007"/>
                    </a:lnTo>
                    <a:lnTo>
                      <a:pt x="23489" y="39218"/>
                    </a:lnTo>
                    <a:lnTo>
                      <a:pt x="23172" y="39482"/>
                    </a:lnTo>
                    <a:lnTo>
                      <a:pt x="22961" y="39799"/>
                    </a:lnTo>
                    <a:lnTo>
                      <a:pt x="22750" y="40168"/>
                    </a:lnTo>
                    <a:lnTo>
                      <a:pt x="22222" y="41118"/>
                    </a:lnTo>
                    <a:lnTo>
                      <a:pt x="22169" y="41118"/>
                    </a:lnTo>
                    <a:lnTo>
                      <a:pt x="21747" y="41329"/>
                    </a:lnTo>
                    <a:lnTo>
                      <a:pt x="21377" y="41593"/>
                    </a:lnTo>
                    <a:lnTo>
                      <a:pt x="21008" y="41857"/>
                    </a:lnTo>
                    <a:lnTo>
                      <a:pt x="20744" y="42227"/>
                    </a:lnTo>
                    <a:lnTo>
                      <a:pt x="20585" y="42385"/>
                    </a:lnTo>
                    <a:lnTo>
                      <a:pt x="20585" y="42596"/>
                    </a:lnTo>
                    <a:lnTo>
                      <a:pt x="20374" y="42702"/>
                    </a:lnTo>
                    <a:lnTo>
                      <a:pt x="20216" y="42807"/>
                    </a:lnTo>
                    <a:lnTo>
                      <a:pt x="19583" y="43230"/>
                    </a:lnTo>
                    <a:lnTo>
                      <a:pt x="19424" y="43388"/>
                    </a:lnTo>
                    <a:lnTo>
                      <a:pt x="19319" y="43494"/>
                    </a:lnTo>
                    <a:lnTo>
                      <a:pt x="19266" y="43652"/>
                    </a:lnTo>
                    <a:lnTo>
                      <a:pt x="19371" y="43863"/>
                    </a:lnTo>
                    <a:lnTo>
                      <a:pt x="19477" y="44021"/>
                    </a:lnTo>
                    <a:lnTo>
                      <a:pt x="19688" y="44285"/>
                    </a:lnTo>
                    <a:lnTo>
                      <a:pt x="19424" y="44496"/>
                    </a:lnTo>
                    <a:lnTo>
                      <a:pt x="19160" y="44655"/>
                    </a:lnTo>
                    <a:lnTo>
                      <a:pt x="18527" y="44866"/>
                    </a:lnTo>
                    <a:lnTo>
                      <a:pt x="18263" y="45024"/>
                    </a:lnTo>
                    <a:lnTo>
                      <a:pt x="17946" y="45183"/>
                    </a:lnTo>
                    <a:lnTo>
                      <a:pt x="17735" y="45394"/>
                    </a:lnTo>
                    <a:lnTo>
                      <a:pt x="17577" y="45710"/>
                    </a:lnTo>
                    <a:lnTo>
                      <a:pt x="17207" y="46344"/>
                    </a:lnTo>
                    <a:lnTo>
                      <a:pt x="16785" y="46977"/>
                    </a:lnTo>
                    <a:lnTo>
                      <a:pt x="15888" y="48138"/>
                    </a:lnTo>
                    <a:lnTo>
                      <a:pt x="14727" y="49616"/>
                    </a:lnTo>
                    <a:lnTo>
                      <a:pt x="14199" y="50355"/>
                    </a:lnTo>
                    <a:lnTo>
                      <a:pt x="13671" y="51147"/>
                    </a:lnTo>
                    <a:lnTo>
                      <a:pt x="13143" y="51939"/>
                    </a:lnTo>
                    <a:lnTo>
                      <a:pt x="12721" y="52783"/>
                    </a:lnTo>
                    <a:lnTo>
                      <a:pt x="12298" y="53575"/>
                    </a:lnTo>
                    <a:lnTo>
                      <a:pt x="11929" y="54472"/>
                    </a:lnTo>
                    <a:lnTo>
                      <a:pt x="11771" y="54578"/>
                    </a:lnTo>
                    <a:lnTo>
                      <a:pt x="11665" y="54684"/>
                    </a:lnTo>
                    <a:lnTo>
                      <a:pt x="11507" y="54947"/>
                    </a:lnTo>
                    <a:lnTo>
                      <a:pt x="11454" y="55264"/>
                    </a:lnTo>
                    <a:lnTo>
                      <a:pt x="11401" y="55581"/>
                    </a:lnTo>
                    <a:lnTo>
                      <a:pt x="11243" y="55634"/>
                    </a:lnTo>
                    <a:lnTo>
                      <a:pt x="11084" y="55739"/>
                    </a:lnTo>
                    <a:lnTo>
                      <a:pt x="10979" y="55845"/>
                    </a:lnTo>
                    <a:lnTo>
                      <a:pt x="10926" y="55950"/>
                    </a:lnTo>
                    <a:lnTo>
                      <a:pt x="10873" y="56267"/>
                    </a:lnTo>
                    <a:lnTo>
                      <a:pt x="10821" y="56584"/>
                    </a:lnTo>
                    <a:lnTo>
                      <a:pt x="10715" y="56900"/>
                    </a:lnTo>
                    <a:lnTo>
                      <a:pt x="10557" y="57217"/>
                    </a:lnTo>
                    <a:lnTo>
                      <a:pt x="10240" y="57798"/>
                    </a:lnTo>
                    <a:lnTo>
                      <a:pt x="10082" y="58115"/>
                    </a:lnTo>
                    <a:lnTo>
                      <a:pt x="9976" y="58431"/>
                    </a:lnTo>
                    <a:lnTo>
                      <a:pt x="9923" y="58801"/>
                    </a:lnTo>
                    <a:lnTo>
                      <a:pt x="9923" y="59170"/>
                    </a:lnTo>
                    <a:lnTo>
                      <a:pt x="9923" y="59381"/>
                    </a:lnTo>
                    <a:lnTo>
                      <a:pt x="9870" y="59645"/>
                    </a:lnTo>
                    <a:lnTo>
                      <a:pt x="9554" y="59698"/>
                    </a:lnTo>
                    <a:lnTo>
                      <a:pt x="9343" y="59804"/>
                    </a:lnTo>
                    <a:lnTo>
                      <a:pt x="9131" y="59962"/>
                    </a:lnTo>
                    <a:lnTo>
                      <a:pt x="9026" y="60173"/>
                    </a:lnTo>
                    <a:lnTo>
                      <a:pt x="8920" y="60384"/>
                    </a:lnTo>
                    <a:lnTo>
                      <a:pt x="8868" y="60648"/>
                    </a:lnTo>
                    <a:lnTo>
                      <a:pt x="8709" y="61123"/>
                    </a:lnTo>
                    <a:lnTo>
                      <a:pt x="8287" y="61862"/>
                    </a:lnTo>
                    <a:lnTo>
                      <a:pt x="7865" y="62601"/>
                    </a:lnTo>
                    <a:lnTo>
                      <a:pt x="7548" y="63393"/>
                    </a:lnTo>
                    <a:lnTo>
                      <a:pt x="7231" y="64132"/>
                    </a:lnTo>
                    <a:lnTo>
                      <a:pt x="6967" y="64924"/>
                    </a:lnTo>
                    <a:lnTo>
                      <a:pt x="6756" y="65768"/>
                    </a:lnTo>
                    <a:lnTo>
                      <a:pt x="6387" y="67404"/>
                    </a:lnTo>
                    <a:lnTo>
                      <a:pt x="6334" y="69516"/>
                    </a:lnTo>
                    <a:lnTo>
                      <a:pt x="6281" y="69516"/>
                    </a:lnTo>
                    <a:lnTo>
                      <a:pt x="5753" y="69780"/>
                    </a:lnTo>
                    <a:lnTo>
                      <a:pt x="5278" y="70096"/>
                    </a:lnTo>
                    <a:lnTo>
                      <a:pt x="4856" y="70466"/>
                    </a:lnTo>
                    <a:lnTo>
                      <a:pt x="4487" y="70888"/>
                    </a:lnTo>
                    <a:lnTo>
                      <a:pt x="4223" y="71363"/>
                    </a:lnTo>
                    <a:lnTo>
                      <a:pt x="4064" y="71891"/>
                    </a:lnTo>
                    <a:lnTo>
                      <a:pt x="3959" y="72419"/>
                    </a:lnTo>
                    <a:lnTo>
                      <a:pt x="3959" y="73052"/>
                    </a:lnTo>
                    <a:lnTo>
                      <a:pt x="4012" y="73474"/>
                    </a:lnTo>
                    <a:lnTo>
                      <a:pt x="3959" y="73897"/>
                    </a:lnTo>
                    <a:lnTo>
                      <a:pt x="3853" y="74319"/>
                    </a:lnTo>
                    <a:lnTo>
                      <a:pt x="3748" y="74688"/>
                    </a:lnTo>
                    <a:lnTo>
                      <a:pt x="3589" y="74847"/>
                    </a:lnTo>
                    <a:lnTo>
                      <a:pt x="3431" y="75005"/>
                    </a:lnTo>
                    <a:lnTo>
                      <a:pt x="3273" y="75322"/>
                    </a:lnTo>
                    <a:lnTo>
                      <a:pt x="3167" y="75691"/>
                    </a:lnTo>
                    <a:lnTo>
                      <a:pt x="3114" y="76061"/>
                    </a:lnTo>
                    <a:lnTo>
                      <a:pt x="3061" y="76800"/>
                    </a:lnTo>
                    <a:lnTo>
                      <a:pt x="3009" y="77169"/>
                    </a:lnTo>
                    <a:lnTo>
                      <a:pt x="2850" y="77486"/>
                    </a:lnTo>
                    <a:lnTo>
                      <a:pt x="2534" y="78014"/>
                    </a:lnTo>
                    <a:lnTo>
                      <a:pt x="2428" y="78278"/>
                    </a:lnTo>
                    <a:lnTo>
                      <a:pt x="2322" y="78542"/>
                    </a:lnTo>
                    <a:lnTo>
                      <a:pt x="2322" y="78858"/>
                    </a:lnTo>
                    <a:lnTo>
                      <a:pt x="2322" y="79175"/>
                    </a:lnTo>
                    <a:lnTo>
                      <a:pt x="2481" y="79492"/>
                    </a:lnTo>
                    <a:lnTo>
                      <a:pt x="2639" y="79914"/>
                    </a:lnTo>
                    <a:lnTo>
                      <a:pt x="2692" y="80020"/>
                    </a:lnTo>
                    <a:lnTo>
                      <a:pt x="2745" y="80178"/>
                    </a:lnTo>
                    <a:lnTo>
                      <a:pt x="2745" y="80547"/>
                    </a:lnTo>
                    <a:lnTo>
                      <a:pt x="2586" y="80970"/>
                    </a:lnTo>
                    <a:lnTo>
                      <a:pt x="2428" y="81445"/>
                    </a:lnTo>
                    <a:lnTo>
                      <a:pt x="2006" y="82395"/>
                    </a:lnTo>
                    <a:lnTo>
                      <a:pt x="1583" y="83345"/>
                    </a:lnTo>
                    <a:lnTo>
                      <a:pt x="1214" y="83398"/>
                    </a:lnTo>
                    <a:lnTo>
                      <a:pt x="1003" y="83609"/>
                    </a:lnTo>
                    <a:lnTo>
                      <a:pt x="845" y="83820"/>
                    </a:lnTo>
                    <a:lnTo>
                      <a:pt x="686" y="84242"/>
                    </a:lnTo>
                    <a:lnTo>
                      <a:pt x="581" y="84717"/>
                    </a:lnTo>
                    <a:lnTo>
                      <a:pt x="581" y="85140"/>
                    </a:lnTo>
                    <a:lnTo>
                      <a:pt x="633" y="86090"/>
                    </a:lnTo>
                    <a:lnTo>
                      <a:pt x="686" y="86565"/>
                    </a:lnTo>
                    <a:lnTo>
                      <a:pt x="686" y="87040"/>
                    </a:lnTo>
                    <a:lnTo>
                      <a:pt x="369" y="87409"/>
                    </a:lnTo>
                    <a:lnTo>
                      <a:pt x="158" y="87832"/>
                    </a:lnTo>
                    <a:lnTo>
                      <a:pt x="53" y="88307"/>
                    </a:lnTo>
                    <a:lnTo>
                      <a:pt x="0" y="88729"/>
                    </a:lnTo>
                    <a:lnTo>
                      <a:pt x="53" y="89204"/>
                    </a:lnTo>
                    <a:lnTo>
                      <a:pt x="106" y="89626"/>
                    </a:lnTo>
                    <a:lnTo>
                      <a:pt x="211" y="90523"/>
                    </a:lnTo>
                    <a:lnTo>
                      <a:pt x="317" y="91157"/>
                    </a:lnTo>
                    <a:lnTo>
                      <a:pt x="475" y="91843"/>
                    </a:lnTo>
                    <a:lnTo>
                      <a:pt x="581" y="92529"/>
                    </a:lnTo>
                    <a:lnTo>
                      <a:pt x="633" y="93163"/>
                    </a:lnTo>
                    <a:lnTo>
                      <a:pt x="581" y="93321"/>
                    </a:lnTo>
                    <a:lnTo>
                      <a:pt x="475" y="93374"/>
                    </a:lnTo>
                    <a:lnTo>
                      <a:pt x="369" y="93427"/>
                    </a:lnTo>
                    <a:lnTo>
                      <a:pt x="264" y="93374"/>
                    </a:lnTo>
                    <a:lnTo>
                      <a:pt x="158" y="97491"/>
                    </a:lnTo>
                    <a:lnTo>
                      <a:pt x="106" y="101555"/>
                    </a:lnTo>
                    <a:lnTo>
                      <a:pt x="53" y="102189"/>
                    </a:lnTo>
                    <a:lnTo>
                      <a:pt x="53" y="102822"/>
                    </a:lnTo>
                    <a:lnTo>
                      <a:pt x="106" y="103139"/>
                    </a:lnTo>
                    <a:lnTo>
                      <a:pt x="211" y="103403"/>
                    </a:lnTo>
                    <a:lnTo>
                      <a:pt x="369" y="103719"/>
                    </a:lnTo>
                    <a:lnTo>
                      <a:pt x="633" y="103983"/>
                    </a:lnTo>
                    <a:lnTo>
                      <a:pt x="2164" y="103983"/>
                    </a:lnTo>
                    <a:lnTo>
                      <a:pt x="2164" y="104986"/>
                    </a:lnTo>
                    <a:lnTo>
                      <a:pt x="1636" y="105514"/>
                    </a:lnTo>
                    <a:lnTo>
                      <a:pt x="1425" y="105778"/>
                    </a:lnTo>
                    <a:lnTo>
                      <a:pt x="1161" y="106042"/>
                    </a:lnTo>
                    <a:lnTo>
                      <a:pt x="1161" y="106359"/>
                    </a:lnTo>
                    <a:lnTo>
                      <a:pt x="1214" y="106675"/>
                    </a:lnTo>
                    <a:lnTo>
                      <a:pt x="1372" y="106939"/>
                    </a:lnTo>
                    <a:lnTo>
                      <a:pt x="1636" y="107150"/>
                    </a:lnTo>
                    <a:lnTo>
                      <a:pt x="1583" y="108523"/>
                    </a:lnTo>
                    <a:lnTo>
                      <a:pt x="1372" y="108734"/>
                    </a:lnTo>
                    <a:lnTo>
                      <a:pt x="1267" y="108945"/>
                    </a:lnTo>
                    <a:lnTo>
                      <a:pt x="1161" y="109156"/>
                    </a:lnTo>
                    <a:lnTo>
                      <a:pt x="1161" y="109367"/>
                    </a:lnTo>
                    <a:lnTo>
                      <a:pt x="1161" y="109578"/>
                    </a:lnTo>
                    <a:lnTo>
                      <a:pt x="1267" y="109789"/>
                    </a:lnTo>
                    <a:lnTo>
                      <a:pt x="1425" y="109948"/>
                    </a:lnTo>
                    <a:lnTo>
                      <a:pt x="1583" y="110159"/>
                    </a:lnTo>
                    <a:lnTo>
                      <a:pt x="2059" y="111795"/>
                    </a:lnTo>
                    <a:lnTo>
                      <a:pt x="2534" y="113379"/>
                    </a:lnTo>
                    <a:lnTo>
                      <a:pt x="2639" y="113748"/>
                    </a:lnTo>
                    <a:lnTo>
                      <a:pt x="2798" y="114065"/>
                    </a:lnTo>
                    <a:lnTo>
                      <a:pt x="3167" y="114804"/>
                    </a:lnTo>
                    <a:lnTo>
                      <a:pt x="3325" y="115173"/>
                    </a:lnTo>
                    <a:lnTo>
                      <a:pt x="3431" y="115543"/>
                    </a:lnTo>
                    <a:lnTo>
                      <a:pt x="3378" y="115912"/>
                    </a:lnTo>
                    <a:lnTo>
                      <a:pt x="3325" y="116123"/>
                    </a:lnTo>
                    <a:lnTo>
                      <a:pt x="3220" y="116335"/>
                    </a:lnTo>
                    <a:lnTo>
                      <a:pt x="3695" y="118446"/>
                    </a:lnTo>
                    <a:lnTo>
                      <a:pt x="4275" y="122035"/>
                    </a:lnTo>
                    <a:lnTo>
                      <a:pt x="4539" y="122880"/>
                    </a:lnTo>
                    <a:lnTo>
                      <a:pt x="4381" y="123196"/>
                    </a:lnTo>
                    <a:lnTo>
                      <a:pt x="4328" y="123460"/>
                    </a:lnTo>
                    <a:lnTo>
                      <a:pt x="4328" y="123671"/>
                    </a:lnTo>
                    <a:lnTo>
                      <a:pt x="4434" y="123883"/>
                    </a:lnTo>
                    <a:lnTo>
                      <a:pt x="4592" y="124094"/>
                    </a:lnTo>
                    <a:lnTo>
                      <a:pt x="4750" y="124252"/>
                    </a:lnTo>
                    <a:lnTo>
                      <a:pt x="5226" y="124569"/>
                    </a:lnTo>
                    <a:lnTo>
                      <a:pt x="4909" y="124885"/>
                    </a:lnTo>
                    <a:lnTo>
                      <a:pt x="4803" y="125044"/>
                    </a:lnTo>
                    <a:lnTo>
                      <a:pt x="4750" y="125149"/>
                    </a:lnTo>
                    <a:lnTo>
                      <a:pt x="4962" y="125466"/>
                    </a:lnTo>
                    <a:lnTo>
                      <a:pt x="5067" y="125836"/>
                    </a:lnTo>
                    <a:lnTo>
                      <a:pt x="5173" y="126152"/>
                    </a:lnTo>
                    <a:lnTo>
                      <a:pt x="5226" y="126522"/>
                    </a:lnTo>
                    <a:lnTo>
                      <a:pt x="5226" y="127208"/>
                    </a:lnTo>
                    <a:lnTo>
                      <a:pt x="5173" y="127947"/>
                    </a:lnTo>
                    <a:lnTo>
                      <a:pt x="5120" y="128633"/>
                    </a:lnTo>
                    <a:lnTo>
                      <a:pt x="5067" y="129372"/>
                    </a:lnTo>
                    <a:lnTo>
                      <a:pt x="5120" y="130058"/>
                    </a:lnTo>
                    <a:lnTo>
                      <a:pt x="5173" y="130375"/>
                    </a:lnTo>
                    <a:lnTo>
                      <a:pt x="5278" y="130744"/>
                    </a:lnTo>
                    <a:lnTo>
                      <a:pt x="5067" y="131114"/>
                    </a:lnTo>
                    <a:lnTo>
                      <a:pt x="5014" y="131325"/>
                    </a:lnTo>
                    <a:lnTo>
                      <a:pt x="5014" y="131483"/>
                    </a:lnTo>
                    <a:lnTo>
                      <a:pt x="5014" y="131695"/>
                    </a:lnTo>
                    <a:lnTo>
                      <a:pt x="5067" y="131906"/>
                    </a:lnTo>
                    <a:lnTo>
                      <a:pt x="5173" y="132117"/>
                    </a:lnTo>
                    <a:lnTo>
                      <a:pt x="5278" y="132275"/>
                    </a:lnTo>
                    <a:lnTo>
                      <a:pt x="5014" y="132433"/>
                    </a:lnTo>
                    <a:lnTo>
                      <a:pt x="5014" y="132486"/>
                    </a:lnTo>
                    <a:lnTo>
                      <a:pt x="4962" y="132539"/>
                    </a:lnTo>
                    <a:lnTo>
                      <a:pt x="5067" y="132697"/>
                    </a:lnTo>
                    <a:lnTo>
                      <a:pt x="5226" y="132856"/>
                    </a:lnTo>
                    <a:lnTo>
                      <a:pt x="5226" y="133806"/>
                    </a:lnTo>
                    <a:lnTo>
                      <a:pt x="5014" y="134228"/>
                    </a:lnTo>
                    <a:lnTo>
                      <a:pt x="4962" y="134650"/>
                    </a:lnTo>
                    <a:lnTo>
                      <a:pt x="5014" y="135073"/>
                    </a:lnTo>
                    <a:lnTo>
                      <a:pt x="5067" y="135442"/>
                    </a:lnTo>
                    <a:lnTo>
                      <a:pt x="5226" y="135812"/>
                    </a:lnTo>
                    <a:lnTo>
                      <a:pt x="5384" y="136181"/>
                    </a:lnTo>
                    <a:lnTo>
                      <a:pt x="5753" y="136920"/>
                    </a:lnTo>
                    <a:lnTo>
                      <a:pt x="5595" y="137501"/>
                    </a:lnTo>
                    <a:lnTo>
                      <a:pt x="5489" y="138292"/>
                    </a:lnTo>
                    <a:lnTo>
                      <a:pt x="5384" y="139190"/>
                    </a:lnTo>
                    <a:lnTo>
                      <a:pt x="5384" y="140193"/>
                    </a:lnTo>
                    <a:lnTo>
                      <a:pt x="5384" y="141143"/>
                    </a:lnTo>
                    <a:lnTo>
                      <a:pt x="5437" y="142093"/>
                    </a:lnTo>
                    <a:lnTo>
                      <a:pt x="5542" y="142937"/>
                    </a:lnTo>
                    <a:lnTo>
                      <a:pt x="5701" y="143624"/>
                    </a:lnTo>
                    <a:lnTo>
                      <a:pt x="5753" y="144099"/>
                    </a:lnTo>
                    <a:lnTo>
                      <a:pt x="5753" y="144574"/>
                    </a:lnTo>
                    <a:lnTo>
                      <a:pt x="5753" y="145471"/>
                    </a:lnTo>
                    <a:lnTo>
                      <a:pt x="5806" y="145893"/>
                    </a:lnTo>
                    <a:lnTo>
                      <a:pt x="5912" y="146368"/>
                    </a:lnTo>
                    <a:lnTo>
                      <a:pt x="6070" y="146791"/>
                    </a:lnTo>
                    <a:lnTo>
                      <a:pt x="6281" y="147213"/>
                    </a:lnTo>
                    <a:lnTo>
                      <a:pt x="6281" y="147635"/>
                    </a:lnTo>
                    <a:lnTo>
                      <a:pt x="6281" y="148057"/>
                    </a:lnTo>
                    <a:lnTo>
                      <a:pt x="6334" y="148269"/>
                    </a:lnTo>
                    <a:lnTo>
                      <a:pt x="6440" y="148427"/>
                    </a:lnTo>
                    <a:lnTo>
                      <a:pt x="6598" y="148638"/>
                    </a:lnTo>
                    <a:lnTo>
                      <a:pt x="6809" y="148744"/>
                    </a:lnTo>
                    <a:lnTo>
                      <a:pt x="6756" y="148744"/>
                    </a:lnTo>
                    <a:lnTo>
                      <a:pt x="6809" y="150327"/>
                    </a:lnTo>
                    <a:lnTo>
                      <a:pt x="6809" y="150644"/>
                    </a:lnTo>
                    <a:lnTo>
                      <a:pt x="6862" y="150855"/>
                    </a:lnTo>
                    <a:lnTo>
                      <a:pt x="6967" y="151013"/>
                    </a:lnTo>
                    <a:lnTo>
                      <a:pt x="7073" y="151066"/>
                    </a:lnTo>
                    <a:lnTo>
                      <a:pt x="7231" y="151066"/>
                    </a:lnTo>
                    <a:lnTo>
                      <a:pt x="7442" y="151013"/>
                    </a:lnTo>
                    <a:lnTo>
                      <a:pt x="7812" y="150802"/>
                    </a:lnTo>
                    <a:lnTo>
                      <a:pt x="8076" y="150802"/>
                    </a:lnTo>
                    <a:lnTo>
                      <a:pt x="8287" y="150749"/>
                    </a:lnTo>
                    <a:lnTo>
                      <a:pt x="8445" y="150697"/>
                    </a:lnTo>
                    <a:lnTo>
                      <a:pt x="8604" y="150591"/>
                    </a:lnTo>
                    <a:lnTo>
                      <a:pt x="8709" y="150433"/>
                    </a:lnTo>
                    <a:lnTo>
                      <a:pt x="8815" y="150274"/>
                    </a:lnTo>
                    <a:lnTo>
                      <a:pt x="8920" y="149852"/>
                    </a:lnTo>
                    <a:lnTo>
                      <a:pt x="8815" y="149746"/>
                    </a:lnTo>
                    <a:lnTo>
                      <a:pt x="8868" y="149694"/>
                    </a:lnTo>
                    <a:lnTo>
                      <a:pt x="8920" y="149852"/>
                    </a:lnTo>
                    <a:lnTo>
                      <a:pt x="9079" y="150010"/>
                    </a:lnTo>
                    <a:lnTo>
                      <a:pt x="9237" y="150169"/>
                    </a:lnTo>
                    <a:lnTo>
                      <a:pt x="9290" y="150380"/>
                    </a:lnTo>
                    <a:lnTo>
                      <a:pt x="9343" y="150538"/>
                    </a:lnTo>
                    <a:lnTo>
                      <a:pt x="9343" y="150960"/>
                    </a:lnTo>
                    <a:lnTo>
                      <a:pt x="9395" y="151383"/>
                    </a:lnTo>
                    <a:lnTo>
                      <a:pt x="8868" y="151383"/>
                    </a:lnTo>
                    <a:lnTo>
                      <a:pt x="8604" y="151594"/>
                    </a:lnTo>
                    <a:lnTo>
                      <a:pt x="8393" y="151858"/>
                    </a:lnTo>
                    <a:lnTo>
                      <a:pt x="8340" y="152333"/>
                    </a:lnTo>
                    <a:lnTo>
                      <a:pt x="8287" y="152808"/>
                    </a:lnTo>
                    <a:lnTo>
                      <a:pt x="8076" y="153072"/>
                    </a:lnTo>
                    <a:lnTo>
                      <a:pt x="7917" y="153336"/>
                    </a:lnTo>
                    <a:lnTo>
                      <a:pt x="7865" y="153652"/>
                    </a:lnTo>
                    <a:lnTo>
                      <a:pt x="7917" y="153969"/>
                    </a:lnTo>
                    <a:lnTo>
                      <a:pt x="8393" y="157981"/>
                    </a:lnTo>
                    <a:lnTo>
                      <a:pt x="8393" y="158245"/>
                    </a:lnTo>
                    <a:lnTo>
                      <a:pt x="8445" y="158456"/>
                    </a:lnTo>
                    <a:lnTo>
                      <a:pt x="8498" y="158614"/>
                    </a:lnTo>
                    <a:lnTo>
                      <a:pt x="8604" y="158772"/>
                    </a:lnTo>
                    <a:lnTo>
                      <a:pt x="8762" y="158878"/>
                    </a:lnTo>
                    <a:lnTo>
                      <a:pt x="8920" y="158984"/>
                    </a:lnTo>
                    <a:lnTo>
                      <a:pt x="9131" y="159036"/>
                    </a:lnTo>
                    <a:lnTo>
                      <a:pt x="9343" y="159036"/>
                    </a:lnTo>
                    <a:lnTo>
                      <a:pt x="9659" y="159089"/>
                    </a:lnTo>
                    <a:lnTo>
                      <a:pt x="9923" y="159195"/>
                    </a:lnTo>
                    <a:lnTo>
                      <a:pt x="10187" y="159353"/>
                    </a:lnTo>
                    <a:lnTo>
                      <a:pt x="10398" y="159564"/>
                    </a:lnTo>
                    <a:lnTo>
                      <a:pt x="9870" y="160092"/>
                    </a:lnTo>
                    <a:lnTo>
                      <a:pt x="9501" y="160303"/>
                    </a:lnTo>
                    <a:lnTo>
                      <a:pt x="9343" y="160461"/>
                    </a:lnTo>
                    <a:lnTo>
                      <a:pt x="9237" y="160567"/>
                    </a:lnTo>
                    <a:lnTo>
                      <a:pt x="9184" y="160725"/>
                    </a:lnTo>
                    <a:lnTo>
                      <a:pt x="9131" y="160937"/>
                    </a:lnTo>
                    <a:lnTo>
                      <a:pt x="9184" y="161148"/>
                    </a:lnTo>
                    <a:lnTo>
                      <a:pt x="9290" y="161412"/>
                    </a:lnTo>
                    <a:lnTo>
                      <a:pt x="9607" y="161939"/>
                    </a:lnTo>
                    <a:lnTo>
                      <a:pt x="9923" y="162414"/>
                    </a:lnTo>
                    <a:lnTo>
                      <a:pt x="10398" y="162837"/>
                    </a:lnTo>
                    <a:lnTo>
                      <a:pt x="10609" y="163048"/>
                    </a:lnTo>
                    <a:lnTo>
                      <a:pt x="10926" y="163206"/>
                    </a:lnTo>
                    <a:lnTo>
                      <a:pt x="10768" y="163576"/>
                    </a:lnTo>
                    <a:lnTo>
                      <a:pt x="10715" y="163892"/>
                    </a:lnTo>
                    <a:lnTo>
                      <a:pt x="10768" y="164209"/>
                    </a:lnTo>
                    <a:lnTo>
                      <a:pt x="10873" y="164473"/>
                    </a:lnTo>
                    <a:lnTo>
                      <a:pt x="11032" y="164737"/>
                    </a:lnTo>
                    <a:lnTo>
                      <a:pt x="11243" y="164948"/>
                    </a:lnTo>
                    <a:lnTo>
                      <a:pt x="11560" y="165106"/>
                    </a:lnTo>
                    <a:lnTo>
                      <a:pt x="11982" y="165212"/>
                    </a:lnTo>
                    <a:lnTo>
                      <a:pt x="11771" y="165529"/>
                    </a:lnTo>
                    <a:lnTo>
                      <a:pt x="11612" y="165845"/>
                    </a:lnTo>
                    <a:lnTo>
                      <a:pt x="11612" y="166162"/>
                    </a:lnTo>
                    <a:lnTo>
                      <a:pt x="11665" y="166479"/>
                    </a:lnTo>
                    <a:lnTo>
                      <a:pt x="11823" y="167165"/>
                    </a:lnTo>
                    <a:lnTo>
                      <a:pt x="11876" y="167482"/>
                    </a:lnTo>
                    <a:lnTo>
                      <a:pt x="11929" y="167798"/>
                    </a:lnTo>
                    <a:lnTo>
                      <a:pt x="11982" y="168115"/>
                    </a:lnTo>
                    <a:lnTo>
                      <a:pt x="12087" y="168432"/>
                    </a:lnTo>
                    <a:lnTo>
                      <a:pt x="12193" y="168537"/>
                    </a:lnTo>
                    <a:lnTo>
                      <a:pt x="12298" y="168643"/>
                    </a:lnTo>
                    <a:lnTo>
                      <a:pt x="12404" y="168748"/>
                    </a:lnTo>
                    <a:lnTo>
                      <a:pt x="12615" y="168801"/>
                    </a:lnTo>
                    <a:lnTo>
                      <a:pt x="12985" y="168907"/>
                    </a:lnTo>
                    <a:lnTo>
                      <a:pt x="13143" y="169012"/>
                    </a:lnTo>
                    <a:lnTo>
                      <a:pt x="13249" y="169171"/>
                    </a:lnTo>
                    <a:lnTo>
                      <a:pt x="13407" y="169487"/>
                    </a:lnTo>
                    <a:lnTo>
                      <a:pt x="13512" y="169857"/>
                    </a:lnTo>
                    <a:lnTo>
                      <a:pt x="13037" y="170174"/>
                    </a:lnTo>
                    <a:lnTo>
                      <a:pt x="12826" y="170279"/>
                    </a:lnTo>
                    <a:lnTo>
                      <a:pt x="12668" y="170438"/>
                    </a:lnTo>
                    <a:lnTo>
                      <a:pt x="12562" y="170649"/>
                    </a:lnTo>
                    <a:lnTo>
                      <a:pt x="12562" y="170860"/>
                    </a:lnTo>
                    <a:lnTo>
                      <a:pt x="12721" y="171124"/>
                    </a:lnTo>
                    <a:lnTo>
                      <a:pt x="13037" y="171440"/>
                    </a:lnTo>
                    <a:lnTo>
                      <a:pt x="13618" y="171599"/>
                    </a:lnTo>
                    <a:lnTo>
                      <a:pt x="13935" y="171757"/>
                    </a:lnTo>
                    <a:lnTo>
                      <a:pt x="14146" y="171915"/>
                    </a:lnTo>
                    <a:lnTo>
                      <a:pt x="14674" y="172391"/>
                    </a:lnTo>
                    <a:lnTo>
                      <a:pt x="15096" y="172707"/>
                    </a:lnTo>
                    <a:lnTo>
                      <a:pt x="15413" y="172971"/>
                    </a:lnTo>
                    <a:lnTo>
                      <a:pt x="15729" y="173077"/>
                    </a:lnTo>
                    <a:lnTo>
                      <a:pt x="16099" y="173077"/>
                    </a:lnTo>
                    <a:lnTo>
                      <a:pt x="16468" y="172918"/>
                    </a:lnTo>
                    <a:lnTo>
                      <a:pt x="16943" y="172707"/>
                    </a:lnTo>
                    <a:lnTo>
                      <a:pt x="17577" y="172391"/>
                    </a:lnTo>
                    <a:lnTo>
                      <a:pt x="18685" y="172443"/>
                    </a:lnTo>
                    <a:lnTo>
                      <a:pt x="19846" y="172496"/>
                    </a:lnTo>
                    <a:lnTo>
                      <a:pt x="20058" y="172549"/>
                    </a:lnTo>
                    <a:lnTo>
                      <a:pt x="20269" y="172602"/>
                    </a:lnTo>
                    <a:lnTo>
                      <a:pt x="20427" y="172760"/>
                    </a:lnTo>
                    <a:lnTo>
                      <a:pt x="20533" y="172866"/>
                    </a:lnTo>
                    <a:lnTo>
                      <a:pt x="20638" y="173024"/>
                    </a:lnTo>
                    <a:lnTo>
                      <a:pt x="20638" y="173235"/>
                    </a:lnTo>
                    <a:lnTo>
                      <a:pt x="20638" y="173393"/>
                    </a:lnTo>
                    <a:lnTo>
                      <a:pt x="20533" y="173552"/>
                    </a:lnTo>
                    <a:lnTo>
                      <a:pt x="20322" y="173816"/>
                    </a:lnTo>
                    <a:lnTo>
                      <a:pt x="20216" y="174027"/>
                    </a:lnTo>
                    <a:lnTo>
                      <a:pt x="20110" y="174238"/>
                    </a:lnTo>
                    <a:lnTo>
                      <a:pt x="20058" y="174396"/>
                    </a:lnTo>
                    <a:lnTo>
                      <a:pt x="20058" y="174607"/>
                    </a:lnTo>
                    <a:lnTo>
                      <a:pt x="20110" y="174766"/>
                    </a:lnTo>
                    <a:lnTo>
                      <a:pt x="20216" y="175082"/>
                    </a:lnTo>
                    <a:lnTo>
                      <a:pt x="20427" y="175346"/>
                    </a:lnTo>
                    <a:lnTo>
                      <a:pt x="20744" y="175610"/>
                    </a:lnTo>
                    <a:lnTo>
                      <a:pt x="21324" y="176138"/>
                    </a:lnTo>
                    <a:lnTo>
                      <a:pt x="21641" y="176455"/>
                    </a:lnTo>
                    <a:lnTo>
                      <a:pt x="21905" y="176772"/>
                    </a:lnTo>
                    <a:lnTo>
                      <a:pt x="22063" y="176930"/>
                    </a:lnTo>
                    <a:lnTo>
                      <a:pt x="22169" y="177141"/>
                    </a:lnTo>
                    <a:lnTo>
                      <a:pt x="22222" y="177352"/>
                    </a:lnTo>
                    <a:lnTo>
                      <a:pt x="22222" y="177563"/>
                    </a:lnTo>
                    <a:lnTo>
                      <a:pt x="22063" y="177774"/>
                    </a:lnTo>
                    <a:lnTo>
                      <a:pt x="21905" y="177986"/>
                    </a:lnTo>
                    <a:lnTo>
                      <a:pt x="21799" y="178144"/>
                    </a:lnTo>
                    <a:lnTo>
                      <a:pt x="21747" y="178355"/>
                    </a:lnTo>
                    <a:lnTo>
                      <a:pt x="21747" y="178513"/>
                    </a:lnTo>
                    <a:lnTo>
                      <a:pt x="21799" y="178672"/>
                    </a:lnTo>
                    <a:lnTo>
                      <a:pt x="21905" y="178988"/>
                    </a:lnTo>
                    <a:lnTo>
                      <a:pt x="22169" y="179252"/>
                    </a:lnTo>
                    <a:lnTo>
                      <a:pt x="22380" y="179569"/>
                    </a:lnTo>
                    <a:lnTo>
                      <a:pt x="22591" y="179833"/>
                    </a:lnTo>
                    <a:lnTo>
                      <a:pt x="22750" y="180150"/>
                    </a:lnTo>
                    <a:lnTo>
                      <a:pt x="22433" y="180255"/>
                    </a:lnTo>
                    <a:lnTo>
                      <a:pt x="22063" y="180308"/>
                    </a:lnTo>
                    <a:lnTo>
                      <a:pt x="21377" y="180361"/>
                    </a:lnTo>
                    <a:lnTo>
                      <a:pt x="21166" y="180361"/>
                    </a:lnTo>
                    <a:lnTo>
                      <a:pt x="20955" y="180414"/>
                    </a:lnTo>
                    <a:lnTo>
                      <a:pt x="20849" y="180519"/>
                    </a:lnTo>
                    <a:lnTo>
                      <a:pt x="20849" y="180625"/>
                    </a:lnTo>
                    <a:lnTo>
                      <a:pt x="20849" y="180730"/>
                    </a:lnTo>
                    <a:lnTo>
                      <a:pt x="20902" y="180889"/>
                    </a:lnTo>
                    <a:lnTo>
                      <a:pt x="21219" y="181205"/>
                    </a:lnTo>
                    <a:lnTo>
                      <a:pt x="21377" y="181416"/>
                    </a:lnTo>
                    <a:lnTo>
                      <a:pt x="21588" y="181575"/>
                    </a:lnTo>
                    <a:lnTo>
                      <a:pt x="21799" y="181628"/>
                    </a:lnTo>
                    <a:lnTo>
                      <a:pt x="21958" y="181680"/>
                    </a:lnTo>
                    <a:lnTo>
                      <a:pt x="22169" y="181628"/>
                    </a:lnTo>
                    <a:lnTo>
                      <a:pt x="22380" y="181575"/>
                    </a:lnTo>
                    <a:lnTo>
                      <a:pt x="22538" y="181416"/>
                    </a:lnTo>
                    <a:lnTo>
                      <a:pt x="22750" y="181205"/>
                    </a:lnTo>
                    <a:lnTo>
                      <a:pt x="23277" y="181205"/>
                    </a:lnTo>
                    <a:lnTo>
                      <a:pt x="23858" y="181680"/>
                    </a:lnTo>
                    <a:lnTo>
                      <a:pt x="24280" y="182208"/>
                    </a:lnTo>
                    <a:lnTo>
                      <a:pt x="24333" y="182208"/>
                    </a:lnTo>
                    <a:lnTo>
                      <a:pt x="24333" y="182261"/>
                    </a:lnTo>
                    <a:lnTo>
                      <a:pt x="24333" y="182367"/>
                    </a:lnTo>
                    <a:lnTo>
                      <a:pt x="24280" y="182630"/>
                    </a:lnTo>
                    <a:lnTo>
                      <a:pt x="24069" y="183264"/>
                    </a:lnTo>
                    <a:lnTo>
                      <a:pt x="24069" y="183475"/>
                    </a:lnTo>
                    <a:lnTo>
                      <a:pt x="24122" y="183581"/>
                    </a:lnTo>
                    <a:lnTo>
                      <a:pt x="24227" y="183581"/>
                    </a:lnTo>
                    <a:lnTo>
                      <a:pt x="24386" y="183528"/>
                    </a:lnTo>
                    <a:lnTo>
                      <a:pt x="24544" y="183422"/>
                    </a:lnTo>
                    <a:lnTo>
                      <a:pt x="25178" y="182947"/>
                    </a:lnTo>
                    <a:lnTo>
                      <a:pt x="25283" y="182894"/>
                    </a:lnTo>
                    <a:lnTo>
                      <a:pt x="25441" y="182842"/>
                    </a:lnTo>
                    <a:lnTo>
                      <a:pt x="25600" y="182894"/>
                    </a:lnTo>
                    <a:lnTo>
                      <a:pt x="25758" y="182947"/>
                    </a:lnTo>
                    <a:lnTo>
                      <a:pt x="26022" y="183106"/>
                    </a:lnTo>
                    <a:lnTo>
                      <a:pt x="26339" y="183264"/>
                    </a:lnTo>
                    <a:lnTo>
                      <a:pt x="26339" y="183739"/>
                    </a:lnTo>
                    <a:lnTo>
                      <a:pt x="26233" y="183950"/>
                    </a:lnTo>
                    <a:lnTo>
                      <a:pt x="26075" y="184108"/>
                    </a:lnTo>
                    <a:lnTo>
                      <a:pt x="25705" y="184425"/>
                    </a:lnTo>
                    <a:lnTo>
                      <a:pt x="25547" y="184636"/>
                    </a:lnTo>
                    <a:lnTo>
                      <a:pt x="25441" y="184847"/>
                    </a:lnTo>
                    <a:lnTo>
                      <a:pt x="25441" y="185164"/>
                    </a:lnTo>
                    <a:lnTo>
                      <a:pt x="25600" y="185534"/>
                    </a:lnTo>
                    <a:lnTo>
                      <a:pt x="26075" y="185217"/>
                    </a:lnTo>
                    <a:lnTo>
                      <a:pt x="26550" y="185006"/>
                    </a:lnTo>
                    <a:lnTo>
                      <a:pt x="27078" y="184847"/>
                    </a:lnTo>
                    <a:lnTo>
                      <a:pt x="27553" y="184742"/>
                    </a:lnTo>
                    <a:lnTo>
                      <a:pt x="28081" y="184795"/>
                    </a:lnTo>
                    <a:lnTo>
                      <a:pt x="28608" y="184847"/>
                    </a:lnTo>
                    <a:lnTo>
                      <a:pt x="29136" y="185006"/>
                    </a:lnTo>
                    <a:lnTo>
                      <a:pt x="29664" y="185217"/>
                    </a:lnTo>
                    <a:lnTo>
                      <a:pt x="29770" y="185270"/>
                    </a:lnTo>
                    <a:lnTo>
                      <a:pt x="29875" y="185270"/>
                    </a:lnTo>
                    <a:lnTo>
                      <a:pt x="30086" y="185164"/>
                    </a:lnTo>
                    <a:lnTo>
                      <a:pt x="30298" y="184953"/>
                    </a:lnTo>
                    <a:lnTo>
                      <a:pt x="30456" y="184742"/>
                    </a:lnTo>
                    <a:lnTo>
                      <a:pt x="30984" y="184267"/>
                    </a:lnTo>
                    <a:lnTo>
                      <a:pt x="31406" y="184425"/>
                    </a:lnTo>
                    <a:lnTo>
                      <a:pt x="31828" y="184583"/>
                    </a:lnTo>
                    <a:lnTo>
                      <a:pt x="32251" y="184636"/>
                    </a:lnTo>
                    <a:lnTo>
                      <a:pt x="32620" y="184689"/>
                    </a:lnTo>
                    <a:lnTo>
                      <a:pt x="33042" y="184689"/>
                    </a:lnTo>
                    <a:lnTo>
                      <a:pt x="33465" y="184636"/>
                    </a:lnTo>
                    <a:lnTo>
                      <a:pt x="34362" y="184478"/>
                    </a:lnTo>
                    <a:lnTo>
                      <a:pt x="34626" y="184425"/>
                    </a:lnTo>
                    <a:lnTo>
                      <a:pt x="34731" y="184425"/>
                    </a:lnTo>
                    <a:lnTo>
                      <a:pt x="34784" y="184531"/>
                    </a:lnTo>
                    <a:lnTo>
                      <a:pt x="34731" y="184636"/>
                    </a:lnTo>
                    <a:lnTo>
                      <a:pt x="34626" y="184953"/>
                    </a:lnTo>
                    <a:lnTo>
                      <a:pt x="34573" y="185111"/>
                    </a:lnTo>
                    <a:lnTo>
                      <a:pt x="34573" y="185217"/>
                    </a:lnTo>
                    <a:lnTo>
                      <a:pt x="34045" y="185375"/>
                    </a:lnTo>
                    <a:lnTo>
                      <a:pt x="33623" y="185586"/>
                    </a:lnTo>
                    <a:lnTo>
                      <a:pt x="33465" y="185745"/>
                    </a:lnTo>
                    <a:lnTo>
                      <a:pt x="33306" y="185903"/>
                    </a:lnTo>
                    <a:lnTo>
                      <a:pt x="33201" y="186114"/>
                    </a:lnTo>
                    <a:lnTo>
                      <a:pt x="33148" y="186378"/>
                    </a:lnTo>
                    <a:lnTo>
                      <a:pt x="33148" y="186695"/>
                    </a:lnTo>
                    <a:lnTo>
                      <a:pt x="33148" y="186906"/>
                    </a:lnTo>
                    <a:lnTo>
                      <a:pt x="33201" y="187064"/>
                    </a:lnTo>
                    <a:lnTo>
                      <a:pt x="33306" y="187170"/>
                    </a:lnTo>
                    <a:lnTo>
                      <a:pt x="33465" y="187223"/>
                    </a:lnTo>
                    <a:lnTo>
                      <a:pt x="33623" y="187223"/>
                    </a:lnTo>
                    <a:lnTo>
                      <a:pt x="33834" y="187117"/>
                    </a:lnTo>
                    <a:lnTo>
                      <a:pt x="34098" y="186906"/>
                    </a:lnTo>
                    <a:lnTo>
                      <a:pt x="34573" y="187223"/>
                    </a:lnTo>
                    <a:lnTo>
                      <a:pt x="34731" y="187381"/>
                    </a:lnTo>
                    <a:lnTo>
                      <a:pt x="34784" y="187434"/>
                    </a:lnTo>
                    <a:lnTo>
                      <a:pt x="34784" y="187539"/>
                    </a:lnTo>
                    <a:lnTo>
                      <a:pt x="34731" y="187962"/>
                    </a:lnTo>
                    <a:lnTo>
                      <a:pt x="34784" y="188384"/>
                    </a:lnTo>
                    <a:lnTo>
                      <a:pt x="34837" y="188701"/>
                    </a:lnTo>
                    <a:lnTo>
                      <a:pt x="34995" y="188964"/>
                    </a:lnTo>
                    <a:lnTo>
                      <a:pt x="35259" y="189123"/>
                    </a:lnTo>
                    <a:lnTo>
                      <a:pt x="35576" y="189281"/>
                    </a:lnTo>
                    <a:lnTo>
                      <a:pt x="35945" y="189334"/>
                    </a:lnTo>
                    <a:lnTo>
                      <a:pt x="36368" y="189387"/>
                    </a:lnTo>
                    <a:lnTo>
                      <a:pt x="36684" y="189387"/>
                    </a:lnTo>
                    <a:lnTo>
                      <a:pt x="37001" y="189492"/>
                    </a:lnTo>
                    <a:lnTo>
                      <a:pt x="37265" y="189598"/>
                    </a:lnTo>
                    <a:lnTo>
                      <a:pt x="37529" y="189756"/>
                    </a:lnTo>
                    <a:lnTo>
                      <a:pt x="38109" y="190179"/>
                    </a:lnTo>
                    <a:lnTo>
                      <a:pt x="38637" y="190706"/>
                    </a:lnTo>
                    <a:lnTo>
                      <a:pt x="38690" y="190020"/>
                    </a:lnTo>
                    <a:lnTo>
                      <a:pt x="38743" y="189703"/>
                    </a:lnTo>
                    <a:lnTo>
                      <a:pt x="38796" y="189440"/>
                    </a:lnTo>
                    <a:lnTo>
                      <a:pt x="38954" y="189228"/>
                    </a:lnTo>
                    <a:lnTo>
                      <a:pt x="39165" y="189070"/>
                    </a:lnTo>
                    <a:lnTo>
                      <a:pt x="39376" y="188912"/>
                    </a:lnTo>
                    <a:lnTo>
                      <a:pt x="39746" y="188859"/>
                    </a:lnTo>
                    <a:lnTo>
                      <a:pt x="39904" y="188964"/>
                    </a:lnTo>
                    <a:lnTo>
                      <a:pt x="39957" y="189123"/>
                    </a:lnTo>
                    <a:lnTo>
                      <a:pt x="40010" y="189228"/>
                    </a:lnTo>
                    <a:lnTo>
                      <a:pt x="39957" y="189387"/>
                    </a:lnTo>
                    <a:lnTo>
                      <a:pt x="39851" y="189651"/>
                    </a:lnTo>
                    <a:lnTo>
                      <a:pt x="39746" y="189915"/>
                    </a:lnTo>
                    <a:lnTo>
                      <a:pt x="39587" y="190073"/>
                    </a:lnTo>
                    <a:lnTo>
                      <a:pt x="39482" y="190179"/>
                    </a:lnTo>
                    <a:lnTo>
                      <a:pt x="39482" y="190337"/>
                    </a:lnTo>
                    <a:lnTo>
                      <a:pt x="39535" y="190442"/>
                    </a:lnTo>
                    <a:lnTo>
                      <a:pt x="39640" y="190706"/>
                    </a:lnTo>
                    <a:lnTo>
                      <a:pt x="39746" y="190970"/>
                    </a:lnTo>
                    <a:lnTo>
                      <a:pt x="39587" y="191129"/>
                    </a:lnTo>
                    <a:lnTo>
                      <a:pt x="39429" y="191023"/>
                    </a:lnTo>
                    <a:lnTo>
                      <a:pt x="39429" y="191076"/>
                    </a:lnTo>
                    <a:lnTo>
                      <a:pt x="39482" y="191234"/>
                    </a:lnTo>
                    <a:lnTo>
                      <a:pt x="39587" y="191393"/>
                    </a:lnTo>
                    <a:lnTo>
                      <a:pt x="39746" y="191498"/>
                    </a:lnTo>
                    <a:lnTo>
                      <a:pt x="39851" y="191604"/>
                    </a:lnTo>
                    <a:lnTo>
                      <a:pt x="40115" y="191656"/>
                    </a:lnTo>
                    <a:lnTo>
                      <a:pt x="40749" y="191656"/>
                    </a:lnTo>
                    <a:lnTo>
                      <a:pt x="41065" y="191604"/>
                    </a:lnTo>
                    <a:lnTo>
                      <a:pt x="41329" y="191656"/>
                    </a:lnTo>
                    <a:lnTo>
                      <a:pt x="41488" y="191709"/>
                    </a:lnTo>
                    <a:lnTo>
                      <a:pt x="41593" y="191762"/>
                    </a:lnTo>
                    <a:lnTo>
                      <a:pt x="41751" y="191868"/>
                    </a:lnTo>
                    <a:lnTo>
                      <a:pt x="41857" y="192026"/>
                    </a:lnTo>
                    <a:lnTo>
                      <a:pt x="41804" y="192343"/>
                    </a:lnTo>
                    <a:lnTo>
                      <a:pt x="41857" y="192607"/>
                    </a:lnTo>
                    <a:lnTo>
                      <a:pt x="41910" y="192818"/>
                    </a:lnTo>
                    <a:lnTo>
                      <a:pt x="42068" y="192923"/>
                    </a:lnTo>
                    <a:lnTo>
                      <a:pt x="42174" y="192976"/>
                    </a:lnTo>
                    <a:lnTo>
                      <a:pt x="42385" y="192923"/>
                    </a:lnTo>
                    <a:lnTo>
                      <a:pt x="42649" y="192818"/>
                    </a:lnTo>
                    <a:lnTo>
                      <a:pt x="42913" y="192554"/>
                    </a:lnTo>
                    <a:lnTo>
                      <a:pt x="43124" y="192712"/>
                    </a:lnTo>
                    <a:lnTo>
                      <a:pt x="43229" y="192923"/>
                    </a:lnTo>
                    <a:lnTo>
                      <a:pt x="43229" y="193134"/>
                    </a:lnTo>
                    <a:lnTo>
                      <a:pt x="43177" y="193398"/>
                    </a:lnTo>
                    <a:lnTo>
                      <a:pt x="43124" y="193557"/>
                    </a:lnTo>
                    <a:lnTo>
                      <a:pt x="43177" y="193715"/>
                    </a:lnTo>
                    <a:lnTo>
                      <a:pt x="43177" y="193873"/>
                    </a:lnTo>
                    <a:lnTo>
                      <a:pt x="43282" y="193926"/>
                    </a:lnTo>
                    <a:lnTo>
                      <a:pt x="43493" y="194084"/>
                    </a:lnTo>
                    <a:lnTo>
                      <a:pt x="43810" y="194137"/>
                    </a:lnTo>
                    <a:lnTo>
                      <a:pt x="43968" y="194296"/>
                    </a:lnTo>
                    <a:lnTo>
                      <a:pt x="44127" y="194401"/>
                    </a:lnTo>
                    <a:lnTo>
                      <a:pt x="44549" y="194507"/>
                    </a:lnTo>
                    <a:lnTo>
                      <a:pt x="44918" y="194560"/>
                    </a:lnTo>
                    <a:lnTo>
                      <a:pt x="45341" y="194612"/>
                    </a:lnTo>
                    <a:lnTo>
                      <a:pt x="45394" y="194612"/>
                    </a:lnTo>
                    <a:lnTo>
                      <a:pt x="45974" y="195035"/>
                    </a:lnTo>
                    <a:lnTo>
                      <a:pt x="46871" y="195193"/>
                    </a:lnTo>
                    <a:lnTo>
                      <a:pt x="47135" y="195351"/>
                    </a:lnTo>
                    <a:lnTo>
                      <a:pt x="47452" y="195510"/>
                    </a:lnTo>
                    <a:lnTo>
                      <a:pt x="47769" y="195510"/>
                    </a:lnTo>
                    <a:lnTo>
                      <a:pt x="47927" y="195457"/>
                    </a:lnTo>
                    <a:lnTo>
                      <a:pt x="48085" y="195404"/>
                    </a:lnTo>
                    <a:lnTo>
                      <a:pt x="48085" y="195298"/>
                    </a:lnTo>
                    <a:lnTo>
                      <a:pt x="48033" y="195193"/>
                    </a:lnTo>
                    <a:lnTo>
                      <a:pt x="47980" y="195087"/>
                    </a:lnTo>
                    <a:lnTo>
                      <a:pt x="48138" y="195087"/>
                    </a:lnTo>
                    <a:lnTo>
                      <a:pt x="48138" y="195246"/>
                    </a:lnTo>
                    <a:lnTo>
                      <a:pt x="48085" y="195404"/>
                    </a:lnTo>
                    <a:lnTo>
                      <a:pt x="48455" y="195510"/>
                    </a:lnTo>
                    <a:lnTo>
                      <a:pt x="48666" y="195774"/>
                    </a:lnTo>
                    <a:lnTo>
                      <a:pt x="48877" y="195932"/>
                    </a:lnTo>
                    <a:lnTo>
                      <a:pt x="49088" y="196037"/>
                    </a:lnTo>
                    <a:lnTo>
                      <a:pt x="49352" y="196090"/>
                    </a:lnTo>
                    <a:lnTo>
                      <a:pt x="49827" y="196143"/>
                    </a:lnTo>
                    <a:lnTo>
                      <a:pt x="50883" y="196143"/>
                    </a:lnTo>
                    <a:lnTo>
                      <a:pt x="51411" y="196196"/>
                    </a:lnTo>
                    <a:lnTo>
                      <a:pt x="51675" y="196249"/>
                    </a:lnTo>
                    <a:lnTo>
                      <a:pt x="51886" y="196354"/>
                    </a:lnTo>
                    <a:lnTo>
                      <a:pt x="52097" y="196565"/>
                    </a:lnTo>
                    <a:lnTo>
                      <a:pt x="52255" y="196776"/>
                    </a:lnTo>
                    <a:lnTo>
                      <a:pt x="52625" y="196671"/>
                    </a:lnTo>
                    <a:lnTo>
                      <a:pt x="52889" y="196671"/>
                    </a:lnTo>
                    <a:lnTo>
                      <a:pt x="53100" y="196776"/>
                    </a:lnTo>
                    <a:lnTo>
                      <a:pt x="53311" y="196935"/>
                    </a:lnTo>
                    <a:lnTo>
                      <a:pt x="53469" y="197146"/>
                    </a:lnTo>
                    <a:lnTo>
                      <a:pt x="53575" y="197357"/>
                    </a:lnTo>
                    <a:lnTo>
                      <a:pt x="53839" y="197832"/>
                    </a:lnTo>
                    <a:lnTo>
                      <a:pt x="53944" y="197938"/>
                    </a:lnTo>
                    <a:lnTo>
                      <a:pt x="54050" y="197990"/>
                    </a:lnTo>
                    <a:lnTo>
                      <a:pt x="54156" y="197990"/>
                    </a:lnTo>
                    <a:lnTo>
                      <a:pt x="54261" y="197938"/>
                    </a:lnTo>
                    <a:lnTo>
                      <a:pt x="54472" y="197832"/>
                    </a:lnTo>
                    <a:lnTo>
                      <a:pt x="54631" y="197621"/>
                    </a:lnTo>
                    <a:lnTo>
                      <a:pt x="55158" y="197146"/>
                    </a:lnTo>
                    <a:lnTo>
                      <a:pt x="55422" y="197146"/>
                    </a:lnTo>
                    <a:lnTo>
                      <a:pt x="55686" y="197251"/>
                    </a:lnTo>
                    <a:lnTo>
                      <a:pt x="55897" y="197357"/>
                    </a:lnTo>
                    <a:lnTo>
                      <a:pt x="56056" y="197515"/>
                    </a:lnTo>
                    <a:lnTo>
                      <a:pt x="56372" y="197885"/>
                    </a:lnTo>
                    <a:lnTo>
                      <a:pt x="56689" y="198254"/>
                    </a:lnTo>
                    <a:lnTo>
                      <a:pt x="57059" y="198465"/>
                    </a:lnTo>
                    <a:lnTo>
                      <a:pt x="57375" y="198729"/>
                    </a:lnTo>
                    <a:lnTo>
                      <a:pt x="57956" y="199257"/>
                    </a:lnTo>
                    <a:lnTo>
                      <a:pt x="58273" y="199521"/>
                    </a:lnTo>
                    <a:lnTo>
                      <a:pt x="58589" y="199732"/>
                    </a:lnTo>
                    <a:lnTo>
                      <a:pt x="58959" y="199838"/>
                    </a:lnTo>
                    <a:lnTo>
                      <a:pt x="59170" y="199891"/>
                    </a:lnTo>
                    <a:lnTo>
                      <a:pt x="59381" y="199838"/>
                    </a:lnTo>
                    <a:lnTo>
                      <a:pt x="60384" y="199732"/>
                    </a:lnTo>
                    <a:lnTo>
                      <a:pt x="60806" y="199732"/>
                    </a:lnTo>
                    <a:lnTo>
                      <a:pt x="61228" y="199785"/>
                    </a:lnTo>
                    <a:lnTo>
                      <a:pt x="61598" y="199943"/>
                    </a:lnTo>
                    <a:lnTo>
                      <a:pt x="61756" y="200049"/>
                    </a:lnTo>
                    <a:lnTo>
                      <a:pt x="61915" y="200207"/>
                    </a:lnTo>
                    <a:lnTo>
                      <a:pt x="62073" y="200366"/>
                    </a:lnTo>
                    <a:lnTo>
                      <a:pt x="62231" y="200577"/>
                    </a:lnTo>
                    <a:lnTo>
                      <a:pt x="62442" y="201157"/>
                    </a:lnTo>
                    <a:lnTo>
                      <a:pt x="62495" y="201157"/>
                    </a:lnTo>
                    <a:lnTo>
                      <a:pt x="62548" y="201210"/>
                    </a:lnTo>
                    <a:lnTo>
                      <a:pt x="62812" y="201210"/>
                    </a:lnTo>
                    <a:lnTo>
                      <a:pt x="63393" y="201263"/>
                    </a:lnTo>
                    <a:lnTo>
                      <a:pt x="63920" y="201738"/>
                    </a:lnTo>
                    <a:lnTo>
                      <a:pt x="64079" y="201896"/>
                    </a:lnTo>
                    <a:lnTo>
                      <a:pt x="64237" y="202055"/>
                    </a:lnTo>
                    <a:lnTo>
                      <a:pt x="64395" y="202160"/>
                    </a:lnTo>
                    <a:lnTo>
                      <a:pt x="64448" y="202160"/>
                    </a:lnTo>
                    <a:lnTo>
                      <a:pt x="64501" y="202108"/>
                    </a:lnTo>
                    <a:lnTo>
                      <a:pt x="64870" y="201844"/>
                    </a:lnTo>
                    <a:lnTo>
                      <a:pt x="65240" y="201738"/>
                    </a:lnTo>
                    <a:lnTo>
                      <a:pt x="65504" y="201738"/>
                    </a:lnTo>
                    <a:lnTo>
                      <a:pt x="65715" y="201844"/>
                    </a:lnTo>
                    <a:lnTo>
                      <a:pt x="65926" y="202002"/>
                    </a:lnTo>
                    <a:lnTo>
                      <a:pt x="66137" y="202266"/>
                    </a:lnTo>
                    <a:lnTo>
                      <a:pt x="66507" y="202794"/>
                    </a:lnTo>
                    <a:lnTo>
                      <a:pt x="66876" y="202847"/>
                    </a:lnTo>
                    <a:lnTo>
                      <a:pt x="67140" y="202794"/>
                    </a:lnTo>
                    <a:lnTo>
                      <a:pt x="67457" y="202741"/>
                    </a:lnTo>
                    <a:lnTo>
                      <a:pt x="67668" y="202583"/>
                    </a:lnTo>
                    <a:lnTo>
                      <a:pt x="68143" y="202160"/>
                    </a:lnTo>
                    <a:lnTo>
                      <a:pt x="68565" y="201738"/>
                    </a:lnTo>
                    <a:lnTo>
                      <a:pt x="68776" y="201896"/>
                    </a:lnTo>
                    <a:lnTo>
                      <a:pt x="68935" y="202055"/>
                    </a:lnTo>
                    <a:lnTo>
                      <a:pt x="69146" y="202477"/>
                    </a:lnTo>
                    <a:lnTo>
                      <a:pt x="69357" y="202899"/>
                    </a:lnTo>
                    <a:lnTo>
                      <a:pt x="69621" y="203269"/>
                    </a:lnTo>
                    <a:lnTo>
                      <a:pt x="69674" y="203427"/>
                    </a:lnTo>
                    <a:lnTo>
                      <a:pt x="69779" y="203585"/>
                    </a:lnTo>
                    <a:lnTo>
                      <a:pt x="69885" y="203691"/>
                    </a:lnTo>
                    <a:lnTo>
                      <a:pt x="69990" y="203797"/>
                    </a:lnTo>
                    <a:lnTo>
                      <a:pt x="70254" y="203849"/>
                    </a:lnTo>
                    <a:lnTo>
                      <a:pt x="70624" y="203849"/>
                    </a:lnTo>
                    <a:lnTo>
                      <a:pt x="70677" y="204008"/>
                    </a:lnTo>
                    <a:lnTo>
                      <a:pt x="70782" y="204113"/>
                    </a:lnTo>
                    <a:lnTo>
                      <a:pt x="71046" y="204219"/>
                    </a:lnTo>
                    <a:lnTo>
                      <a:pt x="71363" y="204324"/>
                    </a:lnTo>
                    <a:lnTo>
                      <a:pt x="71627" y="204324"/>
                    </a:lnTo>
                    <a:lnTo>
                      <a:pt x="71838" y="204588"/>
                    </a:lnTo>
                    <a:lnTo>
                      <a:pt x="72049" y="204694"/>
                    </a:lnTo>
                    <a:lnTo>
                      <a:pt x="72260" y="204747"/>
                    </a:lnTo>
                    <a:lnTo>
                      <a:pt x="72471" y="204694"/>
                    </a:lnTo>
                    <a:lnTo>
                      <a:pt x="72841" y="204483"/>
                    </a:lnTo>
                    <a:lnTo>
                      <a:pt x="73210" y="204272"/>
                    </a:lnTo>
                    <a:lnTo>
                      <a:pt x="73210" y="204324"/>
                    </a:lnTo>
                    <a:lnTo>
                      <a:pt x="73316" y="204483"/>
                    </a:lnTo>
                    <a:lnTo>
                      <a:pt x="73421" y="204588"/>
                    </a:lnTo>
                    <a:lnTo>
                      <a:pt x="73632" y="204747"/>
                    </a:lnTo>
                    <a:lnTo>
                      <a:pt x="73949" y="204800"/>
                    </a:lnTo>
                    <a:lnTo>
                      <a:pt x="74261" y="204851"/>
                    </a:lnTo>
                    <a:lnTo>
                      <a:pt x="74261" y="204851"/>
                    </a:lnTo>
                    <a:lnTo>
                      <a:pt x="74213" y="205327"/>
                    </a:lnTo>
                    <a:lnTo>
                      <a:pt x="74266" y="205538"/>
                    </a:lnTo>
                    <a:lnTo>
                      <a:pt x="74319" y="205697"/>
                    </a:lnTo>
                    <a:lnTo>
                      <a:pt x="74477" y="205961"/>
                    </a:lnTo>
                    <a:lnTo>
                      <a:pt x="74741" y="206119"/>
                    </a:lnTo>
                    <a:lnTo>
                      <a:pt x="75005" y="206277"/>
                    </a:lnTo>
                    <a:lnTo>
                      <a:pt x="75374" y="206383"/>
                    </a:lnTo>
                    <a:lnTo>
                      <a:pt x="75744" y="206489"/>
                    </a:lnTo>
                    <a:lnTo>
                      <a:pt x="76061" y="206594"/>
                    </a:lnTo>
                    <a:lnTo>
                      <a:pt x="76430" y="206700"/>
                    </a:lnTo>
                    <a:lnTo>
                      <a:pt x="76694" y="206752"/>
                    </a:lnTo>
                    <a:lnTo>
                      <a:pt x="76905" y="206647"/>
                    </a:lnTo>
                    <a:lnTo>
                      <a:pt x="77063" y="206541"/>
                    </a:lnTo>
                    <a:lnTo>
                      <a:pt x="77327" y="206172"/>
                    </a:lnTo>
                    <a:lnTo>
                      <a:pt x="77433" y="206014"/>
                    </a:lnTo>
                    <a:lnTo>
                      <a:pt x="77591" y="205855"/>
                    </a:lnTo>
                    <a:lnTo>
                      <a:pt x="77697" y="206066"/>
                    </a:lnTo>
                    <a:lnTo>
                      <a:pt x="77802" y="206330"/>
                    </a:lnTo>
                    <a:lnTo>
                      <a:pt x="77961" y="206858"/>
                    </a:lnTo>
                    <a:lnTo>
                      <a:pt x="78066" y="207069"/>
                    </a:lnTo>
                    <a:lnTo>
                      <a:pt x="78225" y="207280"/>
                    </a:lnTo>
                    <a:lnTo>
                      <a:pt x="78489" y="207386"/>
                    </a:lnTo>
                    <a:lnTo>
                      <a:pt x="78858" y="207439"/>
                    </a:lnTo>
                    <a:lnTo>
                      <a:pt x="79808" y="207386"/>
                    </a:lnTo>
                    <a:lnTo>
                      <a:pt x="80283" y="207280"/>
                    </a:lnTo>
                    <a:lnTo>
                      <a:pt x="80758" y="207228"/>
                    </a:lnTo>
                    <a:lnTo>
                      <a:pt x="81180" y="207069"/>
                    </a:lnTo>
                    <a:lnTo>
                      <a:pt x="81656" y="206911"/>
                    </a:lnTo>
                    <a:lnTo>
                      <a:pt x="82078" y="206700"/>
                    </a:lnTo>
                    <a:lnTo>
                      <a:pt x="82447" y="206383"/>
                    </a:lnTo>
                    <a:lnTo>
                      <a:pt x="84506" y="206436"/>
                    </a:lnTo>
                    <a:lnTo>
                      <a:pt x="85245" y="206911"/>
                    </a:lnTo>
                    <a:lnTo>
                      <a:pt x="85614" y="207122"/>
                    </a:lnTo>
                    <a:lnTo>
                      <a:pt x="85984" y="207228"/>
                    </a:lnTo>
                    <a:lnTo>
                      <a:pt x="86406" y="207386"/>
                    </a:lnTo>
                    <a:lnTo>
                      <a:pt x="86776" y="207439"/>
                    </a:lnTo>
                    <a:lnTo>
                      <a:pt x="87251" y="207491"/>
                    </a:lnTo>
                    <a:lnTo>
                      <a:pt x="87673" y="207439"/>
                    </a:lnTo>
                    <a:lnTo>
                      <a:pt x="88306" y="207386"/>
                    </a:lnTo>
                    <a:lnTo>
                      <a:pt x="88940" y="207439"/>
                    </a:lnTo>
                    <a:lnTo>
                      <a:pt x="90154" y="207491"/>
                    </a:lnTo>
                    <a:lnTo>
                      <a:pt x="90470" y="207650"/>
                    </a:lnTo>
                    <a:lnTo>
                      <a:pt x="90787" y="207808"/>
                    </a:lnTo>
                    <a:lnTo>
                      <a:pt x="91104" y="207861"/>
                    </a:lnTo>
                    <a:lnTo>
                      <a:pt x="91420" y="207914"/>
                    </a:lnTo>
                    <a:lnTo>
                      <a:pt x="92107" y="207861"/>
                    </a:lnTo>
                    <a:lnTo>
                      <a:pt x="92740" y="207861"/>
                    </a:lnTo>
                    <a:lnTo>
                      <a:pt x="93004" y="207914"/>
                    </a:lnTo>
                    <a:lnTo>
                      <a:pt x="93215" y="207914"/>
                    </a:lnTo>
                    <a:lnTo>
                      <a:pt x="94007" y="208125"/>
                    </a:lnTo>
                    <a:lnTo>
                      <a:pt x="94746" y="208336"/>
                    </a:lnTo>
                    <a:lnTo>
                      <a:pt x="95538" y="208494"/>
                    </a:lnTo>
                    <a:lnTo>
                      <a:pt x="96329" y="208547"/>
                    </a:lnTo>
                    <a:lnTo>
                      <a:pt x="97279" y="208758"/>
                    </a:lnTo>
                    <a:lnTo>
                      <a:pt x="98282" y="208917"/>
                    </a:lnTo>
                    <a:lnTo>
                      <a:pt x="99232" y="209022"/>
                    </a:lnTo>
                    <a:lnTo>
                      <a:pt x="100235" y="209075"/>
                    </a:lnTo>
                    <a:lnTo>
                      <a:pt x="102188" y="209233"/>
                    </a:lnTo>
                    <a:lnTo>
                      <a:pt x="103191" y="209286"/>
                    </a:lnTo>
                    <a:lnTo>
                      <a:pt x="104141" y="209392"/>
                    </a:lnTo>
                    <a:lnTo>
                      <a:pt x="104247" y="209339"/>
                    </a:lnTo>
                    <a:lnTo>
                      <a:pt x="104352" y="209286"/>
                    </a:lnTo>
                    <a:lnTo>
                      <a:pt x="104563" y="209075"/>
                    </a:lnTo>
                    <a:lnTo>
                      <a:pt x="105038" y="209075"/>
                    </a:lnTo>
                    <a:lnTo>
                      <a:pt x="105566" y="209022"/>
                    </a:lnTo>
                    <a:lnTo>
                      <a:pt x="106622" y="208917"/>
                    </a:lnTo>
                    <a:lnTo>
                      <a:pt x="107678" y="208864"/>
                    </a:lnTo>
                    <a:lnTo>
                      <a:pt x="108205" y="208917"/>
                    </a:lnTo>
                    <a:lnTo>
                      <a:pt x="108733" y="208969"/>
                    </a:lnTo>
                    <a:lnTo>
                      <a:pt x="108944" y="209128"/>
                    </a:lnTo>
                    <a:lnTo>
                      <a:pt x="109208" y="209286"/>
                    </a:lnTo>
                    <a:lnTo>
                      <a:pt x="109419" y="209392"/>
                    </a:lnTo>
                    <a:lnTo>
                      <a:pt x="109683" y="209497"/>
                    </a:lnTo>
                    <a:lnTo>
                      <a:pt x="110211" y="209550"/>
                    </a:lnTo>
                    <a:lnTo>
                      <a:pt x="110739" y="209550"/>
                    </a:lnTo>
                    <a:lnTo>
                      <a:pt x="111795" y="209444"/>
                    </a:lnTo>
                    <a:lnTo>
                      <a:pt x="112323" y="209444"/>
                    </a:lnTo>
                    <a:lnTo>
                      <a:pt x="112850" y="209497"/>
                    </a:lnTo>
                    <a:lnTo>
                      <a:pt x="113853" y="209497"/>
                    </a:lnTo>
                    <a:lnTo>
                      <a:pt x="114487" y="209233"/>
                    </a:lnTo>
                    <a:lnTo>
                      <a:pt x="115120" y="209022"/>
                    </a:lnTo>
                    <a:lnTo>
                      <a:pt x="116492" y="208758"/>
                    </a:lnTo>
                    <a:lnTo>
                      <a:pt x="117126" y="208600"/>
                    </a:lnTo>
                    <a:lnTo>
                      <a:pt x="117812" y="208442"/>
                    </a:lnTo>
                    <a:lnTo>
                      <a:pt x="118445" y="208178"/>
                    </a:lnTo>
                    <a:lnTo>
                      <a:pt x="119079" y="207808"/>
                    </a:lnTo>
                    <a:lnTo>
                      <a:pt x="119132" y="208019"/>
                    </a:lnTo>
                    <a:lnTo>
                      <a:pt x="119290" y="208178"/>
                    </a:lnTo>
                    <a:lnTo>
                      <a:pt x="119395" y="208283"/>
                    </a:lnTo>
                    <a:lnTo>
                      <a:pt x="119554" y="208336"/>
                    </a:lnTo>
                    <a:lnTo>
                      <a:pt x="119871" y="208442"/>
                    </a:lnTo>
                    <a:lnTo>
                      <a:pt x="120873" y="208442"/>
                    </a:lnTo>
                    <a:lnTo>
                      <a:pt x="121454" y="208547"/>
                    </a:lnTo>
                    <a:lnTo>
                      <a:pt x="122035" y="208705"/>
                    </a:lnTo>
                    <a:lnTo>
                      <a:pt x="122615" y="208969"/>
                    </a:lnTo>
                    <a:lnTo>
                      <a:pt x="122932" y="208969"/>
                    </a:lnTo>
                    <a:lnTo>
                      <a:pt x="123196" y="208917"/>
                    </a:lnTo>
                    <a:lnTo>
                      <a:pt x="123460" y="208758"/>
                    </a:lnTo>
                    <a:lnTo>
                      <a:pt x="123671" y="208494"/>
                    </a:lnTo>
                    <a:lnTo>
                      <a:pt x="125624" y="208072"/>
                    </a:lnTo>
                    <a:lnTo>
                      <a:pt x="125888" y="208230"/>
                    </a:lnTo>
                    <a:lnTo>
                      <a:pt x="126205" y="208336"/>
                    </a:lnTo>
                    <a:lnTo>
                      <a:pt x="126468" y="208389"/>
                    </a:lnTo>
                    <a:lnTo>
                      <a:pt x="126732" y="208442"/>
                    </a:lnTo>
                    <a:lnTo>
                      <a:pt x="126996" y="208442"/>
                    </a:lnTo>
                    <a:lnTo>
                      <a:pt x="127260" y="208389"/>
                    </a:lnTo>
                    <a:lnTo>
                      <a:pt x="127788" y="208283"/>
                    </a:lnTo>
                    <a:lnTo>
                      <a:pt x="128316" y="208072"/>
                    </a:lnTo>
                    <a:lnTo>
                      <a:pt x="128844" y="207861"/>
                    </a:lnTo>
                    <a:lnTo>
                      <a:pt x="129319" y="207597"/>
                    </a:lnTo>
                    <a:lnTo>
                      <a:pt x="129847" y="207439"/>
                    </a:lnTo>
                    <a:lnTo>
                      <a:pt x="129952" y="207386"/>
                    </a:lnTo>
                    <a:lnTo>
                      <a:pt x="129952" y="207280"/>
                    </a:lnTo>
                    <a:lnTo>
                      <a:pt x="129952" y="207228"/>
                    </a:lnTo>
                    <a:lnTo>
                      <a:pt x="129899" y="207122"/>
                    </a:lnTo>
                    <a:lnTo>
                      <a:pt x="130691" y="207386"/>
                    </a:lnTo>
                    <a:lnTo>
                      <a:pt x="131483" y="207544"/>
                    </a:lnTo>
                    <a:lnTo>
                      <a:pt x="132275" y="207703"/>
                    </a:lnTo>
                    <a:lnTo>
                      <a:pt x="133014" y="207755"/>
                    </a:lnTo>
                    <a:lnTo>
                      <a:pt x="133805" y="207703"/>
                    </a:lnTo>
                    <a:lnTo>
                      <a:pt x="134175" y="207650"/>
                    </a:lnTo>
                    <a:lnTo>
                      <a:pt x="134544" y="207544"/>
                    </a:lnTo>
                    <a:lnTo>
                      <a:pt x="134914" y="207439"/>
                    </a:lnTo>
                    <a:lnTo>
                      <a:pt x="135283" y="207280"/>
                    </a:lnTo>
                    <a:lnTo>
                      <a:pt x="135653" y="207069"/>
                    </a:lnTo>
                    <a:lnTo>
                      <a:pt x="136022" y="206805"/>
                    </a:lnTo>
                    <a:lnTo>
                      <a:pt x="136075" y="206805"/>
                    </a:lnTo>
                    <a:lnTo>
                      <a:pt x="136814" y="206911"/>
                    </a:lnTo>
                    <a:lnTo>
                      <a:pt x="137500" y="206858"/>
                    </a:lnTo>
                    <a:lnTo>
                      <a:pt x="138239" y="206752"/>
                    </a:lnTo>
                    <a:lnTo>
                      <a:pt x="138925" y="206594"/>
                    </a:lnTo>
                    <a:lnTo>
                      <a:pt x="140298" y="206225"/>
                    </a:lnTo>
                    <a:lnTo>
                      <a:pt x="140984" y="206014"/>
                    </a:lnTo>
                    <a:lnTo>
                      <a:pt x="141670" y="205908"/>
                    </a:lnTo>
                    <a:lnTo>
                      <a:pt x="141987" y="205750"/>
                    </a:lnTo>
                    <a:lnTo>
                      <a:pt x="142303" y="205697"/>
                    </a:lnTo>
                    <a:lnTo>
                      <a:pt x="143042" y="205591"/>
                    </a:lnTo>
                    <a:lnTo>
                      <a:pt x="143359" y="205538"/>
                    </a:lnTo>
                    <a:lnTo>
                      <a:pt x="143676" y="205380"/>
                    </a:lnTo>
                    <a:lnTo>
                      <a:pt x="143992" y="205169"/>
                    </a:lnTo>
                    <a:lnTo>
                      <a:pt x="144204" y="204800"/>
                    </a:lnTo>
                    <a:lnTo>
                      <a:pt x="144362" y="204641"/>
                    </a:lnTo>
                    <a:lnTo>
                      <a:pt x="144573" y="204588"/>
                    </a:lnTo>
                    <a:lnTo>
                      <a:pt x="145048" y="204430"/>
                    </a:lnTo>
                    <a:lnTo>
                      <a:pt x="145259" y="204377"/>
                    </a:lnTo>
                    <a:lnTo>
                      <a:pt x="145523" y="204272"/>
                    </a:lnTo>
                    <a:lnTo>
                      <a:pt x="145682" y="204113"/>
                    </a:lnTo>
                    <a:lnTo>
                      <a:pt x="145840" y="203902"/>
                    </a:lnTo>
                    <a:lnTo>
                      <a:pt x="146157" y="203691"/>
                    </a:lnTo>
                    <a:lnTo>
                      <a:pt x="146579" y="203585"/>
                    </a:lnTo>
                    <a:lnTo>
                      <a:pt x="147371" y="203427"/>
                    </a:lnTo>
                    <a:lnTo>
                      <a:pt x="147793" y="203374"/>
                    </a:lnTo>
                    <a:lnTo>
                      <a:pt x="148162" y="203216"/>
                    </a:lnTo>
                    <a:lnTo>
                      <a:pt x="148532" y="203058"/>
                    </a:lnTo>
                    <a:lnTo>
                      <a:pt x="148848" y="202741"/>
                    </a:lnTo>
                    <a:lnTo>
                      <a:pt x="149112" y="202741"/>
                    </a:lnTo>
                    <a:lnTo>
                      <a:pt x="149324" y="202635"/>
                    </a:lnTo>
                    <a:lnTo>
                      <a:pt x="149535" y="202635"/>
                    </a:lnTo>
                    <a:lnTo>
                      <a:pt x="149640" y="202530"/>
                    </a:lnTo>
                    <a:lnTo>
                      <a:pt x="149746" y="202424"/>
                    </a:lnTo>
                    <a:lnTo>
                      <a:pt x="149746" y="202213"/>
                    </a:lnTo>
                    <a:lnTo>
                      <a:pt x="157663" y="198202"/>
                    </a:lnTo>
                    <a:lnTo>
                      <a:pt x="157927" y="198149"/>
                    </a:lnTo>
                    <a:lnTo>
                      <a:pt x="158138" y="198043"/>
                    </a:lnTo>
                    <a:lnTo>
                      <a:pt x="158297" y="197938"/>
                    </a:lnTo>
                    <a:lnTo>
                      <a:pt x="158455" y="197779"/>
                    </a:lnTo>
                    <a:lnTo>
                      <a:pt x="158825" y="197463"/>
                    </a:lnTo>
                    <a:lnTo>
                      <a:pt x="158983" y="197304"/>
                    </a:lnTo>
                    <a:lnTo>
                      <a:pt x="159194" y="197199"/>
                    </a:lnTo>
                    <a:lnTo>
                      <a:pt x="160566" y="197199"/>
                    </a:lnTo>
                    <a:lnTo>
                      <a:pt x="161200" y="197093"/>
                    </a:lnTo>
                    <a:lnTo>
                      <a:pt x="161833" y="196882"/>
                    </a:lnTo>
                    <a:lnTo>
                      <a:pt x="162361" y="196618"/>
                    </a:lnTo>
                    <a:lnTo>
                      <a:pt x="162625" y="196460"/>
                    </a:lnTo>
                    <a:lnTo>
                      <a:pt x="162889" y="196249"/>
                    </a:lnTo>
                    <a:lnTo>
                      <a:pt x="163100" y="196037"/>
                    </a:lnTo>
                    <a:lnTo>
                      <a:pt x="163364" y="195721"/>
                    </a:lnTo>
                    <a:lnTo>
                      <a:pt x="163522" y="195457"/>
                    </a:lnTo>
                    <a:lnTo>
                      <a:pt x="163733" y="195087"/>
                    </a:lnTo>
                    <a:lnTo>
                      <a:pt x="164631" y="195087"/>
                    </a:lnTo>
                    <a:lnTo>
                      <a:pt x="164895" y="194982"/>
                    </a:lnTo>
                    <a:lnTo>
                      <a:pt x="165158" y="194823"/>
                    </a:lnTo>
                    <a:lnTo>
                      <a:pt x="165370" y="194612"/>
                    </a:lnTo>
                    <a:lnTo>
                      <a:pt x="165158" y="194401"/>
                    </a:lnTo>
                    <a:lnTo>
                      <a:pt x="165211" y="194348"/>
                    </a:lnTo>
                    <a:lnTo>
                      <a:pt x="165370" y="194612"/>
                    </a:lnTo>
                    <a:lnTo>
                      <a:pt x="165739" y="194507"/>
                    </a:lnTo>
                    <a:lnTo>
                      <a:pt x="166003" y="194401"/>
                    </a:lnTo>
                    <a:lnTo>
                      <a:pt x="166320" y="194243"/>
                    </a:lnTo>
                    <a:lnTo>
                      <a:pt x="166584" y="194084"/>
                    </a:lnTo>
                    <a:lnTo>
                      <a:pt x="166795" y="193873"/>
                    </a:lnTo>
                    <a:lnTo>
                      <a:pt x="167006" y="193609"/>
                    </a:lnTo>
                    <a:lnTo>
                      <a:pt x="167375" y="193082"/>
                    </a:lnTo>
                    <a:lnTo>
                      <a:pt x="167375" y="192923"/>
                    </a:lnTo>
                    <a:lnTo>
                      <a:pt x="167428" y="192923"/>
                    </a:lnTo>
                    <a:lnTo>
                      <a:pt x="167375" y="193082"/>
                    </a:lnTo>
                    <a:lnTo>
                      <a:pt x="167639" y="193029"/>
                    </a:lnTo>
                    <a:lnTo>
                      <a:pt x="167850" y="192976"/>
                    </a:lnTo>
                    <a:lnTo>
                      <a:pt x="168273" y="192712"/>
                    </a:lnTo>
                    <a:lnTo>
                      <a:pt x="168642" y="192448"/>
                    </a:lnTo>
                    <a:lnTo>
                      <a:pt x="169012" y="192184"/>
                    </a:lnTo>
                    <a:lnTo>
                      <a:pt x="169328" y="191920"/>
                    </a:lnTo>
                    <a:lnTo>
                      <a:pt x="169645" y="191551"/>
                    </a:lnTo>
                    <a:lnTo>
                      <a:pt x="169962" y="191234"/>
                    </a:lnTo>
                    <a:lnTo>
                      <a:pt x="170490" y="190442"/>
                    </a:lnTo>
                    <a:lnTo>
                      <a:pt x="170806" y="190284"/>
                    </a:lnTo>
                    <a:lnTo>
                      <a:pt x="171123" y="190126"/>
                    </a:lnTo>
                    <a:lnTo>
                      <a:pt x="171229" y="189967"/>
                    </a:lnTo>
                    <a:lnTo>
                      <a:pt x="171229" y="189862"/>
                    </a:lnTo>
                    <a:lnTo>
                      <a:pt x="171176" y="189651"/>
                    </a:lnTo>
                    <a:lnTo>
                      <a:pt x="171070" y="189387"/>
                    </a:lnTo>
                    <a:lnTo>
                      <a:pt x="171176" y="188912"/>
                    </a:lnTo>
                    <a:lnTo>
                      <a:pt x="171334" y="189017"/>
                    </a:lnTo>
                    <a:lnTo>
                      <a:pt x="171492" y="188912"/>
                    </a:lnTo>
                    <a:lnTo>
                      <a:pt x="171704" y="188964"/>
                    </a:lnTo>
                    <a:lnTo>
                      <a:pt x="172179" y="188964"/>
                    </a:lnTo>
                    <a:lnTo>
                      <a:pt x="172337" y="188859"/>
                    </a:lnTo>
                    <a:lnTo>
                      <a:pt x="172706" y="188648"/>
                    </a:lnTo>
                    <a:lnTo>
                      <a:pt x="173023" y="188384"/>
                    </a:lnTo>
                    <a:lnTo>
                      <a:pt x="173445" y="188067"/>
                    </a:lnTo>
                    <a:lnTo>
                      <a:pt x="173868" y="187750"/>
                    </a:lnTo>
                    <a:lnTo>
                      <a:pt x="174237" y="187381"/>
                    </a:lnTo>
                    <a:lnTo>
                      <a:pt x="174554" y="187012"/>
                    </a:lnTo>
                    <a:lnTo>
                      <a:pt x="175135" y="186167"/>
                    </a:lnTo>
                    <a:lnTo>
                      <a:pt x="175662" y="185322"/>
                    </a:lnTo>
                    <a:lnTo>
                      <a:pt x="175873" y="185270"/>
                    </a:lnTo>
                    <a:lnTo>
                      <a:pt x="176032" y="185217"/>
                    </a:lnTo>
                    <a:lnTo>
                      <a:pt x="176137" y="185059"/>
                    </a:lnTo>
                    <a:lnTo>
                      <a:pt x="176190" y="184900"/>
                    </a:lnTo>
                    <a:lnTo>
                      <a:pt x="176243" y="184847"/>
                    </a:lnTo>
                    <a:lnTo>
                      <a:pt x="176454" y="184795"/>
                    </a:lnTo>
                    <a:lnTo>
                      <a:pt x="176560" y="184689"/>
                    </a:lnTo>
                    <a:lnTo>
                      <a:pt x="176665" y="184531"/>
                    </a:lnTo>
                    <a:lnTo>
                      <a:pt x="176771" y="184372"/>
                    </a:lnTo>
                    <a:lnTo>
                      <a:pt x="177404" y="183950"/>
                    </a:lnTo>
                    <a:lnTo>
                      <a:pt x="177668" y="183739"/>
                    </a:lnTo>
                    <a:lnTo>
                      <a:pt x="177985" y="183475"/>
                    </a:lnTo>
                    <a:lnTo>
                      <a:pt x="178196" y="183211"/>
                    </a:lnTo>
                    <a:lnTo>
                      <a:pt x="178407" y="182894"/>
                    </a:lnTo>
                    <a:lnTo>
                      <a:pt x="178565" y="182578"/>
                    </a:lnTo>
                    <a:lnTo>
                      <a:pt x="178671" y="182155"/>
                    </a:lnTo>
                    <a:lnTo>
                      <a:pt x="178724" y="181997"/>
                    </a:lnTo>
                    <a:lnTo>
                      <a:pt x="178777" y="181786"/>
                    </a:lnTo>
                    <a:lnTo>
                      <a:pt x="178935" y="181680"/>
                    </a:lnTo>
                    <a:lnTo>
                      <a:pt x="179040" y="181522"/>
                    </a:lnTo>
                    <a:lnTo>
                      <a:pt x="179146" y="181364"/>
                    </a:lnTo>
                    <a:lnTo>
                      <a:pt x="179093" y="181153"/>
                    </a:lnTo>
                    <a:lnTo>
                      <a:pt x="179252" y="180994"/>
                    </a:lnTo>
                    <a:lnTo>
                      <a:pt x="179304" y="180783"/>
                    </a:lnTo>
                    <a:lnTo>
                      <a:pt x="179516" y="180730"/>
                    </a:lnTo>
                    <a:lnTo>
                      <a:pt x="179674" y="180625"/>
                    </a:lnTo>
                    <a:lnTo>
                      <a:pt x="179832" y="180466"/>
                    </a:lnTo>
                    <a:lnTo>
                      <a:pt x="179885" y="180255"/>
                    </a:lnTo>
                    <a:lnTo>
                      <a:pt x="180043" y="180202"/>
                    </a:lnTo>
                    <a:lnTo>
                      <a:pt x="180149" y="180044"/>
                    </a:lnTo>
                    <a:lnTo>
                      <a:pt x="180307" y="179780"/>
                    </a:lnTo>
                    <a:lnTo>
                      <a:pt x="180360" y="179463"/>
                    </a:lnTo>
                    <a:lnTo>
                      <a:pt x="180413" y="179147"/>
                    </a:lnTo>
                    <a:lnTo>
                      <a:pt x="180571" y="179094"/>
                    </a:lnTo>
                    <a:lnTo>
                      <a:pt x="180730" y="178988"/>
                    </a:lnTo>
                    <a:lnTo>
                      <a:pt x="180888" y="178672"/>
                    </a:lnTo>
                    <a:lnTo>
                      <a:pt x="181257" y="178355"/>
                    </a:lnTo>
                    <a:lnTo>
                      <a:pt x="181521" y="177986"/>
                    </a:lnTo>
                    <a:lnTo>
                      <a:pt x="181732" y="177563"/>
                    </a:lnTo>
                    <a:lnTo>
                      <a:pt x="181838" y="177141"/>
                    </a:lnTo>
                    <a:lnTo>
                      <a:pt x="182102" y="176930"/>
                    </a:lnTo>
                    <a:lnTo>
                      <a:pt x="182260" y="176666"/>
                    </a:lnTo>
                    <a:lnTo>
                      <a:pt x="182366" y="176402"/>
                    </a:lnTo>
                    <a:lnTo>
                      <a:pt x="182366" y="176085"/>
                    </a:lnTo>
                    <a:lnTo>
                      <a:pt x="182524" y="175980"/>
                    </a:lnTo>
                    <a:lnTo>
                      <a:pt x="182682" y="175874"/>
                    </a:lnTo>
                    <a:lnTo>
                      <a:pt x="182735" y="175716"/>
                    </a:lnTo>
                    <a:lnTo>
                      <a:pt x="182735" y="175505"/>
                    </a:lnTo>
                    <a:lnTo>
                      <a:pt x="182946" y="175030"/>
                    </a:lnTo>
                    <a:lnTo>
                      <a:pt x="183105" y="174977"/>
                    </a:lnTo>
                    <a:lnTo>
                      <a:pt x="183263" y="174871"/>
                    </a:lnTo>
                    <a:lnTo>
                      <a:pt x="183316" y="174660"/>
                    </a:lnTo>
                    <a:lnTo>
                      <a:pt x="183316" y="174502"/>
                    </a:lnTo>
                    <a:lnTo>
                      <a:pt x="183316" y="174449"/>
                    </a:lnTo>
                    <a:lnTo>
                      <a:pt x="183580" y="174185"/>
                    </a:lnTo>
                    <a:lnTo>
                      <a:pt x="183738" y="173974"/>
                    </a:lnTo>
                    <a:lnTo>
                      <a:pt x="183738" y="173816"/>
                    </a:lnTo>
                    <a:lnTo>
                      <a:pt x="183685" y="173657"/>
                    </a:lnTo>
                    <a:lnTo>
                      <a:pt x="183527" y="173499"/>
                    </a:lnTo>
                    <a:lnTo>
                      <a:pt x="183316" y="173393"/>
                    </a:lnTo>
                    <a:lnTo>
                      <a:pt x="182946" y="173129"/>
                    </a:lnTo>
                    <a:lnTo>
                      <a:pt x="183210" y="172971"/>
                    </a:lnTo>
                    <a:lnTo>
                      <a:pt x="183474" y="172760"/>
                    </a:lnTo>
                    <a:lnTo>
                      <a:pt x="183949" y="172391"/>
                    </a:lnTo>
                    <a:lnTo>
                      <a:pt x="184319" y="171915"/>
                    </a:lnTo>
                    <a:lnTo>
                      <a:pt x="184635" y="171388"/>
                    </a:lnTo>
                    <a:lnTo>
                      <a:pt x="185216" y="170279"/>
                    </a:lnTo>
                    <a:lnTo>
                      <a:pt x="185480" y="169751"/>
                    </a:lnTo>
                    <a:lnTo>
                      <a:pt x="185849" y="169276"/>
                    </a:lnTo>
                    <a:lnTo>
                      <a:pt x="186113" y="169171"/>
                    </a:lnTo>
                    <a:lnTo>
                      <a:pt x="186272" y="169012"/>
                    </a:lnTo>
                    <a:lnTo>
                      <a:pt x="186430" y="168854"/>
                    </a:lnTo>
                    <a:lnTo>
                      <a:pt x="186536" y="168643"/>
                    </a:lnTo>
                    <a:lnTo>
                      <a:pt x="186694" y="168221"/>
                    </a:lnTo>
                    <a:lnTo>
                      <a:pt x="186800" y="167957"/>
                    </a:lnTo>
                    <a:lnTo>
                      <a:pt x="186905" y="167798"/>
                    </a:lnTo>
                    <a:lnTo>
                      <a:pt x="186905" y="167746"/>
                    </a:lnTo>
                    <a:lnTo>
                      <a:pt x="187222" y="167640"/>
                    </a:lnTo>
                    <a:lnTo>
                      <a:pt x="187380" y="167429"/>
                    </a:lnTo>
                    <a:lnTo>
                      <a:pt x="187433" y="167165"/>
                    </a:lnTo>
                    <a:lnTo>
                      <a:pt x="187486" y="166848"/>
                    </a:lnTo>
                    <a:lnTo>
                      <a:pt x="189544" y="163734"/>
                    </a:lnTo>
                    <a:lnTo>
                      <a:pt x="189755" y="163734"/>
                    </a:lnTo>
                    <a:lnTo>
                      <a:pt x="189967" y="163628"/>
                    </a:lnTo>
                    <a:lnTo>
                      <a:pt x="190178" y="163523"/>
                    </a:lnTo>
                    <a:lnTo>
                      <a:pt x="190336" y="163365"/>
                    </a:lnTo>
                    <a:lnTo>
                      <a:pt x="190442" y="163206"/>
                    </a:lnTo>
                    <a:lnTo>
                      <a:pt x="190494" y="163048"/>
                    </a:lnTo>
                    <a:lnTo>
                      <a:pt x="190547" y="162626"/>
                    </a:lnTo>
                    <a:lnTo>
                      <a:pt x="190600" y="162203"/>
                    </a:lnTo>
                    <a:lnTo>
                      <a:pt x="190758" y="161939"/>
                    </a:lnTo>
                    <a:lnTo>
                      <a:pt x="190864" y="161675"/>
                    </a:lnTo>
                    <a:lnTo>
                      <a:pt x="190969" y="161412"/>
                    </a:lnTo>
                    <a:lnTo>
                      <a:pt x="190969" y="161148"/>
                    </a:lnTo>
                    <a:lnTo>
                      <a:pt x="190969" y="160884"/>
                    </a:lnTo>
                    <a:lnTo>
                      <a:pt x="190864" y="160620"/>
                    </a:lnTo>
                    <a:lnTo>
                      <a:pt x="190653" y="160092"/>
                    </a:lnTo>
                    <a:lnTo>
                      <a:pt x="191233" y="160092"/>
                    </a:lnTo>
                    <a:lnTo>
                      <a:pt x="191497" y="160039"/>
                    </a:lnTo>
                    <a:lnTo>
                      <a:pt x="191761" y="159934"/>
                    </a:lnTo>
                    <a:lnTo>
                      <a:pt x="191972" y="159828"/>
                    </a:lnTo>
                    <a:lnTo>
                      <a:pt x="192131" y="159617"/>
                    </a:lnTo>
                    <a:lnTo>
                      <a:pt x="192289" y="159353"/>
                    </a:lnTo>
                    <a:lnTo>
                      <a:pt x="192342" y="159089"/>
                    </a:lnTo>
                    <a:lnTo>
                      <a:pt x="192342" y="158825"/>
                    </a:lnTo>
                    <a:lnTo>
                      <a:pt x="192289" y="158614"/>
                    </a:lnTo>
                    <a:lnTo>
                      <a:pt x="192183" y="158403"/>
                    </a:lnTo>
                    <a:lnTo>
                      <a:pt x="192025" y="158245"/>
                    </a:lnTo>
                    <a:lnTo>
                      <a:pt x="191814" y="158139"/>
                    </a:lnTo>
                    <a:lnTo>
                      <a:pt x="191603" y="158033"/>
                    </a:lnTo>
                    <a:lnTo>
                      <a:pt x="191075" y="158033"/>
                    </a:lnTo>
                    <a:lnTo>
                      <a:pt x="191075" y="157981"/>
                    </a:lnTo>
                    <a:lnTo>
                      <a:pt x="191022" y="157981"/>
                    </a:lnTo>
                    <a:lnTo>
                      <a:pt x="191181" y="157558"/>
                    </a:lnTo>
                    <a:lnTo>
                      <a:pt x="191603" y="157506"/>
                    </a:lnTo>
                    <a:lnTo>
                      <a:pt x="191761" y="157453"/>
                    </a:lnTo>
                    <a:lnTo>
                      <a:pt x="191867" y="157347"/>
                    </a:lnTo>
                    <a:lnTo>
                      <a:pt x="191920" y="157242"/>
                    </a:lnTo>
                    <a:lnTo>
                      <a:pt x="191867" y="157189"/>
                    </a:lnTo>
                    <a:lnTo>
                      <a:pt x="191814" y="157136"/>
                    </a:lnTo>
                    <a:lnTo>
                      <a:pt x="191603" y="156978"/>
                    </a:lnTo>
                    <a:lnTo>
                      <a:pt x="191920" y="156608"/>
                    </a:lnTo>
                    <a:lnTo>
                      <a:pt x="192183" y="156186"/>
                    </a:lnTo>
                    <a:lnTo>
                      <a:pt x="192395" y="155764"/>
                    </a:lnTo>
                    <a:lnTo>
                      <a:pt x="192553" y="155289"/>
                    </a:lnTo>
                    <a:lnTo>
                      <a:pt x="192659" y="154866"/>
                    </a:lnTo>
                    <a:lnTo>
                      <a:pt x="192659" y="154391"/>
                    </a:lnTo>
                    <a:lnTo>
                      <a:pt x="192659" y="153864"/>
                    </a:lnTo>
                    <a:lnTo>
                      <a:pt x="192606" y="153388"/>
                    </a:lnTo>
                    <a:lnTo>
                      <a:pt x="193134" y="153388"/>
                    </a:lnTo>
                    <a:lnTo>
                      <a:pt x="193503" y="153283"/>
                    </a:lnTo>
                    <a:lnTo>
                      <a:pt x="193820" y="153072"/>
                    </a:lnTo>
                    <a:lnTo>
                      <a:pt x="194031" y="152861"/>
                    </a:lnTo>
                    <a:lnTo>
                      <a:pt x="194136" y="152544"/>
                    </a:lnTo>
                    <a:lnTo>
                      <a:pt x="194189" y="152174"/>
                    </a:lnTo>
                    <a:lnTo>
                      <a:pt x="194189" y="151752"/>
                    </a:lnTo>
                    <a:lnTo>
                      <a:pt x="194136" y="151330"/>
                    </a:lnTo>
                    <a:lnTo>
                      <a:pt x="194348" y="151119"/>
                    </a:lnTo>
                    <a:lnTo>
                      <a:pt x="194506" y="150855"/>
                    </a:lnTo>
                    <a:lnTo>
                      <a:pt x="194559" y="150644"/>
                    </a:lnTo>
                    <a:lnTo>
                      <a:pt x="194611" y="150380"/>
                    </a:lnTo>
                    <a:lnTo>
                      <a:pt x="194611" y="150116"/>
                    </a:lnTo>
                    <a:lnTo>
                      <a:pt x="194506" y="149905"/>
                    </a:lnTo>
                    <a:lnTo>
                      <a:pt x="194400" y="149641"/>
                    </a:lnTo>
                    <a:lnTo>
                      <a:pt x="194242" y="149377"/>
                    </a:lnTo>
                    <a:lnTo>
                      <a:pt x="194664" y="148744"/>
                    </a:lnTo>
                    <a:lnTo>
                      <a:pt x="194823" y="148585"/>
                    </a:lnTo>
                    <a:lnTo>
                      <a:pt x="194928" y="148374"/>
                    </a:lnTo>
                    <a:lnTo>
                      <a:pt x="195087" y="148005"/>
                    </a:lnTo>
                    <a:lnTo>
                      <a:pt x="195139" y="147635"/>
                    </a:lnTo>
                    <a:lnTo>
                      <a:pt x="195139" y="147213"/>
                    </a:lnTo>
                    <a:lnTo>
                      <a:pt x="195245" y="146738"/>
                    </a:lnTo>
                    <a:lnTo>
                      <a:pt x="195773" y="146263"/>
                    </a:lnTo>
                    <a:lnTo>
                      <a:pt x="196195" y="145682"/>
                    </a:lnTo>
                    <a:lnTo>
                      <a:pt x="196512" y="145154"/>
                    </a:lnTo>
                    <a:lnTo>
                      <a:pt x="196828" y="144521"/>
                    </a:lnTo>
                    <a:lnTo>
                      <a:pt x="197303" y="143307"/>
                    </a:lnTo>
                    <a:lnTo>
                      <a:pt x="197567" y="142673"/>
                    </a:lnTo>
                    <a:lnTo>
                      <a:pt x="197831" y="142040"/>
                    </a:lnTo>
                    <a:lnTo>
                      <a:pt x="197990" y="141935"/>
                    </a:lnTo>
                    <a:lnTo>
                      <a:pt x="198095" y="141723"/>
                    </a:lnTo>
                    <a:lnTo>
                      <a:pt x="198254" y="141354"/>
                    </a:lnTo>
                    <a:lnTo>
                      <a:pt x="198306" y="140984"/>
                    </a:lnTo>
                    <a:lnTo>
                      <a:pt x="198306" y="140562"/>
                    </a:lnTo>
                    <a:lnTo>
                      <a:pt x="199309" y="138451"/>
                    </a:lnTo>
                    <a:lnTo>
                      <a:pt x="200470" y="135495"/>
                    </a:lnTo>
                    <a:lnTo>
                      <a:pt x="200629" y="135389"/>
                    </a:lnTo>
                    <a:lnTo>
                      <a:pt x="200682" y="135284"/>
                    </a:lnTo>
                    <a:lnTo>
                      <a:pt x="200787" y="134967"/>
                    </a:lnTo>
                    <a:lnTo>
                      <a:pt x="200893" y="134386"/>
                    </a:lnTo>
                    <a:lnTo>
                      <a:pt x="202054" y="132222"/>
                    </a:lnTo>
                    <a:lnTo>
                      <a:pt x="202423" y="131642"/>
                    </a:lnTo>
                    <a:lnTo>
                      <a:pt x="202582" y="131378"/>
                    </a:lnTo>
                    <a:lnTo>
                      <a:pt x="202740" y="131061"/>
                    </a:lnTo>
                    <a:lnTo>
                      <a:pt x="202793" y="130744"/>
                    </a:lnTo>
                    <a:lnTo>
                      <a:pt x="202898" y="130428"/>
                    </a:lnTo>
                    <a:lnTo>
                      <a:pt x="202898" y="130111"/>
                    </a:lnTo>
                    <a:lnTo>
                      <a:pt x="202898" y="129742"/>
                    </a:lnTo>
                    <a:lnTo>
                      <a:pt x="203426" y="127630"/>
                    </a:lnTo>
                    <a:lnTo>
                      <a:pt x="203637" y="127366"/>
                    </a:lnTo>
                    <a:lnTo>
                      <a:pt x="203796" y="127102"/>
                    </a:lnTo>
                    <a:lnTo>
                      <a:pt x="203901" y="126838"/>
                    </a:lnTo>
                    <a:lnTo>
                      <a:pt x="204007" y="126575"/>
                    </a:lnTo>
                    <a:lnTo>
                      <a:pt x="204112" y="125994"/>
                    </a:lnTo>
                    <a:lnTo>
                      <a:pt x="204112" y="125413"/>
                    </a:lnTo>
                    <a:lnTo>
                      <a:pt x="204112" y="124199"/>
                    </a:lnTo>
                    <a:lnTo>
                      <a:pt x="204165" y="123619"/>
                    </a:lnTo>
                    <a:lnTo>
                      <a:pt x="204324" y="123038"/>
                    </a:lnTo>
                    <a:lnTo>
                      <a:pt x="204060" y="122194"/>
                    </a:lnTo>
                    <a:lnTo>
                      <a:pt x="203849" y="121560"/>
                    </a:lnTo>
                    <a:lnTo>
                      <a:pt x="203743" y="121032"/>
                    </a:lnTo>
                    <a:lnTo>
                      <a:pt x="203743" y="120557"/>
                    </a:lnTo>
                    <a:lnTo>
                      <a:pt x="203796" y="120082"/>
                    </a:lnTo>
                    <a:lnTo>
                      <a:pt x="204007" y="119554"/>
                    </a:lnTo>
                    <a:lnTo>
                      <a:pt x="204324" y="118868"/>
                    </a:lnTo>
                    <a:lnTo>
                      <a:pt x="204746" y="118024"/>
                    </a:lnTo>
                    <a:lnTo>
                      <a:pt x="204799" y="117918"/>
                    </a:lnTo>
                    <a:lnTo>
                      <a:pt x="204904" y="117865"/>
                    </a:lnTo>
                    <a:lnTo>
                      <a:pt x="205168" y="117601"/>
                    </a:lnTo>
                    <a:lnTo>
                      <a:pt x="205326" y="117337"/>
                    </a:lnTo>
                    <a:lnTo>
                      <a:pt x="205643" y="116704"/>
                    </a:lnTo>
                    <a:lnTo>
                      <a:pt x="205802" y="116387"/>
                    </a:lnTo>
                    <a:lnTo>
                      <a:pt x="206013" y="116123"/>
                    </a:lnTo>
                    <a:lnTo>
                      <a:pt x="206224" y="115860"/>
                    </a:lnTo>
                    <a:lnTo>
                      <a:pt x="206593" y="115701"/>
                    </a:lnTo>
                    <a:lnTo>
                      <a:pt x="206699" y="115596"/>
                    </a:lnTo>
                    <a:lnTo>
                      <a:pt x="206752" y="115384"/>
                    </a:lnTo>
                    <a:lnTo>
                      <a:pt x="206804" y="115173"/>
                    </a:lnTo>
                    <a:lnTo>
                      <a:pt x="206804" y="115015"/>
                    </a:lnTo>
                    <a:lnTo>
                      <a:pt x="206699" y="114698"/>
                    </a:lnTo>
                    <a:lnTo>
                      <a:pt x="206593" y="114382"/>
                    </a:lnTo>
                    <a:lnTo>
                      <a:pt x="206540" y="113748"/>
                    </a:lnTo>
                    <a:lnTo>
                      <a:pt x="206593" y="113115"/>
                    </a:lnTo>
                    <a:lnTo>
                      <a:pt x="206699" y="112481"/>
                    </a:lnTo>
                    <a:lnTo>
                      <a:pt x="207068" y="111267"/>
                    </a:lnTo>
                    <a:lnTo>
                      <a:pt x="207227" y="110634"/>
                    </a:lnTo>
                    <a:lnTo>
                      <a:pt x="207385" y="110053"/>
                    </a:lnTo>
                    <a:lnTo>
                      <a:pt x="207385" y="109684"/>
                    </a:lnTo>
                    <a:lnTo>
                      <a:pt x="207385" y="109367"/>
                    </a:lnTo>
                    <a:lnTo>
                      <a:pt x="207385" y="109050"/>
                    </a:lnTo>
                    <a:lnTo>
                      <a:pt x="207279" y="108734"/>
                    </a:lnTo>
                    <a:lnTo>
                      <a:pt x="207121" y="108153"/>
                    </a:lnTo>
                    <a:lnTo>
                      <a:pt x="206910" y="107573"/>
                    </a:lnTo>
                    <a:lnTo>
                      <a:pt x="206857" y="107467"/>
                    </a:lnTo>
                    <a:lnTo>
                      <a:pt x="206752" y="107414"/>
                    </a:lnTo>
                    <a:lnTo>
                      <a:pt x="206540" y="107414"/>
                    </a:lnTo>
                    <a:lnTo>
                      <a:pt x="206277" y="107467"/>
                    </a:lnTo>
                    <a:lnTo>
                      <a:pt x="206013" y="107573"/>
                    </a:lnTo>
                    <a:lnTo>
                      <a:pt x="205485" y="107045"/>
                    </a:lnTo>
                    <a:lnTo>
                      <a:pt x="205379" y="106411"/>
                    </a:lnTo>
                    <a:lnTo>
                      <a:pt x="205432" y="106200"/>
                    </a:lnTo>
                    <a:lnTo>
                      <a:pt x="205485" y="106042"/>
                    </a:lnTo>
                    <a:lnTo>
                      <a:pt x="205696" y="105936"/>
                    </a:lnTo>
                    <a:lnTo>
                      <a:pt x="205802" y="105778"/>
                    </a:lnTo>
                    <a:lnTo>
                      <a:pt x="205854" y="105620"/>
                    </a:lnTo>
                    <a:lnTo>
                      <a:pt x="205854" y="105514"/>
                    </a:lnTo>
                    <a:lnTo>
                      <a:pt x="205802" y="105356"/>
                    </a:lnTo>
                    <a:lnTo>
                      <a:pt x="205749" y="105250"/>
                    </a:lnTo>
                    <a:lnTo>
                      <a:pt x="205485" y="104986"/>
                    </a:lnTo>
                    <a:lnTo>
                      <a:pt x="205485" y="102980"/>
                    </a:lnTo>
                    <a:lnTo>
                      <a:pt x="205749" y="102716"/>
                    </a:lnTo>
                    <a:lnTo>
                      <a:pt x="205802" y="102611"/>
                    </a:lnTo>
                    <a:lnTo>
                      <a:pt x="205854" y="102453"/>
                    </a:lnTo>
                    <a:lnTo>
                      <a:pt x="205907" y="102347"/>
                    </a:lnTo>
                    <a:lnTo>
                      <a:pt x="205854" y="102189"/>
                    </a:lnTo>
                    <a:lnTo>
                      <a:pt x="205802" y="102030"/>
                    </a:lnTo>
                    <a:lnTo>
                      <a:pt x="205696" y="101925"/>
                    </a:lnTo>
                    <a:lnTo>
                      <a:pt x="205432" y="101502"/>
                    </a:lnTo>
                    <a:lnTo>
                      <a:pt x="205274" y="101080"/>
                    </a:lnTo>
                    <a:lnTo>
                      <a:pt x="205168" y="100711"/>
                    </a:lnTo>
                    <a:lnTo>
                      <a:pt x="205221" y="100341"/>
                    </a:lnTo>
                    <a:lnTo>
                      <a:pt x="205326" y="99919"/>
                    </a:lnTo>
                    <a:lnTo>
                      <a:pt x="205485" y="99549"/>
                    </a:lnTo>
                    <a:lnTo>
                      <a:pt x="205643" y="99180"/>
                    </a:lnTo>
                    <a:lnTo>
                      <a:pt x="205907" y="98810"/>
                    </a:lnTo>
                    <a:lnTo>
                      <a:pt x="205960" y="97808"/>
                    </a:lnTo>
                    <a:lnTo>
                      <a:pt x="205907" y="97438"/>
                    </a:lnTo>
                    <a:lnTo>
                      <a:pt x="205960" y="97016"/>
                    </a:lnTo>
                    <a:lnTo>
                      <a:pt x="206013" y="96224"/>
                    </a:lnTo>
                    <a:lnTo>
                      <a:pt x="206013" y="95855"/>
                    </a:lnTo>
                    <a:lnTo>
                      <a:pt x="205907" y="95432"/>
                    </a:lnTo>
                    <a:lnTo>
                      <a:pt x="205749" y="95063"/>
                    </a:lnTo>
                    <a:lnTo>
                      <a:pt x="205485" y="94693"/>
                    </a:lnTo>
                    <a:lnTo>
                      <a:pt x="205379" y="94588"/>
                    </a:lnTo>
                    <a:lnTo>
                      <a:pt x="205379" y="94429"/>
                    </a:lnTo>
                    <a:lnTo>
                      <a:pt x="205485" y="94324"/>
                    </a:lnTo>
                    <a:lnTo>
                      <a:pt x="205538" y="94218"/>
                    </a:lnTo>
                    <a:lnTo>
                      <a:pt x="205802" y="93954"/>
                    </a:lnTo>
                    <a:lnTo>
                      <a:pt x="205907" y="93849"/>
                    </a:lnTo>
                    <a:lnTo>
                      <a:pt x="205960" y="93690"/>
                    </a:lnTo>
                    <a:lnTo>
                      <a:pt x="205960" y="93057"/>
                    </a:lnTo>
                    <a:lnTo>
                      <a:pt x="205907" y="92740"/>
                    </a:lnTo>
                    <a:lnTo>
                      <a:pt x="205854" y="92476"/>
                    </a:lnTo>
                    <a:lnTo>
                      <a:pt x="205696" y="92213"/>
                    </a:lnTo>
                    <a:lnTo>
                      <a:pt x="205538" y="92001"/>
                    </a:lnTo>
                    <a:lnTo>
                      <a:pt x="205274" y="91790"/>
                    </a:lnTo>
                    <a:lnTo>
                      <a:pt x="204957" y="91632"/>
                    </a:lnTo>
                    <a:lnTo>
                      <a:pt x="205115" y="91157"/>
                    </a:lnTo>
                    <a:lnTo>
                      <a:pt x="205221" y="90682"/>
                    </a:lnTo>
                    <a:lnTo>
                      <a:pt x="205274" y="90260"/>
                    </a:lnTo>
                    <a:lnTo>
                      <a:pt x="205221" y="89837"/>
                    </a:lnTo>
                    <a:lnTo>
                      <a:pt x="205063" y="89415"/>
                    </a:lnTo>
                    <a:lnTo>
                      <a:pt x="204799" y="89046"/>
                    </a:lnTo>
                    <a:lnTo>
                      <a:pt x="204482" y="88729"/>
                    </a:lnTo>
                    <a:lnTo>
                      <a:pt x="204060" y="88412"/>
                    </a:lnTo>
                    <a:lnTo>
                      <a:pt x="204007" y="88043"/>
                    </a:lnTo>
                    <a:lnTo>
                      <a:pt x="204007" y="87620"/>
                    </a:lnTo>
                    <a:lnTo>
                      <a:pt x="204060" y="87462"/>
                    </a:lnTo>
                    <a:lnTo>
                      <a:pt x="204112" y="87304"/>
                    </a:lnTo>
                    <a:lnTo>
                      <a:pt x="204271" y="87145"/>
                    </a:lnTo>
                    <a:lnTo>
                      <a:pt x="204429" y="86987"/>
                    </a:lnTo>
                    <a:lnTo>
                      <a:pt x="204693" y="86565"/>
                    </a:lnTo>
                    <a:lnTo>
                      <a:pt x="204746" y="86354"/>
                    </a:lnTo>
                    <a:lnTo>
                      <a:pt x="204799" y="86195"/>
                    </a:lnTo>
                    <a:lnTo>
                      <a:pt x="204799" y="86037"/>
                    </a:lnTo>
                    <a:lnTo>
                      <a:pt x="204746" y="85879"/>
                    </a:lnTo>
                    <a:lnTo>
                      <a:pt x="204588" y="85615"/>
                    </a:lnTo>
                    <a:lnTo>
                      <a:pt x="204376" y="85404"/>
                    </a:lnTo>
                    <a:lnTo>
                      <a:pt x="204060" y="85245"/>
                    </a:lnTo>
                    <a:lnTo>
                      <a:pt x="203426" y="84928"/>
                    </a:lnTo>
                    <a:lnTo>
                      <a:pt x="203373" y="84717"/>
                    </a:lnTo>
                    <a:lnTo>
                      <a:pt x="203373" y="84453"/>
                    </a:lnTo>
                    <a:lnTo>
                      <a:pt x="203532" y="83873"/>
                    </a:lnTo>
                    <a:lnTo>
                      <a:pt x="203637" y="83239"/>
                    </a:lnTo>
                    <a:lnTo>
                      <a:pt x="203585" y="82606"/>
                    </a:lnTo>
                    <a:lnTo>
                      <a:pt x="203426" y="81973"/>
                    </a:lnTo>
                    <a:lnTo>
                      <a:pt x="203215" y="81234"/>
                    </a:lnTo>
                    <a:lnTo>
                      <a:pt x="203004" y="80442"/>
                    </a:lnTo>
                    <a:lnTo>
                      <a:pt x="202898" y="79703"/>
                    </a:lnTo>
                    <a:lnTo>
                      <a:pt x="202793" y="78911"/>
                    </a:lnTo>
                    <a:lnTo>
                      <a:pt x="202740" y="78172"/>
                    </a:lnTo>
                    <a:lnTo>
                      <a:pt x="202740" y="77380"/>
                    </a:lnTo>
                    <a:lnTo>
                      <a:pt x="202793" y="76589"/>
                    </a:lnTo>
                    <a:lnTo>
                      <a:pt x="202898" y="75797"/>
                    </a:lnTo>
                    <a:lnTo>
                      <a:pt x="202951" y="75375"/>
                    </a:lnTo>
                    <a:lnTo>
                      <a:pt x="202951" y="74900"/>
                    </a:lnTo>
                    <a:lnTo>
                      <a:pt x="202846" y="74055"/>
                    </a:lnTo>
                    <a:lnTo>
                      <a:pt x="203004" y="72788"/>
                    </a:lnTo>
                    <a:lnTo>
                      <a:pt x="203162" y="72155"/>
                    </a:lnTo>
                    <a:lnTo>
                      <a:pt x="203268" y="71838"/>
                    </a:lnTo>
                    <a:lnTo>
                      <a:pt x="203373" y="71521"/>
                    </a:lnTo>
                    <a:lnTo>
                      <a:pt x="203849" y="70255"/>
                    </a:lnTo>
                    <a:lnTo>
                      <a:pt x="204218" y="69093"/>
                    </a:lnTo>
                    <a:lnTo>
                      <a:pt x="204482" y="67932"/>
                    </a:lnTo>
                    <a:lnTo>
                      <a:pt x="204640" y="66824"/>
                    </a:lnTo>
                    <a:lnTo>
                      <a:pt x="204693" y="65821"/>
                    </a:lnTo>
                    <a:lnTo>
                      <a:pt x="204693" y="64871"/>
                    </a:lnTo>
                    <a:lnTo>
                      <a:pt x="204535" y="64026"/>
                    </a:lnTo>
                    <a:lnTo>
                      <a:pt x="204376" y="63604"/>
                    </a:lnTo>
                    <a:lnTo>
                      <a:pt x="204271" y="63182"/>
                    </a:lnTo>
                    <a:lnTo>
                      <a:pt x="204112" y="63604"/>
                    </a:lnTo>
                    <a:lnTo>
                      <a:pt x="203954" y="63973"/>
                    </a:lnTo>
                    <a:lnTo>
                      <a:pt x="203690" y="64237"/>
                    </a:lnTo>
                    <a:lnTo>
                      <a:pt x="203426" y="64449"/>
                    </a:lnTo>
                    <a:lnTo>
                      <a:pt x="202846" y="64818"/>
                    </a:lnTo>
                    <a:lnTo>
                      <a:pt x="202582" y="65029"/>
                    </a:lnTo>
                    <a:lnTo>
                      <a:pt x="202318" y="65240"/>
                    </a:lnTo>
                    <a:lnTo>
                      <a:pt x="202159" y="65135"/>
                    </a:lnTo>
                    <a:lnTo>
                      <a:pt x="202107" y="65029"/>
                    </a:lnTo>
                    <a:lnTo>
                      <a:pt x="202001" y="64818"/>
                    </a:lnTo>
                    <a:lnTo>
                      <a:pt x="201948" y="64554"/>
                    </a:lnTo>
                    <a:lnTo>
                      <a:pt x="201896" y="64290"/>
                    </a:lnTo>
                    <a:lnTo>
                      <a:pt x="201896" y="63868"/>
                    </a:lnTo>
                    <a:lnTo>
                      <a:pt x="201896" y="63551"/>
                    </a:lnTo>
                    <a:lnTo>
                      <a:pt x="201843" y="63182"/>
                    </a:lnTo>
                    <a:lnTo>
                      <a:pt x="201737" y="62865"/>
                    </a:lnTo>
                    <a:lnTo>
                      <a:pt x="201579" y="62548"/>
                    </a:lnTo>
                    <a:lnTo>
                      <a:pt x="201368" y="62232"/>
                    </a:lnTo>
                    <a:lnTo>
                      <a:pt x="201157" y="61968"/>
                    </a:lnTo>
                    <a:lnTo>
                      <a:pt x="200840" y="61757"/>
                    </a:lnTo>
                    <a:lnTo>
                      <a:pt x="200682" y="61440"/>
                    </a:lnTo>
                    <a:lnTo>
                      <a:pt x="200576" y="61176"/>
                    </a:lnTo>
                    <a:lnTo>
                      <a:pt x="200470" y="61018"/>
                    </a:lnTo>
                    <a:lnTo>
                      <a:pt x="200312" y="60912"/>
                    </a:lnTo>
                    <a:lnTo>
                      <a:pt x="200206" y="60859"/>
                    </a:lnTo>
                    <a:lnTo>
                      <a:pt x="200101" y="60806"/>
                    </a:lnTo>
                    <a:lnTo>
                      <a:pt x="199943" y="60859"/>
                    </a:lnTo>
                    <a:lnTo>
                      <a:pt x="199784" y="60912"/>
                    </a:lnTo>
                    <a:lnTo>
                      <a:pt x="199520" y="61070"/>
                    </a:lnTo>
                    <a:lnTo>
                      <a:pt x="199256" y="61334"/>
                    </a:lnTo>
                    <a:lnTo>
                      <a:pt x="198992" y="61545"/>
                    </a:lnTo>
                    <a:lnTo>
                      <a:pt x="198729" y="61651"/>
                    </a:lnTo>
                    <a:lnTo>
                      <a:pt x="198517" y="61493"/>
                    </a:lnTo>
                    <a:lnTo>
                      <a:pt x="198359" y="61334"/>
                    </a:lnTo>
                    <a:lnTo>
                      <a:pt x="198306" y="61123"/>
                    </a:lnTo>
                    <a:lnTo>
                      <a:pt x="198201" y="60912"/>
                    </a:lnTo>
                    <a:lnTo>
                      <a:pt x="198201" y="60490"/>
                    </a:lnTo>
                    <a:lnTo>
                      <a:pt x="198201" y="60067"/>
                    </a:lnTo>
                    <a:lnTo>
                      <a:pt x="198254" y="59645"/>
                    </a:lnTo>
                    <a:lnTo>
                      <a:pt x="198201" y="59276"/>
                    </a:lnTo>
                    <a:lnTo>
                      <a:pt x="198042" y="59012"/>
                    </a:lnTo>
                    <a:lnTo>
                      <a:pt x="197884" y="58748"/>
                    </a:lnTo>
                    <a:lnTo>
                      <a:pt x="197620" y="58590"/>
                    </a:lnTo>
                    <a:lnTo>
                      <a:pt x="197356" y="58431"/>
                    </a:lnTo>
                    <a:lnTo>
                      <a:pt x="196723" y="58167"/>
                    </a:lnTo>
                    <a:lnTo>
                      <a:pt x="195825" y="57639"/>
                    </a:lnTo>
                    <a:lnTo>
                      <a:pt x="195403" y="57376"/>
                    </a:lnTo>
                    <a:lnTo>
                      <a:pt x="195034" y="57059"/>
                    </a:lnTo>
                    <a:lnTo>
                      <a:pt x="194770" y="56689"/>
                    </a:lnTo>
                    <a:lnTo>
                      <a:pt x="194664" y="56478"/>
                    </a:lnTo>
                    <a:lnTo>
                      <a:pt x="194611" y="56214"/>
                    </a:lnTo>
                    <a:lnTo>
                      <a:pt x="194559" y="55950"/>
                    </a:lnTo>
                    <a:lnTo>
                      <a:pt x="194559" y="55686"/>
                    </a:lnTo>
                    <a:lnTo>
                      <a:pt x="194611" y="55423"/>
                    </a:lnTo>
                    <a:lnTo>
                      <a:pt x="194664" y="55106"/>
                    </a:lnTo>
                    <a:lnTo>
                      <a:pt x="194664" y="54578"/>
                    </a:lnTo>
                    <a:lnTo>
                      <a:pt x="194506" y="54367"/>
                    </a:lnTo>
                    <a:lnTo>
                      <a:pt x="194400" y="54314"/>
                    </a:lnTo>
                    <a:lnTo>
                      <a:pt x="194295" y="54367"/>
                    </a:lnTo>
                    <a:lnTo>
                      <a:pt x="194136" y="54525"/>
                    </a:lnTo>
                    <a:lnTo>
                      <a:pt x="193873" y="54736"/>
                    </a:lnTo>
                    <a:lnTo>
                      <a:pt x="193714" y="55000"/>
                    </a:lnTo>
                    <a:lnTo>
                      <a:pt x="193661" y="55264"/>
                    </a:lnTo>
                    <a:lnTo>
                      <a:pt x="193609" y="55581"/>
                    </a:lnTo>
                    <a:lnTo>
                      <a:pt x="193186" y="55475"/>
                    </a:lnTo>
                    <a:lnTo>
                      <a:pt x="193028" y="55423"/>
                    </a:lnTo>
                    <a:lnTo>
                      <a:pt x="192870" y="55317"/>
                    </a:lnTo>
                    <a:lnTo>
                      <a:pt x="192764" y="55211"/>
                    </a:lnTo>
                    <a:lnTo>
                      <a:pt x="192764" y="55053"/>
                    </a:lnTo>
                    <a:lnTo>
                      <a:pt x="192764" y="54895"/>
                    </a:lnTo>
                    <a:lnTo>
                      <a:pt x="192922" y="54684"/>
                    </a:lnTo>
                    <a:lnTo>
                      <a:pt x="193081" y="54367"/>
                    </a:lnTo>
                    <a:lnTo>
                      <a:pt x="193186" y="54103"/>
                    </a:lnTo>
                    <a:lnTo>
                      <a:pt x="193239" y="53945"/>
                    </a:lnTo>
                    <a:lnTo>
                      <a:pt x="193134" y="53786"/>
                    </a:lnTo>
                    <a:lnTo>
                      <a:pt x="193028" y="53628"/>
                    </a:lnTo>
                    <a:lnTo>
                      <a:pt x="192817" y="53522"/>
                    </a:lnTo>
                    <a:lnTo>
                      <a:pt x="192395" y="53258"/>
                    </a:lnTo>
                    <a:lnTo>
                      <a:pt x="192183" y="53100"/>
                    </a:lnTo>
                    <a:lnTo>
                      <a:pt x="191972" y="52889"/>
                    </a:lnTo>
                    <a:lnTo>
                      <a:pt x="191920" y="52731"/>
                    </a:lnTo>
                    <a:lnTo>
                      <a:pt x="191920" y="52572"/>
                    </a:lnTo>
                    <a:lnTo>
                      <a:pt x="191972" y="52414"/>
                    </a:lnTo>
                    <a:lnTo>
                      <a:pt x="192025" y="52203"/>
                    </a:lnTo>
                    <a:lnTo>
                      <a:pt x="192395" y="52203"/>
                    </a:lnTo>
                    <a:lnTo>
                      <a:pt x="192553" y="52308"/>
                    </a:lnTo>
                    <a:lnTo>
                      <a:pt x="192711" y="52414"/>
                    </a:lnTo>
                    <a:lnTo>
                      <a:pt x="193028" y="52572"/>
                    </a:lnTo>
                    <a:lnTo>
                      <a:pt x="193186" y="52625"/>
                    </a:lnTo>
                    <a:lnTo>
                      <a:pt x="193397" y="52625"/>
                    </a:lnTo>
                    <a:lnTo>
                      <a:pt x="193450" y="52519"/>
                    </a:lnTo>
                    <a:lnTo>
                      <a:pt x="193503" y="52361"/>
                    </a:lnTo>
                    <a:lnTo>
                      <a:pt x="193397" y="52044"/>
                    </a:lnTo>
                    <a:lnTo>
                      <a:pt x="193239" y="51780"/>
                    </a:lnTo>
                    <a:lnTo>
                      <a:pt x="193081" y="51517"/>
                    </a:lnTo>
                    <a:lnTo>
                      <a:pt x="192922" y="51305"/>
                    </a:lnTo>
                    <a:lnTo>
                      <a:pt x="192659" y="51147"/>
                    </a:lnTo>
                    <a:lnTo>
                      <a:pt x="192395" y="50989"/>
                    </a:lnTo>
                    <a:lnTo>
                      <a:pt x="192078" y="50936"/>
                    </a:lnTo>
                    <a:lnTo>
                      <a:pt x="191444" y="50936"/>
                    </a:lnTo>
                    <a:lnTo>
                      <a:pt x="191233" y="50883"/>
                    </a:lnTo>
                    <a:lnTo>
                      <a:pt x="191075" y="50830"/>
                    </a:lnTo>
                    <a:lnTo>
                      <a:pt x="190864" y="50725"/>
                    </a:lnTo>
                    <a:lnTo>
                      <a:pt x="190758" y="50566"/>
                    </a:lnTo>
                    <a:lnTo>
                      <a:pt x="190653" y="50408"/>
                    </a:lnTo>
                    <a:lnTo>
                      <a:pt x="190547" y="50197"/>
                    </a:lnTo>
                    <a:lnTo>
                      <a:pt x="190547" y="49933"/>
                    </a:lnTo>
                    <a:lnTo>
                      <a:pt x="190547" y="49405"/>
                    </a:lnTo>
                    <a:lnTo>
                      <a:pt x="192078" y="49405"/>
                    </a:lnTo>
                    <a:lnTo>
                      <a:pt x="193609" y="48402"/>
                    </a:lnTo>
                    <a:lnTo>
                      <a:pt x="193714" y="48086"/>
                    </a:lnTo>
                    <a:lnTo>
                      <a:pt x="193714" y="47769"/>
                    </a:lnTo>
                    <a:lnTo>
                      <a:pt x="193714" y="47452"/>
                    </a:lnTo>
                    <a:lnTo>
                      <a:pt x="193661" y="47188"/>
                    </a:lnTo>
                    <a:lnTo>
                      <a:pt x="193556" y="46924"/>
                    </a:lnTo>
                    <a:lnTo>
                      <a:pt x="193397" y="46661"/>
                    </a:lnTo>
                    <a:lnTo>
                      <a:pt x="193028" y="46133"/>
                    </a:lnTo>
                    <a:lnTo>
                      <a:pt x="192817" y="45869"/>
                    </a:lnTo>
                    <a:lnTo>
                      <a:pt x="192606" y="45658"/>
                    </a:lnTo>
                    <a:lnTo>
                      <a:pt x="192342" y="45552"/>
                    </a:lnTo>
                    <a:lnTo>
                      <a:pt x="192131" y="45499"/>
                    </a:lnTo>
                    <a:lnTo>
                      <a:pt x="191867" y="45499"/>
                    </a:lnTo>
                    <a:lnTo>
                      <a:pt x="191656" y="45605"/>
                    </a:lnTo>
                    <a:lnTo>
                      <a:pt x="191392" y="45710"/>
                    </a:lnTo>
                    <a:lnTo>
                      <a:pt x="191128" y="45869"/>
                    </a:lnTo>
                    <a:lnTo>
                      <a:pt x="191022" y="45922"/>
                    </a:lnTo>
                    <a:lnTo>
                      <a:pt x="190864" y="45869"/>
                    </a:lnTo>
                    <a:lnTo>
                      <a:pt x="190706" y="45816"/>
                    </a:lnTo>
                    <a:lnTo>
                      <a:pt x="190706" y="45552"/>
                    </a:lnTo>
                    <a:lnTo>
                      <a:pt x="190653" y="45341"/>
                    </a:lnTo>
                    <a:lnTo>
                      <a:pt x="190600" y="45183"/>
                    </a:lnTo>
                    <a:lnTo>
                      <a:pt x="190494" y="44971"/>
                    </a:lnTo>
                    <a:lnTo>
                      <a:pt x="190230" y="44602"/>
                    </a:lnTo>
                    <a:lnTo>
                      <a:pt x="189914" y="44180"/>
                    </a:lnTo>
                    <a:lnTo>
                      <a:pt x="189703" y="43810"/>
                    </a:lnTo>
                    <a:lnTo>
                      <a:pt x="189650" y="43599"/>
                    </a:lnTo>
                    <a:lnTo>
                      <a:pt x="189597" y="43388"/>
                    </a:lnTo>
                    <a:lnTo>
                      <a:pt x="189597" y="43177"/>
                    </a:lnTo>
                    <a:lnTo>
                      <a:pt x="189703" y="42966"/>
                    </a:lnTo>
                    <a:lnTo>
                      <a:pt x="189808" y="42702"/>
                    </a:lnTo>
                    <a:lnTo>
                      <a:pt x="190072" y="42438"/>
                    </a:lnTo>
                    <a:lnTo>
                      <a:pt x="190178" y="42279"/>
                    </a:lnTo>
                    <a:lnTo>
                      <a:pt x="190230" y="42121"/>
                    </a:lnTo>
                    <a:lnTo>
                      <a:pt x="190283" y="41910"/>
                    </a:lnTo>
                    <a:lnTo>
                      <a:pt x="190283" y="41752"/>
                    </a:lnTo>
                    <a:lnTo>
                      <a:pt x="190230" y="41013"/>
                    </a:lnTo>
                    <a:lnTo>
                      <a:pt x="190230" y="40802"/>
                    </a:lnTo>
                    <a:lnTo>
                      <a:pt x="190178" y="40643"/>
                    </a:lnTo>
                    <a:lnTo>
                      <a:pt x="190072" y="40538"/>
                    </a:lnTo>
                    <a:lnTo>
                      <a:pt x="189914" y="40379"/>
                    </a:lnTo>
                    <a:lnTo>
                      <a:pt x="189808" y="40327"/>
                    </a:lnTo>
                    <a:lnTo>
                      <a:pt x="189650" y="40274"/>
                    </a:lnTo>
                    <a:lnTo>
                      <a:pt x="189544" y="40327"/>
                    </a:lnTo>
                    <a:lnTo>
                      <a:pt x="189439" y="40379"/>
                    </a:lnTo>
                    <a:lnTo>
                      <a:pt x="189280" y="40590"/>
                    </a:lnTo>
                    <a:lnTo>
                      <a:pt x="189069" y="40696"/>
                    </a:lnTo>
                    <a:lnTo>
                      <a:pt x="188911" y="40802"/>
                    </a:lnTo>
                    <a:lnTo>
                      <a:pt x="188700" y="40854"/>
                    </a:lnTo>
                    <a:lnTo>
                      <a:pt x="188330" y="40907"/>
                    </a:lnTo>
                    <a:lnTo>
                      <a:pt x="187908" y="40907"/>
                    </a:lnTo>
                    <a:lnTo>
                      <a:pt x="187539" y="40854"/>
                    </a:lnTo>
                    <a:lnTo>
                      <a:pt x="187116" y="40854"/>
                    </a:lnTo>
                    <a:lnTo>
                      <a:pt x="186747" y="40960"/>
                    </a:lnTo>
                    <a:lnTo>
                      <a:pt x="186588" y="41065"/>
                    </a:lnTo>
                    <a:lnTo>
                      <a:pt x="186430" y="41171"/>
                    </a:lnTo>
                    <a:lnTo>
                      <a:pt x="186641" y="40115"/>
                    </a:lnTo>
                    <a:lnTo>
                      <a:pt x="186641" y="39746"/>
                    </a:lnTo>
                    <a:lnTo>
                      <a:pt x="186588" y="39535"/>
                    </a:lnTo>
                    <a:lnTo>
                      <a:pt x="186483" y="39376"/>
                    </a:lnTo>
                    <a:lnTo>
                      <a:pt x="186219" y="39271"/>
                    </a:lnTo>
                    <a:lnTo>
                      <a:pt x="185902" y="39165"/>
                    </a:lnTo>
                    <a:lnTo>
                      <a:pt x="185427" y="39112"/>
                    </a:lnTo>
                    <a:lnTo>
                      <a:pt x="185638" y="39007"/>
                    </a:lnTo>
                    <a:lnTo>
                      <a:pt x="185797" y="38901"/>
                    </a:lnTo>
                    <a:lnTo>
                      <a:pt x="185955" y="38743"/>
                    </a:lnTo>
                    <a:lnTo>
                      <a:pt x="186061" y="38585"/>
                    </a:lnTo>
                    <a:lnTo>
                      <a:pt x="186113" y="38426"/>
                    </a:lnTo>
                    <a:lnTo>
                      <a:pt x="186166" y="38268"/>
                    </a:lnTo>
                    <a:lnTo>
                      <a:pt x="186166" y="37846"/>
                    </a:lnTo>
                    <a:lnTo>
                      <a:pt x="186061" y="37107"/>
                    </a:lnTo>
                    <a:lnTo>
                      <a:pt x="186061" y="36684"/>
                    </a:lnTo>
                    <a:lnTo>
                      <a:pt x="186113" y="36526"/>
                    </a:lnTo>
                    <a:lnTo>
                      <a:pt x="186166" y="36368"/>
                    </a:lnTo>
                    <a:lnTo>
                      <a:pt x="186536" y="36526"/>
                    </a:lnTo>
                    <a:lnTo>
                      <a:pt x="186694" y="36684"/>
                    </a:lnTo>
                    <a:lnTo>
                      <a:pt x="186800" y="36843"/>
                    </a:lnTo>
                    <a:lnTo>
                      <a:pt x="186905" y="37212"/>
                    </a:lnTo>
                    <a:lnTo>
                      <a:pt x="186958" y="37423"/>
                    </a:lnTo>
                    <a:lnTo>
                      <a:pt x="187011" y="37529"/>
                    </a:lnTo>
                    <a:lnTo>
                      <a:pt x="187169" y="37635"/>
                    </a:lnTo>
                    <a:lnTo>
                      <a:pt x="187327" y="37687"/>
                    </a:lnTo>
                    <a:lnTo>
                      <a:pt x="187539" y="37635"/>
                    </a:lnTo>
                    <a:lnTo>
                      <a:pt x="187750" y="37582"/>
                    </a:lnTo>
                    <a:lnTo>
                      <a:pt x="188172" y="37371"/>
                    </a:lnTo>
                    <a:lnTo>
                      <a:pt x="188489" y="37054"/>
                    </a:lnTo>
                    <a:lnTo>
                      <a:pt x="188647" y="36843"/>
                    </a:lnTo>
                    <a:lnTo>
                      <a:pt x="188753" y="36684"/>
                    </a:lnTo>
                    <a:lnTo>
                      <a:pt x="188753" y="36473"/>
                    </a:lnTo>
                    <a:lnTo>
                      <a:pt x="188753" y="36262"/>
                    </a:lnTo>
                    <a:lnTo>
                      <a:pt x="188700" y="36104"/>
                    </a:lnTo>
                    <a:lnTo>
                      <a:pt x="188594" y="35998"/>
                    </a:lnTo>
                    <a:lnTo>
                      <a:pt x="188278" y="35734"/>
                    </a:lnTo>
                    <a:lnTo>
                      <a:pt x="187961" y="35470"/>
                    </a:lnTo>
                    <a:lnTo>
                      <a:pt x="187486" y="35048"/>
                    </a:lnTo>
                    <a:lnTo>
                      <a:pt x="186958" y="34731"/>
                    </a:lnTo>
                    <a:lnTo>
                      <a:pt x="186694" y="34573"/>
                    </a:lnTo>
                    <a:lnTo>
                      <a:pt x="186377" y="34520"/>
                    </a:lnTo>
                    <a:lnTo>
                      <a:pt x="186061" y="34468"/>
                    </a:lnTo>
                    <a:lnTo>
                      <a:pt x="185744" y="34468"/>
                    </a:lnTo>
                    <a:lnTo>
                      <a:pt x="185374" y="34520"/>
                    </a:lnTo>
                    <a:lnTo>
                      <a:pt x="185005" y="34415"/>
                    </a:lnTo>
                    <a:lnTo>
                      <a:pt x="184794" y="34362"/>
                    </a:lnTo>
                    <a:lnTo>
                      <a:pt x="184635" y="34256"/>
                    </a:lnTo>
                    <a:lnTo>
                      <a:pt x="184477" y="34151"/>
                    </a:lnTo>
                    <a:lnTo>
                      <a:pt x="184372" y="33992"/>
                    </a:lnTo>
                    <a:lnTo>
                      <a:pt x="183897" y="34362"/>
                    </a:lnTo>
                    <a:lnTo>
                      <a:pt x="183633" y="34520"/>
                    </a:lnTo>
                    <a:lnTo>
                      <a:pt x="183474" y="34731"/>
                    </a:lnTo>
                    <a:lnTo>
                      <a:pt x="183369" y="34943"/>
                    </a:lnTo>
                    <a:lnTo>
                      <a:pt x="183210" y="35101"/>
                    </a:lnTo>
                    <a:lnTo>
                      <a:pt x="183105" y="35154"/>
                    </a:lnTo>
                    <a:lnTo>
                      <a:pt x="182946" y="35207"/>
                    </a:lnTo>
                    <a:lnTo>
                      <a:pt x="182630" y="35154"/>
                    </a:lnTo>
                    <a:lnTo>
                      <a:pt x="182313" y="34995"/>
                    </a:lnTo>
                    <a:lnTo>
                      <a:pt x="182260" y="34837"/>
                    </a:lnTo>
                    <a:lnTo>
                      <a:pt x="182260" y="34679"/>
                    </a:lnTo>
                    <a:lnTo>
                      <a:pt x="182313" y="34362"/>
                    </a:lnTo>
                    <a:lnTo>
                      <a:pt x="182419" y="33992"/>
                    </a:lnTo>
                    <a:lnTo>
                      <a:pt x="182471" y="33623"/>
                    </a:lnTo>
                    <a:lnTo>
                      <a:pt x="182419" y="33306"/>
                    </a:lnTo>
                    <a:lnTo>
                      <a:pt x="182366" y="33201"/>
                    </a:lnTo>
                    <a:lnTo>
                      <a:pt x="182260" y="33095"/>
                    </a:lnTo>
                    <a:lnTo>
                      <a:pt x="182102" y="32990"/>
                    </a:lnTo>
                    <a:lnTo>
                      <a:pt x="181891" y="32937"/>
                    </a:lnTo>
                    <a:lnTo>
                      <a:pt x="181257" y="32937"/>
                    </a:lnTo>
                    <a:lnTo>
                      <a:pt x="181521" y="32251"/>
                    </a:lnTo>
                    <a:lnTo>
                      <a:pt x="181627" y="31617"/>
                    </a:lnTo>
                    <a:lnTo>
                      <a:pt x="181627" y="30984"/>
                    </a:lnTo>
                    <a:lnTo>
                      <a:pt x="181521" y="30403"/>
                    </a:lnTo>
                    <a:lnTo>
                      <a:pt x="181310" y="29823"/>
                    </a:lnTo>
                    <a:lnTo>
                      <a:pt x="180993" y="29242"/>
                    </a:lnTo>
                    <a:lnTo>
                      <a:pt x="180571" y="28661"/>
                    </a:lnTo>
                    <a:lnTo>
                      <a:pt x="180096" y="28081"/>
                    </a:lnTo>
                    <a:lnTo>
                      <a:pt x="178090" y="25653"/>
                    </a:lnTo>
                    <a:lnTo>
                      <a:pt x="177087" y="24439"/>
                    </a:lnTo>
                    <a:lnTo>
                      <a:pt x="176137" y="23172"/>
                    </a:lnTo>
                    <a:lnTo>
                      <a:pt x="175768" y="22855"/>
                    </a:lnTo>
                    <a:lnTo>
                      <a:pt x="175398" y="22644"/>
                    </a:lnTo>
                    <a:lnTo>
                      <a:pt x="175029" y="22539"/>
                    </a:lnTo>
                    <a:lnTo>
                      <a:pt x="174659" y="22486"/>
                    </a:lnTo>
                    <a:lnTo>
                      <a:pt x="174237" y="22486"/>
                    </a:lnTo>
                    <a:lnTo>
                      <a:pt x="173868" y="22539"/>
                    </a:lnTo>
                    <a:lnTo>
                      <a:pt x="173023" y="22644"/>
                    </a:lnTo>
                    <a:lnTo>
                      <a:pt x="172812" y="22486"/>
                    </a:lnTo>
                    <a:lnTo>
                      <a:pt x="172706" y="22275"/>
                    </a:lnTo>
                    <a:lnTo>
                      <a:pt x="172654" y="22063"/>
                    </a:lnTo>
                    <a:lnTo>
                      <a:pt x="172706" y="21800"/>
                    </a:lnTo>
                    <a:lnTo>
                      <a:pt x="172918" y="21324"/>
                    </a:lnTo>
                    <a:lnTo>
                      <a:pt x="173023" y="20902"/>
                    </a:lnTo>
                    <a:lnTo>
                      <a:pt x="172970" y="20586"/>
                    </a:lnTo>
                    <a:lnTo>
                      <a:pt x="172812" y="20269"/>
                    </a:lnTo>
                    <a:lnTo>
                      <a:pt x="172601" y="20058"/>
                    </a:lnTo>
                    <a:lnTo>
                      <a:pt x="172284" y="19847"/>
                    </a:lnTo>
                    <a:lnTo>
                      <a:pt x="171915" y="19688"/>
                    </a:lnTo>
                    <a:lnTo>
                      <a:pt x="171492" y="19583"/>
                    </a:lnTo>
                    <a:lnTo>
                      <a:pt x="171281" y="19319"/>
                    </a:lnTo>
                    <a:lnTo>
                      <a:pt x="171070" y="19160"/>
                    </a:lnTo>
                    <a:lnTo>
                      <a:pt x="170806" y="19108"/>
                    </a:lnTo>
                    <a:lnTo>
                      <a:pt x="170542" y="19055"/>
                    </a:lnTo>
                    <a:lnTo>
                      <a:pt x="169434" y="19055"/>
                    </a:lnTo>
                    <a:lnTo>
                      <a:pt x="169276" y="18844"/>
                    </a:lnTo>
                    <a:lnTo>
                      <a:pt x="169117" y="18685"/>
                    </a:lnTo>
                    <a:lnTo>
                      <a:pt x="168959" y="18633"/>
                    </a:lnTo>
                    <a:lnTo>
                      <a:pt x="168748" y="18580"/>
                    </a:lnTo>
                    <a:lnTo>
                      <a:pt x="168325" y="18527"/>
                    </a:lnTo>
                    <a:lnTo>
                      <a:pt x="167903" y="18527"/>
                    </a:lnTo>
                    <a:lnTo>
                      <a:pt x="167375" y="18580"/>
                    </a:lnTo>
                    <a:lnTo>
                      <a:pt x="166900" y="18633"/>
                    </a:lnTo>
                    <a:lnTo>
                      <a:pt x="166795" y="18685"/>
                    </a:lnTo>
                    <a:lnTo>
                      <a:pt x="166689" y="18791"/>
                    </a:lnTo>
                    <a:lnTo>
                      <a:pt x="166584" y="18896"/>
                    </a:lnTo>
                    <a:lnTo>
                      <a:pt x="166584" y="18949"/>
                    </a:lnTo>
                    <a:lnTo>
                      <a:pt x="166636" y="19055"/>
                    </a:lnTo>
                    <a:lnTo>
                      <a:pt x="166636" y="19160"/>
                    </a:lnTo>
                    <a:lnTo>
                      <a:pt x="166795" y="19213"/>
                    </a:lnTo>
                    <a:lnTo>
                      <a:pt x="166953" y="19213"/>
                    </a:lnTo>
                    <a:lnTo>
                      <a:pt x="167164" y="19160"/>
                    </a:lnTo>
                    <a:lnTo>
                      <a:pt x="167903" y="19055"/>
                    </a:lnTo>
                    <a:lnTo>
                      <a:pt x="168167" y="19319"/>
                    </a:lnTo>
                    <a:lnTo>
                      <a:pt x="168378" y="19583"/>
                    </a:lnTo>
                    <a:lnTo>
                      <a:pt x="168431" y="20058"/>
                    </a:lnTo>
                    <a:lnTo>
                      <a:pt x="168062" y="20269"/>
                    </a:lnTo>
                    <a:lnTo>
                      <a:pt x="167745" y="20427"/>
                    </a:lnTo>
                    <a:lnTo>
                      <a:pt x="167428" y="20480"/>
                    </a:lnTo>
                    <a:lnTo>
                      <a:pt x="167111" y="20533"/>
                    </a:lnTo>
                    <a:lnTo>
                      <a:pt x="166795" y="20480"/>
                    </a:lnTo>
                    <a:lnTo>
                      <a:pt x="166478" y="20427"/>
                    </a:lnTo>
                    <a:lnTo>
                      <a:pt x="166161" y="20269"/>
                    </a:lnTo>
                    <a:lnTo>
                      <a:pt x="165845" y="20058"/>
                    </a:lnTo>
                    <a:lnTo>
                      <a:pt x="165370" y="19530"/>
                    </a:lnTo>
                    <a:lnTo>
                      <a:pt x="165211" y="19371"/>
                    </a:lnTo>
                    <a:lnTo>
                      <a:pt x="165053" y="19319"/>
                    </a:lnTo>
                    <a:lnTo>
                      <a:pt x="164947" y="19371"/>
                    </a:lnTo>
                    <a:lnTo>
                      <a:pt x="164789" y="19530"/>
                    </a:lnTo>
                    <a:lnTo>
                      <a:pt x="164420" y="19635"/>
                    </a:lnTo>
                    <a:lnTo>
                      <a:pt x="164261" y="19688"/>
                    </a:lnTo>
                    <a:lnTo>
                      <a:pt x="164156" y="19741"/>
                    </a:lnTo>
                    <a:lnTo>
                      <a:pt x="164103" y="19952"/>
                    </a:lnTo>
                    <a:lnTo>
                      <a:pt x="164103" y="20163"/>
                    </a:lnTo>
                    <a:lnTo>
                      <a:pt x="164261" y="20638"/>
                    </a:lnTo>
                    <a:lnTo>
                      <a:pt x="164261" y="20849"/>
                    </a:lnTo>
                    <a:lnTo>
                      <a:pt x="164261" y="21061"/>
                    </a:lnTo>
                    <a:lnTo>
                      <a:pt x="163892" y="21061"/>
                    </a:lnTo>
                    <a:lnTo>
                      <a:pt x="163575" y="20955"/>
                    </a:lnTo>
                    <a:lnTo>
                      <a:pt x="163258" y="20797"/>
                    </a:lnTo>
                    <a:lnTo>
                      <a:pt x="162994" y="20586"/>
                    </a:lnTo>
                    <a:lnTo>
                      <a:pt x="162730" y="20374"/>
                    </a:lnTo>
                    <a:lnTo>
                      <a:pt x="162414" y="20216"/>
                    </a:lnTo>
                    <a:lnTo>
                      <a:pt x="162097" y="20058"/>
                    </a:lnTo>
                    <a:lnTo>
                      <a:pt x="161728" y="20058"/>
                    </a:lnTo>
                    <a:lnTo>
                      <a:pt x="159563" y="18105"/>
                    </a:lnTo>
                    <a:lnTo>
                      <a:pt x="159511" y="17946"/>
                    </a:lnTo>
                    <a:lnTo>
                      <a:pt x="159405" y="17788"/>
                    </a:lnTo>
                    <a:lnTo>
                      <a:pt x="159300" y="17682"/>
                    </a:lnTo>
                    <a:lnTo>
                      <a:pt x="159194" y="17630"/>
                    </a:lnTo>
                    <a:lnTo>
                      <a:pt x="158877" y="17524"/>
                    </a:lnTo>
                    <a:lnTo>
                      <a:pt x="158086" y="17524"/>
                    </a:lnTo>
                    <a:lnTo>
                      <a:pt x="157769" y="17049"/>
                    </a:lnTo>
                    <a:lnTo>
                      <a:pt x="157452" y="16680"/>
                    </a:lnTo>
                    <a:lnTo>
                      <a:pt x="157030" y="16363"/>
                    </a:lnTo>
                    <a:lnTo>
                      <a:pt x="156555" y="16099"/>
                    </a:lnTo>
                    <a:lnTo>
                      <a:pt x="156344" y="15941"/>
                    </a:lnTo>
                    <a:lnTo>
                      <a:pt x="156080" y="15888"/>
                    </a:lnTo>
                    <a:lnTo>
                      <a:pt x="155552" y="15888"/>
                    </a:lnTo>
                    <a:lnTo>
                      <a:pt x="155499" y="15571"/>
                    </a:lnTo>
                    <a:lnTo>
                      <a:pt x="155341" y="15254"/>
                    </a:lnTo>
                    <a:lnTo>
                      <a:pt x="155130" y="15043"/>
                    </a:lnTo>
                    <a:lnTo>
                      <a:pt x="154919" y="14832"/>
                    </a:lnTo>
                    <a:lnTo>
                      <a:pt x="154391" y="14410"/>
                    </a:lnTo>
                    <a:lnTo>
                      <a:pt x="154180" y="14146"/>
                    </a:lnTo>
                    <a:lnTo>
                      <a:pt x="154021" y="13882"/>
                    </a:lnTo>
                    <a:lnTo>
                      <a:pt x="153810" y="13565"/>
                    </a:lnTo>
                    <a:lnTo>
                      <a:pt x="153599" y="13354"/>
                    </a:lnTo>
                    <a:lnTo>
                      <a:pt x="153335" y="13196"/>
                    </a:lnTo>
                    <a:lnTo>
                      <a:pt x="153018" y="13090"/>
                    </a:lnTo>
                    <a:lnTo>
                      <a:pt x="152385" y="12826"/>
                    </a:lnTo>
                    <a:lnTo>
                      <a:pt x="152121" y="12668"/>
                    </a:lnTo>
                    <a:lnTo>
                      <a:pt x="151857" y="12404"/>
                    </a:lnTo>
                    <a:lnTo>
                      <a:pt x="149957" y="10715"/>
                    </a:lnTo>
                    <a:lnTo>
                      <a:pt x="149746" y="10557"/>
                    </a:lnTo>
                    <a:lnTo>
                      <a:pt x="149535" y="10398"/>
                    </a:lnTo>
                    <a:lnTo>
                      <a:pt x="149324" y="10346"/>
                    </a:lnTo>
                    <a:lnTo>
                      <a:pt x="149112" y="10293"/>
                    </a:lnTo>
                    <a:lnTo>
                      <a:pt x="148901" y="10346"/>
                    </a:lnTo>
                    <a:lnTo>
                      <a:pt x="148690" y="10398"/>
                    </a:lnTo>
                    <a:lnTo>
                      <a:pt x="148532" y="10557"/>
                    </a:lnTo>
                    <a:lnTo>
                      <a:pt x="148321" y="10768"/>
                    </a:lnTo>
                    <a:lnTo>
                      <a:pt x="148110" y="11032"/>
                    </a:lnTo>
                    <a:lnTo>
                      <a:pt x="147846" y="11190"/>
                    </a:lnTo>
                    <a:lnTo>
                      <a:pt x="147582" y="11296"/>
                    </a:lnTo>
                    <a:lnTo>
                      <a:pt x="147318" y="11348"/>
                    </a:lnTo>
                    <a:lnTo>
                      <a:pt x="146843" y="11243"/>
                    </a:lnTo>
                    <a:lnTo>
                      <a:pt x="146262" y="10346"/>
                    </a:lnTo>
                    <a:lnTo>
                      <a:pt x="146896" y="10346"/>
                    </a:lnTo>
                    <a:lnTo>
                      <a:pt x="147212" y="10293"/>
                    </a:lnTo>
                    <a:lnTo>
                      <a:pt x="147318" y="10187"/>
                    </a:lnTo>
                    <a:lnTo>
                      <a:pt x="147476" y="10082"/>
                    </a:lnTo>
                    <a:lnTo>
                      <a:pt x="147107" y="9659"/>
                    </a:lnTo>
                    <a:lnTo>
                      <a:pt x="146737" y="9237"/>
                    </a:lnTo>
                    <a:lnTo>
                      <a:pt x="146526" y="9079"/>
                    </a:lnTo>
                    <a:lnTo>
                      <a:pt x="146315" y="8973"/>
                    </a:lnTo>
                    <a:lnTo>
                      <a:pt x="146051" y="8815"/>
                    </a:lnTo>
                    <a:lnTo>
                      <a:pt x="145787" y="8762"/>
                    </a:lnTo>
                    <a:lnTo>
                      <a:pt x="144784" y="8181"/>
                    </a:lnTo>
                    <a:lnTo>
                      <a:pt x="144256" y="7706"/>
                    </a:lnTo>
                    <a:lnTo>
                      <a:pt x="144098" y="7495"/>
                    </a:lnTo>
                    <a:lnTo>
                      <a:pt x="143940" y="7337"/>
                    </a:lnTo>
                    <a:lnTo>
                      <a:pt x="143781" y="7284"/>
                    </a:lnTo>
                    <a:lnTo>
                      <a:pt x="143570" y="7231"/>
                    </a:lnTo>
                    <a:lnTo>
                      <a:pt x="143148" y="7126"/>
                    </a:lnTo>
                    <a:lnTo>
                      <a:pt x="142937" y="7126"/>
                    </a:lnTo>
                    <a:lnTo>
                      <a:pt x="142726" y="7020"/>
                    </a:lnTo>
                    <a:lnTo>
                      <a:pt x="141037" y="6228"/>
                    </a:lnTo>
                    <a:lnTo>
                      <a:pt x="140614" y="5965"/>
                    </a:lnTo>
                    <a:lnTo>
                      <a:pt x="140139" y="5753"/>
                    </a:lnTo>
                    <a:lnTo>
                      <a:pt x="139875" y="5701"/>
                    </a:lnTo>
                    <a:lnTo>
                      <a:pt x="139348" y="5701"/>
                    </a:lnTo>
                    <a:lnTo>
                      <a:pt x="139084" y="5753"/>
                    </a:lnTo>
                    <a:lnTo>
                      <a:pt x="138556" y="5753"/>
                    </a:lnTo>
                    <a:lnTo>
                      <a:pt x="137553" y="5595"/>
                    </a:lnTo>
                    <a:lnTo>
                      <a:pt x="137500" y="5384"/>
                    </a:lnTo>
                    <a:lnTo>
                      <a:pt x="137447" y="5278"/>
                    </a:lnTo>
                    <a:lnTo>
                      <a:pt x="137289" y="5173"/>
                    </a:lnTo>
                    <a:lnTo>
                      <a:pt x="137078" y="5120"/>
                    </a:lnTo>
                    <a:lnTo>
                      <a:pt x="136972" y="5014"/>
                    </a:lnTo>
                    <a:lnTo>
                      <a:pt x="136867" y="4909"/>
                    </a:lnTo>
                    <a:lnTo>
                      <a:pt x="136603" y="4856"/>
                    </a:lnTo>
                    <a:lnTo>
                      <a:pt x="136022" y="4856"/>
                    </a:lnTo>
                    <a:lnTo>
                      <a:pt x="135758" y="4909"/>
                    </a:lnTo>
                    <a:lnTo>
                      <a:pt x="135494" y="4856"/>
                    </a:lnTo>
                    <a:lnTo>
                      <a:pt x="135230" y="4751"/>
                    </a:lnTo>
                    <a:lnTo>
                      <a:pt x="135125" y="4645"/>
                    </a:lnTo>
                    <a:lnTo>
                      <a:pt x="135019" y="4487"/>
                    </a:lnTo>
                    <a:lnTo>
                      <a:pt x="134808" y="4275"/>
                    </a:lnTo>
                    <a:lnTo>
                      <a:pt x="134544" y="4117"/>
                    </a:lnTo>
                    <a:lnTo>
                      <a:pt x="133911" y="4117"/>
                    </a:lnTo>
                    <a:lnTo>
                      <a:pt x="133489" y="4012"/>
                    </a:lnTo>
                    <a:lnTo>
                      <a:pt x="133119" y="3959"/>
                    </a:lnTo>
                    <a:lnTo>
                      <a:pt x="132750" y="4012"/>
                    </a:lnTo>
                    <a:lnTo>
                      <a:pt x="132380" y="4064"/>
                    </a:lnTo>
                    <a:lnTo>
                      <a:pt x="131641" y="4328"/>
                    </a:lnTo>
                    <a:lnTo>
                      <a:pt x="130902" y="4592"/>
                    </a:lnTo>
                    <a:lnTo>
                      <a:pt x="130902" y="4381"/>
                    </a:lnTo>
                    <a:lnTo>
                      <a:pt x="130849" y="4117"/>
                    </a:lnTo>
                    <a:lnTo>
                      <a:pt x="130902" y="3853"/>
                    </a:lnTo>
                    <a:lnTo>
                      <a:pt x="130849" y="3748"/>
                    </a:lnTo>
                    <a:lnTo>
                      <a:pt x="130797" y="3642"/>
                    </a:lnTo>
                    <a:lnTo>
                      <a:pt x="130691" y="3589"/>
                    </a:lnTo>
                    <a:lnTo>
                      <a:pt x="130322" y="3589"/>
                    </a:lnTo>
                    <a:lnTo>
                      <a:pt x="128791" y="3061"/>
                    </a:lnTo>
                    <a:lnTo>
                      <a:pt x="128527" y="2903"/>
                    </a:lnTo>
                    <a:lnTo>
                      <a:pt x="128210" y="2798"/>
                    </a:lnTo>
                    <a:lnTo>
                      <a:pt x="127682" y="2586"/>
                    </a:lnTo>
                    <a:lnTo>
                      <a:pt x="127102" y="2534"/>
                    </a:lnTo>
                    <a:lnTo>
                      <a:pt x="126521" y="2481"/>
                    </a:lnTo>
                    <a:lnTo>
                      <a:pt x="125307" y="2586"/>
                    </a:lnTo>
                    <a:lnTo>
                      <a:pt x="124146" y="2586"/>
                    </a:lnTo>
                    <a:lnTo>
                      <a:pt x="122140" y="2692"/>
                    </a:lnTo>
                    <a:lnTo>
                      <a:pt x="121612" y="2375"/>
                    </a:lnTo>
                    <a:lnTo>
                      <a:pt x="121348" y="2217"/>
                    </a:lnTo>
                    <a:lnTo>
                      <a:pt x="121085" y="2111"/>
                    </a:lnTo>
                    <a:lnTo>
                      <a:pt x="120821" y="2111"/>
                    </a:lnTo>
                    <a:lnTo>
                      <a:pt x="120557" y="2164"/>
                    </a:lnTo>
                    <a:lnTo>
                      <a:pt x="120240" y="2270"/>
                    </a:lnTo>
                    <a:lnTo>
                      <a:pt x="119976" y="2481"/>
                    </a:lnTo>
                    <a:lnTo>
                      <a:pt x="119501" y="2586"/>
                    </a:lnTo>
                    <a:lnTo>
                      <a:pt x="118393" y="2586"/>
                    </a:lnTo>
                    <a:lnTo>
                      <a:pt x="118129" y="2639"/>
                    </a:lnTo>
                    <a:lnTo>
                      <a:pt x="117918" y="2745"/>
                    </a:lnTo>
                    <a:lnTo>
                      <a:pt x="117654" y="2850"/>
                    </a:lnTo>
                    <a:lnTo>
                      <a:pt x="117390" y="3061"/>
                    </a:lnTo>
                    <a:lnTo>
                      <a:pt x="116492" y="2903"/>
                    </a:lnTo>
                    <a:lnTo>
                      <a:pt x="115542" y="2903"/>
                    </a:lnTo>
                    <a:lnTo>
                      <a:pt x="115120" y="3009"/>
                    </a:lnTo>
                    <a:lnTo>
                      <a:pt x="114698" y="3114"/>
                    </a:lnTo>
                    <a:lnTo>
                      <a:pt x="114276" y="3325"/>
                    </a:lnTo>
                    <a:lnTo>
                      <a:pt x="113853" y="3589"/>
                    </a:lnTo>
                    <a:lnTo>
                      <a:pt x="113325" y="3589"/>
                    </a:lnTo>
                    <a:lnTo>
                      <a:pt x="113167" y="3378"/>
                    </a:lnTo>
                    <a:lnTo>
                      <a:pt x="113009" y="3220"/>
                    </a:lnTo>
                    <a:lnTo>
                      <a:pt x="112798" y="3114"/>
                    </a:lnTo>
                    <a:lnTo>
                      <a:pt x="112164" y="3114"/>
                    </a:lnTo>
                    <a:lnTo>
                      <a:pt x="111689" y="3167"/>
                    </a:lnTo>
                    <a:lnTo>
                      <a:pt x="109736" y="3642"/>
                    </a:lnTo>
                    <a:lnTo>
                      <a:pt x="109103" y="3642"/>
                    </a:lnTo>
                    <a:lnTo>
                      <a:pt x="108786" y="3800"/>
                    </a:lnTo>
                    <a:lnTo>
                      <a:pt x="108575" y="4012"/>
                    </a:lnTo>
                    <a:lnTo>
                      <a:pt x="107942" y="3959"/>
                    </a:lnTo>
                    <a:lnTo>
                      <a:pt x="107308" y="3853"/>
                    </a:lnTo>
                    <a:lnTo>
                      <a:pt x="106728" y="3853"/>
                    </a:lnTo>
                    <a:lnTo>
                      <a:pt x="106411" y="3959"/>
                    </a:lnTo>
                    <a:lnTo>
                      <a:pt x="106147" y="4064"/>
                    </a:lnTo>
                    <a:lnTo>
                      <a:pt x="104933" y="4064"/>
                    </a:lnTo>
                    <a:lnTo>
                      <a:pt x="104300" y="4223"/>
                    </a:lnTo>
                    <a:lnTo>
                      <a:pt x="103666" y="4381"/>
                    </a:lnTo>
                    <a:lnTo>
                      <a:pt x="103033" y="4645"/>
                    </a:lnTo>
                    <a:lnTo>
                      <a:pt x="102874" y="4698"/>
                    </a:lnTo>
                    <a:lnTo>
                      <a:pt x="102716" y="4803"/>
                    </a:lnTo>
                    <a:lnTo>
                      <a:pt x="102663" y="4909"/>
                    </a:lnTo>
                    <a:lnTo>
                      <a:pt x="102610" y="5014"/>
                    </a:lnTo>
                    <a:lnTo>
                      <a:pt x="102505" y="5278"/>
                    </a:lnTo>
                    <a:lnTo>
                      <a:pt x="102505" y="5595"/>
                    </a:lnTo>
                    <a:lnTo>
                      <a:pt x="102241" y="5542"/>
                    </a:lnTo>
                    <a:lnTo>
                      <a:pt x="102030" y="5489"/>
                    </a:lnTo>
                    <a:lnTo>
                      <a:pt x="101819" y="5384"/>
                    </a:lnTo>
                    <a:lnTo>
                      <a:pt x="101660" y="5278"/>
                    </a:lnTo>
                    <a:lnTo>
                      <a:pt x="101344" y="4962"/>
                    </a:lnTo>
                    <a:lnTo>
                      <a:pt x="100974" y="4645"/>
                    </a:lnTo>
                    <a:lnTo>
                      <a:pt x="101133" y="4328"/>
                    </a:lnTo>
                    <a:lnTo>
                      <a:pt x="101291" y="4064"/>
                    </a:lnTo>
                    <a:lnTo>
                      <a:pt x="101766" y="3589"/>
                    </a:lnTo>
                    <a:lnTo>
                      <a:pt x="101977" y="3325"/>
                    </a:lnTo>
                    <a:lnTo>
                      <a:pt x="102188" y="3061"/>
                    </a:lnTo>
                    <a:lnTo>
                      <a:pt x="102347" y="2692"/>
                    </a:lnTo>
                    <a:lnTo>
                      <a:pt x="102399" y="2322"/>
                    </a:lnTo>
                    <a:lnTo>
                      <a:pt x="100024" y="3536"/>
                    </a:lnTo>
                    <a:lnTo>
                      <a:pt x="99919" y="3431"/>
                    </a:lnTo>
                    <a:lnTo>
                      <a:pt x="99813" y="3325"/>
                    </a:lnTo>
                    <a:lnTo>
                      <a:pt x="99549" y="3114"/>
                    </a:lnTo>
                    <a:lnTo>
                      <a:pt x="99391" y="3009"/>
                    </a:lnTo>
                    <a:lnTo>
                      <a:pt x="99338" y="2903"/>
                    </a:lnTo>
                    <a:lnTo>
                      <a:pt x="99338" y="2798"/>
                    </a:lnTo>
                    <a:lnTo>
                      <a:pt x="99443" y="2639"/>
                    </a:lnTo>
                    <a:lnTo>
                      <a:pt x="99655" y="2375"/>
                    </a:lnTo>
                    <a:lnTo>
                      <a:pt x="99760" y="2111"/>
                    </a:lnTo>
                    <a:lnTo>
                      <a:pt x="99813" y="1847"/>
                    </a:lnTo>
                    <a:lnTo>
                      <a:pt x="99813" y="1584"/>
                    </a:lnTo>
                    <a:lnTo>
                      <a:pt x="99760" y="1056"/>
                    </a:lnTo>
                    <a:lnTo>
                      <a:pt x="99760" y="528"/>
                    </a:lnTo>
                    <a:lnTo>
                      <a:pt x="99760" y="369"/>
                    </a:lnTo>
                    <a:lnTo>
                      <a:pt x="99707" y="211"/>
                    </a:lnTo>
                    <a:lnTo>
                      <a:pt x="99602" y="158"/>
                    </a:lnTo>
                    <a:lnTo>
                      <a:pt x="99496" y="158"/>
                    </a:lnTo>
                    <a:lnTo>
                      <a:pt x="99338" y="211"/>
                    </a:lnTo>
                    <a:lnTo>
                      <a:pt x="99180" y="264"/>
                    </a:lnTo>
                    <a:lnTo>
                      <a:pt x="98916" y="528"/>
                    </a:lnTo>
                    <a:lnTo>
                      <a:pt x="98705" y="633"/>
                    </a:lnTo>
                    <a:lnTo>
                      <a:pt x="98652" y="792"/>
                    </a:lnTo>
                    <a:lnTo>
                      <a:pt x="98705" y="897"/>
                    </a:lnTo>
                    <a:lnTo>
                      <a:pt x="98916" y="1056"/>
                    </a:lnTo>
                    <a:lnTo>
                      <a:pt x="98863" y="1372"/>
                    </a:lnTo>
                    <a:lnTo>
                      <a:pt x="98810" y="1636"/>
                    </a:lnTo>
                    <a:lnTo>
                      <a:pt x="98652" y="1900"/>
                    </a:lnTo>
                    <a:lnTo>
                      <a:pt x="98388" y="2059"/>
                    </a:lnTo>
                    <a:lnTo>
                      <a:pt x="98177" y="2322"/>
                    </a:lnTo>
                    <a:lnTo>
                      <a:pt x="97913" y="2586"/>
                    </a:lnTo>
                    <a:lnTo>
                      <a:pt x="97860" y="2586"/>
                    </a:lnTo>
                    <a:lnTo>
                      <a:pt x="97702" y="2428"/>
                    </a:lnTo>
                    <a:lnTo>
                      <a:pt x="97596" y="2322"/>
                    </a:lnTo>
                    <a:lnTo>
                      <a:pt x="97490" y="2164"/>
                    </a:lnTo>
                    <a:lnTo>
                      <a:pt x="97438" y="2059"/>
                    </a:lnTo>
                    <a:lnTo>
                      <a:pt x="97438" y="1742"/>
                    </a:lnTo>
                    <a:lnTo>
                      <a:pt x="97490" y="1425"/>
                    </a:lnTo>
                    <a:lnTo>
                      <a:pt x="97702" y="845"/>
                    </a:lnTo>
                    <a:lnTo>
                      <a:pt x="97702" y="528"/>
                    </a:lnTo>
                    <a:lnTo>
                      <a:pt x="97649" y="369"/>
                    </a:lnTo>
                    <a:lnTo>
                      <a:pt x="97596" y="264"/>
                    </a:lnTo>
                    <a:lnTo>
                      <a:pt x="97332" y="211"/>
                    </a:lnTo>
                    <a:lnTo>
                      <a:pt x="97068" y="264"/>
                    </a:lnTo>
                    <a:lnTo>
                      <a:pt x="96804" y="317"/>
                    </a:lnTo>
                    <a:lnTo>
                      <a:pt x="96593" y="369"/>
                    </a:lnTo>
                    <a:lnTo>
                      <a:pt x="96382" y="528"/>
                    </a:lnTo>
                    <a:lnTo>
                      <a:pt x="96171" y="686"/>
                    </a:lnTo>
                    <a:lnTo>
                      <a:pt x="95854" y="1056"/>
                    </a:lnTo>
                    <a:lnTo>
                      <a:pt x="95326" y="1056"/>
                    </a:lnTo>
                    <a:lnTo>
                      <a:pt x="95326" y="528"/>
                    </a:lnTo>
                    <a:lnTo>
                      <a:pt x="95062" y="264"/>
                    </a:lnTo>
                    <a:lnTo>
                      <a:pt x="94799" y="106"/>
                    </a:lnTo>
                    <a:lnTo>
                      <a:pt x="94535"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Albert Sans Black"/>
                    <a:ea typeface="Albert Sans Black"/>
                    <a:cs typeface="Albert Sans Black"/>
                    <a:sym typeface="Albert Sans Black"/>
                  </a:rPr>
                  <a:t>2</a:t>
                </a:r>
                <a:endParaRPr/>
              </a:p>
            </p:txBody>
          </p:sp>
          <p:sp>
            <p:nvSpPr>
              <p:cNvPr id="3536" name="Google Shape;3536;p58"/>
              <p:cNvSpPr/>
              <p:nvPr/>
            </p:nvSpPr>
            <p:spPr>
              <a:xfrm>
                <a:off x="6174000" y="3661125"/>
                <a:ext cx="25" cy="25"/>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8"/>
              <p:cNvSpPr/>
              <p:nvPr/>
            </p:nvSpPr>
            <p:spPr>
              <a:xfrm>
                <a:off x="1773200" y="1145975"/>
                <a:ext cx="56775" cy="66025"/>
              </a:xfrm>
              <a:custGeom>
                <a:avLst/>
                <a:gdLst/>
                <a:ahLst/>
                <a:cxnLst/>
                <a:rect l="l" t="t" r="r" b="b"/>
                <a:pathLst>
                  <a:path w="2271" h="2641" extrusionOk="0">
                    <a:moveTo>
                      <a:pt x="2218" y="1"/>
                    </a:moveTo>
                    <a:lnTo>
                      <a:pt x="2091" y="170"/>
                    </a:lnTo>
                    <a:lnTo>
                      <a:pt x="2091" y="170"/>
                    </a:lnTo>
                    <a:lnTo>
                      <a:pt x="1690" y="370"/>
                    </a:lnTo>
                    <a:lnTo>
                      <a:pt x="1320" y="582"/>
                    </a:lnTo>
                    <a:lnTo>
                      <a:pt x="1004" y="845"/>
                    </a:lnTo>
                    <a:lnTo>
                      <a:pt x="740" y="1162"/>
                    </a:lnTo>
                    <a:lnTo>
                      <a:pt x="529" y="1532"/>
                    </a:lnTo>
                    <a:lnTo>
                      <a:pt x="370" y="1848"/>
                    </a:lnTo>
                    <a:lnTo>
                      <a:pt x="1" y="2640"/>
                    </a:lnTo>
                    <a:lnTo>
                      <a:pt x="740" y="2218"/>
                    </a:lnTo>
                    <a:lnTo>
                      <a:pt x="1056" y="1954"/>
                    </a:lnTo>
                    <a:lnTo>
                      <a:pt x="1320" y="1690"/>
                    </a:lnTo>
                    <a:lnTo>
                      <a:pt x="1584" y="1426"/>
                    </a:lnTo>
                    <a:lnTo>
                      <a:pt x="1795" y="1057"/>
                    </a:lnTo>
                    <a:lnTo>
                      <a:pt x="1954" y="687"/>
                    </a:lnTo>
                    <a:lnTo>
                      <a:pt x="2059" y="212"/>
                    </a:lnTo>
                    <a:lnTo>
                      <a:pt x="2270" y="107"/>
                    </a:lnTo>
                    <a:lnTo>
                      <a:pt x="2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8"/>
              <p:cNvSpPr/>
              <p:nvPr/>
            </p:nvSpPr>
            <p:spPr>
              <a:xfrm>
                <a:off x="6009050" y="1299050"/>
                <a:ext cx="31700" cy="30375"/>
              </a:xfrm>
              <a:custGeom>
                <a:avLst/>
                <a:gdLst/>
                <a:ahLst/>
                <a:cxnLst/>
                <a:rect l="l" t="t" r="r" b="b"/>
                <a:pathLst>
                  <a:path w="1268" h="1215" extrusionOk="0">
                    <a:moveTo>
                      <a:pt x="317" y="1"/>
                    </a:moveTo>
                    <a:lnTo>
                      <a:pt x="159" y="106"/>
                    </a:lnTo>
                    <a:lnTo>
                      <a:pt x="53" y="265"/>
                    </a:lnTo>
                    <a:lnTo>
                      <a:pt x="1" y="423"/>
                    </a:lnTo>
                    <a:lnTo>
                      <a:pt x="1" y="687"/>
                    </a:lnTo>
                    <a:lnTo>
                      <a:pt x="106" y="898"/>
                    </a:lnTo>
                    <a:lnTo>
                      <a:pt x="265" y="1109"/>
                    </a:lnTo>
                    <a:lnTo>
                      <a:pt x="476" y="1215"/>
                    </a:lnTo>
                    <a:lnTo>
                      <a:pt x="951" y="1215"/>
                    </a:lnTo>
                    <a:lnTo>
                      <a:pt x="1162" y="1057"/>
                    </a:lnTo>
                    <a:lnTo>
                      <a:pt x="1267" y="793"/>
                    </a:lnTo>
                    <a:lnTo>
                      <a:pt x="1215" y="476"/>
                    </a:lnTo>
                    <a:lnTo>
                      <a:pt x="1056" y="212"/>
                    </a:lnTo>
                    <a:lnTo>
                      <a:pt x="845" y="54"/>
                    </a:lnTo>
                    <a:lnTo>
                      <a:pt x="5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8"/>
              <p:cNvSpPr/>
              <p:nvPr/>
            </p:nvSpPr>
            <p:spPr>
              <a:xfrm>
                <a:off x="1766600" y="4847425"/>
                <a:ext cx="26425" cy="21125"/>
              </a:xfrm>
              <a:custGeom>
                <a:avLst/>
                <a:gdLst/>
                <a:ahLst/>
                <a:cxnLst/>
                <a:rect l="l" t="t" r="r" b="b"/>
                <a:pathLst>
                  <a:path w="1057" h="845" extrusionOk="0">
                    <a:moveTo>
                      <a:pt x="634" y="0"/>
                    </a:moveTo>
                    <a:lnTo>
                      <a:pt x="265" y="106"/>
                    </a:lnTo>
                    <a:lnTo>
                      <a:pt x="106" y="211"/>
                    </a:lnTo>
                    <a:lnTo>
                      <a:pt x="1" y="317"/>
                    </a:lnTo>
                    <a:lnTo>
                      <a:pt x="1" y="423"/>
                    </a:lnTo>
                    <a:lnTo>
                      <a:pt x="1" y="581"/>
                    </a:lnTo>
                    <a:lnTo>
                      <a:pt x="54" y="634"/>
                    </a:lnTo>
                    <a:lnTo>
                      <a:pt x="106" y="739"/>
                    </a:lnTo>
                    <a:lnTo>
                      <a:pt x="317" y="845"/>
                    </a:lnTo>
                    <a:lnTo>
                      <a:pt x="793" y="845"/>
                    </a:lnTo>
                    <a:lnTo>
                      <a:pt x="898" y="739"/>
                    </a:lnTo>
                    <a:lnTo>
                      <a:pt x="1004" y="634"/>
                    </a:lnTo>
                    <a:lnTo>
                      <a:pt x="1056" y="423"/>
                    </a:lnTo>
                    <a:lnTo>
                      <a:pt x="1004" y="264"/>
                    </a:lnTo>
                    <a:lnTo>
                      <a:pt x="951" y="106"/>
                    </a:lnTo>
                    <a:lnTo>
                      <a:pt x="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8"/>
              <p:cNvSpPr/>
              <p:nvPr/>
            </p:nvSpPr>
            <p:spPr>
              <a:xfrm>
                <a:off x="5805850" y="1007425"/>
                <a:ext cx="19800" cy="22475"/>
              </a:xfrm>
              <a:custGeom>
                <a:avLst/>
                <a:gdLst/>
                <a:ahLst/>
                <a:cxnLst/>
                <a:rect l="l" t="t" r="r" b="b"/>
                <a:pathLst>
                  <a:path w="792" h="899" extrusionOk="0">
                    <a:moveTo>
                      <a:pt x="370" y="1"/>
                    </a:moveTo>
                    <a:lnTo>
                      <a:pt x="211" y="53"/>
                    </a:lnTo>
                    <a:lnTo>
                      <a:pt x="106" y="212"/>
                    </a:lnTo>
                    <a:lnTo>
                      <a:pt x="0" y="370"/>
                    </a:lnTo>
                    <a:lnTo>
                      <a:pt x="0" y="581"/>
                    </a:lnTo>
                    <a:lnTo>
                      <a:pt x="53" y="740"/>
                    </a:lnTo>
                    <a:lnTo>
                      <a:pt x="158" y="845"/>
                    </a:lnTo>
                    <a:lnTo>
                      <a:pt x="317" y="898"/>
                    </a:lnTo>
                    <a:lnTo>
                      <a:pt x="528" y="898"/>
                    </a:lnTo>
                    <a:lnTo>
                      <a:pt x="633" y="740"/>
                    </a:lnTo>
                    <a:lnTo>
                      <a:pt x="739" y="581"/>
                    </a:lnTo>
                    <a:lnTo>
                      <a:pt x="792" y="423"/>
                    </a:lnTo>
                    <a:lnTo>
                      <a:pt x="686" y="159"/>
                    </a:lnTo>
                    <a:lnTo>
                      <a:pt x="633" y="53"/>
                    </a:lnTo>
                    <a:lnTo>
                      <a:pt x="5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8"/>
              <p:cNvSpPr/>
              <p:nvPr/>
            </p:nvSpPr>
            <p:spPr>
              <a:xfrm>
                <a:off x="1675550" y="4682475"/>
                <a:ext cx="25100" cy="19825"/>
              </a:xfrm>
              <a:custGeom>
                <a:avLst/>
                <a:gdLst/>
                <a:ahLst/>
                <a:cxnLst/>
                <a:rect l="l" t="t" r="r" b="b"/>
                <a:pathLst>
                  <a:path w="1004" h="793" extrusionOk="0">
                    <a:moveTo>
                      <a:pt x="212" y="0"/>
                    </a:moveTo>
                    <a:lnTo>
                      <a:pt x="54" y="53"/>
                    </a:lnTo>
                    <a:lnTo>
                      <a:pt x="1" y="212"/>
                    </a:lnTo>
                    <a:lnTo>
                      <a:pt x="54" y="423"/>
                    </a:lnTo>
                    <a:lnTo>
                      <a:pt x="106" y="528"/>
                    </a:lnTo>
                    <a:lnTo>
                      <a:pt x="265" y="634"/>
                    </a:lnTo>
                    <a:lnTo>
                      <a:pt x="529" y="792"/>
                    </a:lnTo>
                    <a:lnTo>
                      <a:pt x="740" y="739"/>
                    </a:lnTo>
                    <a:lnTo>
                      <a:pt x="898" y="687"/>
                    </a:lnTo>
                    <a:lnTo>
                      <a:pt x="951" y="634"/>
                    </a:lnTo>
                    <a:lnTo>
                      <a:pt x="1004" y="528"/>
                    </a:lnTo>
                    <a:lnTo>
                      <a:pt x="1004" y="475"/>
                    </a:lnTo>
                    <a:lnTo>
                      <a:pt x="951" y="370"/>
                    </a:lnTo>
                    <a:lnTo>
                      <a:pt x="845" y="212"/>
                    </a:lnTo>
                    <a:lnTo>
                      <a:pt x="687" y="106"/>
                    </a:lnTo>
                    <a:lnTo>
                      <a:pt x="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8"/>
              <p:cNvSpPr/>
              <p:nvPr/>
            </p:nvSpPr>
            <p:spPr>
              <a:xfrm>
                <a:off x="6059200" y="1442900"/>
                <a:ext cx="23775" cy="25100"/>
              </a:xfrm>
              <a:custGeom>
                <a:avLst/>
                <a:gdLst/>
                <a:ahLst/>
                <a:cxnLst/>
                <a:rect l="l" t="t" r="r" b="b"/>
                <a:pathLst>
                  <a:path w="951" h="1004" extrusionOk="0">
                    <a:moveTo>
                      <a:pt x="634" y="0"/>
                    </a:moveTo>
                    <a:lnTo>
                      <a:pt x="423" y="53"/>
                    </a:lnTo>
                    <a:lnTo>
                      <a:pt x="106" y="106"/>
                    </a:lnTo>
                    <a:lnTo>
                      <a:pt x="53" y="159"/>
                    </a:lnTo>
                    <a:lnTo>
                      <a:pt x="0" y="211"/>
                    </a:lnTo>
                    <a:lnTo>
                      <a:pt x="0" y="317"/>
                    </a:lnTo>
                    <a:lnTo>
                      <a:pt x="0" y="422"/>
                    </a:lnTo>
                    <a:lnTo>
                      <a:pt x="53" y="686"/>
                    </a:lnTo>
                    <a:lnTo>
                      <a:pt x="212" y="898"/>
                    </a:lnTo>
                    <a:lnTo>
                      <a:pt x="264" y="950"/>
                    </a:lnTo>
                    <a:lnTo>
                      <a:pt x="370" y="1003"/>
                    </a:lnTo>
                    <a:lnTo>
                      <a:pt x="634" y="1003"/>
                    </a:lnTo>
                    <a:lnTo>
                      <a:pt x="792" y="898"/>
                    </a:lnTo>
                    <a:lnTo>
                      <a:pt x="898" y="739"/>
                    </a:lnTo>
                    <a:lnTo>
                      <a:pt x="950" y="581"/>
                    </a:lnTo>
                    <a:lnTo>
                      <a:pt x="950" y="370"/>
                    </a:lnTo>
                    <a:lnTo>
                      <a:pt x="898" y="211"/>
                    </a:lnTo>
                    <a:lnTo>
                      <a:pt x="792" y="53"/>
                    </a:lnTo>
                    <a:lnTo>
                      <a:pt x="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8"/>
              <p:cNvSpPr/>
              <p:nvPr/>
            </p:nvSpPr>
            <p:spPr>
              <a:xfrm>
                <a:off x="6203025" y="1725275"/>
                <a:ext cx="17175" cy="15875"/>
              </a:xfrm>
              <a:custGeom>
                <a:avLst/>
                <a:gdLst/>
                <a:ahLst/>
                <a:cxnLst/>
                <a:rect l="l" t="t" r="r" b="b"/>
                <a:pathLst>
                  <a:path w="687" h="635" extrusionOk="0">
                    <a:moveTo>
                      <a:pt x="265" y="1"/>
                    </a:moveTo>
                    <a:lnTo>
                      <a:pt x="159" y="54"/>
                    </a:lnTo>
                    <a:lnTo>
                      <a:pt x="106" y="106"/>
                    </a:lnTo>
                    <a:lnTo>
                      <a:pt x="1" y="265"/>
                    </a:lnTo>
                    <a:lnTo>
                      <a:pt x="1" y="423"/>
                    </a:lnTo>
                    <a:lnTo>
                      <a:pt x="106" y="581"/>
                    </a:lnTo>
                    <a:lnTo>
                      <a:pt x="265" y="634"/>
                    </a:lnTo>
                    <a:lnTo>
                      <a:pt x="370" y="634"/>
                    </a:lnTo>
                    <a:lnTo>
                      <a:pt x="476" y="581"/>
                    </a:lnTo>
                    <a:lnTo>
                      <a:pt x="687" y="423"/>
                    </a:lnTo>
                    <a:lnTo>
                      <a:pt x="634" y="159"/>
                    </a:lnTo>
                    <a:lnTo>
                      <a:pt x="581" y="54"/>
                    </a:lnTo>
                    <a:lnTo>
                      <a:pt x="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8"/>
              <p:cNvSpPr/>
              <p:nvPr/>
            </p:nvSpPr>
            <p:spPr>
              <a:xfrm>
                <a:off x="5278000" y="709200"/>
                <a:ext cx="13225" cy="11900"/>
              </a:xfrm>
              <a:custGeom>
                <a:avLst/>
                <a:gdLst/>
                <a:ahLst/>
                <a:cxnLst/>
                <a:rect l="l" t="t" r="r" b="b"/>
                <a:pathLst>
                  <a:path w="529" h="476" extrusionOk="0">
                    <a:moveTo>
                      <a:pt x="159" y="1"/>
                    </a:moveTo>
                    <a:lnTo>
                      <a:pt x="106" y="53"/>
                    </a:lnTo>
                    <a:lnTo>
                      <a:pt x="1" y="159"/>
                    </a:lnTo>
                    <a:lnTo>
                      <a:pt x="1" y="265"/>
                    </a:lnTo>
                    <a:lnTo>
                      <a:pt x="54" y="423"/>
                    </a:lnTo>
                    <a:lnTo>
                      <a:pt x="106" y="476"/>
                    </a:lnTo>
                    <a:lnTo>
                      <a:pt x="529" y="476"/>
                    </a:lnTo>
                    <a:lnTo>
                      <a:pt x="423" y="212"/>
                    </a:lnTo>
                    <a:lnTo>
                      <a:pt x="370" y="159"/>
                    </a:lnTo>
                    <a:lnTo>
                      <a:pt x="317" y="53"/>
                    </a:lnTo>
                    <a:lnTo>
                      <a:pt x="1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8"/>
              <p:cNvSpPr/>
              <p:nvPr/>
            </p:nvSpPr>
            <p:spPr>
              <a:xfrm>
                <a:off x="1856350" y="1113000"/>
                <a:ext cx="19800" cy="17175"/>
              </a:xfrm>
              <a:custGeom>
                <a:avLst/>
                <a:gdLst/>
                <a:ahLst/>
                <a:cxnLst/>
                <a:rect l="l" t="t" r="r" b="b"/>
                <a:pathLst>
                  <a:path w="792" h="687" extrusionOk="0">
                    <a:moveTo>
                      <a:pt x="792" y="0"/>
                    </a:moveTo>
                    <a:lnTo>
                      <a:pt x="581" y="53"/>
                    </a:lnTo>
                    <a:lnTo>
                      <a:pt x="317" y="53"/>
                    </a:lnTo>
                    <a:lnTo>
                      <a:pt x="106" y="159"/>
                    </a:lnTo>
                    <a:lnTo>
                      <a:pt x="53" y="264"/>
                    </a:lnTo>
                    <a:lnTo>
                      <a:pt x="0" y="370"/>
                    </a:lnTo>
                    <a:lnTo>
                      <a:pt x="0" y="475"/>
                    </a:lnTo>
                    <a:lnTo>
                      <a:pt x="53" y="581"/>
                    </a:lnTo>
                    <a:lnTo>
                      <a:pt x="158" y="687"/>
                    </a:lnTo>
                    <a:lnTo>
                      <a:pt x="422" y="581"/>
                    </a:lnTo>
                    <a:lnTo>
                      <a:pt x="581" y="423"/>
                    </a:lnTo>
                    <a:lnTo>
                      <a:pt x="686" y="264"/>
                    </a:lnTo>
                    <a:lnTo>
                      <a:pt x="7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8"/>
              <p:cNvSpPr/>
              <p:nvPr/>
            </p:nvSpPr>
            <p:spPr>
              <a:xfrm>
                <a:off x="5826950" y="1061525"/>
                <a:ext cx="25100" cy="26425"/>
              </a:xfrm>
              <a:custGeom>
                <a:avLst/>
                <a:gdLst/>
                <a:ahLst/>
                <a:cxnLst/>
                <a:rect l="l" t="t" r="r" b="b"/>
                <a:pathLst>
                  <a:path w="1004" h="1057" extrusionOk="0">
                    <a:moveTo>
                      <a:pt x="1003" y="1"/>
                    </a:moveTo>
                    <a:lnTo>
                      <a:pt x="687" y="212"/>
                    </a:lnTo>
                    <a:lnTo>
                      <a:pt x="423" y="423"/>
                    </a:lnTo>
                    <a:lnTo>
                      <a:pt x="159" y="687"/>
                    </a:lnTo>
                    <a:lnTo>
                      <a:pt x="1" y="1056"/>
                    </a:lnTo>
                    <a:lnTo>
                      <a:pt x="212" y="1004"/>
                    </a:lnTo>
                    <a:lnTo>
                      <a:pt x="423" y="951"/>
                    </a:lnTo>
                    <a:lnTo>
                      <a:pt x="634" y="898"/>
                    </a:lnTo>
                    <a:lnTo>
                      <a:pt x="740" y="793"/>
                    </a:lnTo>
                    <a:lnTo>
                      <a:pt x="845" y="634"/>
                    </a:lnTo>
                    <a:lnTo>
                      <a:pt x="951" y="476"/>
                    </a:lnTo>
                    <a:lnTo>
                      <a:pt x="1003" y="265"/>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8"/>
              <p:cNvSpPr/>
              <p:nvPr/>
            </p:nvSpPr>
            <p:spPr>
              <a:xfrm>
                <a:off x="5846750" y="1040425"/>
                <a:ext cx="14525" cy="19825"/>
              </a:xfrm>
              <a:custGeom>
                <a:avLst/>
                <a:gdLst/>
                <a:ahLst/>
                <a:cxnLst/>
                <a:rect l="l" t="t" r="r" b="b"/>
                <a:pathLst>
                  <a:path w="581" h="793" extrusionOk="0">
                    <a:moveTo>
                      <a:pt x="211" y="0"/>
                    </a:moveTo>
                    <a:lnTo>
                      <a:pt x="106" y="53"/>
                    </a:lnTo>
                    <a:lnTo>
                      <a:pt x="0" y="159"/>
                    </a:lnTo>
                    <a:lnTo>
                      <a:pt x="0" y="264"/>
                    </a:lnTo>
                    <a:lnTo>
                      <a:pt x="53" y="370"/>
                    </a:lnTo>
                    <a:lnTo>
                      <a:pt x="106" y="528"/>
                    </a:lnTo>
                    <a:lnTo>
                      <a:pt x="106" y="686"/>
                    </a:lnTo>
                    <a:lnTo>
                      <a:pt x="159" y="792"/>
                    </a:lnTo>
                    <a:lnTo>
                      <a:pt x="317" y="792"/>
                    </a:lnTo>
                    <a:lnTo>
                      <a:pt x="423" y="686"/>
                    </a:lnTo>
                    <a:lnTo>
                      <a:pt x="528" y="634"/>
                    </a:lnTo>
                    <a:lnTo>
                      <a:pt x="581" y="475"/>
                    </a:lnTo>
                    <a:lnTo>
                      <a:pt x="581" y="370"/>
                    </a:lnTo>
                    <a:lnTo>
                      <a:pt x="581" y="264"/>
                    </a:lnTo>
                    <a:lnTo>
                      <a:pt x="528" y="159"/>
                    </a:lnTo>
                    <a:lnTo>
                      <a:pt x="423" y="106"/>
                    </a:lnTo>
                    <a:lnTo>
                      <a:pt x="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8"/>
              <p:cNvSpPr/>
              <p:nvPr/>
            </p:nvSpPr>
            <p:spPr>
              <a:xfrm>
                <a:off x="1876125" y="1093200"/>
                <a:ext cx="17175" cy="19825"/>
              </a:xfrm>
              <a:custGeom>
                <a:avLst/>
                <a:gdLst/>
                <a:ahLst/>
                <a:cxnLst/>
                <a:rect l="l" t="t" r="r" b="b"/>
                <a:pathLst>
                  <a:path w="687" h="793" extrusionOk="0">
                    <a:moveTo>
                      <a:pt x="370" y="1"/>
                    </a:moveTo>
                    <a:lnTo>
                      <a:pt x="212" y="159"/>
                    </a:lnTo>
                    <a:lnTo>
                      <a:pt x="106" y="317"/>
                    </a:lnTo>
                    <a:lnTo>
                      <a:pt x="54" y="581"/>
                    </a:lnTo>
                    <a:lnTo>
                      <a:pt x="1" y="792"/>
                    </a:lnTo>
                    <a:lnTo>
                      <a:pt x="212" y="687"/>
                    </a:lnTo>
                    <a:lnTo>
                      <a:pt x="423" y="581"/>
                    </a:lnTo>
                    <a:lnTo>
                      <a:pt x="581" y="423"/>
                    </a:lnTo>
                    <a:lnTo>
                      <a:pt x="687" y="159"/>
                    </a:lnTo>
                    <a:lnTo>
                      <a:pt x="581" y="53"/>
                    </a:lnTo>
                    <a:lnTo>
                      <a:pt x="4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8"/>
              <p:cNvSpPr/>
              <p:nvPr/>
            </p:nvSpPr>
            <p:spPr>
              <a:xfrm>
                <a:off x="1876125" y="1113000"/>
                <a:ext cx="25" cy="25"/>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8"/>
              <p:cNvSpPr/>
              <p:nvPr/>
            </p:nvSpPr>
            <p:spPr>
              <a:xfrm>
                <a:off x="6328400" y="2412800"/>
                <a:ext cx="10575" cy="14525"/>
              </a:xfrm>
              <a:custGeom>
                <a:avLst/>
                <a:gdLst/>
                <a:ahLst/>
                <a:cxnLst/>
                <a:rect l="l" t="t" r="r" b="b"/>
                <a:pathLst>
                  <a:path w="423" h="581" extrusionOk="0">
                    <a:moveTo>
                      <a:pt x="0" y="0"/>
                    </a:moveTo>
                    <a:lnTo>
                      <a:pt x="53" y="106"/>
                    </a:lnTo>
                    <a:lnTo>
                      <a:pt x="53" y="211"/>
                    </a:lnTo>
                    <a:lnTo>
                      <a:pt x="0" y="422"/>
                    </a:lnTo>
                    <a:lnTo>
                      <a:pt x="53" y="528"/>
                    </a:lnTo>
                    <a:lnTo>
                      <a:pt x="106" y="581"/>
                    </a:lnTo>
                    <a:lnTo>
                      <a:pt x="211" y="581"/>
                    </a:lnTo>
                    <a:lnTo>
                      <a:pt x="370" y="528"/>
                    </a:lnTo>
                    <a:lnTo>
                      <a:pt x="422" y="475"/>
                    </a:lnTo>
                    <a:lnTo>
                      <a:pt x="422" y="422"/>
                    </a:lnTo>
                    <a:lnTo>
                      <a:pt x="317" y="264"/>
                    </a:lnTo>
                    <a:lnTo>
                      <a:pt x="211" y="10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8"/>
              <p:cNvSpPr/>
              <p:nvPr/>
            </p:nvSpPr>
            <p:spPr>
              <a:xfrm>
                <a:off x="5308350" y="678850"/>
                <a:ext cx="6625" cy="6625"/>
              </a:xfrm>
              <a:custGeom>
                <a:avLst/>
                <a:gdLst/>
                <a:ahLst/>
                <a:cxnLst/>
                <a:rect l="l" t="t" r="r" b="b"/>
                <a:pathLst>
                  <a:path w="265" h="265" extrusionOk="0">
                    <a:moveTo>
                      <a:pt x="159" y="1"/>
                    </a:moveTo>
                    <a:lnTo>
                      <a:pt x="1" y="53"/>
                    </a:lnTo>
                    <a:lnTo>
                      <a:pt x="1" y="159"/>
                    </a:lnTo>
                    <a:lnTo>
                      <a:pt x="54" y="265"/>
                    </a:lnTo>
                    <a:lnTo>
                      <a:pt x="265" y="212"/>
                    </a:lnTo>
                    <a:lnTo>
                      <a:pt x="265" y="53"/>
                    </a:ln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8"/>
              <p:cNvSpPr/>
              <p:nvPr/>
            </p:nvSpPr>
            <p:spPr>
              <a:xfrm>
                <a:off x="6042050" y="1347875"/>
                <a:ext cx="6625" cy="6625"/>
              </a:xfrm>
              <a:custGeom>
                <a:avLst/>
                <a:gdLst/>
                <a:ahLst/>
                <a:cxnLst/>
                <a:rect l="l" t="t" r="r" b="b"/>
                <a:pathLst>
                  <a:path w="265" h="265" extrusionOk="0">
                    <a:moveTo>
                      <a:pt x="53" y="1"/>
                    </a:moveTo>
                    <a:lnTo>
                      <a:pt x="53" y="106"/>
                    </a:lnTo>
                    <a:lnTo>
                      <a:pt x="0" y="212"/>
                    </a:lnTo>
                    <a:lnTo>
                      <a:pt x="106" y="265"/>
                    </a:lnTo>
                    <a:lnTo>
                      <a:pt x="211" y="265"/>
                    </a:lnTo>
                    <a:lnTo>
                      <a:pt x="264" y="212"/>
                    </a:lnTo>
                    <a:lnTo>
                      <a:pt x="264" y="106"/>
                    </a:lnTo>
                    <a:lnTo>
                      <a:pt x="159" y="54"/>
                    </a:lnTo>
                    <a:lnTo>
                      <a:pt x="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8"/>
              <p:cNvSpPr/>
              <p:nvPr/>
            </p:nvSpPr>
            <p:spPr>
              <a:xfrm>
                <a:off x="2352500" y="5103425"/>
                <a:ext cx="14550" cy="10575"/>
              </a:xfrm>
              <a:custGeom>
                <a:avLst/>
                <a:gdLst/>
                <a:ahLst/>
                <a:cxnLst/>
                <a:rect l="l" t="t" r="r" b="b"/>
                <a:pathLst>
                  <a:path w="582" h="423" extrusionOk="0">
                    <a:moveTo>
                      <a:pt x="1" y="0"/>
                    </a:moveTo>
                    <a:lnTo>
                      <a:pt x="53" y="159"/>
                    </a:lnTo>
                    <a:lnTo>
                      <a:pt x="212" y="317"/>
                    </a:lnTo>
                    <a:lnTo>
                      <a:pt x="370" y="370"/>
                    </a:lnTo>
                    <a:lnTo>
                      <a:pt x="581" y="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8"/>
              <p:cNvSpPr/>
              <p:nvPr/>
            </p:nvSpPr>
            <p:spPr>
              <a:xfrm>
                <a:off x="6174000" y="3661125"/>
                <a:ext cx="1350" cy="25"/>
              </a:xfrm>
              <a:custGeom>
                <a:avLst/>
                <a:gdLst/>
                <a:ahLst/>
                <a:cxnLst/>
                <a:rect l="l" t="t" r="r" b="b"/>
                <a:pathLst>
                  <a:path w="54" h="1" extrusionOk="0">
                    <a:moveTo>
                      <a:pt x="1" y="0"/>
                    </a:moveTo>
                    <a:lnTo>
                      <a:pt x="1" y="0"/>
                    </a:lnTo>
                    <a:lnTo>
                      <a:pt x="53" y="0"/>
                    </a:lnTo>
                    <a:lnTo>
                      <a:pt x="53"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55" name="Google Shape;3555;p58"/>
          <p:cNvGrpSpPr/>
          <p:nvPr/>
        </p:nvGrpSpPr>
        <p:grpSpPr>
          <a:xfrm>
            <a:off x="4444800" y="2557974"/>
            <a:ext cx="759000" cy="759095"/>
            <a:chOff x="3220200" y="1661675"/>
            <a:chExt cx="759000" cy="759095"/>
          </a:xfrm>
        </p:grpSpPr>
        <p:sp>
          <p:nvSpPr>
            <p:cNvPr id="3556" name="Google Shape;3556;p58"/>
            <p:cNvSpPr/>
            <p:nvPr/>
          </p:nvSpPr>
          <p:spPr>
            <a:xfrm>
              <a:off x="3220200" y="1661722"/>
              <a:ext cx="759000" cy="7590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7" name="Google Shape;3557;p58"/>
            <p:cNvGrpSpPr/>
            <p:nvPr/>
          </p:nvGrpSpPr>
          <p:grpSpPr>
            <a:xfrm>
              <a:off x="3224074" y="1661675"/>
              <a:ext cx="751252" cy="759095"/>
              <a:chOff x="1217675" y="238125"/>
              <a:chExt cx="5184625" cy="5238750"/>
            </a:xfrm>
          </p:grpSpPr>
          <p:sp>
            <p:nvSpPr>
              <p:cNvPr id="3558" name="Google Shape;3558;p58"/>
              <p:cNvSpPr/>
              <p:nvPr/>
            </p:nvSpPr>
            <p:spPr>
              <a:xfrm>
                <a:off x="1217675" y="238125"/>
                <a:ext cx="5184625" cy="5238750"/>
              </a:xfrm>
              <a:custGeom>
                <a:avLst/>
                <a:gdLst/>
                <a:ahLst/>
                <a:cxnLst/>
                <a:rect l="l" t="t" r="r" b="b"/>
                <a:pathLst>
                  <a:path w="207385" h="209550" extrusionOk="0">
                    <a:moveTo>
                      <a:pt x="87356" y="10451"/>
                    </a:moveTo>
                    <a:lnTo>
                      <a:pt x="87303" y="10504"/>
                    </a:lnTo>
                    <a:lnTo>
                      <a:pt x="87251" y="10451"/>
                    </a:lnTo>
                    <a:close/>
                    <a:moveTo>
                      <a:pt x="131377" y="11137"/>
                    </a:moveTo>
                    <a:lnTo>
                      <a:pt x="131377" y="11190"/>
                    </a:lnTo>
                    <a:lnTo>
                      <a:pt x="131324" y="11190"/>
                    </a:lnTo>
                    <a:lnTo>
                      <a:pt x="131377" y="11137"/>
                    </a:lnTo>
                    <a:close/>
                    <a:moveTo>
                      <a:pt x="134439" y="11665"/>
                    </a:moveTo>
                    <a:lnTo>
                      <a:pt x="134491" y="11823"/>
                    </a:lnTo>
                    <a:lnTo>
                      <a:pt x="134280" y="11823"/>
                    </a:lnTo>
                    <a:lnTo>
                      <a:pt x="134439" y="11665"/>
                    </a:lnTo>
                    <a:close/>
                    <a:moveTo>
                      <a:pt x="147265" y="11771"/>
                    </a:moveTo>
                    <a:lnTo>
                      <a:pt x="147265" y="11876"/>
                    </a:lnTo>
                    <a:lnTo>
                      <a:pt x="147265" y="11929"/>
                    </a:lnTo>
                    <a:lnTo>
                      <a:pt x="147159" y="11876"/>
                    </a:lnTo>
                    <a:lnTo>
                      <a:pt x="147265" y="11771"/>
                    </a:lnTo>
                    <a:close/>
                    <a:moveTo>
                      <a:pt x="79491" y="12932"/>
                    </a:moveTo>
                    <a:lnTo>
                      <a:pt x="79333" y="13037"/>
                    </a:lnTo>
                    <a:lnTo>
                      <a:pt x="79386" y="12932"/>
                    </a:lnTo>
                    <a:close/>
                    <a:moveTo>
                      <a:pt x="131272" y="16574"/>
                    </a:moveTo>
                    <a:lnTo>
                      <a:pt x="131113" y="16785"/>
                    </a:lnTo>
                    <a:lnTo>
                      <a:pt x="131113" y="16732"/>
                    </a:lnTo>
                    <a:lnTo>
                      <a:pt x="131272" y="16574"/>
                    </a:lnTo>
                    <a:close/>
                    <a:moveTo>
                      <a:pt x="115806" y="20269"/>
                    </a:moveTo>
                    <a:lnTo>
                      <a:pt x="115806" y="20374"/>
                    </a:lnTo>
                    <a:lnTo>
                      <a:pt x="115753" y="20322"/>
                    </a:lnTo>
                    <a:lnTo>
                      <a:pt x="115806" y="20269"/>
                    </a:lnTo>
                    <a:close/>
                    <a:moveTo>
                      <a:pt x="150432" y="20427"/>
                    </a:moveTo>
                    <a:lnTo>
                      <a:pt x="150432" y="20480"/>
                    </a:lnTo>
                    <a:lnTo>
                      <a:pt x="150379" y="20533"/>
                    </a:lnTo>
                    <a:lnTo>
                      <a:pt x="150326" y="20533"/>
                    </a:lnTo>
                    <a:lnTo>
                      <a:pt x="150432" y="20427"/>
                    </a:lnTo>
                    <a:close/>
                    <a:moveTo>
                      <a:pt x="156555" y="21008"/>
                    </a:moveTo>
                    <a:lnTo>
                      <a:pt x="156608" y="21061"/>
                    </a:lnTo>
                    <a:lnTo>
                      <a:pt x="156555" y="21113"/>
                    </a:lnTo>
                    <a:lnTo>
                      <a:pt x="156555" y="21008"/>
                    </a:lnTo>
                    <a:close/>
                    <a:moveTo>
                      <a:pt x="155605" y="22591"/>
                    </a:moveTo>
                    <a:lnTo>
                      <a:pt x="155605" y="22644"/>
                    </a:lnTo>
                    <a:lnTo>
                      <a:pt x="155552" y="22644"/>
                    </a:lnTo>
                    <a:lnTo>
                      <a:pt x="155605" y="22591"/>
                    </a:lnTo>
                    <a:close/>
                    <a:moveTo>
                      <a:pt x="163839" y="23594"/>
                    </a:moveTo>
                    <a:lnTo>
                      <a:pt x="163839" y="23647"/>
                    </a:lnTo>
                    <a:lnTo>
                      <a:pt x="163786" y="23647"/>
                    </a:lnTo>
                    <a:lnTo>
                      <a:pt x="163839" y="23594"/>
                    </a:lnTo>
                    <a:close/>
                    <a:moveTo>
                      <a:pt x="156080" y="24703"/>
                    </a:moveTo>
                    <a:lnTo>
                      <a:pt x="156080" y="24755"/>
                    </a:lnTo>
                    <a:lnTo>
                      <a:pt x="156027" y="24755"/>
                    </a:lnTo>
                    <a:lnTo>
                      <a:pt x="156080" y="24703"/>
                    </a:lnTo>
                    <a:close/>
                    <a:moveTo>
                      <a:pt x="150274" y="31512"/>
                    </a:moveTo>
                    <a:lnTo>
                      <a:pt x="150274" y="31564"/>
                    </a:lnTo>
                    <a:lnTo>
                      <a:pt x="150221" y="31564"/>
                    </a:lnTo>
                    <a:lnTo>
                      <a:pt x="150274" y="31512"/>
                    </a:lnTo>
                    <a:close/>
                    <a:moveTo>
                      <a:pt x="28028" y="35312"/>
                    </a:moveTo>
                    <a:lnTo>
                      <a:pt x="27975" y="35365"/>
                    </a:lnTo>
                    <a:lnTo>
                      <a:pt x="27922" y="35523"/>
                    </a:lnTo>
                    <a:lnTo>
                      <a:pt x="28028" y="35470"/>
                    </a:lnTo>
                    <a:lnTo>
                      <a:pt x="28133" y="35418"/>
                    </a:lnTo>
                    <a:lnTo>
                      <a:pt x="28081" y="35365"/>
                    </a:lnTo>
                    <a:lnTo>
                      <a:pt x="28028" y="35312"/>
                    </a:lnTo>
                    <a:close/>
                    <a:moveTo>
                      <a:pt x="126152" y="35945"/>
                    </a:moveTo>
                    <a:lnTo>
                      <a:pt x="126205" y="36051"/>
                    </a:lnTo>
                    <a:lnTo>
                      <a:pt x="126152" y="36051"/>
                    </a:lnTo>
                    <a:lnTo>
                      <a:pt x="126152" y="35945"/>
                    </a:lnTo>
                    <a:close/>
                    <a:moveTo>
                      <a:pt x="98916" y="35945"/>
                    </a:moveTo>
                    <a:lnTo>
                      <a:pt x="98916" y="36051"/>
                    </a:lnTo>
                    <a:lnTo>
                      <a:pt x="98968" y="36051"/>
                    </a:lnTo>
                    <a:lnTo>
                      <a:pt x="98705" y="36104"/>
                    </a:lnTo>
                    <a:lnTo>
                      <a:pt x="98599" y="36051"/>
                    </a:lnTo>
                    <a:lnTo>
                      <a:pt x="98757" y="35998"/>
                    </a:lnTo>
                    <a:lnTo>
                      <a:pt x="98916" y="35945"/>
                    </a:lnTo>
                    <a:close/>
                    <a:moveTo>
                      <a:pt x="38215" y="37476"/>
                    </a:moveTo>
                    <a:lnTo>
                      <a:pt x="38215" y="37582"/>
                    </a:lnTo>
                    <a:lnTo>
                      <a:pt x="38004" y="37582"/>
                    </a:lnTo>
                    <a:lnTo>
                      <a:pt x="38109" y="37529"/>
                    </a:lnTo>
                    <a:lnTo>
                      <a:pt x="38215" y="37476"/>
                    </a:lnTo>
                    <a:close/>
                    <a:moveTo>
                      <a:pt x="117179" y="41277"/>
                    </a:moveTo>
                    <a:lnTo>
                      <a:pt x="116862" y="41382"/>
                    </a:lnTo>
                    <a:lnTo>
                      <a:pt x="116967" y="41329"/>
                    </a:lnTo>
                    <a:lnTo>
                      <a:pt x="117126" y="41277"/>
                    </a:lnTo>
                    <a:close/>
                    <a:moveTo>
                      <a:pt x="172179" y="41910"/>
                    </a:moveTo>
                    <a:lnTo>
                      <a:pt x="172179" y="41963"/>
                    </a:lnTo>
                    <a:lnTo>
                      <a:pt x="172126" y="41963"/>
                    </a:lnTo>
                    <a:lnTo>
                      <a:pt x="172179" y="41910"/>
                    </a:lnTo>
                    <a:close/>
                    <a:moveTo>
                      <a:pt x="75744" y="41857"/>
                    </a:moveTo>
                    <a:lnTo>
                      <a:pt x="75849" y="41963"/>
                    </a:lnTo>
                    <a:lnTo>
                      <a:pt x="75849" y="42068"/>
                    </a:lnTo>
                    <a:lnTo>
                      <a:pt x="75797" y="42174"/>
                    </a:lnTo>
                    <a:lnTo>
                      <a:pt x="75691" y="42332"/>
                    </a:lnTo>
                    <a:lnTo>
                      <a:pt x="75744" y="41857"/>
                    </a:lnTo>
                    <a:close/>
                    <a:moveTo>
                      <a:pt x="181627" y="43599"/>
                    </a:moveTo>
                    <a:lnTo>
                      <a:pt x="181680" y="43652"/>
                    </a:lnTo>
                    <a:lnTo>
                      <a:pt x="181680" y="43705"/>
                    </a:lnTo>
                    <a:lnTo>
                      <a:pt x="181627" y="43652"/>
                    </a:lnTo>
                    <a:lnTo>
                      <a:pt x="181627" y="43599"/>
                    </a:lnTo>
                    <a:close/>
                    <a:moveTo>
                      <a:pt x="117970" y="46238"/>
                    </a:moveTo>
                    <a:lnTo>
                      <a:pt x="118023" y="46344"/>
                    </a:lnTo>
                    <a:lnTo>
                      <a:pt x="117970" y="46344"/>
                    </a:lnTo>
                    <a:lnTo>
                      <a:pt x="117970" y="46291"/>
                    </a:lnTo>
                    <a:lnTo>
                      <a:pt x="117970" y="46238"/>
                    </a:lnTo>
                    <a:close/>
                    <a:moveTo>
                      <a:pt x="91895" y="44391"/>
                    </a:moveTo>
                    <a:lnTo>
                      <a:pt x="92107" y="44549"/>
                    </a:lnTo>
                    <a:lnTo>
                      <a:pt x="92371" y="44708"/>
                    </a:lnTo>
                    <a:lnTo>
                      <a:pt x="93268" y="45235"/>
                    </a:lnTo>
                    <a:lnTo>
                      <a:pt x="93268" y="45605"/>
                    </a:lnTo>
                    <a:lnTo>
                      <a:pt x="93162" y="45974"/>
                    </a:lnTo>
                    <a:lnTo>
                      <a:pt x="93109" y="46133"/>
                    </a:lnTo>
                    <a:lnTo>
                      <a:pt x="92951" y="46238"/>
                    </a:lnTo>
                    <a:lnTo>
                      <a:pt x="92846" y="46344"/>
                    </a:lnTo>
                    <a:lnTo>
                      <a:pt x="92634" y="46449"/>
                    </a:lnTo>
                    <a:lnTo>
                      <a:pt x="92318" y="46238"/>
                    </a:lnTo>
                    <a:lnTo>
                      <a:pt x="92054" y="46027"/>
                    </a:lnTo>
                    <a:lnTo>
                      <a:pt x="91895" y="45763"/>
                    </a:lnTo>
                    <a:lnTo>
                      <a:pt x="91843" y="45499"/>
                    </a:lnTo>
                    <a:lnTo>
                      <a:pt x="91790" y="45235"/>
                    </a:lnTo>
                    <a:lnTo>
                      <a:pt x="91790" y="44971"/>
                    </a:lnTo>
                    <a:lnTo>
                      <a:pt x="91895" y="44391"/>
                    </a:lnTo>
                    <a:close/>
                    <a:moveTo>
                      <a:pt x="102874" y="46661"/>
                    </a:moveTo>
                    <a:lnTo>
                      <a:pt x="102980" y="46819"/>
                    </a:lnTo>
                    <a:lnTo>
                      <a:pt x="102822" y="46661"/>
                    </a:lnTo>
                    <a:close/>
                    <a:moveTo>
                      <a:pt x="18210" y="46819"/>
                    </a:moveTo>
                    <a:lnTo>
                      <a:pt x="18263" y="46872"/>
                    </a:lnTo>
                    <a:lnTo>
                      <a:pt x="18210" y="46872"/>
                    </a:lnTo>
                    <a:lnTo>
                      <a:pt x="18210" y="46819"/>
                    </a:lnTo>
                    <a:close/>
                    <a:moveTo>
                      <a:pt x="91737" y="49933"/>
                    </a:moveTo>
                    <a:lnTo>
                      <a:pt x="91737" y="49986"/>
                    </a:lnTo>
                    <a:lnTo>
                      <a:pt x="91684" y="49933"/>
                    </a:lnTo>
                    <a:close/>
                    <a:moveTo>
                      <a:pt x="16627" y="50039"/>
                    </a:moveTo>
                    <a:lnTo>
                      <a:pt x="16574" y="50144"/>
                    </a:lnTo>
                    <a:lnTo>
                      <a:pt x="16574" y="50039"/>
                    </a:lnTo>
                    <a:close/>
                    <a:moveTo>
                      <a:pt x="127313" y="50197"/>
                    </a:moveTo>
                    <a:lnTo>
                      <a:pt x="127366" y="50408"/>
                    </a:lnTo>
                    <a:lnTo>
                      <a:pt x="127313" y="50408"/>
                    </a:lnTo>
                    <a:lnTo>
                      <a:pt x="127313" y="50197"/>
                    </a:lnTo>
                    <a:close/>
                    <a:moveTo>
                      <a:pt x="184372" y="52678"/>
                    </a:moveTo>
                    <a:lnTo>
                      <a:pt x="184372" y="53047"/>
                    </a:lnTo>
                    <a:lnTo>
                      <a:pt x="184213" y="52836"/>
                    </a:lnTo>
                    <a:lnTo>
                      <a:pt x="184108" y="52678"/>
                    </a:lnTo>
                    <a:close/>
                    <a:moveTo>
                      <a:pt x="106147" y="53470"/>
                    </a:moveTo>
                    <a:lnTo>
                      <a:pt x="106147" y="53522"/>
                    </a:lnTo>
                    <a:lnTo>
                      <a:pt x="106094" y="53522"/>
                    </a:lnTo>
                    <a:lnTo>
                      <a:pt x="106147" y="53470"/>
                    </a:lnTo>
                    <a:close/>
                    <a:moveTo>
                      <a:pt x="120610" y="53733"/>
                    </a:moveTo>
                    <a:lnTo>
                      <a:pt x="120768" y="54103"/>
                    </a:lnTo>
                    <a:lnTo>
                      <a:pt x="120610" y="54103"/>
                    </a:lnTo>
                    <a:lnTo>
                      <a:pt x="120610" y="53733"/>
                    </a:lnTo>
                    <a:close/>
                    <a:moveTo>
                      <a:pt x="11929" y="54472"/>
                    </a:moveTo>
                    <a:lnTo>
                      <a:pt x="12035" y="54684"/>
                    </a:lnTo>
                    <a:lnTo>
                      <a:pt x="12193" y="54736"/>
                    </a:lnTo>
                    <a:lnTo>
                      <a:pt x="12035" y="54736"/>
                    </a:lnTo>
                    <a:lnTo>
                      <a:pt x="11929" y="54472"/>
                    </a:lnTo>
                    <a:close/>
                    <a:moveTo>
                      <a:pt x="12404" y="54684"/>
                    </a:moveTo>
                    <a:lnTo>
                      <a:pt x="12404" y="54736"/>
                    </a:lnTo>
                    <a:lnTo>
                      <a:pt x="12351" y="54736"/>
                    </a:lnTo>
                    <a:lnTo>
                      <a:pt x="12404" y="54684"/>
                    </a:lnTo>
                    <a:close/>
                    <a:moveTo>
                      <a:pt x="185480" y="55581"/>
                    </a:moveTo>
                    <a:lnTo>
                      <a:pt x="185427" y="55634"/>
                    </a:lnTo>
                    <a:lnTo>
                      <a:pt x="185374" y="55581"/>
                    </a:lnTo>
                    <a:close/>
                    <a:moveTo>
                      <a:pt x="12035" y="59751"/>
                    </a:moveTo>
                    <a:lnTo>
                      <a:pt x="12087" y="59804"/>
                    </a:lnTo>
                    <a:lnTo>
                      <a:pt x="12035" y="59804"/>
                    </a:lnTo>
                    <a:lnTo>
                      <a:pt x="12035" y="59751"/>
                    </a:lnTo>
                    <a:close/>
                    <a:moveTo>
                      <a:pt x="192606" y="60173"/>
                    </a:moveTo>
                    <a:lnTo>
                      <a:pt x="192606" y="60226"/>
                    </a:lnTo>
                    <a:lnTo>
                      <a:pt x="192553" y="60173"/>
                    </a:lnTo>
                    <a:close/>
                    <a:moveTo>
                      <a:pt x="11401" y="61123"/>
                    </a:moveTo>
                    <a:lnTo>
                      <a:pt x="11507" y="61176"/>
                    </a:lnTo>
                    <a:lnTo>
                      <a:pt x="11454" y="61282"/>
                    </a:lnTo>
                    <a:lnTo>
                      <a:pt x="11401" y="61123"/>
                    </a:lnTo>
                    <a:close/>
                    <a:moveTo>
                      <a:pt x="161147" y="61757"/>
                    </a:moveTo>
                    <a:lnTo>
                      <a:pt x="161200" y="61809"/>
                    </a:lnTo>
                    <a:lnTo>
                      <a:pt x="161147" y="61809"/>
                    </a:lnTo>
                    <a:lnTo>
                      <a:pt x="161147" y="61757"/>
                    </a:lnTo>
                    <a:close/>
                    <a:moveTo>
                      <a:pt x="9184" y="61862"/>
                    </a:moveTo>
                    <a:lnTo>
                      <a:pt x="9290" y="61915"/>
                    </a:lnTo>
                    <a:lnTo>
                      <a:pt x="9237" y="61915"/>
                    </a:lnTo>
                    <a:lnTo>
                      <a:pt x="9184" y="61862"/>
                    </a:lnTo>
                    <a:close/>
                    <a:moveTo>
                      <a:pt x="201421" y="64290"/>
                    </a:moveTo>
                    <a:lnTo>
                      <a:pt x="201368" y="64343"/>
                    </a:lnTo>
                    <a:lnTo>
                      <a:pt x="201368" y="64290"/>
                    </a:lnTo>
                    <a:close/>
                    <a:moveTo>
                      <a:pt x="201526" y="64290"/>
                    </a:moveTo>
                    <a:lnTo>
                      <a:pt x="201421" y="64343"/>
                    </a:lnTo>
                    <a:lnTo>
                      <a:pt x="201421" y="64290"/>
                    </a:lnTo>
                    <a:close/>
                    <a:moveTo>
                      <a:pt x="71627" y="65874"/>
                    </a:moveTo>
                    <a:lnTo>
                      <a:pt x="71732" y="65926"/>
                    </a:lnTo>
                    <a:lnTo>
                      <a:pt x="71627" y="65926"/>
                    </a:lnTo>
                    <a:lnTo>
                      <a:pt x="71627" y="65874"/>
                    </a:lnTo>
                    <a:close/>
                    <a:moveTo>
                      <a:pt x="120082" y="66454"/>
                    </a:moveTo>
                    <a:lnTo>
                      <a:pt x="120082" y="66507"/>
                    </a:lnTo>
                    <a:lnTo>
                      <a:pt x="119976" y="66454"/>
                    </a:lnTo>
                    <a:close/>
                    <a:moveTo>
                      <a:pt x="39323" y="66824"/>
                    </a:moveTo>
                    <a:lnTo>
                      <a:pt x="39323" y="66877"/>
                    </a:lnTo>
                    <a:lnTo>
                      <a:pt x="39218" y="66929"/>
                    </a:lnTo>
                    <a:lnTo>
                      <a:pt x="39218" y="66877"/>
                    </a:lnTo>
                    <a:lnTo>
                      <a:pt x="39323" y="66824"/>
                    </a:lnTo>
                    <a:close/>
                    <a:moveTo>
                      <a:pt x="197251" y="66824"/>
                    </a:moveTo>
                    <a:lnTo>
                      <a:pt x="197356" y="66877"/>
                    </a:lnTo>
                    <a:lnTo>
                      <a:pt x="197251" y="66929"/>
                    </a:lnTo>
                    <a:lnTo>
                      <a:pt x="197251" y="66824"/>
                    </a:lnTo>
                    <a:close/>
                    <a:moveTo>
                      <a:pt x="10398" y="67879"/>
                    </a:moveTo>
                    <a:lnTo>
                      <a:pt x="10398" y="67932"/>
                    </a:lnTo>
                    <a:lnTo>
                      <a:pt x="10345" y="67932"/>
                    </a:lnTo>
                    <a:lnTo>
                      <a:pt x="10398" y="67879"/>
                    </a:lnTo>
                    <a:close/>
                    <a:moveTo>
                      <a:pt x="44971" y="67879"/>
                    </a:moveTo>
                    <a:lnTo>
                      <a:pt x="44866" y="67932"/>
                    </a:lnTo>
                    <a:lnTo>
                      <a:pt x="44866" y="67879"/>
                    </a:lnTo>
                    <a:close/>
                    <a:moveTo>
                      <a:pt x="13037" y="68513"/>
                    </a:moveTo>
                    <a:lnTo>
                      <a:pt x="13037" y="68618"/>
                    </a:lnTo>
                    <a:lnTo>
                      <a:pt x="12932" y="68513"/>
                    </a:lnTo>
                    <a:close/>
                    <a:moveTo>
                      <a:pt x="76694" y="68302"/>
                    </a:moveTo>
                    <a:lnTo>
                      <a:pt x="76536" y="68460"/>
                    </a:lnTo>
                    <a:lnTo>
                      <a:pt x="76324" y="68618"/>
                    </a:lnTo>
                    <a:lnTo>
                      <a:pt x="76166" y="68618"/>
                    </a:lnTo>
                    <a:lnTo>
                      <a:pt x="76061" y="68566"/>
                    </a:lnTo>
                    <a:lnTo>
                      <a:pt x="76008" y="68513"/>
                    </a:lnTo>
                    <a:lnTo>
                      <a:pt x="76377" y="68407"/>
                    </a:lnTo>
                    <a:lnTo>
                      <a:pt x="76694" y="68302"/>
                    </a:lnTo>
                    <a:close/>
                    <a:moveTo>
                      <a:pt x="86564" y="70519"/>
                    </a:moveTo>
                    <a:lnTo>
                      <a:pt x="86564" y="70571"/>
                    </a:lnTo>
                    <a:lnTo>
                      <a:pt x="86512" y="70571"/>
                    </a:lnTo>
                    <a:lnTo>
                      <a:pt x="86564" y="70519"/>
                    </a:lnTo>
                    <a:close/>
                    <a:moveTo>
                      <a:pt x="197831" y="75164"/>
                    </a:moveTo>
                    <a:lnTo>
                      <a:pt x="197778" y="75216"/>
                    </a:lnTo>
                    <a:lnTo>
                      <a:pt x="197778" y="75164"/>
                    </a:lnTo>
                    <a:close/>
                    <a:moveTo>
                      <a:pt x="136497" y="75533"/>
                    </a:moveTo>
                    <a:lnTo>
                      <a:pt x="136603" y="75586"/>
                    </a:lnTo>
                    <a:lnTo>
                      <a:pt x="136497" y="75744"/>
                    </a:lnTo>
                    <a:lnTo>
                      <a:pt x="136444" y="75533"/>
                    </a:lnTo>
                    <a:close/>
                    <a:moveTo>
                      <a:pt x="61967" y="77644"/>
                    </a:moveTo>
                    <a:lnTo>
                      <a:pt x="62020" y="77750"/>
                    </a:lnTo>
                    <a:lnTo>
                      <a:pt x="61915" y="77750"/>
                    </a:lnTo>
                    <a:lnTo>
                      <a:pt x="61967" y="77644"/>
                    </a:lnTo>
                    <a:close/>
                    <a:moveTo>
                      <a:pt x="52097" y="79175"/>
                    </a:moveTo>
                    <a:lnTo>
                      <a:pt x="52150" y="79228"/>
                    </a:lnTo>
                    <a:lnTo>
                      <a:pt x="52097" y="79281"/>
                    </a:lnTo>
                    <a:lnTo>
                      <a:pt x="52097" y="79228"/>
                    </a:lnTo>
                    <a:lnTo>
                      <a:pt x="52097" y="79175"/>
                    </a:lnTo>
                    <a:close/>
                    <a:moveTo>
                      <a:pt x="94482" y="79492"/>
                    </a:moveTo>
                    <a:lnTo>
                      <a:pt x="94429" y="79597"/>
                    </a:lnTo>
                    <a:lnTo>
                      <a:pt x="94376" y="79650"/>
                    </a:lnTo>
                    <a:lnTo>
                      <a:pt x="94482" y="79492"/>
                    </a:lnTo>
                    <a:close/>
                    <a:moveTo>
                      <a:pt x="94271" y="79597"/>
                    </a:moveTo>
                    <a:lnTo>
                      <a:pt x="94271" y="79650"/>
                    </a:lnTo>
                    <a:lnTo>
                      <a:pt x="94165" y="79703"/>
                    </a:lnTo>
                    <a:lnTo>
                      <a:pt x="94271" y="79597"/>
                    </a:lnTo>
                    <a:close/>
                    <a:moveTo>
                      <a:pt x="183421" y="77697"/>
                    </a:moveTo>
                    <a:lnTo>
                      <a:pt x="183633" y="78067"/>
                    </a:lnTo>
                    <a:lnTo>
                      <a:pt x="183897" y="78436"/>
                    </a:lnTo>
                    <a:lnTo>
                      <a:pt x="184160" y="78806"/>
                    </a:lnTo>
                    <a:lnTo>
                      <a:pt x="184319" y="79228"/>
                    </a:lnTo>
                    <a:lnTo>
                      <a:pt x="184477" y="79650"/>
                    </a:lnTo>
                    <a:lnTo>
                      <a:pt x="184477" y="80072"/>
                    </a:lnTo>
                    <a:lnTo>
                      <a:pt x="184424" y="80442"/>
                    </a:lnTo>
                    <a:lnTo>
                      <a:pt x="184319" y="80600"/>
                    </a:lnTo>
                    <a:lnTo>
                      <a:pt x="184213" y="80759"/>
                    </a:lnTo>
                    <a:lnTo>
                      <a:pt x="184108" y="80864"/>
                    </a:lnTo>
                    <a:lnTo>
                      <a:pt x="183897" y="80970"/>
                    </a:lnTo>
                    <a:lnTo>
                      <a:pt x="183421" y="81181"/>
                    </a:lnTo>
                    <a:lnTo>
                      <a:pt x="183421" y="79439"/>
                    </a:lnTo>
                    <a:lnTo>
                      <a:pt x="183421" y="77697"/>
                    </a:lnTo>
                    <a:close/>
                    <a:moveTo>
                      <a:pt x="104088" y="81814"/>
                    </a:moveTo>
                    <a:lnTo>
                      <a:pt x="104088" y="81867"/>
                    </a:lnTo>
                    <a:lnTo>
                      <a:pt x="104036" y="81867"/>
                    </a:lnTo>
                    <a:lnTo>
                      <a:pt x="104088" y="81814"/>
                    </a:lnTo>
                    <a:close/>
                    <a:moveTo>
                      <a:pt x="51569" y="82817"/>
                    </a:moveTo>
                    <a:lnTo>
                      <a:pt x="51569" y="82870"/>
                    </a:lnTo>
                    <a:lnTo>
                      <a:pt x="51464" y="82870"/>
                    </a:lnTo>
                    <a:lnTo>
                      <a:pt x="51569" y="82817"/>
                    </a:lnTo>
                    <a:close/>
                    <a:moveTo>
                      <a:pt x="32462" y="84823"/>
                    </a:moveTo>
                    <a:lnTo>
                      <a:pt x="32514" y="84928"/>
                    </a:lnTo>
                    <a:lnTo>
                      <a:pt x="32462" y="84928"/>
                    </a:lnTo>
                    <a:lnTo>
                      <a:pt x="32462" y="84823"/>
                    </a:lnTo>
                    <a:close/>
                    <a:moveTo>
                      <a:pt x="110264" y="84823"/>
                    </a:moveTo>
                    <a:lnTo>
                      <a:pt x="110317" y="84876"/>
                    </a:lnTo>
                    <a:lnTo>
                      <a:pt x="110264" y="84928"/>
                    </a:lnTo>
                    <a:lnTo>
                      <a:pt x="110264" y="84823"/>
                    </a:lnTo>
                    <a:close/>
                    <a:moveTo>
                      <a:pt x="46924" y="84876"/>
                    </a:moveTo>
                    <a:lnTo>
                      <a:pt x="47030" y="84981"/>
                    </a:lnTo>
                    <a:lnTo>
                      <a:pt x="46924" y="84981"/>
                    </a:lnTo>
                    <a:lnTo>
                      <a:pt x="46924" y="84928"/>
                    </a:lnTo>
                    <a:lnTo>
                      <a:pt x="46924" y="84876"/>
                    </a:lnTo>
                    <a:close/>
                    <a:moveTo>
                      <a:pt x="195667" y="85087"/>
                    </a:moveTo>
                    <a:lnTo>
                      <a:pt x="195614" y="85245"/>
                    </a:lnTo>
                    <a:lnTo>
                      <a:pt x="195614" y="85192"/>
                    </a:lnTo>
                    <a:lnTo>
                      <a:pt x="195667" y="85087"/>
                    </a:lnTo>
                    <a:close/>
                    <a:moveTo>
                      <a:pt x="197567" y="87620"/>
                    </a:moveTo>
                    <a:lnTo>
                      <a:pt x="197620" y="87673"/>
                    </a:lnTo>
                    <a:lnTo>
                      <a:pt x="197567" y="87673"/>
                    </a:lnTo>
                    <a:lnTo>
                      <a:pt x="197567" y="87620"/>
                    </a:lnTo>
                    <a:close/>
                    <a:moveTo>
                      <a:pt x="131852" y="88518"/>
                    </a:moveTo>
                    <a:lnTo>
                      <a:pt x="131905" y="88571"/>
                    </a:lnTo>
                    <a:lnTo>
                      <a:pt x="131852" y="88571"/>
                    </a:lnTo>
                    <a:lnTo>
                      <a:pt x="131852" y="88518"/>
                    </a:lnTo>
                    <a:close/>
                    <a:moveTo>
                      <a:pt x="189439" y="89785"/>
                    </a:moveTo>
                    <a:lnTo>
                      <a:pt x="189597" y="89996"/>
                    </a:lnTo>
                    <a:lnTo>
                      <a:pt x="189492" y="90101"/>
                    </a:lnTo>
                    <a:lnTo>
                      <a:pt x="189439" y="89785"/>
                    </a:lnTo>
                    <a:close/>
                    <a:moveTo>
                      <a:pt x="139084" y="91051"/>
                    </a:moveTo>
                    <a:lnTo>
                      <a:pt x="139084" y="91104"/>
                    </a:lnTo>
                    <a:lnTo>
                      <a:pt x="138978" y="91051"/>
                    </a:lnTo>
                    <a:close/>
                    <a:moveTo>
                      <a:pt x="83028" y="93163"/>
                    </a:moveTo>
                    <a:lnTo>
                      <a:pt x="82975" y="93215"/>
                    </a:lnTo>
                    <a:lnTo>
                      <a:pt x="82975" y="93163"/>
                    </a:lnTo>
                    <a:close/>
                    <a:moveTo>
                      <a:pt x="198781" y="93479"/>
                    </a:moveTo>
                    <a:lnTo>
                      <a:pt x="198834" y="93638"/>
                    </a:lnTo>
                    <a:lnTo>
                      <a:pt x="198781" y="93690"/>
                    </a:lnTo>
                    <a:lnTo>
                      <a:pt x="198781" y="93479"/>
                    </a:lnTo>
                    <a:close/>
                    <a:moveTo>
                      <a:pt x="202371" y="93638"/>
                    </a:moveTo>
                    <a:lnTo>
                      <a:pt x="202423" y="93690"/>
                    </a:lnTo>
                    <a:lnTo>
                      <a:pt x="202371" y="93690"/>
                    </a:lnTo>
                    <a:lnTo>
                      <a:pt x="202371" y="93638"/>
                    </a:lnTo>
                    <a:close/>
                    <a:moveTo>
                      <a:pt x="189544" y="94641"/>
                    </a:moveTo>
                    <a:lnTo>
                      <a:pt x="189492" y="94693"/>
                    </a:lnTo>
                    <a:lnTo>
                      <a:pt x="189492" y="94746"/>
                    </a:lnTo>
                    <a:lnTo>
                      <a:pt x="189439" y="94693"/>
                    </a:lnTo>
                    <a:lnTo>
                      <a:pt x="189492" y="94693"/>
                    </a:lnTo>
                    <a:lnTo>
                      <a:pt x="189492" y="94641"/>
                    </a:lnTo>
                    <a:close/>
                    <a:moveTo>
                      <a:pt x="26286" y="95749"/>
                    </a:moveTo>
                    <a:lnTo>
                      <a:pt x="26392" y="95960"/>
                    </a:lnTo>
                    <a:lnTo>
                      <a:pt x="26392" y="96119"/>
                    </a:lnTo>
                    <a:lnTo>
                      <a:pt x="26339" y="96277"/>
                    </a:lnTo>
                    <a:lnTo>
                      <a:pt x="26233" y="96330"/>
                    </a:lnTo>
                    <a:lnTo>
                      <a:pt x="26128" y="96330"/>
                    </a:lnTo>
                    <a:lnTo>
                      <a:pt x="26233" y="96066"/>
                    </a:lnTo>
                    <a:lnTo>
                      <a:pt x="26286" y="95749"/>
                    </a:lnTo>
                    <a:close/>
                    <a:moveTo>
                      <a:pt x="95115" y="96224"/>
                    </a:moveTo>
                    <a:lnTo>
                      <a:pt x="95115" y="96330"/>
                    </a:lnTo>
                    <a:lnTo>
                      <a:pt x="95062" y="96330"/>
                    </a:lnTo>
                    <a:lnTo>
                      <a:pt x="95115" y="96224"/>
                    </a:lnTo>
                    <a:close/>
                    <a:moveTo>
                      <a:pt x="5912" y="96594"/>
                    </a:moveTo>
                    <a:lnTo>
                      <a:pt x="5912" y="96646"/>
                    </a:lnTo>
                    <a:lnTo>
                      <a:pt x="5806" y="96699"/>
                    </a:lnTo>
                    <a:lnTo>
                      <a:pt x="5806" y="96699"/>
                    </a:lnTo>
                    <a:lnTo>
                      <a:pt x="5912" y="96594"/>
                    </a:lnTo>
                    <a:close/>
                    <a:moveTo>
                      <a:pt x="94851" y="97702"/>
                    </a:moveTo>
                    <a:lnTo>
                      <a:pt x="94851" y="97755"/>
                    </a:lnTo>
                    <a:lnTo>
                      <a:pt x="94799" y="97808"/>
                    </a:lnTo>
                    <a:lnTo>
                      <a:pt x="94851" y="97702"/>
                    </a:lnTo>
                    <a:close/>
                    <a:moveTo>
                      <a:pt x="194717" y="98230"/>
                    </a:moveTo>
                    <a:lnTo>
                      <a:pt x="194823" y="98335"/>
                    </a:lnTo>
                    <a:lnTo>
                      <a:pt x="194770" y="98335"/>
                    </a:lnTo>
                    <a:lnTo>
                      <a:pt x="194717" y="98283"/>
                    </a:lnTo>
                    <a:lnTo>
                      <a:pt x="194717" y="98230"/>
                    </a:lnTo>
                    <a:close/>
                    <a:moveTo>
                      <a:pt x="17102" y="101925"/>
                    </a:moveTo>
                    <a:lnTo>
                      <a:pt x="17102" y="101977"/>
                    </a:lnTo>
                    <a:lnTo>
                      <a:pt x="17049" y="101925"/>
                    </a:lnTo>
                    <a:close/>
                    <a:moveTo>
                      <a:pt x="105830" y="102241"/>
                    </a:moveTo>
                    <a:lnTo>
                      <a:pt x="105936" y="102294"/>
                    </a:lnTo>
                    <a:lnTo>
                      <a:pt x="105936" y="102400"/>
                    </a:lnTo>
                    <a:lnTo>
                      <a:pt x="105830" y="102400"/>
                    </a:lnTo>
                    <a:lnTo>
                      <a:pt x="105830" y="102241"/>
                    </a:lnTo>
                    <a:close/>
                    <a:moveTo>
                      <a:pt x="145418" y="103508"/>
                    </a:moveTo>
                    <a:lnTo>
                      <a:pt x="145523" y="103667"/>
                    </a:lnTo>
                    <a:lnTo>
                      <a:pt x="145629" y="103878"/>
                    </a:lnTo>
                    <a:lnTo>
                      <a:pt x="145418" y="103508"/>
                    </a:lnTo>
                    <a:close/>
                    <a:moveTo>
                      <a:pt x="200312" y="105989"/>
                    </a:moveTo>
                    <a:lnTo>
                      <a:pt x="200365" y="106042"/>
                    </a:lnTo>
                    <a:lnTo>
                      <a:pt x="200312" y="106042"/>
                    </a:lnTo>
                    <a:lnTo>
                      <a:pt x="200312" y="105989"/>
                    </a:lnTo>
                    <a:close/>
                    <a:moveTo>
                      <a:pt x="108364" y="106042"/>
                    </a:moveTo>
                    <a:lnTo>
                      <a:pt x="108469" y="106095"/>
                    </a:lnTo>
                    <a:lnTo>
                      <a:pt x="108153" y="106359"/>
                    </a:lnTo>
                    <a:lnTo>
                      <a:pt x="107889" y="106728"/>
                    </a:lnTo>
                    <a:lnTo>
                      <a:pt x="107994" y="106517"/>
                    </a:lnTo>
                    <a:lnTo>
                      <a:pt x="108100" y="106253"/>
                    </a:lnTo>
                    <a:lnTo>
                      <a:pt x="108311" y="106095"/>
                    </a:lnTo>
                    <a:lnTo>
                      <a:pt x="108364" y="106042"/>
                    </a:lnTo>
                    <a:close/>
                    <a:moveTo>
                      <a:pt x="201368" y="106992"/>
                    </a:moveTo>
                    <a:lnTo>
                      <a:pt x="201473" y="107045"/>
                    </a:lnTo>
                    <a:lnTo>
                      <a:pt x="201368" y="107045"/>
                    </a:lnTo>
                    <a:lnTo>
                      <a:pt x="201368" y="106992"/>
                    </a:lnTo>
                    <a:close/>
                    <a:moveTo>
                      <a:pt x="4750" y="107045"/>
                    </a:moveTo>
                    <a:lnTo>
                      <a:pt x="4698" y="107097"/>
                    </a:lnTo>
                    <a:lnTo>
                      <a:pt x="4698" y="107045"/>
                    </a:lnTo>
                    <a:close/>
                    <a:moveTo>
                      <a:pt x="127841" y="107995"/>
                    </a:moveTo>
                    <a:lnTo>
                      <a:pt x="127788" y="108153"/>
                    </a:lnTo>
                    <a:lnTo>
                      <a:pt x="127735" y="108048"/>
                    </a:lnTo>
                    <a:lnTo>
                      <a:pt x="127841" y="107995"/>
                    </a:lnTo>
                    <a:close/>
                    <a:moveTo>
                      <a:pt x="192711" y="108523"/>
                    </a:moveTo>
                    <a:lnTo>
                      <a:pt x="192870" y="108734"/>
                    </a:lnTo>
                    <a:lnTo>
                      <a:pt x="192764" y="108734"/>
                    </a:lnTo>
                    <a:lnTo>
                      <a:pt x="192711" y="108787"/>
                    </a:lnTo>
                    <a:lnTo>
                      <a:pt x="192711" y="108523"/>
                    </a:lnTo>
                    <a:close/>
                    <a:moveTo>
                      <a:pt x="199784" y="109895"/>
                    </a:moveTo>
                    <a:lnTo>
                      <a:pt x="199784" y="109948"/>
                    </a:lnTo>
                    <a:lnTo>
                      <a:pt x="199679" y="109948"/>
                    </a:lnTo>
                    <a:lnTo>
                      <a:pt x="199784" y="109895"/>
                    </a:lnTo>
                    <a:close/>
                    <a:moveTo>
                      <a:pt x="13565" y="110581"/>
                    </a:moveTo>
                    <a:lnTo>
                      <a:pt x="13565" y="110634"/>
                    </a:lnTo>
                    <a:lnTo>
                      <a:pt x="13512" y="110581"/>
                    </a:lnTo>
                    <a:close/>
                    <a:moveTo>
                      <a:pt x="198834" y="110581"/>
                    </a:moveTo>
                    <a:lnTo>
                      <a:pt x="198834" y="110634"/>
                    </a:lnTo>
                    <a:lnTo>
                      <a:pt x="198781" y="110634"/>
                    </a:lnTo>
                    <a:lnTo>
                      <a:pt x="198834" y="110581"/>
                    </a:lnTo>
                    <a:close/>
                    <a:moveTo>
                      <a:pt x="166267" y="110634"/>
                    </a:moveTo>
                    <a:lnTo>
                      <a:pt x="166267" y="110687"/>
                    </a:lnTo>
                    <a:lnTo>
                      <a:pt x="166214" y="110687"/>
                    </a:lnTo>
                    <a:lnTo>
                      <a:pt x="166267" y="110634"/>
                    </a:lnTo>
                    <a:close/>
                    <a:moveTo>
                      <a:pt x="201526" y="112270"/>
                    </a:moveTo>
                    <a:lnTo>
                      <a:pt x="201526" y="112376"/>
                    </a:lnTo>
                    <a:lnTo>
                      <a:pt x="201473" y="112323"/>
                    </a:lnTo>
                    <a:lnTo>
                      <a:pt x="201526" y="112270"/>
                    </a:lnTo>
                    <a:close/>
                    <a:moveTo>
                      <a:pt x="29559" y="114170"/>
                    </a:moveTo>
                    <a:lnTo>
                      <a:pt x="29453" y="114329"/>
                    </a:lnTo>
                    <a:lnTo>
                      <a:pt x="29242" y="114434"/>
                    </a:lnTo>
                    <a:lnTo>
                      <a:pt x="29136" y="114223"/>
                    </a:lnTo>
                    <a:lnTo>
                      <a:pt x="29559" y="114170"/>
                    </a:lnTo>
                    <a:close/>
                    <a:moveTo>
                      <a:pt x="106780" y="119818"/>
                    </a:moveTo>
                    <a:lnTo>
                      <a:pt x="106780" y="119871"/>
                    </a:lnTo>
                    <a:lnTo>
                      <a:pt x="106728" y="119818"/>
                    </a:lnTo>
                    <a:close/>
                    <a:moveTo>
                      <a:pt x="202371" y="121402"/>
                    </a:moveTo>
                    <a:lnTo>
                      <a:pt x="202529" y="121507"/>
                    </a:lnTo>
                    <a:lnTo>
                      <a:pt x="202423" y="121455"/>
                    </a:lnTo>
                    <a:lnTo>
                      <a:pt x="202371" y="121402"/>
                    </a:lnTo>
                    <a:close/>
                    <a:moveTo>
                      <a:pt x="191867" y="121349"/>
                    </a:moveTo>
                    <a:lnTo>
                      <a:pt x="191972" y="121613"/>
                    </a:lnTo>
                    <a:lnTo>
                      <a:pt x="192078" y="121877"/>
                    </a:lnTo>
                    <a:lnTo>
                      <a:pt x="191920" y="121613"/>
                    </a:lnTo>
                    <a:lnTo>
                      <a:pt x="191867" y="121349"/>
                    </a:lnTo>
                    <a:close/>
                    <a:moveTo>
                      <a:pt x="154707" y="121824"/>
                    </a:moveTo>
                    <a:lnTo>
                      <a:pt x="154655" y="121877"/>
                    </a:lnTo>
                    <a:lnTo>
                      <a:pt x="154655" y="121824"/>
                    </a:lnTo>
                    <a:close/>
                    <a:moveTo>
                      <a:pt x="12932" y="122035"/>
                    </a:moveTo>
                    <a:lnTo>
                      <a:pt x="12879" y="122088"/>
                    </a:lnTo>
                    <a:lnTo>
                      <a:pt x="12826" y="122035"/>
                    </a:lnTo>
                    <a:close/>
                    <a:moveTo>
                      <a:pt x="9870" y="123619"/>
                    </a:moveTo>
                    <a:lnTo>
                      <a:pt x="9923" y="123724"/>
                    </a:lnTo>
                    <a:lnTo>
                      <a:pt x="9870" y="123777"/>
                    </a:lnTo>
                    <a:lnTo>
                      <a:pt x="9870" y="123724"/>
                    </a:lnTo>
                    <a:lnTo>
                      <a:pt x="9818" y="123671"/>
                    </a:lnTo>
                    <a:lnTo>
                      <a:pt x="9870" y="123619"/>
                    </a:lnTo>
                    <a:close/>
                    <a:moveTo>
                      <a:pt x="197726" y="124991"/>
                    </a:moveTo>
                    <a:lnTo>
                      <a:pt x="197884" y="125097"/>
                    </a:lnTo>
                    <a:lnTo>
                      <a:pt x="197831" y="125097"/>
                    </a:lnTo>
                    <a:lnTo>
                      <a:pt x="197726" y="124991"/>
                    </a:lnTo>
                    <a:close/>
                    <a:moveTo>
                      <a:pt x="150907" y="125994"/>
                    </a:moveTo>
                    <a:lnTo>
                      <a:pt x="150960" y="126047"/>
                    </a:lnTo>
                    <a:lnTo>
                      <a:pt x="150907" y="126099"/>
                    </a:lnTo>
                    <a:lnTo>
                      <a:pt x="150907" y="125994"/>
                    </a:lnTo>
                    <a:close/>
                    <a:moveTo>
                      <a:pt x="10557" y="126099"/>
                    </a:moveTo>
                    <a:lnTo>
                      <a:pt x="10398" y="126152"/>
                    </a:lnTo>
                    <a:lnTo>
                      <a:pt x="10398" y="126099"/>
                    </a:lnTo>
                    <a:close/>
                    <a:moveTo>
                      <a:pt x="156080" y="126099"/>
                    </a:moveTo>
                    <a:lnTo>
                      <a:pt x="156080" y="126152"/>
                    </a:lnTo>
                    <a:lnTo>
                      <a:pt x="155974" y="126099"/>
                    </a:lnTo>
                    <a:close/>
                    <a:moveTo>
                      <a:pt x="101502" y="126575"/>
                    </a:moveTo>
                    <a:lnTo>
                      <a:pt x="101502" y="126627"/>
                    </a:lnTo>
                    <a:lnTo>
                      <a:pt x="101396" y="126733"/>
                    </a:lnTo>
                    <a:lnTo>
                      <a:pt x="101344" y="126733"/>
                    </a:lnTo>
                    <a:lnTo>
                      <a:pt x="101449" y="126680"/>
                    </a:lnTo>
                    <a:lnTo>
                      <a:pt x="101502" y="126575"/>
                    </a:lnTo>
                    <a:close/>
                    <a:moveTo>
                      <a:pt x="160672" y="126786"/>
                    </a:moveTo>
                    <a:lnTo>
                      <a:pt x="160672" y="126838"/>
                    </a:lnTo>
                    <a:lnTo>
                      <a:pt x="160619" y="126838"/>
                    </a:lnTo>
                    <a:lnTo>
                      <a:pt x="160672" y="126786"/>
                    </a:lnTo>
                    <a:close/>
                    <a:moveTo>
                      <a:pt x="99021" y="126627"/>
                    </a:moveTo>
                    <a:lnTo>
                      <a:pt x="98810" y="127102"/>
                    </a:lnTo>
                    <a:lnTo>
                      <a:pt x="98705" y="126944"/>
                    </a:lnTo>
                    <a:lnTo>
                      <a:pt x="99021" y="126627"/>
                    </a:lnTo>
                    <a:close/>
                    <a:moveTo>
                      <a:pt x="96329" y="127577"/>
                    </a:moveTo>
                    <a:lnTo>
                      <a:pt x="96382" y="127630"/>
                    </a:lnTo>
                    <a:lnTo>
                      <a:pt x="96329" y="127630"/>
                    </a:lnTo>
                    <a:lnTo>
                      <a:pt x="96329" y="127577"/>
                    </a:lnTo>
                    <a:close/>
                    <a:moveTo>
                      <a:pt x="156660" y="128105"/>
                    </a:moveTo>
                    <a:lnTo>
                      <a:pt x="156608" y="128211"/>
                    </a:lnTo>
                    <a:lnTo>
                      <a:pt x="156608" y="128158"/>
                    </a:lnTo>
                    <a:lnTo>
                      <a:pt x="156660" y="128105"/>
                    </a:lnTo>
                    <a:close/>
                    <a:moveTo>
                      <a:pt x="7337" y="128739"/>
                    </a:moveTo>
                    <a:lnTo>
                      <a:pt x="7284" y="128791"/>
                    </a:lnTo>
                    <a:lnTo>
                      <a:pt x="7284" y="128739"/>
                    </a:lnTo>
                    <a:close/>
                    <a:moveTo>
                      <a:pt x="16310" y="129003"/>
                    </a:moveTo>
                    <a:lnTo>
                      <a:pt x="16416" y="129161"/>
                    </a:lnTo>
                    <a:lnTo>
                      <a:pt x="16468" y="129372"/>
                    </a:lnTo>
                    <a:lnTo>
                      <a:pt x="16521" y="129636"/>
                    </a:lnTo>
                    <a:lnTo>
                      <a:pt x="16310" y="129319"/>
                    </a:lnTo>
                    <a:lnTo>
                      <a:pt x="16152" y="129003"/>
                    </a:lnTo>
                    <a:close/>
                    <a:moveTo>
                      <a:pt x="74741" y="130164"/>
                    </a:moveTo>
                    <a:lnTo>
                      <a:pt x="74741" y="130217"/>
                    </a:lnTo>
                    <a:lnTo>
                      <a:pt x="74688" y="130217"/>
                    </a:lnTo>
                    <a:lnTo>
                      <a:pt x="74741" y="130164"/>
                    </a:lnTo>
                    <a:close/>
                    <a:moveTo>
                      <a:pt x="197198" y="131747"/>
                    </a:moveTo>
                    <a:lnTo>
                      <a:pt x="197198" y="131800"/>
                    </a:lnTo>
                    <a:lnTo>
                      <a:pt x="197145" y="131747"/>
                    </a:lnTo>
                    <a:close/>
                    <a:moveTo>
                      <a:pt x="94957" y="132750"/>
                    </a:moveTo>
                    <a:lnTo>
                      <a:pt x="94904" y="132803"/>
                    </a:lnTo>
                    <a:lnTo>
                      <a:pt x="94904" y="132750"/>
                    </a:lnTo>
                    <a:close/>
                    <a:moveTo>
                      <a:pt x="27711" y="133067"/>
                    </a:moveTo>
                    <a:lnTo>
                      <a:pt x="27922" y="133172"/>
                    </a:lnTo>
                    <a:lnTo>
                      <a:pt x="27764" y="133225"/>
                    </a:lnTo>
                    <a:lnTo>
                      <a:pt x="27711" y="133067"/>
                    </a:lnTo>
                    <a:close/>
                    <a:moveTo>
                      <a:pt x="22697" y="135284"/>
                    </a:moveTo>
                    <a:lnTo>
                      <a:pt x="22644" y="135864"/>
                    </a:lnTo>
                    <a:lnTo>
                      <a:pt x="22433" y="135759"/>
                    </a:lnTo>
                    <a:lnTo>
                      <a:pt x="22327" y="135653"/>
                    </a:lnTo>
                    <a:lnTo>
                      <a:pt x="22697" y="135284"/>
                    </a:lnTo>
                    <a:close/>
                    <a:moveTo>
                      <a:pt x="63551" y="135864"/>
                    </a:moveTo>
                    <a:lnTo>
                      <a:pt x="63445" y="135970"/>
                    </a:lnTo>
                    <a:lnTo>
                      <a:pt x="63393" y="135864"/>
                    </a:lnTo>
                    <a:close/>
                    <a:moveTo>
                      <a:pt x="12985" y="136287"/>
                    </a:moveTo>
                    <a:lnTo>
                      <a:pt x="12985" y="136392"/>
                    </a:lnTo>
                    <a:lnTo>
                      <a:pt x="12826" y="136287"/>
                    </a:lnTo>
                    <a:close/>
                    <a:moveTo>
                      <a:pt x="198359" y="136815"/>
                    </a:moveTo>
                    <a:lnTo>
                      <a:pt x="198306" y="136920"/>
                    </a:lnTo>
                    <a:lnTo>
                      <a:pt x="198306" y="136920"/>
                    </a:lnTo>
                    <a:lnTo>
                      <a:pt x="198412" y="136867"/>
                    </a:lnTo>
                    <a:lnTo>
                      <a:pt x="198254" y="136973"/>
                    </a:lnTo>
                    <a:lnTo>
                      <a:pt x="198254" y="136920"/>
                    </a:lnTo>
                    <a:lnTo>
                      <a:pt x="198254" y="136867"/>
                    </a:lnTo>
                    <a:lnTo>
                      <a:pt x="198359" y="136815"/>
                    </a:lnTo>
                    <a:close/>
                    <a:moveTo>
                      <a:pt x="131641" y="137078"/>
                    </a:moveTo>
                    <a:lnTo>
                      <a:pt x="131641" y="137342"/>
                    </a:lnTo>
                    <a:lnTo>
                      <a:pt x="131588" y="137290"/>
                    </a:lnTo>
                    <a:lnTo>
                      <a:pt x="131641" y="137078"/>
                    </a:lnTo>
                    <a:close/>
                    <a:moveTo>
                      <a:pt x="64870" y="140087"/>
                    </a:moveTo>
                    <a:lnTo>
                      <a:pt x="64976" y="140298"/>
                    </a:lnTo>
                    <a:lnTo>
                      <a:pt x="65029" y="140562"/>
                    </a:lnTo>
                    <a:lnTo>
                      <a:pt x="64870" y="140087"/>
                    </a:lnTo>
                    <a:close/>
                    <a:moveTo>
                      <a:pt x="187855" y="141248"/>
                    </a:moveTo>
                    <a:lnTo>
                      <a:pt x="187855" y="141723"/>
                    </a:lnTo>
                    <a:lnTo>
                      <a:pt x="187750" y="141565"/>
                    </a:lnTo>
                    <a:lnTo>
                      <a:pt x="187750" y="141459"/>
                    </a:lnTo>
                    <a:lnTo>
                      <a:pt x="187750" y="141354"/>
                    </a:lnTo>
                    <a:lnTo>
                      <a:pt x="187855" y="141248"/>
                    </a:lnTo>
                    <a:close/>
                    <a:moveTo>
                      <a:pt x="118023" y="142040"/>
                    </a:moveTo>
                    <a:lnTo>
                      <a:pt x="117970" y="142304"/>
                    </a:lnTo>
                    <a:lnTo>
                      <a:pt x="117865" y="142515"/>
                    </a:lnTo>
                    <a:lnTo>
                      <a:pt x="117495" y="142093"/>
                    </a:lnTo>
                    <a:lnTo>
                      <a:pt x="118023" y="142040"/>
                    </a:lnTo>
                    <a:close/>
                    <a:moveTo>
                      <a:pt x="41118" y="143465"/>
                    </a:moveTo>
                    <a:lnTo>
                      <a:pt x="41065" y="143518"/>
                    </a:lnTo>
                    <a:lnTo>
                      <a:pt x="41065" y="143465"/>
                    </a:lnTo>
                    <a:close/>
                    <a:moveTo>
                      <a:pt x="163047" y="144996"/>
                    </a:moveTo>
                    <a:lnTo>
                      <a:pt x="162889" y="145524"/>
                    </a:lnTo>
                    <a:lnTo>
                      <a:pt x="162889" y="145365"/>
                    </a:lnTo>
                    <a:lnTo>
                      <a:pt x="162889" y="145207"/>
                    </a:lnTo>
                    <a:lnTo>
                      <a:pt x="162942" y="145102"/>
                    </a:lnTo>
                    <a:lnTo>
                      <a:pt x="163047" y="144996"/>
                    </a:lnTo>
                    <a:close/>
                    <a:moveTo>
                      <a:pt x="46924" y="146157"/>
                    </a:moveTo>
                    <a:lnTo>
                      <a:pt x="47030" y="146210"/>
                    </a:lnTo>
                    <a:lnTo>
                      <a:pt x="46924" y="146210"/>
                    </a:lnTo>
                    <a:lnTo>
                      <a:pt x="46924" y="146157"/>
                    </a:lnTo>
                    <a:close/>
                    <a:moveTo>
                      <a:pt x="110475" y="147582"/>
                    </a:moveTo>
                    <a:lnTo>
                      <a:pt x="110739" y="147635"/>
                    </a:lnTo>
                    <a:lnTo>
                      <a:pt x="110897" y="147793"/>
                    </a:lnTo>
                    <a:lnTo>
                      <a:pt x="110317" y="148057"/>
                    </a:lnTo>
                    <a:lnTo>
                      <a:pt x="110475" y="147582"/>
                    </a:lnTo>
                    <a:close/>
                    <a:moveTo>
                      <a:pt x="96013" y="148691"/>
                    </a:moveTo>
                    <a:lnTo>
                      <a:pt x="95801" y="148796"/>
                    </a:lnTo>
                    <a:lnTo>
                      <a:pt x="95854" y="148691"/>
                    </a:lnTo>
                    <a:lnTo>
                      <a:pt x="95854" y="148744"/>
                    </a:lnTo>
                    <a:lnTo>
                      <a:pt x="95960" y="148691"/>
                    </a:lnTo>
                    <a:close/>
                    <a:moveTo>
                      <a:pt x="18685" y="150749"/>
                    </a:moveTo>
                    <a:lnTo>
                      <a:pt x="18738" y="150802"/>
                    </a:lnTo>
                    <a:lnTo>
                      <a:pt x="18685" y="150802"/>
                    </a:lnTo>
                    <a:lnTo>
                      <a:pt x="18685" y="150749"/>
                    </a:lnTo>
                    <a:close/>
                    <a:moveTo>
                      <a:pt x="28872" y="151330"/>
                    </a:moveTo>
                    <a:lnTo>
                      <a:pt x="28978" y="151383"/>
                    </a:lnTo>
                    <a:lnTo>
                      <a:pt x="28978" y="151488"/>
                    </a:lnTo>
                    <a:lnTo>
                      <a:pt x="28872" y="151330"/>
                    </a:lnTo>
                    <a:close/>
                    <a:moveTo>
                      <a:pt x="158033" y="152966"/>
                    </a:moveTo>
                    <a:lnTo>
                      <a:pt x="158086" y="153072"/>
                    </a:lnTo>
                    <a:lnTo>
                      <a:pt x="158033" y="153230"/>
                    </a:lnTo>
                    <a:lnTo>
                      <a:pt x="158033" y="152966"/>
                    </a:lnTo>
                    <a:close/>
                    <a:moveTo>
                      <a:pt x="82500" y="153811"/>
                    </a:moveTo>
                    <a:lnTo>
                      <a:pt x="82606" y="154075"/>
                    </a:lnTo>
                    <a:lnTo>
                      <a:pt x="82447" y="154075"/>
                    </a:lnTo>
                    <a:lnTo>
                      <a:pt x="82500" y="153811"/>
                    </a:lnTo>
                    <a:close/>
                    <a:moveTo>
                      <a:pt x="101502" y="154866"/>
                    </a:moveTo>
                    <a:lnTo>
                      <a:pt x="101502" y="154919"/>
                    </a:lnTo>
                    <a:lnTo>
                      <a:pt x="101344" y="154919"/>
                    </a:lnTo>
                    <a:lnTo>
                      <a:pt x="101502" y="154866"/>
                    </a:lnTo>
                    <a:close/>
                    <a:moveTo>
                      <a:pt x="182313" y="158033"/>
                    </a:moveTo>
                    <a:lnTo>
                      <a:pt x="182260" y="158086"/>
                    </a:lnTo>
                    <a:lnTo>
                      <a:pt x="182260" y="158033"/>
                    </a:lnTo>
                    <a:close/>
                    <a:moveTo>
                      <a:pt x="182155" y="158984"/>
                    </a:moveTo>
                    <a:lnTo>
                      <a:pt x="182207" y="159036"/>
                    </a:lnTo>
                    <a:lnTo>
                      <a:pt x="182207" y="159089"/>
                    </a:lnTo>
                    <a:lnTo>
                      <a:pt x="182366" y="159089"/>
                    </a:lnTo>
                    <a:lnTo>
                      <a:pt x="182313" y="159142"/>
                    </a:lnTo>
                    <a:lnTo>
                      <a:pt x="182207" y="159195"/>
                    </a:lnTo>
                    <a:lnTo>
                      <a:pt x="182155" y="159142"/>
                    </a:lnTo>
                    <a:lnTo>
                      <a:pt x="182155" y="159036"/>
                    </a:lnTo>
                    <a:lnTo>
                      <a:pt x="182155" y="158984"/>
                    </a:lnTo>
                    <a:close/>
                    <a:moveTo>
                      <a:pt x="64448" y="159511"/>
                    </a:moveTo>
                    <a:lnTo>
                      <a:pt x="64448" y="159564"/>
                    </a:lnTo>
                    <a:lnTo>
                      <a:pt x="64395" y="159564"/>
                    </a:lnTo>
                    <a:lnTo>
                      <a:pt x="64448" y="159511"/>
                    </a:lnTo>
                    <a:close/>
                    <a:moveTo>
                      <a:pt x="189492" y="159511"/>
                    </a:moveTo>
                    <a:lnTo>
                      <a:pt x="189492" y="159564"/>
                    </a:lnTo>
                    <a:lnTo>
                      <a:pt x="189439" y="159564"/>
                    </a:lnTo>
                    <a:lnTo>
                      <a:pt x="189492" y="159511"/>
                    </a:lnTo>
                    <a:close/>
                    <a:moveTo>
                      <a:pt x="164156" y="159723"/>
                    </a:moveTo>
                    <a:lnTo>
                      <a:pt x="164103" y="159775"/>
                    </a:lnTo>
                    <a:lnTo>
                      <a:pt x="164103" y="159723"/>
                    </a:lnTo>
                    <a:close/>
                    <a:moveTo>
                      <a:pt x="189492" y="160514"/>
                    </a:moveTo>
                    <a:lnTo>
                      <a:pt x="189492" y="160567"/>
                    </a:lnTo>
                    <a:lnTo>
                      <a:pt x="189439" y="160620"/>
                    </a:lnTo>
                    <a:lnTo>
                      <a:pt x="189386" y="160620"/>
                    </a:lnTo>
                    <a:lnTo>
                      <a:pt x="189280" y="160567"/>
                    </a:lnTo>
                    <a:lnTo>
                      <a:pt x="189386" y="160567"/>
                    </a:lnTo>
                    <a:lnTo>
                      <a:pt x="189492" y="160514"/>
                    </a:lnTo>
                    <a:close/>
                    <a:moveTo>
                      <a:pt x="12404" y="160567"/>
                    </a:moveTo>
                    <a:lnTo>
                      <a:pt x="12457" y="160620"/>
                    </a:lnTo>
                    <a:lnTo>
                      <a:pt x="12510" y="160725"/>
                    </a:lnTo>
                    <a:lnTo>
                      <a:pt x="12404" y="160620"/>
                    </a:lnTo>
                    <a:lnTo>
                      <a:pt x="12404" y="160567"/>
                    </a:lnTo>
                    <a:close/>
                    <a:moveTo>
                      <a:pt x="130849" y="161570"/>
                    </a:moveTo>
                    <a:lnTo>
                      <a:pt x="130902" y="161675"/>
                    </a:lnTo>
                    <a:lnTo>
                      <a:pt x="130902" y="161675"/>
                    </a:lnTo>
                    <a:lnTo>
                      <a:pt x="130849" y="161623"/>
                    </a:lnTo>
                    <a:lnTo>
                      <a:pt x="130849" y="161570"/>
                    </a:lnTo>
                    <a:close/>
                    <a:moveTo>
                      <a:pt x="130849" y="161728"/>
                    </a:moveTo>
                    <a:lnTo>
                      <a:pt x="130849" y="161781"/>
                    </a:lnTo>
                    <a:lnTo>
                      <a:pt x="130797" y="161834"/>
                    </a:lnTo>
                    <a:lnTo>
                      <a:pt x="130849" y="161728"/>
                    </a:lnTo>
                    <a:close/>
                    <a:moveTo>
                      <a:pt x="12985" y="164315"/>
                    </a:moveTo>
                    <a:lnTo>
                      <a:pt x="12879" y="164473"/>
                    </a:lnTo>
                    <a:lnTo>
                      <a:pt x="12826" y="164420"/>
                    </a:lnTo>
                    <a:lnTo>
                      <a:pt x="12879" y="164367"/>
                    </a:lnTo>
                    <a:lnTo>
                      <a:pt x="12985" y="164315"/>
                    </a:lnTo>
                    <a:close/>
                    <a:moveTo>
                      <a:pt x="184794" y="164684"/>
                    </a:moveTo>
                    <a:lnTo>
                      <a:pt x="184794" y="164825"/>
                    </a:lnTo>
                    <a:lnTo>
                      <a:pt x="184741" y="164737"/>
                    </a:lnTo>
                    <a:lnTo>
                      <a:pt x="184794" y="164684"/>
                    </a:lnTo>
                    <a:close/>
                    <a:moveTo>
                      <a:pt x="91790" y="164526"/>
                    </a:moveTo>
                    <a:lnTo>
                      <a:pt x="91843" y="164948"/>
                    </a:lnTo>
                    <a:lnTo>
                      <a:pt x="91632" y="164895"/>
                    </a:lnTo>
                    <a:lnTo>
                      <a:pt x="91526" y="164895"/>
                    </a:lnTo>
                    <a:lnTo>
                      <a:pt x="91473" y="164790"/>
                    </a:lnTo>
                    <a:lnTo>
                      <a:pt x="91420" y="164737"/>
                    </a:lnTo>
                    <a:lnTo>
                      <a:pt x="91790" y="164526"/>
                    </a:lnTo>
                    <a:close/>
                    <a:moveTo>
                      <a:pt x="20269" y="165159"/>
                    </a:moveTo>
                    <a:lnTo>
                      <a:pt x="20163" y="165212"/>
                    </a:lnTo>
                    <a:lnTo>
                      <a:pt x="20163" y="165159"/>
                    </a:lnTo>
                    <a:close/>
                    <a:moveTo>
                      <a:pt x="158033" y="165106"/>
                    </a:moveTo>
                    <a:lnTo>
                      <a:pt x="158138" y="165212"/>
                    </a:lnTo>
                    <a:lnTo>
                      <a:pt x="158138" y="165159"/>
                    </a:lnTo>
                    <a:lnTo>
                      <a:pt x="158191" y="165265"/>
                    </a:lnTo>
                    <a:lnTo>
                      <a:pt x="158191" y="165265"/>
                    </a:lnTo>
                    <a:lnTo>
                      <a:pt x="158138" y="165212"/>
                    </a:lnTo>
                    <a:lnTo>
                      <a:pt x="158138" y="165265"/>
                    </a:lnTo>
                    <a:lnTo>
                      <a:pt x="158033" y="165106"/>
                    </a:lnTo>
                    <a:close/>
                    <a:moveTo>
                      <a:pt x="28292" y="165476"/>
                    </a:moveTo>
                    <a:lnTo>
                      <a:pt x="28292" y="165529"/>
                    </a:lnTo>
                    <a:lnTo>
                      <a:pt x="28081" y="165476"/>
                    </a:lnTo>
                    <a:close/>
                    <a:moveTo>
                      <a:pt x="153124" y="170015"/>
                    </a:moveTo>
                    <a:lnTo>
                      <a:pt x="153177" y="170068"/>
                    </a:lnTo>
                    <a:lnTo>
                      <a:pt x="153124" y="170068"/>
                    </a:lnTo>
                    <a:lnTo>
                      <a:pt x="153124" y="170015"/>
                    </a:lnTo>
                    <a:close/>
                    <a:moveTo>
                      <a:pt x="22802" y="170332"/>
                    </a:moveTo>
                    <a:lnTo>
                      <a:pt x="22750" y="170385"/>
                    </a:lnTo>
                    <a:lnTo>
                      <a:pt x="22750" y="170332"/>
                    </a:lnTo>
                    <a:close/>
                    <a:moveTo>
                      <a:pt x="32514" y="172443"/>
                    </a:moveTo>
                    <a:lnTo>
                      <a:pt x="32620" y="172496"/>
                    </a:lnTo>
                    <a:lnTo>
                      <a:pt x="32409" y="172654"/>
                    </a:lnTo>
                    <a:lnTo>
                      <a:pt x="32514" y="172443"/>
                    </a:lnTo>
                    <a:close/>
                    <a:moveTo>
                      <a:pt x="30456" y="172971"/>
                    </a:moveTo>
                    <a:lnTo>
                      <a:pt x="30456" y="173077"/>
                    </a:lnTo>
                    <a:lnTo>
                      <a:pt x="30403" y="172971"/>
                    </a:lnTo>
                    <a:close/>
                    <a:moveTo>
                      <a:pt x="135283" y="173816"/>
                    </a:moveTo>
                    <a:lnTo>
                      <a:pt x="135072" y="174185"/>
                    </a:lnTo>
                    <a:lnTo>
                      <a:pt x="135125" y="173974"/>
                    </a:lnTo>
                    <a:lnTo>
                      <a:pt x="135283" y="173816"/>
                    </a:lnTo>
                    <a:close/>
                    <a:moveTo>
                      <a:pt x="38479" y="173393"/>
                    </a:moveTo>
                    <a:lnTo>
                      <a:pt x="38584" y="173499"/>
                    </a:lnTo>
                    <a:lnTo>
                      <a:pt x="38637" y="173657"/>
                    </a:lnTo>
                    <a:lnTo>
                      <a:pt x="38690" y="173868"/>
                    </a:lnTo>
                    <a:lnTo>
                      <a:pt x="38690" y="174080"/>
                    </a:lnTo>
                    <a:lnTo>
                      <a:pt x="38637" y="174343"/>
                    </a:lnTo>
                    <a:lnTo>
                      <a:pt x="38532" y="174449"/>
                    </a:lnTo>
                    <a:lnTo>
                      <a:pt x="38532" y="174027"/>
                    </a:lnTo>
                    <a:lnTo>
                      <a:pt x="38479" y="173393"/>
                    </a:lnTo>
                    <a:close/>
                    <a:moveTo>
                      <a:pt x="26867" y="175980"/>
                    </a:moveTo>
                    <a:lnTo>
                      <a:pt x="26919" y="176033"/>
                    </a:lnTo>
                    <a:lnTo>
                      <a:pt x="26867" y="176033"/>
                    </a:lnTo>
                    <a:lnTo>
                      <a:pt x="26867" y="175980"/>
                    </a:lnTo>
                    <a:close/>
                    <a:moveTo>
                      <a:pt x="146934" y="178135"/>
                    </a:moveTo>
                    <a:lnTo>
                      <a:pt x="146896" y="178249"/>
                    </a:lnTo>
                    <a:lnTo>
                      <a:pt x="146843" y="178408"/>
                    </a:lnTo>
                    <a:lnTo>
                      <a:pt x="146934" y="178135"/>
                    </a:lnTo>
                    <a:close/>
                    <a:moveTo>
                      <a:pt x="68090" y="178513"/>
                    </a:moveTo>
                    <a:lnTo>
                      <a:pt x="68143" y="178619"/>
                    </a:lnTo>
                    <a:lnTo>
                      <a:pt x="68090" y="178672"/>
                    </a:lnTo>
                    <a:lnTo>
                      <a:pt x="68090" y="178513"/>
                    </a:lnTo>
                    <a:close/>
                    <a:moveTo>
                      <a:pt x="55686" y="181628"/>
                    </a:moveTo>
                    <a:lnTo>
                      <a:pt x="55845" y="181733"/>
                    </a:lnTo>
                    <a:lnTo>
                      <a:pt x="55845" y="181786"/>
                    </a:lnTo>
                    <a:lnTo>
                      <a:pt x="55686" y="181628"/>
                    </a:lnTo>
                    <a:close/>
                    <a:moveTo>
                      <a:pt x="46502" y="184214"/>
                    </a:moveTo>
                    <a:lnTo>
                      <a:pt x="46555" y="184267"/>
                    </a:lnTo>
                    <a:lnTo>
                      <a:pt x="46608" y="184320"/>
                    </a:lnTo>
                    <a:lnTo>
                      <a:pt x="46502" y="184320"/>
                    </a:lnTo>
                    <a:lnTo>
                      <a:pt x="46502" y="184267"/>
                    </a:lnTo>
                    <a:lnTo>
                      <a:pt x="46502" y="184214"/>
                    </a:lnTo>
                    <a:close/>
                    <a:moveTo>
                      <a:pt x="48613" y="184795"/>
                    </a:moveTo>
                    <a:lnTo>
                      <a:pt x="48561" y="184847"/>
                    </a:lnTo>
                    <a:lnTo>
                      <a:pt x="48508" y="184795"/>
                    </a:lnTo>
                    <a:close/>
                    <a:moveTo>
                      <a:pt x="174871" y="185270"/>
                    </a:moveTo>
                    <a:lnTo>
                      <a:pt x="174923" y="185322"/>
                    </a:lnTo>
                    <a:lnTo>
                      <a:pt x="174818" y="185322"/>
                    </a:lnTo>
                    <a:lnTo>
                      <a:pt x="174818" y="185270"/>
                    </a:lnTo>
                    <a:close/>
                    <a:moveTo>
                      <a:pt x="85509" y="186273"/>
                    </a:moveTo>
                    <a:lnTo>
                      <a:pt x="85456" y="186589"/>
                    </a:lnTo>
                    <a:lnTo>
                      <a:pt x="85456" y="186431"/>
                    </a:lnTo>
                    <a:lnTo>
                      <a:pt x="85509" y="186273"/>
                    </a:lnTo>
                    <a:close/>
                    <a:moveTo>
                      <a:pt x="105619" y="186061"/>
                    </a:moveTo>
                    <a:lnTo>
                      <a:pt x="105672" y="186167"/>
                    </a:lnTo>
                    <a:lnTo>
                      <a:pt x="105725" y="186325"/>
                    </a:lnTo>
                    <a:lnTo>
                      <a:pt x="105725" y="186536"/>
                    </a:lnTo>
                    <a:lnTo>
                      <a:pt x="105672" y="186695"/>
                    </a:lnTo>
                    <a:lnTo>
                      <a:pt x="105619" y="186061"/>
                    </a:lnTo>
                    <a:close/>
                    <a:moveTo>
                      <a:pt x="44391" y="188648"/>
                    </a:moveTo>
                    <a:lnTo>
                      <a:pt x="44496" y="188806"/>
                    </a:lnTo>
                    <a:lnTo>
                      <a:pt x="44391" y="188912"/>
                    </a:lnTo>
                    <a:lnTo>
                      <a:pt x="44391" y="188648"/>
                    </a:lnTo>
                    <a:close/>
                    <a:moveTo>
                      <a:pt x="164420" y="191340"/>
                    </a:moveTo>
                    <a:lnTo>
                      <a:pt x="164472" y="191393"/>
                    </a:lnTo>
                    <a:lnTo>
                      <a:pt x="164420" y="191498"/>
                    </a:lnTo>
                    <a:lnTo>
                      <a:pt x="164367" y="191393"/>
                    </a:lnTo>
                    <a:lnTo>
                      <a:pt x="164314" y="191340"/>
                    </a:lnTo>
                    <a:close/>
                    <a:moveTo>
                      <a:pt x="102980" y="191815"/>
                    </a:moveTo>
                    <a:lnTo>
                      <a:pt x="103033" y="191868"/>
                    </a:lnTo>
                    <a:lnTo>
                      <a:pt x="102822" y="191920"/>
                    </a:lnTo>
                    <a:lnTo>
                      <a:pt x="102822" y="191920"/>
                    </a:lnTo>
                    <a:lnTo>
                      <a:pt x="102980" y="191815"/>
                    </a:lnTo>
                    <a:close/>
                    <a:moveTo>
                      <a:pt x="153546" y="191868"/>
                    </a:moveTo>
                    <a:lnTo>
                      <a:pt x="153705" y="192026"/>
                    </a:lnTo>
                    <a:lnTo>
                      <a:pt x="153493" y="191973"/>
                    </a:lnTo>
                    <a:lnTo>
                      <a:pt x="153546" y="191868"/>
                    </a:lnTo>
                    <a:close/>
                    <a:moveTo>
                      <a:pt x="51991" y="193240"/>
                    </a:moveTo>
                    <a:lnTo>
                      <a:pt x="52255" y="193398"/>
                    </a:lnTo>
                    <a:lnTo>
                      <a:pt x="51939" y="193451"/>
                    </a:lnTo>
                    <a:lnTo>
                      <a:pt x="51991" y="193240"/>
                    </a:lnTo>
                    <a:close/>
                    <a:moveTo>
                      <a:pt x="69779" y="196143"/>
                    </a:moveTo>
                    <a:lnTo>
                      <a:pt x="69832" y="196196"/>
                    </a:lnTo>
                    <a:lnTo>
                      <a:pt x="69727" y="196407"/>
                    </a:lnTo>
                    <a:lnTo>
                      <a:pt x="69727" y="196407"/>
                    </a:lnTo>
                    <a:lnTo>
                      <a:pt x="69779" y="196143"/>
                    </a:lnTo>
                    <a:close/>
                    <a:moveTo>
                      <a:pt x="56900" y="197990"/>
                    </a:moveTo>
                    <a:lnTo>
                      <a:pt x="56689" y="198254"/>
                    </a:lnTo>
                    <a:lnTo>
                      <a:pt x="56689" y="198254"/>
                    </a:lnTo>
                    <a:lnTo>
                      <a:pt x="56742" y="197990"/>
                    </a:lnTo>
                    <a:close/>
                    <a:moveTo>
                      <a:pt x="86617" y="199680"/>
                    </a:moveTo>
                    <a:lnTo>
                      <a:pt x="86617" y="199732"/>
                    </a:lnTo>
                    <a:lnTo>
                      <a:pt x="86564" y="199680"/>
                    </a:lnTo>
                    <a:close/>
                    <a:moveTo>
                      <a:pt x="91737" y="202213"/>
                    </a:moveTo>
                    <a:lnTo>
                      <a:pt x="91684" y="202266"/>
                    </a:lnTo>
                    <a:lnTo>
                      <a:pt x="91684" y="202213"/>
                    </a:lnTo>
                    <a:close/>
                    <a:moveTo>
                      <a:pt x="131483" y="204272"/>
                    </a:moveTo>
                    <a:lnTo>
                      <a:pt x="131483" y="204324"/>
                    </a:lnTo>
                    <a:lnTo>
                      <a:pt x="131430" y="204324"/>
                    </a:lnTo>
                    <a:lnTo>
                      <a:pt x="131483" y="204272"/>
                    </a:lnTo>
                    <a:close/>
                    <a:moveTo>
                      <a:pt x="95696" y="204800"/>
                    </a:moveTo>
                    <a:lnTo>
                      <a:pt x="95749" y="204958"/>
                    </a:lnTo>
                    <a:lnTo>
                      <a:pt x="95801" y="205116"/>
                    </a:lnTo>
                    <a:lnTo>
                      <a:pt x="95749" y="205116"/>
                    </a:lnTo>
                    <a:lnTo>
                      <a:pt x="95696" y="204800"/>
                    </a:lnTo>
                    <a:close/>
                    <a:moveTo>
                      <a:pt x="84506" y="205380"/>
                    </a:moveTo>
                    <a:lnTo>
                      <a:pt x="84506" y="205433"/>
                    </a:lnTo>
                    <a:lnTo>
                      <a:pt x="84559" y="205433"/>
                    </a:lnTo>
                    <a:lnTo>
                      <a:pt x="84506" y="205486"/>
                    </a:lnTo>
                    <a:lnTo>
                      <a:pt x="84506" y="205433"/>
                    </a:lnTo>
                    <a:lnTo>
                      <a:pt x="84453" y="205380"/>
                    </a:lnTo>
                    <a:close/>
                    <a:moveTo>
                      <a:pt x="121137" y="206225"/>
                    </a:moveTo>
                    <a:lnTo>
                      <a:pt x="121137" y="206277"/>
                    </a:lnTo>
                    <a:lnTo>
                      <a:pt x="121085" y="206330"/>
                    </a:lnTo>
                    <a:lnTo>
                      <a:pt x="121137" y="206225"/>
                    </a:lnTo>
                    <a:close/>
                    <a:moveTo>
                      <a:pt x="121085" y="206330"/>
                    </a:moveTo>
                    <a:lnTo>
                      <a:pt x="121032" y="206383"/>
                    </a:lnTo>
                    <a:lnTo>
                      <a:pt x="120979" y="206383"/>
                    </a:lnTo>
                    <a:lnTo>
                      <a:pt x="121085" y="206330"/>
                    </a:lnTo>
                    <a:close/>
                    <a:moveTo>
                      <a:pt x="130058" y="206436"/>
                    </a:moveTo>
                    <a:lnTo>
                      <a:pt x="129847" y="206489"/>
                    </a:lnTo>
                    <a:lnTo>
                      <a:pt x="129847" y="206436"/>
                    </a:lnTo>
                    <a:close/>
                    <a:moveTo>
                      <a:pt x="94218" y="0"/>
                    </a:moveTo>
                    <a:lnTo>
                      <a:pt x="93954" y="53"/>
                    </a:lnTo>
                    <a:lnTo>
                      <a:pt x="93690" y="158"/>
                    </a:lnTo>
                    <a:lnTo>
                      <a:pt x="93109" y="422"/>
                    </a:lnTo>
                    <a:lnTo>
                      <a:pt x="91209" y="1531"/>
                    </a:lnTo>
                    <a:lnTo>
                      <a:pt x="90840" y="1320"/>
                    </a:lnTo>
                    <a:lnTo>
                      <a:pt x="90418" y="1108"/>
                    </a:lnTo>
                    <a:lnTo>
                      <a:pt x="90048" y="1003"/>
                    </a:lnTo>
                    <a:lnTo>
                      <a:pt x="89679" y="950"/>
                    </a:lnTo>
                    <a:lnTo>
                      <a:pt x="89256" y="1003"/>
                    </a:lnTo>
                    <a:lnTo>
                      <a:pt x="88887" y="1108"/>
                    </a:lnTo>
                    <a:lnTo>
                      <a:pt x="88517" y="1267"/>
                    </a:lnTo>
                    <a:lnTo>
                      <a:pt x="88095" y="1531"/>
                    </a:lnTo>
                    <a:lnTo>
                      <a:pt x="87831" y="1742"/>
                    </a:lnTo>
                    <a:lnTo>
                      <a:pt x="87567" y="1900"/>
                    </a:lnTo>
                    <a:lnTo>
                      <a:pt x="87039" y="2164"/>
                    </a:lnTo>
                    <a:lnTo>
                      <a:pt x="86459" y="2322"/>
                    </a:lnTo>
                    <a:lnTo>
                      <a:pt x="85825" y="2428"/>
                    </a:lnTo>
                    <a:lnTo>
                      <a:pt x="85245" y="2534"/>
                    </a:lnTo>
                    <a:lnTo>
                      <a:pt x="84611" y="2639"/>
                    </a:lnTo>
                    <a:lnTo>
                      <a:pt x="84031" y="2798"/>
                    </a:lnTo>
                    <a:lnTo>
                      <a:pt x="83767" y="2956"/>
                    </a:lnTo>
                    <a:lnTo>
                      <a:pt x="83503" y="3114"/>
                    </a:lnTo>
                    <a:lnTo>
                      <a:pt x="83133" y="3273"/>
                    </a:lnTo>
                    <a:lnTo>
                      <a:pt x="82870" y="3536"/>
                    </a:lnTo>
                    <a:lnTo>
                      <a:pt x="82606" y="3800"/>
                    </a:lnTo>
                    <a:lnTo>
                      <a:pt x="82553" y="4012"/>
                    </a:lnTo>
                    <a:lnTo>
                      <a:pt x="82447" y="4170"/>
                    </a:lnTo>
                    <a:lnTo>
                      <a:pt x="81022" y="3642"/>
                    </a:lnTo>
                    <a:lnTo>
                      <a:pt x="80442" y="3642"/>
                    </a:lnTo>
                    <a:lnTo>
                      <a:pt x="79966" y="3748"/>
                    </a:lnTo>
                    <a:lnTo>
                      <a:pt x="79491" y="3906"/>
                    </a:lnTo>
                    <a:lnTo>
                      <a:pt x="79016" y="4117"/>
                    </a:lnTo>
                    <a:lnTo>
                      <a:pt x="78172" y="4645"/>
                    </a:lnTo>
                    <a:lnTo>
                      <a:pt x="77750" y="4909"/>
                    </a:lnTo>
                    <a:lnTo>
                      <a:pt x="77275" y="5120"/>
                    </a:lnTo>
                    <a:lnTo>
                      <a:pt x="76430" y="5173"/>
                    </a:lnTo>
                    <a:lnTo>
                      <a:pt x="76008" y="5226"/>
                    </a:lnTo>
                    <a:lnTo>
                      <a:pt x="75638" y="5278"/>
                    </a:lnTo>
                    <a:lnTo>
                      <a:pt x="75216" y="5437"/>
                    </a:lnTo>
                    <a:lnTo>
                      <a:pt x="74899" y="5595"/>
                    </a:lnTo>
                    <a:lnTo>
                      <a:pt x="74530" y="5859"/>
                    </a:lnTo>
                    <a:lnTo>
                      <a:pt x="74213" y="6176"/>
                    </a:lnTo>
                    <a:lnTo>
                      <a:pt x="73210" y="6703"/>
                    </a:lnTo>
                    <a:lnTo>
                      <a:pt x="72946" y="6915"/>
                    </a:lnTo>
                    <a:lnTo>
                      <a:pt x="72788" y="7126"/>
                    </a:lnTo>
                    <a:lnTo>
                      <a:pt x="72682" y="7442"/>
                    </a:lnTo>
                    <a:lnTo>
                      <a:pt x="72682" y="7706"/>
                    </a:lnTo>
                    <a:lnTo>
                      <a:pt x="72418" y="7918"/>
                    </a:lnTo>
                    <a:lnTo>
                      <a:pt x="72260" y="8181"/>
                    </a:lnTo>
                    <a:lnTo>
                      <a:pt x="72207" y="8445"/>
                    </a:lnTo>
                    <a:lnTo>
                      <a:pt x="72155" y="8762"/>
                    </a:lnTo>
                    <a:lnTo>
                      <a:pt x="71099" y="8762"/>
                    </a:lnTo>
                    <a:lnTo>
                      <a:pt x="70835" y="8815"/>
                    </a:lnTo>
                    <a:lnTo>
                      <a:pt x="70571" y="8868"/>
                    </a:lnTo>
                    <a:lnTo>
                      <a:pt x="70360" y="8920"/>
                    </a:lnTo>
                    <a:lnTo>
                      <a:pt x="70149" y="9026"/>
                    </a:lnTo>
                    <a:lnTo>
                      <a:pt x="69990" y="9184"/>
                    </a:lnTo>
                    <a:lnTo>
                      <a:pt x="69885" y="9343"/>
                    </a:lnTo>
                    <a:lnTo>
                      <a:pt x="69674" y="9712"/>
                    </a:lnTo>
                    <a:lnTo>
                      <a:pt x="69410" y="10557"/>
                    </a:lnTo>
                    <a:lnTo>
                      <a:pt x="69251" y="10979"/>
                    </a:lnTo>
                    <a:lnTo>
                      <a:pt x="69040" y="11296"/>
                    </a:lnTo>
                    <a:lnTo>
                      <a:pt x="68037" y="10821"/>
                    </a:lnTo>
                    <a:lnTo>
                      <a:pt x="67035" y="11348"/>
                    </a:lnTo>
                    <a:lnTo>
                      <a:pt x="66137" y="11137"/>
                    </a:lnTo>
                    <a:lnTo>
                      <a:pt x="65821" y="11137"/>
                    </a:lnTo>
                    <a:lnTo>
                      <a:pt x="65662" y="11190"/>
                    </a:lnTo>
                    <a:lnTo>
                      <a:pt x="65557" y="11296"/>
                    </a:lnTo>
                    <a:lnTo>
                      <a:pt x="65504" y="11507"/>
                    </a:lnTo>
                    <a:lnTo>
                      <a:pt x="65557" y="11771"/>
                    </a:lnTo>
                    <a:lnTo>
                      <a:pt x="65662" y="12140"/>
                    </a:lnTo>
                    <a:lnTo>
                      <a:pt x="65873" y="12985"/>
                    </a:lnTo>
                    <a:lnTo>
                      <a:pt x="65926" y="13407"/>
                    </a:lnTo>
                    <a:lnTo>
                      <a:pt x="65979" y="13882"/>
                    </a:lnTo>
                    <a:lnTo>
                      <a:pt x="65451" y="13988"/>
                    </a:lnTo>
                    <a:lnTo>
                      <a:pt x="65451" y="13618"/>
                    </a:lnTo>
                    <a:lnTo>
                      <a:pt x="65398" y="13407"/>
                    </a:lnTo>
                    <a:lnTo>
                      <a:pt x="65346" y="13249"/>
                    </a:lnTo>
                    <a:lnTo>
                      <a:pt x="65187" y="12826"/>
                    </a:lnTo>
                    <a:lnTo>
                      <a:pt x="65029" y="12457"/>
                    </a:lnTo>
                    <a:lnTo>
                      <a:pt x="64870" y="12246"/>
                    </a:lnTo>
                    <a:lnTo>
                      <a:pt x="64712" y="12140"/>
                    </a:lnTo>
                    <a:lnTo>
                      <a:pt x="64554" y="12087"/>
                    </a:lnTo>
                    <a:lnTo>
                      <a:pt x="64290" y="12087"/>
                    </a:lnTo>
                    <a:lnTo>
                      <a:pt x="64079" y="12140"/>
                    </a:lnTo>
                    <a:lnTo>
                      <a:pt x="63920" y="12193"/>
                    </a:lnTo>
                    <a:lnTo>
                      <a:pt x="63815" y="12299"/>
                    </a:lnTo>
                    <a:lnTo>
                      <a:pt x="63656" y="12457"/>
                    </a:lnTo>
                    <a:lnTo>
                      <a:pt x="63498" y="12826"/>
                    </a:lnTo>
                    <a:lnTo>
                      <a:pt x="63393" y="13196"/>
                    </a:lnTo>
                    <a:lnTo>
                      <a:pt x="63234" y="13565"/>
                    </a:lnTo>
                    <a:lnTo>
                      <a:pt x="63076" y="13882"/>
                    </a:lnTo>
                    <a:lnTo>
                      <a:pt x="62812" y="14199"/>
                    </a:lnTo>
                    <a:lnTo>
                      <a:pt x="62548" y="14463"/>
                    </a:lnTo>
                    <a:lnTo>
                      <a:pt x="62284" y="14727"/>
                    </a:lnTo>
                    <a:lnTo>
                      <a:pt x="61967" y="14938"/>
                    </a:lnTo>
                    <a:lnTo>
                      <a:pt x="61334" y="15254"/>
                    </a:lnTo>
                    <a:lnTo>
                      <a:pt x="61017" y="15466"/>
                    </a:lnTo>
                    <a:lnTo>
                      <a:pt x="60859" y="15624"/>
                    </a:lnTo>
                    <a:lnTo>
                      <a:pt x="60753" y="15835"/>
                    </a:lnTo>
                    <a:lnTo>
                      <a:pt x="60701" y="16046"/>
                    </a:lnTo>
                    <a:lnTo>
                      <a:pt x="60753" y="16468"/>
                    </a:lnTo>
                    <a:lnTo>
                      <a:pt x="60806" y="16680"/>
                    </a:lnTo>
                    <a:lnTo>
                      <a:pt x="60806" y="16891"/>
                    </a:lnTo>
                    <a:lnTo>
                      <a:pt x="60331" y="17049"/>
                    </a:lnTo>
                    <a:lnTo>
                      <a:pt x="59856" y="16996"/>
                    </a:lnTo>
                    <a:lnTo>
                      <a:pt x="59539" y="16996"/>
                    </a:lnTo>
                    <a:lnTo>
                      <a:pt x="59170" y="16891"/>
                    </a:lnTo>
                    <a:lnTo>
                      <a:pt x="58853" y="16838"/>
                    </a:lnTo>
                    <a:lnTo>
                      <a:pt x="58537" y="16785"/>
                    </a:lnTo>
                    <a:lnTo>
                      <a:pt x="58220" y="16838"/>
                    </a:lnTo>
                    <a:lnTo>
                      <a:pt x="58114" y="16943"/>
                    </a:lnTo>
                    <a:lnTo>
                      <a:pt x="57956" y="17049"/>
                    </a:lnTo>
                    <a:lnTo>
                      <a:pt x="57850" y="17155"/>
                    </a:lnTo>
                    <a:lnTo>
                      <a:pt x="57745" y="17366"/>
                    </a:lnTo>
                    <a:lnTo>
                      <a:pt x="57586" y="17841"/>
                    </a:lnTo>
                    <a:lnTo>
                      <a:pt x="57798" y="17946"/>
                    </a:lnTo>
                    <a:lnTo>
                      <a:pt x="58009" y="17999"/>
                    </a:lnTo>
                    <a:lnTo>
                      <a:pt x="58431" y="18052"/>
                    </a:lnTo>
                    <a:lnTo>
                      <a:pt x="58906" y="17999"/>
                    </a:lnTo>
                    <a:lnTo>
                      <a:pt x="59328" y="17999"/>
                    </a:lnTo>
                    <a:lnTo>
                      <a:pt x="58853" y="18580"/>
                    </a:lnTo>
                    <a:lnTo>
                      <a:pt x="58695" y="18633"/>
                    </a:lnTo>
                    <a:lnTo>
                      <a:pt x="58537" y="18738"/>
                    </a:lnTo>
                    <a:lnTo>
                      <a:pt x="58378" y="19002"/>
                    </a:lnTo>
                    <a:lnTo>
                      <a:pt x="58273" y="19266"/>
                    </a:lnTo>
                    <a:lnTo>
                      <a:pt x="58273" y="19583"/>
                    </a:lnTo>
                    <a:lnTo>
                      <a:pt x="57428" y="19530"/>
                    </a:lnTo>
                    <a:lnTo>
                      <a:pt x="56531" y="19583"/>
                    </a:lnTo>
                    <a:lnTo>
                      <a:pt x="55739" y="19688"/>
                    </a:lnTo>
                    <a:lnTo>
                      <a:pt x="54947" y="19847"/>
                    </a:lnTo>
                    <a:lnTo>
                      <a:pt x="54156" y="20163"/>
                    </a:lnTo>
                    <a:lnTo>
                      <a:pt x="53469" y="20533"/>
                    </a:lnTo>
                    <a:lnTo>
                      <a:pt x="52730" y="21061"/>
                    </a:lnTo>
                    <a:lnTo>
                      <a:pt x="52097" y="21694"/>
                    </a:lnTo>
                    <a:lnTo>
                      <a:pt x="51939" y="22063"/>
                    </a:lnTo>
                    <a:lnTo>
                      <a:pt x="51622" y="22063"/>
                    </a:lnTo>
                    <a:lnTo>
                      <a:pt x="51358" y="22116"/>
                    </a:lnTo>
                    <a:lnTo>
                      <a:pt x="51041" y="22222"/>
                    </a:lnTo>
                    <a:lnTo>
                      <a:pt x="50830" y="22327"/>
                    </a:lnTo>
                    <a:lnTo>
                      <a:pt x="50619" y="22486"/>
                    </a:lnTo>
                    <a:lnTo>
                      <a:pt x="50408" y="22697"/>
                    </a:lnTo>
                    <a:lnTo>
                      <a:pt x="50038" y="23119"/>
                    </a:lnTo>
                    <a:lnTo>
                      <a:pt x="49669" y="23172"/>
                    </a:lnTo>
                    <a:lnTo>
                      <a:pt x="49352" y="23225"/>
                    </a:lnTo>
                    <a:lnTo>
                      <a:pt x="48719" y="23225"/>
                    </a:lnTo>
                    <a:lnTo>
                      <a:pt x="48349" y="23277"/>
                    </a:lnTo>
                    <a:lnTo>
                      <a:pt x="48033" y="23383"/>
                    </a:lnTo>
                    <a:lnTo>
                      <a:pt x="47769" y="23489"/>
                    </a:lnTo>
                    <a:lnTo>
                      <a:pt x="47452" y="23753"/>
                    </a:lnTo>
                    <a:lnTo>
                      <a:pt x="45394" y="24755"/>
                    </a:lnTo>
                    <a:lnTo>
                      <a:pt x="44866" y="24703"/>
                    </a:lnTo>
                    <a:lnTo>
                      <a:pt x="44021" y="24703"/>
                    </a:lnTo>
                    <a:lnTo>
                      <a:pt x="43757" y="24808"/>
                    </a:lnTo>
                    <a:lnTo>
                      <a:pt x="43493" y="24914"/>
                    </a:lnTo>
                    <a:lnTo>
                      <a:pt x="43282" y="25125"/>
                    </a:lnTo>
                    <a:lnTo>
                      <a:pt x="42913" y="25442"/>
                    </a:lnTo>
                    <a:lnTo>
                      <a:pt x="42543" y="25758"/>
                    </a:lnTo>
                    <a:lnTo>
                      <a:pt x="41751" y="26233"/>
                    </a:lnTo>
                    <a:lnTo>
                      <a:pt x="40960" y="26656"/>
                    </a:lnTo>
                    <a:lnTo>
                      <a:pt x="40537" y="26920"/>
                    </a:lnTo>
                    <a:lnTo>
                      <a:pt x="40168" y="27183"/>
                    </a:lnTo>
                    <a:lnTo>
                      <a:pt x="39798" y="27236"/>
                    </a:lnTo>
                    <a:lnTo>
                      <a:pt x="39376" y="27289"/>
                    </a:lnTo>
                    <a:lnTo>
                      <a:pt x="39218" y="27342"/>
                    </a:lnTo>
                    <a:lnTo>
                      <a:pt x="39060" y="27447"/>
                    </a:lnTo>
                    <a:lnTo>
                      <a:pt x="38954" y="27553"/>
                    </a:lnTo>
                    <a:lnTo>
                      <a:pt x="38901" y="27711"/>
                    </a:lnTo>
                    <a:lnTo>
                      <a:pt x="38796" y="28081"/>
                    </a:lnTo>
                    <a:lnTo>
                      <a:pt x="38584" y="28292"/>
                    </a:lnTo>
                    <a:lnTo>
                      <a:pt x="38373" y="28397"/>
                    </a:lnTo>
                    <a:lnTo>
                      <a:pt x="38162" y="28450"/>
                    </a:lnTo>
                    <a:lnTo>
                      <a:pt x="37687" y="28345"/>
                    </a:lnTo>
                    <a:lnTo>
                      <a:pt x="37212" y="28345"/>
                    </a:lnTo>
                    <a:lnTo>
                      <a:pt x="37001" y="28450"/>
                    </a:lnTo>
                    <a:lnTo>
                      <a:pt x="36895" y="28556"/>
                    </a:lnTo>
                    <a:lnTo>
                      <a:pt x="36790" y="28714"/>
                    </a:lnTo>
                    <a:lnTo>
                      <a:pt x="36737" y="28820"/>
                    </a:lnTo>
                    <a:lnTo>
                      <a:pt x="36790" y="28925"/>
                    </a:lnTo>
                    <a:lnTo>
                      <a:pt x="36843" y="29084"/>
                    </a:lnTo>
                    <a:lnTo>
                      <a:pt x="36948" y="29242"/>
                    </a:lnTo>
                    <a:lnTo>
                      <a:pt x="37107" y="29348"/>
                    </a:lnTo>
                    <a:lnTo>
                      <a:pt x="36684" y="29875"/>
                    </a:lnTo>
                    <a:lnTo>
                      <a:pt x="36104" y="29875"/>
                    </a:lnTo>
                    <a:lnTo>
                      <a:pt x="35998" y="29664"/>
                    </a:lnTo>
                    <a:lnTo>
                      <a:pt x="35893" y="29611"/>
                    </a:lnTo>
                    <a:lnTo>
                      <a:pt x="35734" y="29664"/>
                    </a:lnTo>
                    <a:lnTo>
                      <a:pt x="35629" y="29875"/>
                    </a:lnTo>
                    <a:lnTo>
                      <a:pt x="35101" y="30350"/>
                    </a:lnTo>
                    <a:lnTo>
                      <a:pt x="35048" y="30350"/>
                    </a:lnTo>
                    <a:lnTo>
                      <a:pt x="34784" y="30403"/>
                    </a:lnTo>
                    <a:lnTo>
                      <a:pt x="34467" y="30509"/>
                    </a:lnTo>
                    <a:lnTo>
                      <a:pt x="34256" y="30667"/>
                    </a:lnTo>
                    <a:lnTo>
                      <a:pt x="34151" y="30773"/>
                    </a:lnTo>
                    <a:lnTo>
                      <a:pt x="34098" y="30984"/>
                    </a:lnTo>
                    <a:lnTo>
                      <a:pt x="32567" y="32462"/>
                    </a:lnTo>
                    <a:lnTo>
                      <a:pt x="31881" y="32778"/>
                    </a:lnTo>
                    <a:lnTo>
                      <a:pt x="31512" y="32937"/>
                    </a:lnTo>
                    <a:lnTo>
                      <a:pt x="31195" y="33148"/>
                    </a:lnTo>
                    <a:lnTo>
                      <a:pt x="30878" y="33359"/>
                    </a:lnTo>
                    <a:lnTo>
                      <a:pt x="30667" y="33676"/>
                    </a:lnTo>
                    <a:lnTo>
                      <a:pt x="30561" y="34045"/>
                    </a:lnTo>
                    <a:lnTo>
                      <a:pt x="30561" y="34573"/>
                    </a:lnTo>
                    <a:lnTo>
                      <a:pt x="30350" y="34573"/>
                    </a:lnTo>
                    <a:lnTo>
                      <a:pt x="30139" y="34679"/>
                    </a:lnTo>
                    <a:lnTo>
                      <a:pt x="29981" y="34784"/>
                    </a:lnTo>
                    <a:lnTo>
                      <a:pt x="29822" y="34890"/>
                    </a:lnTo>
                    <a:lnTo>
                      <a:pt x="29347" y="35470"/>
                    </a:lnTo>
                    <a:lnTo>
                      <a:pt x="28978" y="35682"/>
                    </a:lnTo>
                    <a:lnTo>
                      <a:pt x="28608" y="35893"/>
                    </a:lnTo>
                    <a:lnTo>
                      <a:pt x="28450" y="35945"/>
                    </a:lnTo>
                    <a:lnTo>
                      <a:pt x="28292" y="35893"/>
                    </a:lnTo>
                    <a:lnTo>
                      <a:pt x="28081" y="35734"/>
                    </a:lnTo>
                    <a:lnTo>
                      <a:pt x="27922" y="35523"/>
                    </a:lnTo>
                    <a:lnTo>
                      <a:pt x="27553" y="35576"/>
                    </a:lnTo>
                    <a:lnTo>
                      <a:pt x="27183" y="35682"/>
                    </a:lnTo>
                    <a:lnTo>
                      <a:pt x="26919" y="35787"/>
                    </a:lnTo>
                    <a:lnTo>
                      <a:pt x="26655" y="35998"/>
                    </a:lnTo>
                    <a:lnTo>
                      <a:pt x="26392" y="36209"/>
                    </a:lnTo>
                    <a:lnTo>
                      <a:pt x="26180" y="36473"/>
                    </a:lnTo>
                    <a:lnTo>
                      <a:pt x="25811" y="37054"/>
                    </a:lnTo>
                    <a:lnTo>
                      <a:pt x="25230" y="37476"/>
                    </a:lnTo>
                    <a:lnTo>
                      <a:pt x="24703" y="37898"/>
                    </a:lnTo>
                    <a:lnTo>
                      <a:pt x="24227" y="38426"/>
                    </a:lnTo>
                    <a:lnTo>
                      <a:pt x="23805" y="39007"/>
                    </a:lnTo>
                    <a:lnTo>
                      <a:pt x="23489" y="39218"/>
                    </a:lnTo>
                    <a:lnTo>
                      <a:pt x="23172" y="39482"/>
                    </a:lnTo>
                    <a:lnTo>
                      <a:pt x="22961" y="39799"/>
                    </a:lnTo>
                    <a:lnTo>
                      <a:pt x="22750" y="40168"/>
                    </a:lnTo>
                    <a:lnTo>
                      <a:pt x="22222" y="41118"/>
                    </a:lnTo>
                    <a:lnTo>
                      <a:pt x="22169" y="41118"/>
                    </a:lnTo>
                    <a:lnTo>
                      <a:pt x="21747" y="41329"/>
                    </a:lnTo>
                    <a:lnTo>
                      <a:pt x="21377" y="41593"/>
                    </a:lnTo>
                    <a:lnTo>
                      <a:pt x="21008" y="41857"/>
                    </a:lnTo>
                    <a:lnTo>
                      <a:pt x="20744" y="42227"/>
                    </a:lnTo>
                    <a:lnTo>
                      <a:pt x="20585" y="42385"/>
                    </a:lnTo>
                    <a:lnTo>
                      <a:pt x="20585" y="42596"/>
                    </a:lnTo>
                    <a:lnTo>
                      <a:pt x="20374" y="42702"/>
                    </a:lnTo>
                    <a:lnTo>
                      <a:pt x="20216" y="42807"/>
                    </a:lnTo>
                    <a:lnTo>
                      <a:pt x="19583" y="43230"/>
                    </a:lnTo>
                    <a:lnTo>
                      <a:pt x="19424" y="43388"/>
                    </a:lnTo>
                    <a:lnTo>
                      <a:pt x="19319" y="43494"/>
                    </a:lnTo>
                    <a:lnTo>
                      <a:pt x="19266" y="43652"/>
                    </a:lnTo>
                    <a:lnTo>
                      <a:pt x="19371" y="43863"/>
                    </a:lnTo>
                    <a:lnTo>
                      <a:pt x="19477" y="44021"/>
                    </a:lnTo>
                    <a:lnTo>
                      <a:pt x="19688" y="44285"/>
                    </a:lnTo>
                    <a:lnTo>
                      <a:pt x="19424" y="44496"/>
                    </a:lnTo>
                    <a:lnTo>
                      <a:pt x="19160" y="44655"/>
                    </a:lnTo>
                    <a:lnTo>
                      <a:pt x="18527" y="44866"/>
                    </a:lnTo>
                    <a:lnTo>
                      <a:pt x="18263" y="45024"/>
                    </a:lnTo>
                    <a:lnTo>
                      <a:pt x="17946" y="45183"/>
                    </a:lnTo>
                    <a:lnTo>
                      <a:pt x="17735" y="45394"/>
                    </a:lnTo>
                    <a:lnTo>
                      <a:pt x="17577" y="45710"/>
                    </a:lnTo>
                    <a:lnTo>
                      <a:pt x="17207" y="46344"/>
                    </a:lnTo>
                    <a:lnTo>
                      <a:pt x="16785" y="46977"/>
                    </a:lnTo>
                    <a:lnTo>
                      <a:pt x="15888" y="48138"/>
                    </a:lnTo>
                    <a:lnTo>
                      <a:pt x="14727" y="49616"/>
                    </a:lnTo>
                    <a:lnTo>
                      <a:pt x="14199" y="50355"/>
                    </a:lnTo>
                    <a:lnTo>
                      <a:pt x="13671" y="51147"/>
                    </a:lnTo>
                    <a:lnTo>
                      <a:pt x="13143" y="51939"/>
                    </a:lnTo>
                    <a:lnTo>
                      <a:pt x="12721" y="52783"/>
                    </a:lnTo>
                    <a:lnTo>
                      <a:pt x="12298" y="53575"/>
                    </a:lnTo>
                    <a:lnTo>
                      <a:pt x="11929" y="54472"/>
                    </a:lnTo>
                    <a:lnTo>
                      <a:pt x="11771" y="54578"/>
                    </a:lnTo>
                    <a:lnTo>
                      <a:pt x="11665" y="54684"/>
                    </a:lnTo>
                    <a:lnTo>
                      <a:pt x="11507" y="54947"/>
                    </a:lnTo>
                    <a:lnTo>
                      <a:pt x="11454" y="55264"/>
                    </a:lnTo>
                    <a:lnTo>
                      <a:pt x="11401" y="55581"/>
                    </a:lnTo>
                    <a:lnTo>
                      <a:pt x="11243" y="55634"/>
                    </a:lnTo>
                    <a:lnTo>
                      <a:pt x="11084" y="55739"/>
                    </a:lnTo>
                    <a:lnTo>
                      <a:pt x="10979" y="55845"/>
                    </a:lnTo>
                    <a:lnTo>
                      <a:pt x="10926" y="55950"/>
                    </a:lnTo>
                    <a:lnTo>
                      <a:pt x="10873" y="56267"/>
                    </a:lnTo>
                    <a:lnTo>
                      <a:pt x="10821" y="56584"/>
                    </a:lnTo>
                    <a:lnTo>
                      <a:pt x="10715" y="56900"/>
                    </a:lnTo>
                    <a:lnTo>
                      <a:pt x="10557" y="57217"/>
                    </a:lnTo>
                    <a:lnTo>
                      <a:pt x="10240" y="57798"/>
                    </a:lnTo>
                    <a:lnTo>
                      <a:pt x="10082" y="58115"/>
                    </a:lnTo>
                    <a:lnTo>
                      <a:pt x="9976" y="58431"/>
                    </a:lnTo>
                    <a:lnTo>
                      <a:pt x="9923" y="58801"/>
                    </a:lnTo>
                    <a:lnTo>
                      <a:pt x="9923" y="59170"/>
                    </a:lnTo>
                    <a:lnTo>
                      <a:pt x="9923" y="59381"/>
                    </a:lnTo>
                    <a:lnTo>
                      <a:pt x="9870" y="59645"/>
                    </a:lnTo>
                    <a:lnTo>
                      <a:pt x="9554" y="59698"/>
                    </a:lnTo>
                    <a:lnTo>
                      <a:pt x="9343" y="59804"/>
                    </a:lnTo>
                    <a:lnTo>
                      <a:pt x="9131" y="59962"/>
                    </a:lnTo>
                    <a:lnTo>
                      <a:pt x="9026" y="60173"/>
                    </a:lnTo>
                    <a:lnTo>
                      <a:pt x="8920" y="60384"/>
                    </a:lnTo>
                    <a:lnTo>
                      <a:pt x="8868" y="60648"/>
                    </a:lnTo>
                    <a:lnTo>
                      <a:pt x="8709" y="61123"/>
                    </a:lnTo>
                    <a:lnTo>
                      <a:pt x="8287" y="61862"/>
                    </a:lnTo>
                    <a:lnTo>
                      <a:pt x="7865" y="62601"/>
                    </a:lnTo>
                    <a:lnTo>
                      <a:pt x="7548" y="63393"/>
                    </a:lnTo>
                    <a:lnTo>
                      <a:pt x="7231" y="64132"/>
                    </a:lnTo>
                    <a:lnTo>
                      <a:pt x="6967" y="64924"/>
                    </a:lnTo>
                    <a:lnTo>
                      <a:pt x="6756" y="65768"/>
                    </a:lnTo>
                    <a:lnTo>
                      <a:pt x="6387" y="67404"/>
                    </a:lnTo>
                    <a:lnTo>
                      <a:pt x="6334" y="69516"/>
                    </a:lnTo>
                    <a:lnTo>
                      <a:pt x="6281" y="69516"/>
                    </a:lnTo>
                    <a:lnTo>
                      <a:pt x="5753" y="69780"/>
                    </a:lnTo>
                    <a:lnTo>
                      <a:pt x="5278" y="70096"/>
                    </a:lnTo>
                    <a:lnTo>
                      <a:pt x="4856" y="70466"/>
                    </a:lnTo>
                    <a:lnTo>
                      <a:pt x="4487" y="70888"/>
                    </a:lnTo>
                    <a:lnTo>
                      <a:pt x="4223" y="71363"/>
                    </a:lnTo>
                    <a:lnTo>
                      <a:pt x="4064" y="71891"/>
                    </a:lnTo>
                    <a:lnTo>
                      <a:pt x="3959" y="72419"/>
                    </a:lnTo>
                    <a:lnTo>
                      <a:pt x="3959" y="73052"/>
                    </a:lnTo>
                    <a:lnTo>
                      <a:pt x="4012" y="73474"/>
                    </a:lnTo>
                    <a:lnTo>
                      <a:pt x="3959" y="73897"/>
                    </a:lnTo>
                    <a:lnTo>
                      <a:pt x="3853" y="74319"/>
                    </a:lnTo>
                    <a:lnTo>
                      <a:pt x="3748" y="74688"/>
                    </a:lnTo>
                    <a:lnTo>
                      <a:pt x="3589" y="74847"/>
                    </a:lnTo>
                    <a:lnTo>
                      <a:pt x="3431" y="75005"/>
                    </a:lnTo>
                    <a:lnTo>
                      <a:pt x="3273" y="75322"/>
                    </a:lnTo>
                    <a:lnTo>
                      <a:pt x="3167" y="75691"/>
                    </a:lnTo>
                    <a:lnTo>
                      <a:pt x="3114" y="76061"/>
                    </a:lnTo>
                    <a:lnTo>
                      <a:pt x="3061" y="76800"/>
                    </a:lnTo>
                    <a:lnTo>
                      <a:pt x="3009" y="77169"/>
                    </a:lnTo>
                    <a:lnTo>
                      <a:pt x="2850" y="77486"/>
                    </a:lnTo>
                    <a:lnTo>
                      <a:pt x="2534" y="78014"/>
                    </a:lnTo>
                    <a:lnTo>
                      <a:pt x="2428" y="78278"/>
                    </a:lnTo>
                    <a:lnTo>
                      <a:pt x="2322" y="78542"/>
                    </a:lnTo>
                    <a:lnTo>
                      <a:pt x="2322" y="78858"/>
                    </a:lnTo>
                    <a:lnTo>
                      <a:pt x="2322" y="79175"/>
                    </a:lnTo>
                    <a:lnTo>
                      <a:pt x="2481" y="79492"/>
                    </a:lnTo>
                    <a:lnTo>
                      <a:pt x="2639" y="79914"/>
                    </a:lnTo>
                    <a:lnTo>
                      <a:pt x="2692" y="80020"/>
                    </a:lnTo>
                    <a:lnTo>
                      <a:pt x="2745" y="80178"/>
                    </a:lnTo>
                    <a:lnTo>
                      <a:pt x="2745" y="80547"/>
                    </a:lnTo>
                    <a:lnTo>
                      <a:pt x="2586" y="80970"/>
                    </a:lnTo>
                    <a:lnTo>
                      <a:pt x="2428" y="81445"/>
                    </a:lnTo>
                    <a:lnTo>
                      <a:pt x="2006" y="82395"/>
                    </a:lnTo>
                    <a:lnTo>
                      <a:pt x="1583" y="83345"/>
                    </a:lnTo>
                    <a:lnTo>
                      <a:pt x="1214" y="83398"/>
                    </a:lnTo>
                    <a:lnTo>
                      <a:pt x="1003" y="83609"/>
                    </a:lnTo>
                    <a:lnTo>
                      <a:pt x="845" y="83820"/>
                    </a:lnTo>
                    <a:lnTo>
                      <a:pt x="686" y="84242"/>
                    </a:lnTo>
                    <a:lnTo>
                      <a:pt x="581" y="84717"/>
                    </a:lnTo>
                    <a:lnTo>
                      <a:pt x="581" y="85140"/>
                    </a:lnTo>
                    <a:lnTo>
                      <a:pt x="633" y="86090"/>
                    </a:lnTo>
                    <a:lnTo>
                      <a:pt x="686" y="86565"/>
                    </a:lnTo>
                    <a:lnTo>
                      <a:pt x="686" y="87040"/>
                    </a:lnTo>
                    <a:lnTo>
                      <a:pt x="369" y="87409"/>
                    </a:lnTo>
                    <a:lnTo>
                      <a:pt x="158" y="87832"/>
                    </a:lnTo>
                    <a:lnTo>
                      <a:pt x="53" y="88307"/>
                    </a:lnTo>
                    <a:lnTo>
                      <a:pt x="0" y="88729"/>
                    </a:lnTo>
                    <a:lnTo>
                      <a:pt x="53" y="89204"/>
                    </a:lnTo>
                    <a:lnTo>
                      <a:pt x="106" y="89626"/>
                    </a:lnTo>
                    <a:lnTo>
                      <a:pt x="211" y="90523"/>
                    </a:lnTo>
                    <a:lnTo>
                      <a:pt x="317" y="91157"/>
                    </a:lnTo>
                    <a:lnTo>
                      <a:pt x="475" y="91843"/>
                    </a:lnTo>
                    <a:lnTo>
                      <a:pt x="581" y="92529"/>
                    </a:lnTo>
                    <a:lnTo>
                      <a:pt x="633" y="93163"/>
                    </a:lnTo>
                    <a:lnTo>
                      <a:pt x="581" y="93321"/>
                    </a:lnTo>
                    <a:lnTo>
                      <a:pt x="475" y="93374"/>
                    </a:lnTo>
                    <a:lnTo>
                      <a:pt x="369" y="93427"/>
                    </a:lnTo>
                    <a:lnTo>
                      <a:pt x="264" y="93374"/>
                    </a:lnTo>
                    <a:lnTo>
                      <a:pt x="158" y="97491"/>
                    </a:lnTo>
                    <a:lnTo>
                      <a:pt x="106" y="101555"/>
                    </a:lnTo>
                    <a:lnTo>
                      <a:pt x="53" y="102189"/>
                    </a:lnTo>
                    <a:lnTo>
                      <a:pt x="53" y="102822"/>
                    </a:lnTo>
                    <a:lnTo>
                      <a:pt x="106" y="103139"/>
                    </a:lnTo>
                    <a:lnTo>
                      <a:pt x="211" y="103403"/>
                    </a:lnTo>
                    <a:lnTo>
                      <a:pt x="369" y="103719"/>
                    </a:lnTo>
                    <a:lnTo>
                      <a:pt x="633" y="103983"/>
                    </a:lnTo>
                    <a:lnTo>
                      <a:pt x="2164" y="103983"/>
                    </a:lnTo>
                    <a:lnTo>
                      <a:pt x="2164" y="104986"/>
                    </a:lnTo>
                    <a:lnTo>
                      <a:pt x="1636" y="105514"/>
                    </a:lnTo>
                    <a:lnTo>
                      <a:pt x="1425" y="105778"/>
                    </a:lnTo>
                    <a:lnTo>
                      <a:pt x="1161" y="106042"/>
                    </a:lnTo>
                    <a:lnTo>
                      <a:pt x="1161" y="106359"/>
                    </a:lnTo>
                    <a:lnTo>
                      <a:pt x="1214" y="106675"/>
                    </a:lnTo>
                    <a:lnTo>
                      <a:pt x="1372" y="106939"/>
                    </a:lnTo>
                    <a:lnTo>
                      <a:pt x="1636" y="107150"/>
                    </a:lnTo>
                    <a:lnTo>
                      <a:pt x="1583" y="108523"/>
                    </a:lnTo>
                    <a:lnTo>
                      <a:pt x="1372" y="108734"/>
                    </a:lnTo>
                    <a:lnTo>
                      <a:pt x="1267" y="108945"/>
                    </a:lnTo>
                    <a:lnTo>
                      <a:pt x="1161" y="109156"/>
                    </a:lnTo>
                    <a:lnTo>
                      <a:pt x="1161" y="109367"/>
                    </a:lnTo>
                    <a:lnTo>
                      <a:pt x="1161" y="109578"/>
                    </a:lnTo>
                    <a:lnTo>
                      <a:pt x="1267" y="109789"/>
                    </a:lnTo>
                    <a:lnTo>
                      <a:pt x="1425" y="109948"/>
                    </a:lnTo>
                    <a:lnTo>
                      <a:pt x="1583" y="110159"/>
                    </a:lnTo>
                    <a:lnTo>
                      <a:pt x="2059" y="111795"/>
                    </a:lnTo>
                    <a:lnTo>
                      <a:pt x="2534" y="113379"/>
                    </a:lnTo>
                    <a:lnTo>
                      <a:pt x="2639" y="113748"/>
                    </a:lnTo>
                    <a:lnTo>
                      <a:pt x="2798" y="114065"/>
                    </a:lnTo>
                    <a:lnTo>
                      <a:pt x="3167" y="114804"/>
                    </a:lnTo>
                    <a:lnTo>
                      <a:pt x="3325" y="115173"/>
                    </a:lnTo>
                    <a:lnTo>
                      <a:pt x="3431" y="115543"/>
                    </a:lnTo>
                    <a:lnTo>
                      <a:pt x="3378" y="115912"/>
                    </a:lnTo>
                    <a:lnTo>
                      <a:pt x="3325" y="116123"/>
                    </a:lnTo>
                    <a:lnTo>
                      <a:pt x="3220" y="116335"/>
                    </a:lnTo>
                    <a:lnTo>
                      <a:pt x="3695" y="118446"/>
                    </a:lnTo>
                    <a:lnTo>
                      <a:pt x="4275" y="122035"/>
                    </a:lnTo>
                    <a:lnTo>
                      <a:pt x="4539" y="122880"/>
                    </a:lnTo>
                    <a:lnTo>
                      <a:pt x="4381" y="123196"/>
                    </a:lnTo>
                    <a:lnTo>
                      <a:pt x="4328" y="123460"/>
                    </a:lnTo>
                    <a:lnTo>
                      <a:pt x="4328" y="123671"/>
                    </a:lnTo>
                    <a:lnTo>
                      <a:pt x="4434" y="123883"/>
                    </a:lnTo>
                    <a:lnTo>
                      <a:pt x="4592" y="124094"/>
                    </a:lnTo>
                    <a:lnTo>
                      <a:pt x="4750" y="124252"/>
                    </a:lnTo>
                    <a:lnTo>
                      <a:pt x="5226" y="124569"/>
                    </a:lnTo>
                    <a:lnTo>
                      <a:pt x="4909" y="124885"/>
                    </a:lnTo>
                    <a:lnTo>
                      <a:pt x="4803" y="125044"/>
                    </a:lnTo>
                    <a:lnTo>
                      <a:pt x="4750" y="125149"/>
                    </a:lnTo>
                    <a:lnTo>
                      <a:pt x="4962" y="125466"/>
                    </a:lnTo>
                    <a:lnTo>
                      <a:pt x="5067" y="125836"/>
                    </a:lnTo>
                    <a:lnTo>
                      <a:pt x="5173" y="126152"/>
                    </a:lnTo>
                    <a:lnTo>
                      <a:pt x="5226" y="126522"/>
                    </a:lnTo>
                    <a:lnTo>
                      <a:pt x="5226" y="127208"/>
                    </a:lnTo>
                    <a:lnTo>
                      <a:pt x="5173" y="127947"/>
                    </a:lnTo>
                    <a:lnTo>
                      <a:pt x="5120" y="128633"/>
                    </a:lnTo>
                    <a:lnTo>
                      <a:pt x="5067" y="129372"/>
                    </a:lnTo>
                    <a:lnTo>
                      <a:pt x="5120" y="130058"/>
                    </a:lnTo>
                    <a:lnTo>
                      <a:pt x="5173" y="130375"/>
                    </a:lnTo>
                    <a:lnTo>
                      <a:pt x="5278" y="130744"/>
                    </a:lnTo>
                    <a:lnTo>
                      <a:pt x="5067" y="131114"/>
                    </a:lnTo>
                    <a:lnTo>
                      <a:pt x="5014" y="131325"/>
                    </a:lnTo>
                    <a:lnTo>
                      <a:pt x="5014" y="131483"/>
                    </a:lnTo>
                    <a:lnTo>
                      <a:pt x="5014" y="131695"/>
                    </a:lnTo>
                    <a:lnTo>
                      <a:pt x="5067" y="131906"/>
                    </a:lnTo>
                    <a:lnTo>
                      <a:pt x="5173" y="132117"/>
                    </a:lnTo>
                    <a:lnTo>
                      <a:pt x="5278" y="132275"/>
                    </a:lnTo>
                    <a:lnTo>
                      <a:pt x="5014" y="132433"/>
                    </a:lnTo>
                    <a:lnTo>
                      <a:pt x="5014" y="132486"/>
                    </a:lnTo>
                    <a:lnTo>
                      <a:pt x="4962" y="132539"/>
                    </a:lnTo>
                    <a:lnTo>
                      <a:pt x="5067" y="132697"/>
                    </a:lnTo>
                    <a:lnTo>
                      <a:pt x="5226" y="132856"/>
                    </a:lnTo>
                    <a:lnTo>
                      <a:pt x="5226" y="133806"/>
                    </a:lnTo>
                    <a:lnTo>
                      <a:pt x="5014" y="134228"/>
                    </a:lnTo>
                    <a:lnTo>
                      <a:pt x="4962" y="134650"/>
                    </a:lnTo>
                    <a:lnTo>
                      <a:pt x="5014" y="135073"/>
                    </a:lnTo>
                    <a:lnTo>
                      <a:pt x="5067" y="135442"/>
                    </a:lnTo>
                    <a:lnTo>
                      <a:pt x="5226" y="135812"/>
                    </a:lnTo>
                    <a:lnTo>
                      <a:pt x="5384" y="136181"/>
                    </a:lnTo>
                    <a:lnTo>
                      <a:pt x="5753" y="136920"/>
                    </a:lnTo>
                    <a:lnTo>
                      <a:pt x="5595" y="137501"/>
                    </a:lnTo>
                    <a:lnTo>
                      <a:pt x="5489" y="138292"/>
                    </a:lnTo>
                    <a:lnTo>
                      <a:pt x="5384" y="139190"/>
                    </a:lnTo>
                    <a:lnTo>
                      <a:pt x="5384" y="140193"/>
                    </a:lnTo>
                    <a:lnTo>
                      <a:pt x="5384" y="141143"/>
                    </a:lnTo>
                    <a:lnTo>
                      <a:pt x="5437" y="142093"/>
                    </a:lnTo>
                    <a:lnTo>
                      <a:pt x="5542" y="142937"/>
                    </a:lnTo>
                    <a:lnTo>
                      <a:pt x="5701" y="143624"/>
                    </a:lnTo>
                    <a:lnTo>
                      <a:pt x="5753" y="144099"/>
                    </a:lnTo>
                    <a:lnTo>
                      <a:pt x="5753" y="144574"/>
                    </a:lnTo>
                    <a:lnTo>
                      <a:pt x="5753" y="145471"/>
                    </a:lnTo>
                    <a:lnTo>
                      <a:pt x="5806" y="145893"/>
                    </a:lnTo>
                    <a:lnTo>
                      <a:pt x="5912" y="146368"/>
                    </a:lnTo>
                    <a:lnTo>
                      <a:pt x="6070" y="146791"/>
                    </a:lnTo>
                    <a:lnTo>
                      <a:pt x="6281" y="147213"/>
                    </a:lnTo>
                    <a:lnTo>
                      <a:pt x="6281" y="147635"/>
                    </a:lnTo>
                    <a:lnTo>
                      <a:pt x="6281" y="148057"/>
                    </a:lnTo>
                    <a:lnTo>
                      <a:pt x="6334" y="148269"/>
                    </a:lnTo>
                    <a:lnTo>
                      <a:pt x="6440" y="148427"/>
                    </a:lnTo>
                    <a:lnTo>
                      <a:pt x="6598" y="148638"/>
                    </a:lnTo>
                    <a:lnTo>
                      <a:pt x="6809" y="148744"/>
                    </a:lnTo>
                    <a:lnTo>
                      <a:pt x="6756" y="148744"/>
                    </a:lnTo>
                    <a:lnTo>
                      <a:pt x="6809" y="150327"/>
                    </a:lnTo>
                    <a:lnTo>
                      <a:pt x="6809" y="150644"/>
                    </a:lnTo>
                    <a:lnTo>
                      <a:pt x="6862" y="150855"/>
                    </a:lnTo>
                    <a:lnTo>
                      <a:pt x="6967" y="151013"/>
                    </a:lnTo>
                    <a:lnTo>
                      <a:pt x="7073" y="151066"/>
                    </a:lnTo>
                    <a:lnTo>
                      <a:pt x="7231" y="151066"/>
                    </a:lnTo>
                    <a:lnTo>
                      <a:pt x="7442" y="151013"/>
                    </a:lnTo>
                    <a:lnTo>
                      <a:pt x="7812" y="150802"/>
                    </a:lnTo>
                    <a:lnTo>
                      <a:pt x="8076" y="150802"/>
                    </a:lnTo>
                    <a:lnTo>
                      <a:pt x="8287" y="150749"/>
                    </a:lnTo>
                    <a:lnTo>
                      <a:pt x="8445" y="150697"/>
                    </a:lnTo>
                    <a:lnTo>
                      <a:pt x="8604" y="150591"/>
                    </a:lnTo>
                    <a:lnTo>
                      <a:pt x="8709" y="150433"/>
                    </a:lnTo>
                    <a:lnTo>
                      <a:pt x="8815" y="150274"/>
                    </a:lnTo>
                    <a:lnTo>
                      <a:pt x="8920" y="149852"/>
                    </a:lnTo>
                    <a:lnTo>
                      <a:pt x="8815" y="149746"/>
                    </a:lnTo>
                    <a:lnTo>
                      <a:pt x="8868" y="149694"/>
                    </a:lnTo>
                    <a:lnTo>
                      <a:pt x="8920" y="149852"/>
                    </a:lnTo>
                    <a:lnTo>
                      <a:pt x="9079" y="150010"/>
                    </a:lnTo>
                    <a:lnTo>
                      <a:pt x="9237" y="150169"/>
                    </a:lnTo>
                    <a:lnTo>
                      <a:pt x="9290" y="150380"/>
                    </a:lnTo>
                    <a:lnTo>
                      <a:pt x="9343" y="150538"/>
                    </a:lnTo>
                    <a:lnTo>
                      <a:pt x="9343" y="150960"/>
                    </a:lnTo>
                    <a:lnTo>
                      <a:pt x="9395" y="151383"/>
                    </a:lnTo>
                    <a:lnTo>
                      <a:pt x="8868" y="151383"/>
                    </a:lnTo>
                    <a:lnTo>
                      <a:pt x="8604" y="151594"/>
                    </a:lnTo>
                    <a:lnTo>
                      <a:pt x="8393" y="151858"/>
                    </a:lnTo>
                    <a:lnTo>
                      <a:pt x="8340" y="152333"/>
                    </a:lnTo>
                    <a:lnTo>
                      <a:pt x="8287" y="152808"/>
                    </a:lnTo>
                    <a:lnTo>
                      <a:pt x="8076" y="153072"/>
                    </a:lnTo>
                    <a:lnTo>
                      <a:pt x="7917" y="153336"/>
                    </a:lnTo>
                    <a:lnTo>
                      <a:pt x="7865" y="153652"/>
                    </a:lnTo>
                    <a:lnTo>
                      <a:pt x="7917" y="153969"/>
                    </a:lnTo>
                    <a:lnTo>
                      <a:pt x="8393" y="157981"/>
                    </a:lnTo>
                    <a:lnTo>
                      <a:pt x="8393" y="158245"/>
                    </a:lnTo>
                    <a:lnTo>
                      <a:pt x="8445" y="158456"/>
                    </a:lnTo>
                    <a:lnTo>
                      <a:pt x="8498" y="158614"/>
                    </a:lnTo>
                    <a:lnTo>
                      <a:pt x="8604" y="158772"/>
                    </a:lnTo>
                    <a:lnTo>
                      <a:pt x="8762" y="158878"/>
                    </a:lnTo>
                    <a:lnTo>
                      <a:pt x="8920" y="158984"/>
                    </a:lnTo>
                    <a:lnTo>
                      <a:pt x="9131" y="159036"/>
                    </a:lnTo>
                    <a:lnTo>
                      <a:pt x="9343" y="159036"/>
                    </a:lnTo>
                    <a:lnTo>
                      <a:pt x="9659" y="159089"/>
                    </a:lnTo>
                    <a:lnTo>
                      <a:pt x="9923" y="159195"/>
                    </a:lnTo>
                    <a:lnTo>
                      <a:pt x="10187" y="159353"/>
                    </a:lnTo>
                    <a:lnTo>
                      <a:pt x="10398" y="159564"/>
                    </a:lnTo>
                    <a:lnTo>
                      <a:pt x="9870" y="160092"/>
                    </a:lnTo>
                    <a:lnTo>
                      <a:pt x="9501" y="160303"/>
                    </a:lnTo>
                    <a:lnTo>
                      <a:pt x="9343" y="160461"/>
                    </a:lnTo>
                    <a:lnTo>
                      <a:pt x="9237" y="160567"/>
                    </a:lnTo>
                    <a:lnTo>
                      <a:pt x="9184" y="160725"/>
                    </a:lnTo>
                    <a:lnTo>
                      <a:pt x="9131" y="160937"/>
                    </a:lnTo>
                    <a:lnTo>
                      <a:pt x="9184" y="161148"/>
                    </a:lnTo>
                    <a:lnTo>
                      <a:pt x="9290" y="161412"/>
                    </a:lnTo>
                    <a:lnTo>
                      <a:pt x="9607" y="161939"/>
                    </a:lnTo>
                    <a:lnTo>
                      <a:pt x="9923" y="162414"/>
                    </a:lnTo>
                    <a:lnTo>
                      <a:pt x="10398" y="162837"/>
                    </a:lnTo>
                    <a:lnTo>
                      <a:pt x="10609" y="163048"/>
                    </a:lnTo>
                    <a:lnTo>
                      <a:pt x="10926" y="163206"/>
                    </a:lnTo>
                    <a:lnTo>
                      <a:pt x="10768" y="163576"/>
                    </a:lnTo>
                    <a:lnTo>
                      <a:pt x="10715" y="163892"/>
                    </a:lnTo>
                    <a:lnTo>
                      <a:pt x="10768" y="164209"/>
                    </a:lnTo>
                    <a:lnTo>
                      <a:pt x="10873" y="164473"/>
                    </a:lnTo>
                    <a:lnTo>
                      <a:pt x="11032" y="164737"/>
                    </a:lnTo>
                    <a:lnTo>
                      <a:pt x="11243" y="164948"/>
                    </a:lnTo>
                    <a:lnTo>
                      <a:pt x="11560" y="165106"/>
                    </a:lnTo>
                    <a:lnTo>
                      <a:pt x="11982" y="165212"/>
                    </a:lnTo>
                    <a:lnTo>
                      <a:pt x="11771" y="165529"/>
                    </a:lnTo>
                    <a:lnTo>
                      <a:pt x="11612" y="165845"/>
                    </a:lnTo>
                    <a:lnTo>
                      <a:pt x="11612" y="166162"/>
                    </a:lnTo>
                    <a:lnTo>
                      <a:pt x="11665" y="166479"/>
                    </a:lnTo>
                    <a:lnTo>
                      <a:pt x="11823" y="167165"/>
                    </a:lnTo>
                    <a:lnTo>
                      <a:pt x="11876" y="167482"/>
                    </a:lnTo>
                    <a:lnTo>
                      <a:pt x="11929" y="167798"/>
                    </a:lnTo>
                    <a:lnTo>
                      <a:pt x="11982" y="168115"/>
                    </a:lnTo>
                    <a:lnTo>
                      <a:pt x="12087" y="168432"/>
                    </a:lnTo>
                    <a:lnTo>
                      <a:pt x="12193" y="168537"/>
                    </a:lnTo>
                    <a:lnTo>
                      <a:pt x="12298" y="168643"/>
                    </a:lnTo>
                    <a:lnTo>
                      <a:pt x="12404" y="168748"/>
                    </a:lnTo>
                    <a:lnTo>
                      <a:pt x="12615" y="168801"/>
                    </a:lnTo>
                    <a:lnTo>
                      <a:pt x="12985" y="168907"/>
                    </a:lnTo>
                    <a:lnTo>
                      <a:pt x="13143" y="169012"/>
                    </a:lnTo>
                    <a:lnTo>
                      <a:pt x="13249" y="169171"/>
                    </a:lnTo>
                    <a:lnTo>
                      <a:pt x="13407" y="169487"/>
                    </a:lnTo>
                    <a:lnTo>
                      <a:pt x="13512" y="169857"/>
                    </a:lnTo>
                    <a:lnTo>
                      <a:pt x="13037" y="170174"/>
                    </a:lnTo>
                    <a:lnTo>
                      <a:pt x="12826" y="170279"/>
                    </a:lnTo>
                    <a:lnTo>
                      <a:pt x="12668" y="170438"/>
                    </a:lnTo>
                    <a:lnTo>
                      <a:pt x="12562" y="170649"/>
                    </a:lnTo>
                    <a:lnTo>
                      <a:pt x="12562" y="170860"/>
                    </a:lnTo>
                    <a:lnTo>
                      <a:pt x="12721" y="171124"/>
                    </a:lnTo>
                    <a:lnTo>
                      <a:pt x="13037" y="171440"/>
                    </a:lnTo>
                    <a:lnTo>
                      <a:pt x="13618" y="171599"/>
                    </a:lnTo>
                    <a:lnTo>
                      <a:pt x="13935" y="171757"/>
                    </a:lnTo>
                    <a:lnTo>
                      <a:pt x="14146" y="171915"/>
                    </a:lnTo>
                    <a:lnTo>
                      <a:pt x="14674" y="172391"/>
                    </a:lnTo>
                    <a:lnTo>
                      <a:pt x="15096" y="172707"/>
                    </a:lnTo>
                    <a:lnTo>
                      <a:pt x="15413" y="172971"/>
                    </a:lnTo>
                    <a:lnTo>
                      <a:pt x="15729" y="173077"/>
                    </a:lnTo>
                    <a:lnTo>
                      <a:pt x="16099" y="173077"/>
                    </a:lnTo>
                    <a:lnTo>
                      <a:pt x="16468" y="172918"/>
                    </a:lnTo>
                    <a:lnTo>
                      <a:pt x="16943" y="172707"/>
                    </a:lnTo>
                    <a:lnTo>
                      <a:pt x="17577" y="172391"/>
                    </a:lnTo>
                    <a:lnTo>
                      <a:pt x="18685" y="172443"/>
                    </a:lnTo>
                    <a:lnTo>
                      <a:pt x="19846" y="172496"/>
                    </a:lnTo>
                    <a:lnTo>
                      <a:pt x="20058" y="172549"/>
                    </a:lnTo>
                    <a:lnTo>
                      <a:pt x="20269" y="172602"/>
                    </a:lnTo>
                    <a:lnTo>
                      <a:pt x="20427" y="172760"/>
                    </a:lnTo>
                    <a:lnTo>
                      <a:pt x="20533" y="172866"/>
                    </a:lnTo>
                    <a:lnTo>
                      <a:pt x="20638" y="173024"/>
                    </a:lnTo>
                    <a:lnTo>
                      <a:pt x="20638" y="173235"/>
                    </a:lnTo>
                    <a:lnTo>
                      <a:pt x="20638" y="173393"/>
                    </a:lnTo>
                    <a:lnTo>
                      <a:pt x="20533" y="173552"/>
                    </a:lnTo>
                    <a:lnTo>
                      <a:pt x="20322" y="173816"/>
                    </a:lnTo>
                    <a:lnTo>
                      <a:pt x="20216" y="174027"/>
                    </a:lnTo>
                    <a:lnTo>
                      <a:pt x="20110" y="174238"/>
                    </a:lnTo>
                    <a:lnTo>
                      <a:pt x="20058" y="174396"/>
                    </a:lnTo>
                    <a:lnTo>
                      <a:pt x="20058" y="174607"/>
                    </a:lnTo>
                    <a:lnTo>
                      <a:pt x="20110" y="174766"/>
                    </a:lnTo>
                    <a:lnTo>
                      <a:pt x="20216" y="175082"/>
                    </a:lnTo>
                    <a:lnTo>
                      <a:pt x="20427" y="175346"/>
                    </a:lnTo>
                    <a:lnTo>
                      <a:pt x="20744" y="175610"/>
                    </a:lnTo>
                    <a:lnTo>
                      <a:pt x="21324" y="176138"/>
                    </a:lnTo>
                    <a:lnTo>
                      <a:pt x="21641" y="176455"/>
                    </a:lnTo>
                    <a:lnTo>
                      <a:pt x="21905" y="176772"/>
                    </a:lnTo>
                    <a:lnTo>
                      <a:pt x="22063" y="176930"/>
                    </a:lnTo>
                    <a:lnTo>
                      <a:pt x="22169" y="177141"/>
                    </a:lnTo>
                    <a:lnTo>
                      <a:pt x="22222" y="177352"/>
                    </a:lnTo>
                    <a:lnTo>
                      <a:pt x="22222" y="177563"/>
                    </a:lnTo>
                    <a:lnTo>
                      <a:pt x="22063" y="177774"/>
                    </a:lnTo>
                    <a:lnTo>
                      <a:pt x="21905" y="177986"/>
                    </a:lnTo>
                    <a:lnTo>
                      <a:pt x="21799" y="178144"/>
                    </a:lnTo>
                    <a:lnTo>
                      <a:pt x="21747" y="178355"/>
                    </a:lnTo>
                    <a:lnTo>
                      <a:pt x="21747" y="178513"/>
                    </a:lnTo>
                    <a:lnTo>
                      <a:pt x="21799" y="178672"/>
                    </a:lnTo>
                    <a:lnTo>
                      <a:pt x="21905" y="178988"/>
                    </a:lnTo>
                    <a:lnTo>
                      <a:pt x="22169" y="179252"/>
                    </a:lnTo>
                    <a:lnTo>
                      <a:pt x="22380" y="179569"/>
                    </a:lnTo>
                    <a:lnTo>
                      <a:pt x="22591" y="179833"/>
                    </a:lnTo>
                    <a:lnTo>
                      <a:pt x="22750" y="180150"/>
                    </a:lnTo>
                    <a:lnTo>
                      <a:pt x="22433" y="180255"/>
                    </a:lnTo>
                    <a:lnTo>
                      <a:pt x="22063" y="180308"/>
                    </a:lnTo>
                    <a:lnTo>
                      <a:pt x="21377" y="180361"/>
                    </a:lnTo>
                    <a:lnTo>
                      <a:pt x="21166" y="180361"/>
                    </a:lnTo>
                    <a:lnTo>
                      <a:pt x="20955" y="180414"/>
                    </a:lnTo>
                    <a:lnTo>
                      <a:pt x="20849" y="180519"/>
                    </a:lnTo>
                    <a:lnTo>
                      <a:pt x="20849" y="180625"/>
                    </a:lnTo>
                    <a:lnTo>
                      <a:pt x="20849" y="180730"/>
                    </a:lnTo>
                    <a:lnTo>
                      <a:pt x="20902" y="180889"/>
                    </a:lnTo>
                    <a:lnTo>
                      <a:pt x="21219" y="181205"/>
                    </a:lnTo>
                    <a:lnTo>
                      <a:pt x="21377" y="181416"/>
                    </a:lnTo>
                    <a:lnTo>
                      <a:pt x="21588" y="181575"/>
                    </a:lnTo>
                    <a:lnTo>
                      <a:pt x="21799" y="181628"/>
                    </a:lnTo>
                    <a:lnTo>
                      <a:pt x="21958" y="181680"/>
                    </a:lnTo>
                    <a:lnTo>
                      <a:pt x="22169" y="181628"/>
                    </a:lnTo>
                    <a:lnTo>
                      <a:pt x="22380" y="181575"/>
                    </a:lnTo>
                    <a:lnTo>
                      <a:pt x="22538" y="181416"/>
                    </a:lnTo>
                    <a:lnTo>
                      <a:pt x="22750" y="181205"/>
                    </a:lnTo>
                    <a:lnTo>
                      <a:pt x="23277" y="181205"/>
                    </a:lnTo>
                    <a:lnTo>
                      <a:pt x="23858" y="181680"/>
                    </a:lnTo>
                    <a:lnTo>
                      <a:pt x="24280" y="182208"/>
                    </a:lnTo>
                    <a:lnTo>
                      <a:pt x="24333" y="182208"/>
                    </a:lnTo>
                    <a:lnTo>
                      <a:pt x="24333" y="182261"/>
                    </a:lnTo>
                    <a:lnTo>
                      <a:pt x="24333" y="182367"/>
                    </a:lnTo>
                    <a:lnTo>
                      <a:pt x="24280" y="182630"/>
                    </a:lnTo>
                    <a:lnTo>
                      <a:pt x="24069" y="183264"/>
                    </a:lnTo>
                    <a:lnTo>
                      <a:pt x="24069" y="183475"/>
                    </a:lnTo>
                    <a:lnTo>
                      <a:pt x="24122" y="183581"/>
                    </a:lnTo>
                    <a:lnTo>
                      <a:pt x="24227" y="183581"/>
                    </a:lnTo>
                    <a:lnTo>
                      <a:pt x="24386" y="183528"/>
                    </a:lnTo>
                    <a:lnTo>
                      <a:pt x="24544" y="183422"/>
                    </a:lnTo>
                    <a:lnTo>
                      <a:pt x="25178" y="182947"/>
                    </a:lnTo>
                    <a:lnTo>
                      <a:pt x="25283" y="182894"/>
                    </a:lnTo>
                    <a:lnTo>
                      <a:pt x="25441" y="182842"/>
                    </a:lnTo>
                    <a:lnTo>
                      <a:pt x="25600" y="182894"/>
                    </a:lnTo>
                    <a:lnTo>
                      <a:pt x="25758" y="182947"/>
                    </a:lnTo>
                    <a:lnTo>
                      <a:pt x="26022" y="183106"/>
                    </a:lnTo>
                    <a:lnTo>
                      <a:pt x="26339" y="183264"/>
                    </a:lnTo>
                    <a:lnTo>
                      <a:pt x="26339" y="183739"/>
                    </a:lnTo>
                    <a:lnTo>
                      <a:pt x="26233" y="183950"/>
                    </a:lnTo>
                    <a:lnTo>
                      <a:pt x="26075" y="184108"/>
                    </a:lnTo>
                    <a:lnTo>
                      <a:pt x="25705" y="184425"/>
                    </a:lnTo>
                    <a:lnTo>
                      <a:pt x="25547" y="184636"/>
                    </a:lnTo>
                    <a:lnTo>
                      <a:pt x="25441" y="184847"/>
                    </a:lnTo>
                    <a:lnTo>
                      <a:pt x="25441" y="185164"/>
                    </a:lnTo>
                    <a:lnTo>
                      <a:pt x="25600" y="185534"/>
                    </a:lnTo>
                    <a:lnTo>
                      <a:pt x="26075" y="185217"/>
                    </a:lnTo>
                    <a:lnTo>
                      <a:pt x="26550" y="185006"/>
                    </a:lnTo>
                    <a:lnTo>
                      <a:pt x="27078" y="184847"/>
                    </a:lnTo>
                    <a:lnTo>
                      <a:pt x="27553" y="184742"/>
                    </a:lnTo>
                    <a:lnTo>
                      <a:pt x="28081" y="184795"/>
                    </a:lnTo>
                    <a:lnTo>
                      <a:pt x="28608" y="184847"/>
                    </a:lnTo>
                    <a:lnTo>
                      <a:pt x="29136" y="185006"/>
                    </a:lnTo>
                    <a:lnTo>
                      <a:pt x="29664" y="185217"/>
                    </a:lnTo>
                    <a:lnTo>
                      <a:pt x="29770" y="185270"/>
                    </a:lnTo>
                    <a:lnTo>
                      <a:pt x="29875" y="185270"/>
                    </a:lnTo>
                    <a:lnTo>
                      <a:pt x="30086" y="185164"/>
                    </a:lnTo>
                    <a:lnTo>
                      <a:pt x="30298" y="184953"/>
                    </a:lnTo>
                    <a:lnTo>
                      <a:pt x="30456" y="184742"/>
                    </a:lnTo>
                    <a:lnTo>
                      <a:pt x="30984" y="184267"/>
                    </a:lnTo>
                    <a:lnTo>
                      <a:pt x="31406" y="184425"/>
                    </a:lnTo>
                    <a:lnTo>
                      <a:pt x="31828" y="184583"/>
                    </a:lnTo>
                    <a:lnTo>
                      <a:pt x="32251" y="184636"/>
                    </a:lnTo>
                    <a:lnTo>
                      <a:pt x="32620" y="184689"/>
                    </a:lnTo>
                    <a:lnTo>
                      <a:pt x="33042" y="184689"/>
                    </a:lnTo>
                    <a:lnTo>
                      <a:pt x="33465" y="184636"/>
                    </a:lnTo>
                    <a:lnTo>
                      <a:pt x="34362" y="184478"/>
                    </a:lnTo>
                    <a:lnTo>
                      <a:pt x="34626" y="184425"/>
                    </a:lnTo>
                    <a:lnTo>
                      <a:pt x="34731" y="184425"/>
                    </a:lnTo>
                    <a:lnTo>
                      <a:pt x="34784" y="184531"/>
                    </a:lnTo>
                    <a:lnTo>
                      <a:pt x="34731" y="184636"/>
                    </a:lnTo>
                    <a:lnTo>
                      <a:pt x="34626" y="184953"/>
                    </a:lnTo>
                    <a:lnTo>
                      <a:pt x="34573" y="185111"/>
                    </a:lnTo>
                    <a:lnTo>
                      <a:pt x="34573" y="185217"/>
                    </a:lnTo>
                    <a:lnTo>
                      <a:pt x="34045" y="185375"/>
                    </a:lnTo>
                    <a:lnTo>
                      <a:pt x="33623" y="185586"/>
                    </a:lnTo>
                    <a:lnTo>
                      <a:pt x="33465" y="185745"/>
                    </a:lnTo>
                    <a:lnTo>
                      <a:pt x="33306" y="185903"/>
                    </a:lnTo>
                    <a:lnTo>
                      <a:pt x="33201" y="186114"/>
                    </a:lnTo>
                    <a:lnTo>
                      <a:pt x="33148" y="186378"/>
                    </a:lnTo>
                    <a:lnTo>
                      <a:pt x="33148" y="186695"/>
                    </a:lnTo>
                    <a:lnTo>
                      <a:pt x="33148" y="186906"/>
                    </a:lnTo>
                    <a:lnTo>
                      <a:pt x="33201" y="187064"/>
                    </a:lnTo>
                    <a:lnTo>
                      <a:pt x="33306" y="187170"/>
                    </a:lnTo>
                    <a:lnTo>
                      <a:pt x="33465" y="187223"/>
                    </a:lnTo>
                    <a:lnTo>
                      <a:pt x="33623" y="187223"/>
                    </a:lnTo>
                    <a:lnTo>
                      <a:pt x="33834" y="187117"/>
                    </a:lnTo>
                    <a:lnTo>
                      <a:pt x="34098" y="186906"/>
                    </a:lnTo>
                    <a:lnTo>
                      <a:pt x="34573" y="187223"/>
                    </a:lnTo>
                    <a:lnTo>
                      <a:pt x="34731" y="187381"/>
                    </a:lnTo>
                    <a:lnTo>
                      <a:pt x="34784" y="187434"/>
                    </a:lnTo>
                    <a:lnTo>
                      <a:pt x="34784" y="187539"/>
                    </a:lnTo>
                    <a:lnTo>
                      <a:pt x="34731" y="187962"/>
                    </a:lnTo>
                    <a:lnTo>
                      <a:pt x="34784" y="188384"/>
                    </a:lnTo>
                    <a:lnTo>
                      <a:pt x="34837" y="188701"/>
                    </a:lnTo>
                    <a:lnTo>
                      <a:pt x="34995" y="188964"/>
                    </a:lnTo>
                    <a:lnTo>
                      <a:pt x="35259" y="189123"/>
                    </a:lnTo>
                    <a:lnTo>
                      <a:pt x="35576" y="189281"/>
                    </a:lnTo>
                    <a:lnTo>
                      <a:pt x="35945" y="189334"/>
                    </a:lnTo>
                    <a:lnTo>
                      <a:pt x="36368" y="189387"/>
                    </a:lnTo>
                    <a:lnTo>
                      <a:pt x="36684" y="189387"/>
                    </a:lnTo>
                    <a:lnTo>
                      <a:pt x="37001" y="189492"/>
                    </a:lnTo>
                    <a:lnTo>
                      <a:pt x="37265" y="189598"/>
                    </a:lnTo>
                    <a:lnTo>
                      <a:pt x="37529" y="189756"/>
                    </a:lnTo>
                    <a:lnTo>
                      <a:pt x="38109" y="190179"/>
                    </a:lnTo>
                    <a:lnTo>
                      <a:pt x="38637" y="190706"/>
                    </a:lnTo>
                    <a:lnTo>
                      <a:pt x="38690" y="190020"/>
                    </a:lnTo>
                    <a:lnTo>
                      <a:pt x="38743" y="189703"/>
                    </a:lnTo>
                    <a:lnTo>
                      <a:pt x="38796" y="189440"/>
                    </a:lnTo>
                    <a:lnTo>
                      <a:pt x="38954" y="189228"/>
                    </a:lnTo>
                    <a:lnTo>
                      <a:pt x="39165" y="189070"/>
                    </a:lnTo>
                    <a:lnTo>
                      <a:pt x="39376" y="188912"/>
                    </a:lnTo>
                    <a:lnTo>
                      <a:pt x="39746" y="188859"/>
                    </a:lnTo>
                    <a:lnTo>
                      <a:pt x="39904" y="188964"/>
                    </a:lnTo>
                    <a:lnTo>
                      <a:pt x="39957" y="189123"/>
                    </a:lnTo>
                    <a:lnTo>
                      <a:pt x="40010" y="189228"/>
                    </a:lnTo>
                    <a:lnTo>
                      <a:pt x="39957" y="189387"/>
                    </a:lnTo>
                    <a:lnTo>
                      <a:pt x="39851" y="189651"/>
                    </a:lnTo>
                    <a:lnTo>
                      <a:pt x="39746" y="189915"/>
                    </a:lnTo>
                    <a:lnTo>
                      <a:pt x="39587" y="190073"/>
                    </a:lnTo>
                    <a:lnTo>
                      <a:pt x="39482" y="190179"/>
                    </a:lnTo>
                    <a:lnTo>
                      <a:pt x="39482" y="190337"/>
                    </a:lnTo>
                    <a:lnTo>
                      <a:pt x="39535" y="190442"/>
                    </a:lnTo>
                    <a:lnTo>
                      <a:pt x="39640" y="190706"/>
                    </a:lnTo>
                    <a:lnTo>
                      <a:pt x="39746" y="190970"/>
                    </a:lnTo>
                    <a:lnTo>
                      <a:pt x="39587" y="191129"/>
                    </a:lnTo>
                    <a:lnTo>
                      <a:pt x="39429" y="191023"/>
                    </a:lnTo>
                    <a:lnTo>
                      <a:pt x="39429" y="191076"/>
                    </a:lnTo>
                    <a:lnTo>
                      <a:pt x="39482" y="191234"/>
                    </a:lnTo>
                    <a:lnTo>
                      <a:pt x="39587" y="191393"/>
                    </a:lnTo>
                    <a:lnTo>
                      <a:pt x="39746" y="191498"/>
                    </a:lnTo>
                    <a:lnTo>
                      <a:pt x="39851" y="191604"/>
                    </a:lnTo>
                    <a:lnTo>
                      <a:pt x="40115" y="191656"/>
                    </a:lnTo>
                    <a:lnTo>
                      <a:pt x="40749" y="191656"/>
                    </a:lnTo>
                    <a:lnTo>
                      <a:pt x="41065" y="191604"/>
                    </a:lnTo>
                    <a:lnTo>
                      <a:pt x="41329" y="191656"/>
                    </a:lnTo>
                    <a:lnTo>
                      <a:pt x="41488" y="191709"/>
                    </a:lnTo>
                    <a:lnTo>
                      <a:pt x="41593" y="191762"/>
                    </a:lnTo>
                    <a:lnTo>
                      <a:pt x="41751" y="191868"/>
                    </a:lnTo>
                    <a:lnTo>
                      <a:pt x="41857" y="192026"/>
                    </a:lnTo>
                    <a:lnTo>
                      <a:pt x="41804" y="192343"/>
                    </a:lnTo>
                    <a:lnTo>
                      <a:pt x="41857" y="192607"/>
                    </a:lnTo>
                    <a:lnTo>
                      <a:pt x="41910" y="192818"/>
                    </a:lnTo>
                    <a:lnTo>
                      <a:pt x="42068" y="192923"/>
                    </a:lnTo>
                    <a:lnTo>
                      <a:pt x="42174" y="192976"/>
                    </a:lnTo>
                    <a:lnTo>
                      <a:pt x="42385" y="192923"/>
                    </a:lnTo>
                    <a:lnTo>
                      <a:pt x="42649" y="192818"/>
                    </a:lnTo>
                    <a:lnTo>
                      <a:pt x="42913" y="192554"/>
                    </a:lnTo>
                    <a:lnTo>
                      <a:pt x="43124" y="192712"/>
                    </a:lnTo>
                    <a:lnTo>
                      <a:pt x="43229" y="192923"/>
                    </a:lnTo>
                    <a:lnTo>
                      <a:pt x="43229" y="193134"/>
                    </a:lnTo>
                    <a:lnTo>
                      <a:pt x="43177" y="193398"/>
                    </a:lnTo>
                    <a:lnTo>
                      <a:pt x="43124" y="193557"/>
                    </a:lnTo>
                    <a:lnTo>
                      <a:pt x="43177" y="193715"/>
                    </a:lnTo>
                    <a:lnTo>
                      <a:pt x="43177" y="193873"/>
                    </a:lnTo>
                    <a:lnTo>
                      <a:pt x="43282" y="193926"/>
                    </a:lnTo>
                    <a:lnTo>
                      <a:pt x="43493" y="194084"/>
                    </a:lnTo>
                    <a:lnTo>
                      <a:pt x="43810" y="194137"/>
                    </a:lnTo>
                    <a:lnTo>
                      <a:pt x="43968" y="194296"/>
                    </a:lnTo>
                    <a:lnTo>
                      <a:pt x="44127" y="194401"/>
                    </a:lnTo>
                    <a:lnTo>
                      <a:pt x="44549" y="194507"/>
                    </a:lnTo>
                    <a:lnTo>
                      <a:pt x="44918" y="194560"/>
                    </a:lnTo>
                    <a:lnTo>
                      <a:pt x="45341" y="194612"/>
                    </a:lnTo>
                    <a:lnTo>
                      <a:pt x="45394" y="194612"/>
                    </a:lnTo>
                    <a:lnTo>
                      <a:pt x="45974" y="195035"/>
                    </a:lnTo>
                    <a:lnTo>
                      <a:pt x="46871" y="195193"/>
                    </a:lnTo>
                    <a:lnTo>
                      <a:pt x="47135" y="195351"/>
                    </a:lnTo>
                    <a:lnTo>
                      <a:pt x="47452" y="195510"/>
                    </a:lnTo>
                    <a:lnTo>
                      <a:pt x="47769" y="195510"/>
                    </a:lnTo>
                    <a:lnTo>
                      <a:pt x="47927" y="195457"/>
                    </a:lnTo>
                    <a:lnTo>
                      <a:pt x="48085" y="195404"/>
                    </a:lnTo>
                    <a:lnTo>
                      <a:pt x="48085" y="195298"/>
                    </a:lnTo>
                    <a:lnTo>
                      <a:pt x="48033" y="195193"/>
                    </a:lnTo>
                    <a:lnTo>
                      <a:pt x="47980" y="195087"/>
                    </a:lnTo>
                    <a:lnTo>
                      <a:pt x="48138" y="195087"/>
                    </a:lnTo>
                    <a:lnTo>
                      <a:pt x="48138" y="195246"/>
                    </a:lnTo>
                    <a:lnTo>
                      <a:pt x="48085" y="195404"/>
                    </a:lnTo>
                    <a:lnTo>
                      <a:pt x="48455" y="195510"/>
                    </a:lnTo>
                    <a:lnTo>
                      <a:pt x="48666" y="195774"/>
                    </a:lnTo>
                    <a:lnTo>
                      <a:pt x="48877" y="195932"/>
                    </a:lnTo>
                    <a:lnTo>
                      <a:pt x="49088" y="196037"/>
                    </a:lnTo>
                    <a:lnTo>
                      <a:pt x="49352" y="196090"/>
                    </a:lnTo>
                    <a:lnTo>
                      <a:pt x="49827" y="196143"/>
                    </a:lnTo>
                    <a:lnTo>
                      <a:pt x="50883" y="196143"/>
                    </a:lnTo>
                    <a:lnTo>
                      <a:pt x="51411" y="196196"/>
                    </a:lnTo>
                    <a:lnTo>
                      <a:pt x="51675" y="196249"/>
                    </a:lnTo>
                    <a:lnTo>
                      <a:pt x="51886" y="196354"/>
                    </a:lnTo>
                    <a:lnTo>
                      <a:pt x="52097" y="196565"/>
                    </a:lnTo>
                    <a:lnTo>
                      <a:pt x="52255" y="196776"/>
                    </a:lnTo>
                    <a:lnTo>
                      <a:pt x="52625" y="196671"/>
                    </a:lnTo>
                    <a:lnTo>
                      <a:pt x="52889" y="196671"/>
                    </a:lnTo>
                    <a:lnTo>
                      <a:pt x="53100" y="196776"/>
                    </a:lnTo>
                    <a:lnTo>
                      <a:pt x="53311" y="196935"/>
                    </a:lnTo>
                    <a:lnTo>
                      <a:pt x="53469" y="197146"/>
                    </a:lnTo>
                    <a:lnTo>
                      <a:pt x="53575" y="197357"/>
                    </a:lnTo>
                    <a:lnTo>
                      <a:pt x="53839" y="197832"/>
                    </a:lnTo>
                    <a:lnTo>
                      <a:pt x="53944" y="197938"/>
                    </a:lnTo>
                    <a:lnTo>
                      <a:pt x="54050" y="197990"/>
                    </a:lnTo>
                    <a:lnTo>
                      <a:pt x="54156" y="197990"/>
                    </a:lnTo>
                    <a:lnTo>
                      <a:pt x="54261" y="197938"/>
                    </a:lnTo>
                    <a:lnTo>
                      <a:pt x="54472" y="197832"/>
                    </a:lnTo>
                    <a:lnTo>
                      <a:pt x="54631" y="197621"/>
                    </a:lnTo>
                    <a:lnTo>
                      <a:pt x="55158" y="197146"/>
                    </a:lnTo>
                    <a:lnTo>
                      <a:pt x="55422" y="197146"/>
                    </a:lnTo>
                    <a:lnTo>
                      <a:pt x="55686" y="197251"/>
                    </a:lnTo>
                    <a:lnTo>
                      <a:pt x="55897" y="197357"/>
                    </a:lnTo>
                    <a:lnTo>
                      <a:pt x="56056" y="197515"/>
                    </a:lnTo>
                    <a:lnTo>
                      <a:pt x="56372" y="197885"/>
                    </a:lnTo>
                    <a:lnTo>
                      <a:pt x="56689" y="198254"/>
                    </a:lnTo>
                    <a:lnTo>
                      <a:pt x="57059" y="198465"/>
                    </a:lnTo>
                    <a:lnTo>
                      <a:pt x="57375" y="198729"/>
                    </a:lnTo>
                    <a:lnTo>
                      <a:pt x="57956" y="199257"/>
                    </a:lnTo>
                    <a:lnTo>
                      <a:pt x="58273" y="199521"/>
                    </a:lnTo>
                    <a:lnTo>
                      <a:pt x="58589" y="199732"/>
                    </a:lnTo>
                    <a:lnTo>
                      <a:pt x="58959" y="199838"/>
                    </a:lnTo>
                    <a:lnTo>
                      <a:pt x="59170" y="199891"/>
                    </a:lnTo>
                    <a:lnTo>
                      <a:pt x="59381" y="199838"/>
                    </a:lnTo>
                    <a:lnTo>
                      <a:pt x="60384" y="199732"/>
                    </a:lnTo>
                    <a:lnTo>
                      <a:pt x="60806" y="199732"/>
                    </a:lnTo>
                    <a:lnTo>
                      <a:pt x="61228" y="199785"/>
                    </a:lnTo>
                    <a:lnTo>
                      <a:pt x="61598" y="199943"/>
                    </a:lnTo>
                    <a:lnTo>
                      <a:pt x="61756" y="200049"/>
                    </a:lnTo>
                    <a:lnTo>
                      <a:pt x="61915" y="200207"/>
                    </a:lnTo>
                    <a:lnTo>
                      <a:pt x="62073" y="200366"/>
                    </a:lnTo>
                    <a:lnTo>
                      <a:pt x="62231" y="200577"/>
                    </a:lnTo>
                    <a:lnTo>
                      <a:pt x="62442" y="201157"/>
                    </a:lnTo>
                    <a:lnTo>
                      <a:pt x="62495" y="201157"/>
                    </a:lnTo>
                    <a:lnTo>
                      <a:pt x="62548" y="201210"/>
                    </a:lnTo>
                    <a:lnTo>
                      <a:pt x="62812" y="201210"/>
                    </a:lnTo>
                    <a:lnTo>
                      <a:pt x="63393" y="201263"/>
                    </a:lnTo>
                    <a:lnTo>
                      <a:pt x="63920" y="201738"/>
                    </a:lnTo>
                    <a:lnTo>
                      <a:pt x="64079" y="201896"/>
                    </a:lnTo>
                    <a:lnTo>
                      <a:pt x="64237" y="202055"/>
                    </a:lnTo>
                    <a:lnTo>
                      <a:pt x="64395" y="202160"/>
                    </a:lnTo>
                    <a:lnTo>
                      <a:pt x="64448" y="202160"/>
                    </a:lnTo>
                    <a:lnTo>
                      <a:pt x="64501" y="202108"/>
                    </a:lnTo>
                    <a:lnTo>
                      <a:pt x="64870" y="201844"/>
                    </a:lnTo>
                    <a:lnTo>
                      <a:pt x="65240" y="201738"/>
                    </a:lnTo>
                    <a:lnTo>
                      <a:pt x="65504" y="201738"/>
                    </a:lnTo>
                    <a:lnTo>
                      <a:pt x="65715" y="201844"/>
                    </a:lnTo>
                    <a:lnTo>
                      <a:pt x="65926" y="202002"/>
                    </a:lnTo>
                    <a:lnTo>
                      <a:pt x="66137" y="202266"/>
                    </a:lnTo>
                    <a:lnTo>
                      <a:pt x="66507" y="202794"/>
                    </a:lnTo>
                    <a:lnTo>
                      <a:pt x="66876" y="202847"/>
                    </a:lnTo>
                    <a:lnTo>
                      <a:pt x="67140" y="202794"/>
                    </a:lnTo>
                    <a:lnTo>
                      <a:pt x="67457" y="202741"/>
                    </a:lnTo>
                    <a:lnTo>
                      <a:pt x="67668" y="202583"/>
                    </a:lnTo>
                    <a:lnTo>
                      <a:pt x="68143" y="202160"/>
                    </a:lnTo>
                    <a:lnTo>
                      <a:pt x="68565" y="201738"/>
                    </a:lnTo>
                    <a:lnTo>
                      <a:pt x="68776" y="201896"/>
                    </a:lnTo>
                    <a:lnTo>
                      <a:pt x="68935" y="202055"/>
                    </a:lnTo>
                    <a:lnTo>
                      <a:pt x="69146" y="202477"/>
                    </a:lnTo>
                    <a:lnTo>
                      <a:pt x="69357" y="202899"/>
                    </a:lnTo>
                    <a:lnTo>
                      <a:pt x="69621" y="203269"/>
                    </a:lnTo>
                    <a:lnTo>
                      <a:pt x="69674" y="203427"/>
                    </a:lnTo>
                    <a:lnTo>
                      <a:pt x="69779" y="203585"/>
                    </a:lnTo>
                    <a:lnTo>
                      <a:pt x="69885" y="203691"/>
                    </a:lnTo>
                    <a:lnTo>
                      <a:pt x="69990" y="203797"/>
                    </a:lnTo>
                    <a:lnTo>
                      <a:pt x="70254" y="203849"/>
                    </a:lnTo>
                    <a:lnTo>
                      <a:pt x="70624" y="203849"/>
                    </a:lnTo>
                    <a:lnTo>
                      <a:pt x="70677" y="204008"/>
                    </a:lnTo>
                    <a:lnTo>
                      <a:pt x="70782" y="204113"/>
                    </a:lnTo>
                    <a:lnTo>
                      <a:pt x="71046" y="204219"/>
                    </a:lnTo>
                    <a:lnTo>
                      <a:pt x="71363" y="204324"/>
                    </a:lnTo>
                    <a:lnTo>
                      <a:pt x="71627" y="204324"/>
                    </a:lnTo>
                    <a:lnTo>
                      <a:pt x="71838" y="204588"/>
                    </a:lnTo>
                    <a:lnTo>
                      <a:pt x="72049" y="204694"/>
                    </a:lnTo>
                    <a:lnTo>
                      <a:pt x="72260" y="204747"/>
                    </a:lnTo>
                    <a:lnTo>
                      <a:pt x="72471" y="204694"/>
                    </a:lnTo>
                    <a:lnTo>
                      <a:pt x="72841" y="204483"/>
                    </a:lnTo>
                    <a:lnTo>
                      <a:pt x="73210" y="204272"/>
                    </a:lnTo>
                    <a:lnTo>
                      <a:pt x="73210" y="204324"/>
                    </a:lnTo>
                    <a:lnTo>
                      <a:pt x="73316" y="204483"/>
                    </a:lnTo>
                    <a:lnTo>
                      <a:pt x="73421" y="204588"/>
                    </a:lnTo>
                    <a:lnTo>
                      <a:pt x="73632" y="204747"/>
                    </a:lnTo>
                    <a:lnTo>
                      <a:pt x="73949" y="204800"/>
                    </a:lnTo>
                    <a:lnTo>
                      <a:pt x="74261" y="204851"/>
                    </a:lnTo>
                    <a:lnTo>
                      <a:pt x="74261" y="204851"/>
                    </a:lnTo>
                    <a:lnTo>
                      <a:pt x="74213" y="205327"/>
                    </a:lnTo>
                    <a:lnTo>
                      <a:pt x="74266" y="205538"/>
                    </a:lnTo>
                    <a:lnTo>
                      <a:pt x="74319" y="205697"/>
                    </a:lnTo>
                    <a:lnTo>
                      <a:pt x="74477" y="205961"/>
                    </a:lnTo>
                    <a:lnTo>
                      <a:pt x="74741" y="206119"/>
                    </a:lnTo>
                    <a:lnTo>
                      <a:pt x="75005" y="206277"/>
                    </a:lnTo>
                    <a:lnTo>
                      <a:pt x="75374" y="206383"/>
                    </a:lnTo>
                    <a:lnTo>
                      <a:pt x="75744" y="206489"/>
                    </a:lnTo>
                    <a:lnTo>
                      <a:pt x="76061" y="206594"/>
                    </a:lnTo>
                    <a:lnTo>
                      <a:pt x="76430" y="206700"/>
                    </a:lnTo>
                    <a:lnTo>
                      <a:pt x="76694" y="206752"/>
                    </a:lnTo>
                    <a:lnTo>
                      <a:pt x="76905" y="206647"/>
                    </a:lnTo>
                    <a:lnTo>
                      <a:pt x="77063" y="206541"/>
                    </a:lnTo>
                    <a:lnTo>
                      <a:pt x="77327" y="206172"/>
                    </a:lnTo>
                    <a:lnTo>
                      <a:pt x="77433" y="206014"/>
                    </a:lnTo>
                    <a:lnTo>
                      <a:pt x="77591" y="205855"/>
                    </a:lnTo>
                    <a:lnTo>
                      <a:pt x="77697" y="206066"/>
                    </a:lnTo>
                    <a:lnTo>
                      <a:pt x="77802" y="206330"/>
                    </a:lnTo>
                    <a:lnTo>
                      <a:pt x="77961" y="206858"/>
                    </a:lnTo>
                    <a:lnTo>
                      <a:pt x="78066" y="207069"/>
                    </a:lnTo>
                    <a:lnTo>
                      <a:pt x="78225" y="207280"/>
                    </a:lnTo>
                    <a:lnTo>
                      <a:pt x="78489" y="207386"/>
                    </a:lnTo>
                    <a:lnTo>
                      <a:pt x="78858" y="207439"/>
                    </a:lnTo>
                    <a:lnTo>
                      <a:pt x="79808" y="207386"/>
                    </a:lnTo>
                    <a:lnTo>
                      <a:pt x="80283" y="207280"/>
                    </a:lnTo>
                    <a:lnTo>
                      <a:pt x="80758" y="207228"/>
                    </a:lnTo>
                    <a:lnTo>
                      <a:pt x="81180" y="207069"/>
                    </a:lnTo>
                    <a:lnTo>
                      <a:pt x="81656" y="206911"/>
                    </a:lnTo>
                    <a:lnTo>
                      <a:pt x="82078" y="206700"/>
                    </a:lnTo>
                    <a:lnTo>
                      <a:pt x="82447" y="206383"/>
                    </a:lnTo>
                    <a:lnTo>
                      <a:pt x="84506" y="206436"/>
                    </a:lnTo>
                    <a:lnTo>
                      <a:pt x="85245" y="206911"/>
                    </a:lnTo>
                    <a:lnTo>
                      <a:pt x="85614" y="207122"/>
                    </a:lnTo>
                    <a:lnTo>
                      <a:pt x="85984" y="207228"/>
                    </a:lnTo>
                    <a:lnTo>
                      <a:pt x="86406" y="207386"/>
                    </a:lnTo>
                    <a:lnTo>
                      <a:pt x="86776" y="207439"/>
                    </a:lnTo>
                    <a:lnTo>
                      <a:pt x="87251" y="207491"/>
                    </a:lnTo>
                    <a:lnTo>
                      <a:pt x="87673" y="207439"/>
                    </a:lnTo>
                    <a:lnTo>
                      <a:pt x="88306" y="207386"/>
                    </a:lnTo>
                    <a:lnTo>
                      <a:pt x="88940" y="207439"/>
                    </a:lnTo>
                    <a:lnTo>
                      <a:pt x="90154" y="207491"/>
                    </a:lnTo>
                    <a:lnTo>
                      <a:pt x="90470" y="207650"/>
                    </a:lnTo>
                    <a:lnTo>
                      <a:pt x="90787" y="207808"/>
                    </a:lnTo>
                    <a:lnTo>
                      <a:pt x="91104" y="207861"/>
                    </a:lnTo>
                    <a:lnTo>
                      <a:pt x="91420" y="207914"/>
                    </a:lnTo>
                    <a:lnTo>
                      <a:pt x="92107" y="207861"/>
                    </a:lnTo>
                    <a:lnTo>
                      <a:pt x="92740" y="207861"/>
                    </a:lnTo>
                    <a:lnTo>
                      <a:pt x="93004" y="207914"/>
                    </a:lnTo>
                    <a:lnTo>
                      <a:pt x="93215" y="207914"/>
                    </a:lnTo>
                    <a:lnTo>
                      <a:pt x="94007" y="208125"/>
                    </a:lnTo>
                    <a:lnTo>
                      <a:pt x="94746" y="208336"/>
                    </a:lnTo>
                    <a:lnTo>
                      <a:pt x="95538" y="208494"/>
                    </a:lnTo>
                    <a:lnTo>
                      <a:pt x="96329" y="208547"/>
                    </a:lnTo>
                    <a:lnTo>
                      <a:pt x="97279" y="208758"/>
                    </a:lnTo>
                    <a:lnTo>
                      <a:pt x="98282" y="208917"/>
                    </a:lnTo>
                    <a:lnTo>
                      <a:pt x="99232" y="209022"/>
                    </a:lnTo>
                    <a:lnTo>
                      <a:pt x="100235" y="209075"/>
                    </a:lnTo>
                    <a:lnTo>
                      <a:pt x="102188" y="209233"/>
                    </a:lnTo>
                    <a:lnTo>
                      <a:pt x="103191" y="209286"/>
                    </a:lnTo>
                    <a:lnTo>
                      <a:pt x="104141" y="209392"/>
                    </a:lnTo>
                    <a:lnTo>
                      <a:pt x="104247" y="209339"/>
                    </a:lnTo>
                    <a:lnTo>
                      <a:pt x="104352" y="209286"/>
                    </a:lnTo>
                    <a:lnTo>
                      <a:pt x="104563" y="209075"/>
                    </a:lnTo>
                    <a:lnTo>
                      <a:pt x="105038" y="209075"/>
                    </a:lnTo>
                    <a:lnTo>
                      <a:pt x="105566" y="209022"/>
                    </a:lnTo>
                    <a:lnTo>
                      <a:pt x="106622" y="208917"/>
                    </a:lnTo>
                    <a:lnTo>
                      <a:pt x="107678" y="208864"/>
                    </a:lnTo>
                    <a:lnTo>
                      <a:pt x="108205" y="208917"/>
                    </a:lnTo>
                    <a:lnTo>
                      <a:pt x="108733" y="208969"/>
                    </a:lnTo>
                    <a:lnTo>
                      <a:pt x="108944" y="209128"/>
                    </a:lnTo>
                    <a:lnTo>
                      <a:pt x="109208" y="209286"/>
                    </a:lnTo>
                    <a:lnTo>
                      <a:pt x="109419" y="209392"/>
                    </a:lnTo>
                    <a:lnTo>
                      <a:pt x="109683" y="209497"/>
                    </a:lnTo>
                    <a:lnTo>
                      <a:pt x="110211" y="209550"/>
                    </a:lnTo>
                    <a:lnTo>
                      <a:pt x="110739" y="209550"/>
                    </a:lnTo>
                    <a:lnTo>
                      <a:pt x="111795" y="209444"/>
                    </a:lnTo>
                    <a:lnTo>
                      <a:pt x="112323" y="209444"/>
                    </a:lnTo>
                    <a:lnTo>
                      <a:pt x="112850" y="209497"/>
                    </a:lnTo>
                    <a:lnTo>
                      <a:pt x="113853" y="209497"/>
                    </a:lnTo>
                    <a:lnTo>
                      <a:pt x="114487" y="209233"/>
                    </a:lnTo>
                    <a:lnTo>
                      <a:pt x="115120" y="209022"/>
                    </a:lnTo>
                    <a:lnTo>
                      <a:pt x="116492" y="208758"/>
                    </a:lnTo>
                    <a:lnTo>
                      <a:pt x="117126" y="208600"/>
                    </a:lnTo>
                    <a:lnTo>
                      <a:pt x="117812" y="208442"/>
                    </a:lnTo>
                    <a:lnTo>
                      <a:pt x="118445" y="208178"/>
                    </a:lnTo>
                    <a:lnTo>
                      <a:pt x="119079" y="207808"/>
                    </a:lnTo>
                    <a:lnTo>
                      <a:pt x="119132" y="208019"/>
                    </a:lnTo>
                    <a:lnTo>
                      <a:pt x="119290" y="208178"/>
                    </a:lnTo>
                    <a:lnTo>
                      <a:pt x="119395" y="208283"/>
                    </a:lnTo>
                    <a:lnTo>
                      <a:pt x="119554" y="208336"/>
                    </a:lnTo>
                    <a:lnTo>
                      <a:pt x="119871" y="208442"/>
                    </a:lnTo>
                    <a:lnTo>
                      <a:pt x="120873" y="208442"/>
                    </a:lnTo>
                    <a:lnTo>
                      <a:pt x="121454" y="208547"/>
                    </a:lnTo>
                    <a:lnTo>
                      <a:pt x="122035" y="208705"/>
                    </a:lnTo>
                    <a:lnTo>
                      <a:pt x="122615" y="208969"/>
                    </a:lnTo>
                    <a:lnTo>
                      <a:pt x="122932" y="208969"/>
                    </a:lnTo>
                    <a:lnTo>
                      <a:pt x="123196" y="208917"/>
                    </a:lnTo>
                    <a:lnTo>
                      <a:pt x="123460" y="208758"/>
                    </a:lnTo>
                    <a:lnTo>
                      <a:pt x="123671" y="208494"/>
                    </a:lnTo>
                    <a:lnTo>
                      <a:pt x="125624" y="208072"/>
                    </a:lnTo>
                    <a:lnTo>
                      <a:pt x="125888" y="208230"/>
                    </a:lnTo>
                    <a:lnTo>
                      <a:pt x="126205" y="208336"/>
                    </a:lnTo>
                    <a:lnTo>
                      <a:pt x="126468" y="208389"/>
                    </a:lnTo>
                    <a:lnTo>
                      <a:pt x="126732" y="208442"/>
                    </a:lnTo>
                    <a:lnTo>
                      <a:pt x="126996" y="208442"/>
                    </a:lnTo>
                    <a:lnTo>
                      <a:pt x="127260" y="208389"/>
                    </a:lnTo>
                    <a:lnTo>
                      <a:pt x="127788" y="208283"/>
                    </a:lnTo>
                    <a:lnTo>
                      <a:pt x="128316" y="208072"/>
                    </a:lnTo>
                    <a:lnTo>
                      <a:pt x="128844" y="207861"/>
                    </a:lnTo>
                    <a:lnTo>
                      <a:pt x="129319" y="207597"/>
                    </a:lnTo>
                    <a:lnTo>
                      <a:pt x="129847" y="207439"/>
                    </a:lnTo>
                    <a:lnTo>
                      <a:pt x="129952" y="207386"/>
                    </a:lnTo>
                    <a:lnTo>
                      <a:pt x="129952" y="207280"/>
                    </a:lnTo>
                    <a:lnTo>
                      <a:pt x="129952" y="207228"/>
                    </a:lnTo>
                    <a:lnTo>
                      <a:pt x="129899" y="207122"/>
                    </a:lnTo>
                    <a:lnTo>
                      <a:pt x="130691" y="207386"/>
                    </a:lnTo>
                    <a:lnTo>
                      <a:pt x="131483" y="207544"/>
                    </a:lnTo>
                    <a:lnTo>
                      <a:pt x="132275" y="207703"/>
                    </a:lnTo>
                    <a:lnTo>
                      <a:pt x="133014" y="207755"/>
                    </a:lnTo>
                    <a:lnTo>
                      <a:pt x="133805" y="207703"/>
                    </a:lnTo>
                    <a:lnTo>
                      <a:pt x="134175" y="207650"/>
                    </a:lnTo>
                    <a:lnTo>
                      <a:pt x="134544" y="207544"/>
                    </a:lnTo>
                    <a:lnTo>
                      <a:pt x="134914" y="207439"/>
                    </a:lnTo>
                    <a:lnTo>
                      <a:pt x="135283" y="207280"/>
                    </a:lnTo>
                    <a:lnTo>
                      <a:pt x="135653" y="207069"/>
                    </a:lnTo>
                    <a:lnTo>
                      <a:pt x="136022" y="206805"/>
                    </a:lnTo>
                    <a:lnTo>
                      <a:pt x="136075" y="206805"/>
                    </a:lnTo>
                    <a:lnTo>
                      <a:pt x="136814" y="206911"/>
                    </a:lnTo>
                    <a:lnTo>
                      <a:pt x="137500" y="206858"/>
                    </a:lnTo>
                    <a:lnTo>
                      <a:pt x="138239" y="206752"/>
                    </a:lnTo>
                    <a:lnTo>
                      <a:pt x="138925" y="206594"/>
                    </a:lnTo>
                    <a:lnTo>
                      <a:pt x="140298" y="206225"/>
                    </a:lnTo>
                    <a:lnTo>
                      <a:pt x="140984" y="206014"/>
                    </a:lnTo>
                    <a:lnTo>
                      <a:pt x="141670" y="205908"/>
                    </a:lnTo>
                    <a:lnTo>
                      <a:pt x="141987" y="205750"/>
                    </a:lnTo>
                    <a:lnTo>
                      <a:pt x="142303" y="205697"/>
                    </a:lnTo>
                    <a:lnTo>
                      <a:pt x="143042" y="205591"/>
                    </a:lnTo>
                    <a:lnTo>
                      <a:pt x="143359" y="205538"/>
                    </a:lnTo>
                    <a:lnTo>
                      <a:pt x="143676" y="205380"/>
                    </a:lnTo>
                    <a:lnTo>
                      <a:pt x="143992" y="205169"/>
                    </a:lnTo>
                    <a:lnTo>
                      <a:pt x="144204" y="204800"/>
                    </a:lnTo>
                    <a:lnTo>
                      <a:pt x="144362" y="204641"/>
                    </a:lnTo>
                    <a:lnTo>
                      <a:pt x="144573" y="204588"/>
                    </a:lnTo>
                    <a:lnTo>
                      <a:pt x="145048" y="204430"/>
                    </a:lnTo>
                    <a:lnTo>
                      <a:pt x="145259" y="204377"/>
                    </a:lnTo>
                    <a:lnTo>
                      <a:pt x="145523" y="204272"/>
                    </a:lnTo>
                    <a:lnTo>
                      <a:pt x="145682" y="204113"/>
                    </a:lnTo>
                    <a:lnTo>
                      <a:pt x="145840" y="203902"/>
                    </a:lnTo>
                    <a:lnTo>
                      <a:pt x="146157" y="203691"/>
                    </a:lnTo>
                    <a:lnTo>
                      <a:pt x="146579" y="203585"/>
                    </a:lnTo>
                    <a:lnTo>
                      <a:pt x="147371" y="203427"/>
                    </a:lnTo>
                    <a:lnTo>
                      <a:pt x="147793" y="203374"/>
                    </a:lnTo>
                    <a:lnTo>
                      <a:pt x="148162" y="203216"/>
                    </a:lnTo>
                    <a:lnTo>
                      <a:pt x="148532" y="203058"/>
                    </a:lnTo>
                    <a:lnTo>
                      <a:pt x="148848" y="202741"/>
                    </a:lnTo>
                    <a:lnTo>
                      <a:pt x="149112" y="202741"/>
                    </a:lnTo>
                    <a:lnTo>
                      <a:pt x="149324" y="202635"/>
                    </a:lnTo>
                    <a:lnTo>
                      <a:pt x="149535" y="202635"/>
                    </a:lnTo>
                    <a:lnTo>
                      <a:pt x="149640" y="202530"/>
                    </a:lnTo>
                    <a:lnTo>
                      <a:pt x="149746" y="202424"/>
                    </a:lnTo>
                    <a:lnTo>
                      <a:pt x="149746" y="202213"/>
                    </a:lnTo>
                    <a:lnTo>
                      <a:pt x="157663" y="198202"/>
                    </a:lnTo>
                    <a:lnTo>
                      <a:pt x="157927" y="198149"/>
                    </a:lnTo>
                    <a:lnTo>
                      <a:pt x="158138" y="198043"/>
                    </a:lnTo>
                    <a:lnTo>
                      <a:pt x="158297" y="197938"/>
                    </a:lnTo>
                    <a:lnTo>
                      <a:pt x="158455" y="197779"/>
                    </a:lnTo>
                    <a:lnTo>
                      <a:pt x="158825" y="197463"/>
                    </a:lnTo>
                    <a:lnTo>
                      <a:pt x="158983" y="197304"/>
                    </a:lnTo>
                    <a:lnTo>
                      <a:pt x="159194" y="197199"/>
                    </a:lnTo>
                    <a:lnTo>
                      <a:pt x="160566" y="197199"/>
                    </a:lnTo>
                    <a:lnTo>
                      <a:pt x="161200" y="197093"/>
                    </a:lnTo>
                    <a:lnTo>
                      <a:pt x="161833" y="196882"/>
                    </a:lnTo>
                    <a:lnTo>
                      <a:pt x="162361" y="196618"/>
                    </a:lnTo>
                    <a:lnTo>
                      <a:pt x="162625" y="196460"/>
                    </a:lnTo>
                    <a:lnTo>
                      <a:pt x="162889" y="196249"/>
                    </a:lnTo>
                    <a:lnTo>
                      <a:pt x="163100" y="196037"/>
                    </a:lnTo>
                    <a:lnTo>
                      <a:pt x="163364" y="195721"/>
                    </a:lnTo>
                    <a:lnTo>
                      <a:pt x="163522" y="195457"/>
                    </a:lnTo>
                    <a:lnTo>
                      <a:pt x="163733" y="195087"/>
                    </a:lnTo>
                    <a:lnTo>
                      <a:pt x="164631" y="195087"/>
                    </a:lnTo>
                    <a:lnTo>
                      <a:pt x="164895" y="194982"/>
                    </a:lnTo>
                    <a:lnTo>
                      <a:pt x="165158" y="194823"/>
                    </a:lnTo>
                    <a:lnTo>
                      <a:pt x="165370" y="194612"/>
                    </a:lnTo>
                    <a:lnTo>
                      <a:pt x="165158" y="194401"/>
                    </a:lnTo>
                    <a:lnTo>
                      <a:pt x="165211" y="194348"/>
                    </a:lnTo>
                    <a:lnTo>
                      <a:pt x="165370" y="194612"/>
                    </a:lnTo>
                    <a:lnTo>
                      <a:pt x="165739" y="194507"/>
                    </a:lnTo>
                    <a:lnTo>
                      <a:pt x="166003" y="194401"/>
                    </a:lnTo>
                    <a:lnTo>
                      <a:pt x="166320" y="194243"/>
                    </a:lnTo>
                    <a:lnTo>
                      <a:pt x="166584" y="194084"/>
                    </a:lnTo>
                    <a:lnTo>
                      <a:pt x="166795" y="193873"/>
                    </a:lnTo>
                    <a:lnTo>
                      <a:pt x="167006" y="193609"/>
                    </a:lnTo>
                    <a:lnTo>
                      <a:pt x="167375" y="193082"/>
                    </a:lnTo>
                    <a:lnTo>
                      <a:pt x="167375" y="192923"/>
                    </a:lnTo>
                    <a:lnTo>
                      <a:pt x="167428" y="192923"/>
                    </a:lnTo>
                    <a:lnTo>
                      <a:pt x="167375" y="193082"/>
                    </a:lnTo>
                    <a:lnTo>
                      <a:pt x="167639" y="193029"/>
                    </a:lnTo>
                    <a:lnTo>
                      <a:pt x="167850" y="192976"/>
                    </a:lnTo>
                    <a:lnTo>
                      <a:pt x="168273" y="192712"/>
                    </a:lnTo>
                    <a:lnTo>
                      <a:pt x="168642" y="192448"/>
                    </a:lnTo>
                    <a:lnTo>
                      <a:pt x="169012" y="192184"/>
                    </a:lnTo>
                    <a:lnTo>
                      <a:pt x="169328" y="191920"/>
                    </a:lnTo>
                    <a:lnTo>
                      <a:pt x="169645" y="191551"/>
                    </a:lnTo>
                    <a:lnTo>
                      <a:pt x="169962" y="191234"/>
                    </a:lnTo>
                    <a:lnTo>
                      <a:pt x="170490" y="190442"/>
                    </a:lnTo>
                    <a:lnTo>
                      <a:pt x="170806" y="190284"/>
                    </a:lnTo>
                    <a:lnTo>
                      <a:pt x="171123" y="190126"/>
                    </a:lnTo>
                    <a:lnTo>
                      <a:pt x="171229" y="189967"/>
                    </a:lnTo>
                    <a:lnTo>
                      <a:pt x="171229" y="189862"/>
                    </a:lnTo>
                    <a:lnTo>
                      <a:pt x="171176" y="189651"/>
                    </a:lnTo>
                    <a:lnTo>
                      <a:pt x="171070" y="189387"/>
                    </a:lnTo>
                    <a:lnTo>
                      <a:pt x="171176" y="188912"/>
                    </a:lnTo>
                    <a:lnTo>
                      <a:pt x="171334" y="189017"/>
                    </a:lnTo>
                    <a:lnTo>
                      <a:pt x="171492" y="188912"/>
                    </a:lnTo>
                    <a:lnTo>
                      <a:pt x="171704" y="188964"/>
                    </a:lnTo>
                    <a:lnTo>
                      <a:pt x="172179" y="188964"/>
                    </a:lnTo>
                    <a:lnTo>
                      <a:pt x="172337" y="188859"/>
                    </a:lnTo>
                    <a:lnTo>
                      <a:pt x="172706" y="188648"/>
                    </a:lnTo>
                    <a:lnTo>
                      <a:pt x="173023" y="188384"/>
                    </a:lnTo>
                    <a:lnTo>
                      <a:pt x="173445" y="188067"/>
                    </a:lnTo>
                    <a:lnTo>
                      <a:pt x="173868" y="187750"/>
                    </a:lnTo>
                    <a:lnTo>
                      <a:pt x="174237" y="187381"/>
                    </a:lnTo>
                    <a:lnTo>
                      <a:pt x="174554" y="187012"/>
                    </a:lnTo>
                    <a:lnTo>
                      <a:pt x="175135" y="186167"/>
                    </a:lnTo>
                    <a:lnTo>
                      <a:pt x="175662" y="185322"/>
                    </a:lnTo>
                    <a:lnTo>
                      <a:pt x="175873" y="185270"/>
                    </a:lnTo>
                    <a:lnTo>
                      <a:pt x="176032" y="185217"/>
                    </a:lnTo>
                    <a:lnTo>
                      <a:pt x="176137" y="185059"/>
                    </a:lnTo>
                    <a:lnTo>
                      <a:pt x="176190" y="184900"/>
                    </a:lnTo>
                    <a:lnTo>
                      <a:pt x="176243" y="184847"/>
                    </a:lnTo>
                    <a:lnTo>
                      <a:pt x="176454" y="184795"/>
                    </a:lnTo>
                    <a:lnTo>
                      <a:pt x="176560" y="184689"/>
                    </a:lnTo>
                    <a:lnTo>
                      <a:pt x="176665" y="184531"/>
                    </a:lnTo>
                    <a:lnTo>
                      <a:pt x="176771" y="184372"/>
                    </a:lnTo>
                    <a:lnTo>
                      <a:pt x="177404" y="183950"/>
                    </a:lnTo>
                    <a:lnTo>
                      <a:pt x="177668" y="183739"/>
                    </a:lnTo>
                    <a:lnTo>
                      <a:pt x="177985" y="183475"/>
                    </a:lnTo>
                    <a:lnTo>
                      <a:pt x="178196" y="183211"/>
                    </a:lnTo>
                    <a:lnTo>
                      <a:pt x="178407" y="182894"/>
                    </a:lnTo>
                    <a:lnTo>
                      <a:pt x="178565" y="182578"/>
                    </a:lnTo>
                    <a:lnTo>
                      <a:pt x="178671" y="182155"/>
                    </a:lnTo>
                    <a:lnTo>
                      <a:pt x="178724" y="181997"/>
                    </a:lnTo>
                    <a:lnTo>
                      <a:pt x="178777" y="181786"/>
                    </a:lnTo>
                    <a:lnTo>
                      <a:pt x="178935" y="181680"/>
                    </a:lnTo>
                    <a:lnTo>
                      <a:pt x="179040" y="181522"/>
                    </a:lnTo>
                    <a:lnTo>
                      <a:pt x="179146" y="181364"/>
                    </a:lnTo>
                    <a:lnTo>
                      <a:pt x="179093" y="181153"/>
                    </a:lnTo>
                    <a:lnTo>
                      <a:pt x="179252" y="180994"/>
                    </a:lnTo>
                    <a:lnTo>
                      <a:pt x="179304" y="180783"/>
                    </a:lnTo>
                    <a:lnTo>
                      <a:pt x="179516" y="180730"/>
                    </a:lnTo>
                    <a:lnTo>
                      <a:pt x="179674" y="180625"/>
                    </a:lnTo>
                    <a:lnTo>
                      <a:pt x="179832" y="180466"/>
                    </a:lnTo>
                    <a:lnTo>
                      <a:pt x="179885" y="180255"/>
                    </a:lnTo>
                    <a:lnTo>
                      <a:pt x="180043" y="180202"/>
                    </a:lnTo>
                    <a:lnTo>
                      <a:pt x="180149" y="180044"/>
                    </a:lnTo>
                    <a:lnTo>
                      <a:pt x="180307" y="179780"/>
                    </a:lnTo>
                    <a:lnTo>
                      <a:pt x="180360" y="179463"/>
                    </a:lnTo>
                    <a:lnTo>
                      <a:pt x="180413" y="179147"/>
                    </a:lnTo>
                    <a:lnTo>
                      <a:pt x="180571" y="179094"/>
                    </a:lnTo>
                    <a:lnTo>
                      <a:pt x="180730" y="178988"/>
                    </a:lnTo>
                    <a:lnTo>
                      <a:pt x="180888" y="178672"/>
                    </a:lnTo>
                    <a:lnTo>
                      <a:pt x="181257" y="178355"/>
                    </a:lnTo>
                    <a:lnTo>
                      <a:pt x="181521" y="177986"/>
                    </a:lnTo>
                    <a:lnTo>
                      <a:pt x="181732" y="177563"/>
                    </a:lnTo>
                    <a:lnTo>
                      <a:pt x="181838" y="177141"/>
                    </a:lnTo>
                    <a:lnTo>
                      <a:pt x="182102" y="176930"/>
                    </a:lnTo>
                    <a:lnTo>
                      <a:pt x="182260" y="176666"/>
                    </a:lnTo>
                    <a:lnTo>
                      <a:pt x="182366" y="176402"/>
                    </a:lnTo>
                    <a:lnTo>
                      <a:pt x="182366" y="176085"/>
                    </a:lnTo>
                    <a:lnTo>
                      <a:pt x="182524" y="175980"/>
                    </a:lnTo>
                    <a:lnTo>
                      <a:pt x="182682" y="175874"/>
                    </a:lnTo>
                    <a:lnTo>
                      <a:pt x="182735" y="175716"/>
                    </a:lnTo>
                    <a:lnTo>
                      <a:pt x="182735" y="175505"/>
                    </a:lnTo>
                    <a:lnTo>
                      <a:pt x="182946" y="175030"/>
                    </a:lnTo>
                    <a:lnTo>
                      <a:pt x="183105" y="174977"/>
                    </a:lnTo>
                    <a:lnTo>
                      <a:pt x="183263" y="174871"/>
                    </a:lnTo>
                    <a:lnTo>
                      <a:pt x="183316" y="174660"/>
                    </a:lnTo>
                    <a:lnTo>
                      <a:pt x="183316" y="174502"/>
                    </a:lnTo>
                    <a:lnTo>
                      <a:pt x="183316" y="174449"/>
                    </a:lnTo>
                    <a:lnTo>
                      <a:pt x="183580" y="174185"/>
                    </a:lnTo>
                    <a:lnTo>
                      <a:pt x="183738" y="173974"/>
                    </a:lnTo>
                    <a:lnTo>
                      <a:pt x="183738" y="173816"/>
                    </a:lnTo>
                    <a:lnTo>
                      <a:pt x="183685" y="173657"/>
                    </a:lnTo>
                    <a:lnTo>
                      <a:pt x="183527" y="173499"/>
                    </a:lnTo>
                    <a:lnTo>
                      <a:pt x="183316" y="173393"/>
                    </a:lnTo>
                    <a:lnTo>
                      <a:pt x="182946" y="173129"/>
                    </a:lnTo>
                    <a:lnTo>
                      <a:pt x="183210" y="172971"/>
                    </a:lnTo>
                    <a:lnTo>
                      <a:pt x="183474" y="172760"/>
                    </a:lnTo>
                    <a:lnTo>
                      <a:pt x="183949" y="172391"/>
                    </a:lnTo>
                    <a:lnTo>
                      <a:pt x="184319" y="171915"/>
                    </a:lnTo>
                    <a:lnTo>
                      <a:pt x="184635" y="171388"/>
                    </a:lnTo>
                    <a:lnTo>
                      <a:pt x="185216" y="170279"/>
                    </a:lnTo>
                    <a:lnTo>
                      <a:pt x="185480" y="169751"/>
                    </a:lnTo>
                    <a:lnTo>
                      <a:pt x="185849" y="169276"/>
                    </a:lnTo>
                    <a:lnTo>
                      <a:pt x="186113" y="169171"/>
                    </a:lnTo>
                    <a:lnTo>
                      <a:pt x="186272" y="169012"/>
                    </a:lnTo>
                    <a:lnTo>
                      <a:pt x="186430" y="168854"/>
                    </a:lnTo>
                    <a:lnTo>
                      <a:pt x="186536" y="168643"/>
                    </a:lnTo>
                    <a:lnTo>
                      <a:pt x="186694" y="168221"/>
                    </a:lnTo>
                    <a:lnTo>
                      <a:pt x="186800" y="167957"/>
                    </a:lnTo>
                    <a:lnTo>
                      <a:pt x="186905" y="167798"/>
                    </a:lnTo>
                    <a:lnTo>
                      <a:pt x="186905" y="167746"/>
                    </a:lnTo>
                    <a:lnTo>
                      <a:pt x="187222" y="167640"/>
                    </a:lnTo>
                    <a:lnTo>
                      <a:pt x="187380" y="167429"/>
                    </a:lnTo>
                    <a:lnTo>
                      <a:pt x="187433" y="167165"/>
                    </a:lnTo>
                    <a:lnTo>
                      <a:pt x="187486" y="166848"/>
                    </a:lnTo>
                    <a:lnTo>
                      <a:pt x="189544" y="163734"/>
                    </a:lnTo>
                    <a:lnTo>
                      <a:pt x="189755" y="163734"/>
                    </a:lnTo>
                    <a:lnTo>
                      <a:pt x="189967" y="163628"/>
                    </a:lnTo>
                    <a:lnTo>
                      <a:pt x="190178" y="163523"/>
                    </a:lnTo>
                    <a:lnTo>
                      <a:pt x="190336" y="163365"/>
                    </a:lnTo>
                    <a:lnTo>
                      <a:pt x="190442" y="163206"/>
                    </a:lnTo>
                    <a:lnTo>
                      <a:pt x="190494" y="163048"/>
                    </a:lnTo>
                    <a:lnTo>
                      <a:pt x="190547" y="162626"/>
                    </a:lnTo>
                    <a:lnTo>
                      <a:pt x="190600" y="162203"/>
                    </a:lnTo>
                    <a:lnTo>
                      <a:pt x="190758" y="161939"/>
                    </a:lnTo>
                    <a:lnTo>
                      <a:pt x="190864" y="161675"/>
                    </a:lnTo>
                    <a:lnTo>
                      <a:pt x="190969" y="161412"/>
                    </a:lnTo>
                    <a:lnTo>
                      <a:pt x="190969" y="161148"/>
                    </a:lnTo>
                    <a:lnTo>
                      <a:pt x="190969" y="160884"/>
                    </a:lnTo>
                    <a:lnTo>
                      <a:pt x="190864" y="160620"/>
                    </a:lnTo>
                    <a:lnTo>
                      <a:pt x="190653" y="160092"/>
                    </a:lnTo>
                    <a:lnTo>
                      <a:pt x="191233" y="160092"/>
                    </a:lnTo>
                    <a:lnTo>
                      <a:pt x="191497" y="160039"/>
                    </a:lnTo>
                    <a:lnTo>
                      <a:pt x="191761" y="159934"/>
                    </a:lnTo>
                    <a:lnTo>
                      <a:pt x="191972" y="159828"/>
                    </a:lnTo>
                    <a:lnTo>
                      <a:pt x="192131" y="159617"/>
                    </a:lnTo>
                    <a:lnTo>
                      <a:pt x="192289" y="159353"/>
                    </a:lnTo>
                    <a:lnTo>
                      <a:pt x="192342" y="159089"/>
                    </a:lnTo>
                    <a:lnTo>
                      <a:pt x="192342" y="158825"/>
                    </a:lnTo>
                    <a:lnTo>
                      <a:pt x="192289" y="158614"/>
                    </a:lnTo>
                    <a:lnTo>
                      <a:pt x="192183" y="158403"/>
                    </a:lnTo>
                    <a:lnTo>
                      <a:pt x="192025" y="158245"/>
                    </a:lnTo>
                    <a:lnTo>
                      <a:pt x="191814" y="158139"/>
                    </a:lnTo>
                    <a:lnTo>
                      <a:pt x="191603" y="158033"/>
                    </a:lnTo>
                    <a:lnTo>
                      <a:pt x="191075" y="158033"/>
                    </a:lnTo>
                    <a:lnTo>
                      <a:pt x="191075" y="157981"/>
                    </a:lnTo>
                    <a:lnTo>
                      <a:pt x="191022" y="157981"/>
                    </a:lnTo>
                    <a:lnTo>
                      <a:pt x="191181" y="157558"/>
                    </a:lnTo>
                    <a:lnTo>
                      <a:pt x="191603" y="157506"/>
                    </a:lnTo>
                    <a:lnTo>
                      <a:pt x="191761" y="157453"/>
                    </a:lnTo>
                    <a:lnTo>
                      <a:pt x="191867" y="157347"/>
                    </a:lnTo>
                    <a:lnTo>
                      <a:pt x="191920" y="157242"/>
                    </a:lnTo>
                    <a:lnTo>
                      <a:pt x="191867" y="157189"/>
                    </a:lnTo>
                    <a:lnTo>
                      <a:pt x="191814" y="157136"/>
                    </a:lnTo>
                    <a:lnTo>
                      <a:pt x="191603" y="156978"/>
                    </a:lnTo>
                    <a:lnTo>
                      <a:pt x="191920" y="156608"/>
                    </a:lnTo>
                    <a:lnTo>
                      <a:pt x="192183" y="156186"/>
                    </a:lnTo>
                    <a:lnTo>
                      <a:pt x="192395" y="155764"/>
                    </a:lnTo>
                    <a:lnTo>
                      <a:pt x="192553" y="155289"/>
                    </a:lnTo>
                    <a:lnTo>
                      <a:pt x="192659" y="154866"/>
                    </a:lnTo>
                    <a:lnTo>
                      <a:pt x="192659" y="154391"/>
                    </a:lnTo>
                    <a:lnTo>
                      <a:pt x="192659" y="153864"/>
                    </a:lnTo>
                    <a:lnTo>
                      <a:pt x="192606" y="153388"/>
                    </a:lnTo>
                    <a:lnTo>
                      <a:pt x="193134" y="153388"/>
                    </a:lnTo>
                    <a:lnTo>
                      <a:pt x="193503" y="153283"/>
                    </a:lnTo>
                    <a:lnTo>
                      <a:pt x="193820" y="153072"/>
                    </a:lnTo>
                    <a:lnTo>
                      <a:pt x="194031" y="152861"/>
                    </a:lnTo>
                    <a:lnTo>
                      <a:pt x="194136" y="152544"/>
                    </a:lnTo>
                    <a:lnTo>
                      <a:pt x="194189" y="152174"/>
                    </a:lnTo>
                    <a:lnTo>
                      <a:pt x="194189" y="151752"/>
                    </a:lnTo>
                    <a:lnTo>
                      <a:pt x="194136" y="151330"/>
                    </a:lnTo>
                    <a:lnTo>
                      <a:pt x="194348" y="151119"/>
                    </a:lnTo>
                    <a:lnTo>
                      <a:pt x="194506" y="150855"/>
                    </a:lnTo>
                    <a:lnTo>
                      <a:pt x="194559" y="150644"/>
                    </a:lnTo>
                    <a:lnTo>
                      <a:pt x="194611" y="150380"/>
                    </a:lnTo>
                    <a:lnTo>
                      <a:pt x="194611" y="150116"/>
                    </a:lnTo>
                    <a:lnTo>
                      <a:pt x="194506" y="149905"/>
                    </a:lnTo>
                    <a:lnTo>
                      <a:pt x="194400" y="149641"/>
                    </a:lnTo>
                    <a:lnTo>
                      <a:pt x="194242" y="149377"/>
                    </a:lnTo>
                    <a:lnTo>
                      <a:pt x="194664" y="148744"/>
                    </a:lnTo>
                    <a:lnTo>
                      <a:pt x="194823" y="148585"/>
                    </a:lnTo>
                    <a:lnTo>
                      <a:pt x="194928" y="148374"/>
                    </a:lnTo>
                    <a:lnTo>
                      <a:pt x="195087" y="148005"/>
                    </a:lnTo>
                    <a:lnTo>
                      <a:pt x="195139" y="147635"/>
                    </a:lnTo>
                    <a:lnTo>
                      <a:pt x="195139" y="147213"/>
                    </a:lnTo>
                    <a:lnTo>
                      <a:pt x="195245" y="146738"/>
                    </a:lnTo>
                    <a:lnTo>
                      <a:pt x="195773" y="146263"/>
                    </a:lnTo>
                    <a:lnTo>
                      <a:pt x="196195" y="145682"/>
                    </a:lnTo>
                    <a:lnTo>
                      <a:pt x="196512" y="145154"/>
                    </a:lnTo>
                    <a:lnTo>
                      <a:pt x="196828" y="144521"/>
                    </a:lnTo>
                    <a:lnTo>
                      <a:pt x="197303" y="143307"/>
                    </a:lnTo>
                    <a:lnTo>
                      <a:pt x="197567" y="142673"/>
                    </a:lnTo>
                    <a:lnTo>
                      <a:pt x="197831" y="142040"/>
                    </a:lnTo>
                    <a:lnTo>
                      <a:pt x="197990" y="141935"/>
                    </a:lnTo>
                    <a:lnTo>
                      <a:pt x="198095" y="141723"/>
                    </a:lnTo>
                    <a:lnTo>
                      <a:pt x="198254" y="141354"/>
                    </a:lnTo>
                    <a:lnTo>
                      <a:pt x="198306" y="140984"/>
                    </a:lnTo>
                    <a:lnTo>
                      <a:pt x="198306" y="140562"/>
                    </a:lnTo>
                    <a:lnTo>
                      <a:pt x="199309" y="138451"/>
                    </a:lnTo>
                    <a:lnTo>
                      <a:pt x="200470" y="135495"/>
                    </a:lnTo>
                    <a:lnTo>
                      <a:pt x="200629" y="135389"/>
                    </a:lnTo>
                    <a:lnTo>
                      <a:pt x="200682" y="135284"/>
                    </a:lnTo>
                    <a:lnTo>
                      <a:pt x="200787" y="134967"/>
                    </a:lnTo>
                    <a:lnTo>
                      <a:pt x="200893" y="134386"/>
                    </a:lnTo>
                    <a:lnTo>
                      <a:pt x="202054" y="132222"/>
                    </a:lnTo>
                    <a:lnTo>
                      <a:pt x="202423" y="131642"/>
                    </a:lnTo>
                    <a:lnTo>
                      <a:pt x="202582" y="131378"/>
                    </a:lnTo>
                    <a:lnTo>
                      <a:pt x="202740" y="131061"/>
                    </a:lnTo>
                    <a:lnTo>
                      <a:pt x="202793" y="130744"/>
                    </a:lnTo>
                    <a:lnTo>
                      <a:pt x="202898" y="130428"/>
                    </a:lnTo>
                    <a:lnTo>
                      <a:pt x="202898" y="130111"/>
                    </a:lnTo>
                    <a:lnTo>
                      <a:pt x="202898" y="129742"/>
                    </a:lnTo>
                    <a:lnTo>
                      <a:pt x="203426" y="127630"/>
                    </a:lnTo>
                    <a:lnTo>
                      <a:pt x="203637" y="127366"/>
                    </a:lnTo>
                    <a:lnTo>
                      <a:pt x="203796" y="127102"/>
                    </a:lnTo>
                    <a:lnTo>
                      <a:pt x="203901" y="126838"/>
                    </a:lnTo>
                    <a:lnTo>
                      <a:pt x="204007" y="126575"/>
                    </a:lnTo>
                    <a:lnTo>
                      <a:pt x="204112" y="125994"/>
                    </a:lnTo>
                    <a:lnTo>
                      <a:pt x="204112" y="125413"/>
                    </a:lnTo>
                    <a:lnTo>
                      <a:pt x="204112" y="124199"/>
                    </a:lnTo>
                    <a:lnTo>
                      <a:pt x="204165" y="123619"/>
                    </a:lnTo>
                    <a:lnTo>
                      <a:pt x="204324" y="123038"/>
                    </a:lnTo>
                    <a:lnTo>
                      <a:pt x="204060" y="122194"/>
                    </a:lnTo>
                    <a:lnTo>
                      <a:pt x="203849" y="121560"/>
                    </a:lnTo>
                    <a:lnTo>
                      <a:pt x="203743" y="121032"/>
                    </a:lnTo>
                    <a:lnTo>
                      <a:pt x="203743" y="120557"/>
                    </a:lnTo>
                    <a:lnTo>
                      <a:pt x="203796" y="120082"/>
                    </a:lnTo>
                    <a:lnTo>
                      <a:pt x="204007" y="119554"/>
                    </a:lnTo>
                    <a:lnTo>
                      <a:pt x="204324" y="118868"/>
                    </a:lnTo>
                    <a:lnTo>
                      <a:pt x="204746" y="118024"/>
                    </a:lnTo>
                    <a:lnTo>
                      <a:pt x="204799" y="117918"/>
                    </a:lnTo>
                    <a:lnTo>
                      <a:pt x="204904" y="117865"/>
                    </a:lnTo>
                    <a:lnTo>
                      <a:pt x="205168" y="117601"/>
                    </a:lnTo>
                    <a:lnTo>
                      <a:pt x="205326" y="117337"/>
                    </a:lnTo>
                    <a:lnTo>
                      <a:pt x="205643" y="116704"/>
                    </a:lnTo>
                    <a:lnTo>
                      <a:pt x="205802" y="116387"/>
                    </a:lnTo>
                    <a:lnTo>
                      <a:pt x="206013" y="116123"/>
                    </a:lnTo>
                    <a:lnTo>
                      <a:pt x="206224" y="115860"/>
                    </a:lnTo>
                    <a:lnTo>
                      <a:pt x="206593" y="115701"/>
                    </a:lnTo>
                    <a:lnTo>
                      <a:pt x="206699" y="115596"/>
                    </a:lnTo>
                    <a:lnTo>
                      <a:pt x="206752" y="115384"/>
                    </a:lnTo>
                    <a:lnTo>
                      <a:pt x="206804" y="115173"/>
                    </a:lnTo>
                    <a:lnTo>
                      <a:pt x="206804" y="115015"/>
                    </a:lnTo>
                    <a:lnTo>
                      <a:pt x="206699" y="114698"/>
                    </a:lnTo>
                    <a:lnTo>
                      <a:pt x="206593" y="114382"/>
                    </a:lnTo>
                    <a:lnTo>
                      <a:pt x="206540" y="113748"/>
                    </a:lnTo>
                    <a:lnTo>
                      <a:pt x="206593" y="113115"/>
                    </a:lnTo>
                    <a:lnTo>
                      <a:pt x="206699" y="112481"/>
                    </a:lnTo>
                    <a:lnTo>
                      <a:pt x="207068" y="111267"/>
                    </a:lnTo>
                    <a:lnTo>
                      <a:pt x="207227" y="110634"/>
                    </a:lnTo>
                    <a:lnTo>
                      <a:pt x="207385" y="110053"/>
                    </a:lnTo>
                    <a:lnTo>
                      <a:pt x="207385" y="109684"/>
                    </a:lnTo>
                    <a:lnTo>
                      <a:pt x="207385" y="109367"/>
                    </a:lnTo>
                    <a:lnTo>
                      <a:pt x="207385" y="109050"/>
                    </a:lnTo>
                    <a:lnTo>
                      <a:pt x="207279" y="108734"/>
                    </a:lnTo>
                    <a:lnTo>
                      <a:pt x="207121" y="108153"/>
                    </a:lnTo>
                    <a:lnTo>
                      <a:pt x="206910" y="107573"/>
                    </a:lnTo>
                    <a:lnTo>
                      <a:pt x="206857" y="107467"/>
                    </a:lnTo>
                    <a:lnTo>
                      <a:pt x="206752" y="107414"/>
                    </a:lnTo>
                    <a:lnTo>
                      <a:pt x="206540" y="107414"/>
                    </a:lnTo>
                    <a:lnTo>
                      <a:pt x="206277" y="107467"/>
                    </a:lnTo>
                    <a:lnTo>
                      <a:pt x="206013" y="107573"/>
                    </a:lnTo>
                    <a:lnTo>
                      <a:pt x="205485" y="107045"/>
                    </a:lnTo>
                    <a:lnTo>
                      <a:pt x="205379" y="106411"/>
                    </a:lnTo>
                    <a:lnTo>
                      <a:pt x="205432" y="106200"/>
                    </a:lnTo>
                    <a:lnTo>
                      <a:pt x="205485" y="106042"/>
                    </a:lnTo>
                    <a:lnTo>
                      <a:pt x="205696" y="105936"/>
                    </a:lnTo>
                    <a:lnTo>
                      <a:pt x="205802" y="105778"/>
                    </a:lnTo>
                    <a:lnTo>
                      <a:pt x="205854" y="105620"/>
                    </a:lnTo>
                    <a:lnTo>
                      <a:pt x="205854" y="105514"/>
                    </a:lnTo>
                    <a:lnTo>
                      <a:pt x="205802" y="105356"/>
                    </a:lnTo>
                    <a:lnTo>
                      <a:pt x="205749" y="105250"/>
                    </a:lnTo>
                    <a:lnTo>
                      <a:pt x="205485" y="104986"/>
                    </a:lnTo>
                    <a:lnTo>
                      <a:pt x="205485" y="102980"/>
                    </a:lnTo>
                    <a:lnTo>
                      <a:pt x="205749" y="102716"/>
                    </a:lnTo>
                    <a:lnTo>
                      <a:pt x="205802" y="102611"/>
                    </a:lnTo>
                    <a:lnTo>
                      <a:pt x="205854" y="102453"/>
                    </a:lnTo>
                    <a:lnTo>
                      <a:pt x="205907" y="102347"/>
                    </a:lnTo>
                    <a:lnTo>
                      <a:pt x="205854" y="102189"/>
                    </a:lnTo>
                    <a:lnTo>
                      <a:pt x="205802" y="102030"/>
                    </a:lnTo>
                    <a:lnTo>
                      <a:pt x="205696" y="101925"/>
                    </a:lnTo>
                    <a:lnTo>
                      <a:pt x="205432" y="101502"/>
                    </a:lnTo>
                    <a:lnTo>
                      <a:pt x="205274" y="101080"/>
                    </a:lnTo>
                    <a:lnTo>
                      <a:pt x="205168" y="100711"/>
                    </a:lnTo>
                    <a:lnTo>
                      <a:pt x="205221" y="100341"/>
                    </a:lnTo>
                    <a:lnTo>
                      <a:pt x="205326" y="99919"/>
                    </a:lnTo>
                    <a:lnTo>
                      <a:pt x="205485" y="99549"/>
                    </a:lnTo>
                    <a:lnTo>
                      <a:pt x="205643" y="99180"/>
                    </a:lnTo>
                    <a:lnTo>
                      <a:pt x="205907" y="98810"/>
                    </a:lnTo>
                    <a:lnTo>
                      <a:pt x="205960" y="97808"/>
                    </a:lnTo>
                    <a:lnTo>
                      <a:pt x="205907" y="97438"/>
                    </a:lnTo>
                    <a:lnTo>
                      <a:pt x="205960" y="97016"/>
                    </a:lnTo>
                    <a:lnTo>
                      <a:pt x="206013" y="96224"/>
                    </a:lnTo>
                    <a:lnTo>
                      <a:pt x="206013" y="95855"/>
                    </a:lnTo>
                    <a:lnTo>
                      <a:pt x="205907" y="95432"/>
                    </a:lnTo>
                    <a:lnTo>
                      <a:pt x="205749" y="95063"/>
                    </a:lnTo>
                    <a:lnTo>
                      <a:pt x="205485" y="94693"/>
                    </a:lnTo>
                    <a:lnTo>
                      <a:pt x="205379" y="94588"/>
                    </a:lnTo>
                    <a:lnTo>
                      <a:pt x="205379" y="94429"/>
                    </a:lnTo>
                    <a:lnTo>
                      <a:pt x="205485" y="94324"/>
                    </a:lnTo>
                    <a:lnTo>
                      <a:pt x="205538" y="94218"/>
                    </a:lnTo>
                    <a:lnTo>
                      <a:pt x="205802" y="93954"/>
                    </a:lnTo>
                    <a:lnTo>
                      <a:pt x="205907" y="93849"/>
                    </a:lnTo>
                    <a:lnTo>
                      <a:pt x="205960" y="93690"/>
                    </a:lnTo>
                    <a:lnTo>
                      <a:pt x="205960" y="93057"/>
                    </a:lnTo>
                    <a:lnTo>
                      <a:pt x="205907" y="92740"/>
                    </a:lnTo>
                    <a:lnTo>
                      <a:pt x="205854" y="92476"/>
                    </a:lnTo>
                    <a:lnTo>
                      <a:pt x="205696" y="92213"/>
                    </a:lnTo>
                    <a:lnTo>
                      <a:pt x="205538" y="92001"/>
                    </a:lnTo>
                    <a:lnTo>
                      <a:pt x="205274" y="91790"/>
                    </a:lnTo>
                    <a:lnTo>
                      <a:pt x="204957" y="91632"/>
                    </a:lnTo>
                    <a:lnTo>
                      <a:pt x="205115" y="91157"/>
                    </a:lnTo>
                    <a:lnTo>
                      <a:pt x="205221" y="90682"/>
                    </a:lnTo>
                    <a:lnTo>
                      <a:pt x="205274" y="90260"/>
                    </a:lnTo>
                    <a:lnTo>
                      <a:pt x="205221" y="89837"/>
                    </a:lnTo>
                    <a:lnTo>
                      <a:pt x="205063" y="89415"/>
                    </a:lnTo>
                    <a:lnTo>
                      <a:pt x="204799" y="89046"/>
                    </a:lnTo>
                    <a:lnTo>
                      <a:pt x="204482" y="88729"/>
                    </a:lnTo>
                    <a:lnTo>
                      <a:pt x="204060" y="88412"/>
                    </a:lnTo>
                    <a:lnTo>
                      <a:pt x="204007" y="88043"/>
                    </a:lnTo>
                    <a:lnTo>
                      <a:pt x="204007" y="87620"/>
                    </a:lnTo>
                    <a:lnTo>
                      <a:pt x="204060" y="87462"/>
                    </a:lnTo>
                    <a:lnTo>
                      <a:pt x="204112" y="87304"/>
                    </a:lnTo>
                    <a:lnTo>
                      <a:pt x="204271" y="87145"/>
                    </a:lnTo>
                    <a:lnTo>
                      <a:pt x="204429" y="86987"/>
                    </a:lnTo>
                    <a:lnTo>
                      <a:pt x="204693" y="86565"/>
                    </a:lnTo>
                    <a:lnTo>
                      <a:pt x="204746" y="86354"/>
                    </a:lnTo>
                    <a:lnTo>
                      <a:pt x="204799" y="86195"/>
                    </a:lnTo>
                    <a:lnTo>
                      <a:pt x="204799" y="86037"/>
                    </a:lnTo>
                    <a:lnTo>
                      <a:pt x="204746" y="85879"/>
                    </a:lnTo>
                    <a:lnTo>
                      <a:pt x="204588" y="85615"/>
                    </a:lnTo>
                    <a:lnTo>
                      <a:pt x="204376" y="85404"/>
                    </a:lnTo>
                    <a:lnTo>
                      <a:pt x="204060" y="85245"/>
                    </a:lnTo>
                    <a:lnTo>
                      <a:pt x="203426" y="84928"/>
                    </a:lnTo>
                    <a:lnTo>
                      <a:pt x="203373" y="84717"/>
                    </a:lnTo>
                    <a:lnTo>
                      <a:pt x="203373" y="84453"/>
                    </a:lnTo>
                    <a:lnTo>
                      <a:pt x="203532" y="83873"/>
                    </a:lnTo>
                    <a:lnTo>
                      <a:pt x="203637" y="83239"/>
                    </a:lnTo>
                    <a:lnTo>
                      <a:pt x="203585" y="82606"/>
                    </a:lnTo>
                    <a:lnTo>
                      <a:pt x="203426" y="81973"/>
                    </a:lnTo>
                    <a:lnTo>
                      <a:pt x="203215" y="81234"/>
                    </a:lnTo>
                    <a:lnTo>
                      <a:pt x="203004" y="80442"/>
                    </a:lnTo>
                    <a:lnTo>
                      <a:pt x="202898" y="79703"/>
                    </a:lnTo>
                    <a:lnTo>
                      <a:pt x="202793" y="78911"/>
                    </a:lnTo>
                    <a:lnTo>
                      <a:pt x="202740" y="78172"/>
                    </a:lnTo>
                    <a:lnTo>
                      <a:pt x="202740" y="77380"/>
                    </a:lnTo>
                    <a:lnTo>
                      <a:pt x="202793" y="76589"/>
                    </a:lnTo>
                    <a:lnTo>
                      <a:pt x="202898" y="75797"/>
                    </a:lnTo>
                    <a:lnTo>
                      <a:pt x="202951" y="75375"/>
                    </a:lnTo>
                    <a:lnTo>
                      <a:pt x="202951" y="74900"/>
                    </a:lnTo>
                    <a:lnTo>
                      <a:pt x="202846" y="74055"/>
                    </a:lnTo>
                    <a:lnTo>
                      <a:pt x="203004" y="72788"/>
                    </a:lnTo>
                    <a:lnTo>
                      <a:pt x="203162" y="72155"/>
                    </a:lnTo>
                    <a:lnTo>
                      <a:pt x="203268" y="71838"/>
                    </a:lnTo>
                    <a:lnTo>
                      <a:pt x="203373" y="71521"/>
                    </a:lnTo>
                    <a:lnTo>
                      <a:pt x="203849" y="70255"/>
                    </a:lnTo>
                    <a:lnTo>
                      <a:pt x="204218" y="69093"/>
                    </a:lnTo>
                    <a:lnTo>
                      <a:pt x="204482" y="67932"/>
                    </a:lnTo>
                    <a:lnTo>
                      <a:pt x="204640" y="66824"/>
                    </a:lnTo>
                    <a:lnTo>
                      <a:pt x="204693" y="65821"/>
                    </a:lnTo>
                    <a:lnTo>
                      <a:pt x="204693" y="64871"/>
                    </a:lnTo>
                    <a:lnTo>
                      <a:pt x="204535" y="64026"/>
                    </a:lnTo>
                    <a:lnTo>
                      <a:pt x="204376" y="63604"/>
                    </a:lnTo>
                    <a:lnTo>
                      <a:pt x="204271" y="63182"/>
                    </a:lnTo>
                    <a:lnTo>
                      <a:pt x="204112" y="63604"/>
                    </a:lnTo>
                    <a:lnTo>
                      <a:pt x="203954" y="63973"/>
                    </a:lnTo>
                    <a:lnTo>
                      <a:pt x="203690" y="64237"/>
                    </a:lnTo>
                    <a:lnTo>
                      <a:pt x="203426" y="64449"/>
                    </a:lnTo>
                    <a:lnTo>
                      <a:pt x="202846" y="64818"/>
                    </a:lnTo>
                    <a:lnTo>
                      <a:pt x="202582" y="65029"/>
                    </a:lnTo>
                    <a:lnTo>
                      <a:pt x="202318" y="65240"/>
                    </a:lnTo>
                    <a:lnTo>
                      <a:pt x="202159" y="65135"/>
                    </a:lnTo>
                    <a:lnTo>
                      <a:pt x="202107" y="65029"/>
                    </a:lnTo>
                    <a:lnTo>
                      <a:pt x="202001" y="64818"/>
                    </a:lnTo>
                    <a:lnTo>
                      <a:pt x="201948" y="64554"/>
                    </a:lnTo>
                    <a:lnTo>
                      <a:pt x="201896" y="64290"/>
                    </a:lnTo>
                    <a:lnTo>
                      <a:pt x="201896" y="63868"/>
                    </a:lnTo>
                    <a:lnTo>
                      <a:pt x="201896" y="63551"/>
                    </a:lnTo>
                    <a:lnTo>
                      <a:pt x="201843" y="63182"/>
                    </a:lnTo>
                    <a:lnTo>
                      <a:pt x="201737" y="62865"/>
                    </a:lnTo>
                    <a:lnTo>
                      <a:pt x="201579" y="62548"/>
                    </a:lnTo>
                    <a:lnTo>
                      <a:pt x="201368" y="62232"/>
                    </a:lnTo>
                    <a:lnTo>
                      <a:pt x="201157" y="61968"/>
                    </a:lnTo>
                    <a:lnTo>
                      <a:pt x="200840" y="61757"/>
                    </a:lnTo>
                    <a:lnTo>
                      <a:pt x="200682" y="61440"/>
                    </a:lnTo>
                    <a:lnTo>
                      <a:pt x="200576" y="61176"/>
                    </a:lnTo>
                    <a:lnTo>
                      <a:pt x="200470" y="61018"/>
                    </a:lnTo>
                    <a:lnTo>
                      <a:pt x="200312" y="60912"/>
                    </a:lnTo>
                    <a:lnTo>
                      <a:pt x="200206" y="60859"/>
                    </a:lnTo>
                    <a:lnTo>
                      <a:pt x="200101" y="60806"/>
                    </a:lnTo>
                    <a:lnTo>
                      <a:pt x="199943" y="60859"/>
                    </a:lnTo>
                    <a:lnTo>
                      <a:pt x="199784" y="60912"/>
                    </a:lnTo>
                    <a:lnTo>
                      <a:pt x="199520" y="61070"/>
                    </a:lnTo>
                    <a:lnTo>
                      <a:pt x="199256" y="61334"/>
                    </a:lnTo>
                    <a:lnTo>
                      <a:pt x="198992" y="61545"/>
                    </a:lnTo>
                    <a:lnTo>
                      <a:pt x="198729" y="61651"/>
                    </a:lnTo>
                    <a:lnTo>
                      <a:pt x="198517" y="61493"/>
                    </a:lnTo>
                    <a:lnTo>
                      <a:pt x="198359" y="61334"/>
                    </a:lnTo>
                    <a:lnTo>
                      <a:pt x="198306" y="61123"/>
                    </a:lnTo>
                    <a:lnTo>
                      <a:pt x="198201" y="60912"/>
                    </a:lnTo>
                    <a:lnTo>
                      <a:pt x="198201" y="60490"/>
                    </a:lnTo>
                    <a:lnTo>
                      <a:pt x="198201" y="60067"/>
                    </a:lnTo>
                    <a:lnTo>
                      <a:pt x="198254" y="59645"/>
                    </a:lnTo>
                    <a:lnTo>
                      <a:pt x="198201" y="59276"/>
                    </a:lnTo>
                    <a:lnTo>
                      <a:pt x="198042" y="59012"/>
                    </a:lnTo>
                    <a:lnTo>
                      <a:pt x="197884" y="58748"/>
                    </a:lnTo>
                    <a:lnTo>
                      <a:pt x="197620" y="58590"/>
                    </a:lnTo>
                    <a:lnTo>
                      <a:pt x="197356" y="58431"/>
                    </a:lnTo>
                    <a:lnTo>
                      <a:pt x="196723" y="58167"/>
                    </a:lnTo>
                    <a:lnTo>
                      <a:pt x="195825" y="57639"/>
                    </a:lnTo>
                    <a:lnTo>
                      <a:pt x="195403" y="57376"/>
                    </a:lnTo>
                    <a:lnTo>
                      <a:pt x="195034" y="57059"/>
                    </a:lnTo>
                    <a:lnTo>
                      <a:pt x="194770" y="56689"/>
                    </a:lnTo>
                    <a:lnTo>
                      <a:pt x="194664" y="56478"/>
                    </a:lnTo>
                    <a:lnTo>
                      <a:pt x="194611" y="56214"/>
                    </a:lnTo>
                    <a:lnTo>
                      <a:pt x="194559" y="55950"/>
                    </a:lnTo>
                    <a:lnTo>
                      <a:pt x="194559" y="55686"/>
                    </a:lnTo>
                    <a:lnTo>
                      <a:pt x="194611" y="55423"/>
                    </a:lnTo>
                    <a:lnTo>
                      <a:pt x="194664" y="55106"/>
                    </a:lnTo>
                    <a:lnTo>
                      <a:pt x="194664" y="54578"/>
                    </a:lnTo>
                    <a:lnTo>
                      <a:pt x="194506" y="54367"/>
                    </a:lnTo>
                    <a:lnTo>
                      <a:pt x="194400" y="54314"/>
                    </a:lnTo>
                    <a:lnTo>
                      <a:pt x="194295" y="54367"/>
                    </a:lnTo>
                    <a:lnTo>
                      <a:pt x="194136" y="54525"/>
                    </a:lnTo>
                    <a:lnTo>
                      <a:pt x="193873" y="54736"/>
                    </a:lnTo>
                    <a:lnTo>
                      <a:pt x="193714" y="55000"/>
                    </a:lnTo>
                    <a:lnTo>
                      <a:pt x="193661" y="55264"/>
                    </a:lnTo>
                    <a:lnTo>
                      <a:pt x="193609" y="55581"/>
                    </a:lnTo>
                    <a:lnTo>
                      <a:pt x="193186" y="55475"/>
                    </a:lnTo>
                    <a:lnTo>
                      <a:pt x="193028" y="55423"/>
                    </a:lnTo>
                    <a:lnTo>
                      <a:pt x="192870" y="55317"/>
                    </a:lnTo>
                    <a:lnTo>
                      <a:pt x="192764" y="55211"/>
                    </a:lnTo>
                    <a:lnTo>
                      <a:pt x="192764" y="55053"/>
                    </a:lnTo>
                    <a:lnTo>
                      <a:pt x="192764" y="54895"/>
                    </a:lnTo>
                    <a:lnTo>
                      <a:pt x="192922" y="54684"/>
                    </a:lnTo>
                    <a:lnTo>
                      <a:pt x="193081" y="54367"/>
                    </a:lnTo>
                    <a:lnTo>
                      <a:pt x="193186" y="54103"/>
                    </a:lnTo>
                    <a:lnTo>
                      <a:pt x="193239" y="53945"/>
                    </a:lnTo>
                    <a:lnTo>
                      <a:pt x="193134" y="53786"/>
                    </a:lnTo>
                    <a:lnTo>
                      <a:pt x="193028" y="53628"/>
                    </a:lnTo>
                    <a:lnTo>
                      <a:pt x="192817" y="53522"/>
                    </a:lnTo>
                    <a:lnTo>
                      <a:pt x="192395" y="53258"/>
                    </a:lnTo>
                    <a:lnTo>
                      <a:pt x="192183" y="53100"/>
                    </a:lnTo>
                    <a:lnTo>
                      <a:pt x="191972" y="52889"/>
                    </a:lnTo>
                    <a:lnTo>
                      <a:pt x="191920" y="52731"/>
                    </a:lnTo>
                    <a:lnTo>
                      <a:pt x="191920" y="52572"/>
                    </a:lnTo>
                    <a:lnTo>
                      <a:pt x="191972" y="52414"/>
                    </a:lnTo>
                    <a:lnTo>
                      <a:pt x="192025" y="52203"/>
                    </a:lnTo>
                    <a:lnTo>
                      <a:pt x="192395" y="52203"/>
                    </a:lnTo>
                    <a:lnTo>
                      <a:pt x="192553" y="52308"/>
                    </a:lnTo>
                    <a:lnTo>
                      <a:pt x="192711" y="52414"/>
                    </a:lnTo>
                    <a:lnTo>
                      <a:pt x="193028" y="52572"/>
                    </a:lnTo>
                    <a:lnTo>
                      <a:pt x="193186" y="52625"/>
                    </a:lnTo>
                    <a:lnTo>
                      <a:pt x="193397" y="52625"/>
                    </a:lnTo>
                    <a:lnTo>
                      <a:pt x="193450" y="52519"/>
                    </a:lnTo>
                    <a:lnTo>
                      <a:pt x="193503" y="52361"/>
                    </a:lnTo>
                    <a:lnTo>
                      <a:pt x="193397" y="52044"/>
                    </a:lnTo>
                    <a:lnTo>
                      <a:pt x="193239" y="51780"/>
                    </a:lnTo>
                    <a:lnTo>
                      <a:pt x="193081" y="51517"/>
                    </a:lnTo>
                    <a:lnTo>
                      <a:pt x="192922" y="51305"/>
                    </a:lnTo>
                    <a:lnTo>
                      <a:pt x="192659" y="51147"/>
                    </a:lnTo>
                    <a:lnTo>
                      <a:pt x="192395" y="50989"/>
                    </a:lnTo>
                    <a:lnTo>
                      <a:pt x="192078" y="50936"/>
                    </a:lnTo>
                    <a:lnTo>
                      <a:pt x="191444" y="50936"/>
                    </a:lnTo>
                    <a:lnTo>
                      <a:pt x="191233" y="50883"/>
                    </a:lnTo>
                    <a:lnTo>
                      <a:pt x="191075" y="50830"/>
                    </a:lnTo>
                    <a:lnTo>
                      <a:pt x="190864" y="50725"/>
                    </a:lnTo>
                    <a:lnTo>
                      <a:pt x="190758" y="50566"/>
                    </a:lnTo>
                    <a:lnTo>
                      <a:pt x="190653" y="50408"/>
                    </a:lnTo>
                    <a:lnTo>
                      <a:pt x="190547" y="50197"/>
                    </a:lnTo>
                    <a:lnTo>
                      <a:pt x="190547" y="49933"/>
                    </a:lnTo>
                    <a:lnTo>
                      <a:pt x="190547" y="49405"/>
                    </a:lnTo>
                    <a:lnTo>
                      <a:pt x="192078" y="49405"/>
                    </a:lnTo>
                    <a:lnTo>
                      <a:pt x="193609" y="48402"/>
                    </a:lnTo>
                    <a:lnTo>
                      <a:pt x="193714" y="48086"/>
                    </a:lnTo>
                    <a:lnTo>
                      <a:pt x="193714" y="47769"/>
                    </a:lnTo>
                    <a:lnTo>
                      <a:pt x="193714" y="47452"/>
                    </a:lnTo>
                    <a:lnTo>
                      <a:pt x="193661" y="47188"/>
                    </a:lnTo>
                    <a:lnTo>
                      <a:pt x="193556" y="46924"/>
                    </a:lnTo>
                    <a:lnTo>
                      <a:pt x="193397" y="46661"/>
                    </a:lnTo>
                    <a:lnTo>
                      <a:pt x="193028" y="46133"/>
                    </a:lnTo>
                    <a:lnTo>
                      <a:pt x="192817" y="45869"/>
                    </a:lnTo>
                    <a:lnTo>
                      <a:pt x="192606" y="45658"/>
                    </a:lnTo>
                    <a:lnTo>
                      <a:pt x="192342" y="45552"/>
                    </a:lnTo>
                    <a:lnTo>
                      <a:pt x="192131" y="45499"/>
                    </a:lnTo>
                    <a:lnTo>
                      <a:pt x="191867" y="45499"/>
                    </a:lnTo>
                    <a:lnTo>
                      <a:pt x="191656" y="45605"/>
                    </a:lnTo>
                    <a:lnTo>
                      <a:pt x="191392" y="45710"/>
                    </a:lnTo>
                    <a:lnTo>
                      <a:pt x="191128" y="45869"/>
                    </a:lnTo>
                    <a:lnTo>
                      <a:pt x="191022" y="45922"/>
                    </a:lnTo>
                    <a:lnTo>
                      <a:pt x="190864" y="45869"/>
                    </a:lnTo>
                    <a:lnTo>
                      <a:pt x="190706" y="45816"/>
                    </a:lnTo>
                    <a:lnTo>
                      <a:pt x="190706" y="45552"/>
                    </a:lnTo>
                    <a:lnTo>
                      <a:pt x="190653" y="45341"/>
                    </a:lnTo>
                    <a:lnTo>
                      <a:pt x="190600" y="45183"/>
                    </a:lnTo>
                    <a:lnTo>
                      <a:pt x="190494" y="44971"/>
                    </a:lnTo>
                    <a:lnTo>
                      <a:pt x="190230" y="44602"/>
                    </a:lnTo>
                    <a:lnTo>
                      <a:pt x="189914" y="44180"/>
                    </a:lnTo>
                    <a:lnTo>
                      <a:pt x="189703" y="43810"/>
                    </a:lnTo>
                    <a:lnTo>
                      <a:pt x="189650" y="43599"/>
                    </a:lnTo>
                    <a:lnTo>
                      <a:pt x="189597" y="43388"/>
                    </a:lnTo>
                    <a:lnTo>
                      <a:pt x="189597" y="43177"/>
                    </a:lnTo>
                    <a:lnTo>
                      <a:pt x="189703" y="42966"/>
                    </a:lnTo>
                    <a:lnTo>
                      <a:pt x="189808" y="42702"/>
                    </a:lnTo>
                    <a:lnTo>
                      <a:pt x="190072" y="42438"/>
                    </a:lnTo>
                    <a:lnTo>
                      <a:pt x="190178" y="42279"/>
                    </a:lnTo>
                    <a:lnTo>
                      <a:pt x="190230" y="42121"/>
                    </a:lnTo>
                    <a:lnTo>
                      <a:pt x="190283" y="41910"/>
                    </a:lnTo>
                    <a:lnTo>
                      <a:pt x="190283" y="41752"/>
                    </a:lnTo>
                    <a:lnTo>
                      <a:pt x="190230" y="41013"/>
                    </a:lnTo>
                    <a:lnTo>
                      <a:pt x="190230" y="40802"/>
                    </a:lnTo>
                    <a:lnTo>
                      <a:pt x="190178" y="40643"/>
                    </a:lnTo>
                    <a:lnTo>
                      <a:pt x="190072" y="40538"/>
                    </a:lnTo>
                    <a:lnTo>
                      <a:pt x="189914" y="40379"/>
                    </a:lnTo>
                    <a:lnTo>
                      <a:pt x="189808" y="40327"/>
                    </a:lnTo>
                    <a:lnTo>
                      <a:pt x="189650" y="40274"/>
                    </a:lnTo>
                    <a:lnTo>
                      <a:pt x="189544" y="40327"/>
                    </a:lnTo>
                    <a:lnTo>
                      <a:pt x="189439" y="40379"/>
                    </a:lnTo>
                    <a:lnTo>
                      <a:pt x="189280" y="40590"/>
                    </a:lnTo>
                    <a:lnTo>
                      <a:pt x="189069" y="40696"/>
                    </a:lnTo>
                    <a:lnTo>
                      <a:pt x="188911" y="40802"/>
                    </a:lnTo>
                    <a:lnTo>
                      <a:pt x="188700" y="40854"/>
                    </a:lnTo>
                    <a:lnTo>
                      <a:pt x="188330" y="40907"/>
                    </a:lnTo>
                    <a:lnTo>
                      <a:pt x="187908" y="40907"/>
                    </a:lnTo>
                    <a:lnTo>
                      <a:pt x="187539" y="40854"/>
                    </a:lnTo>
                    <a:lnTo>
                      <a:pt x="187116" y="40854"/>
                    </a:lnTo>
                    <a:lnTo>
                      <a:pt x="186747" y="40960"/>
                    </a:lnTo>
                    <a:lnTo>
                      <a:pt x="186588" y="41065"/>
                    </a:lnTo>
                    <a:lnTo>
                      <a:pt x="186430" y="41171"/>
                    </a:lnTo>
                    <a:lnTo>
                      <a:pt x="186641" y="40115"/>
                    </a:lnTo>
                    <a:lnTo>
                      <a:pt x="186641" y="39746"/>
                    </a:lnTo>
                    <a:lnTo>
                      <a:pt x="186588" y="39535"/>
                    </a:lnTo>
                    <a:lnTo>
                      <a:pt x="186483" y="39376"/>
                    </a:lnTo>
                    <a:lnTo>
                      <a:pt x="186219" y="39271"/>
                    </a:lnTo>
                    <a:lnTo>
                      <a:pt x="185902" y="39165"/>
                    </a:lnTo>
                    <a:lnTo>
                      <a:pt x="185427" y="39112"/>
                    </a:lnTo>
                    <a:lnTo>
                      <a:pt x="185638" y="39007"/>
                    </a:lnTo>
                    <a:lnTo>
                      <a:pt x="185797" y="38901"/>
                    </a:lnTo>
                    <a:lnTo>
                      <a:pt x="185955" y="38743"/>
                    </a:lnTo>
                    <a:lnTo>
                      <a:pt x="186061" y="38585"/>
                    </a:lnTo>
                    <a:lnTo>
                      <a:pt x="186113" y="38426"/>
                    </a:lnTo>
                    <a:lnTo>
                      <a:pt x="186166" y="38268"/>
                    </a:lnTo>
                    <a:lnTo>
                      <a:pt x="186166" y="37846"/>
                    </a:lnTo>
                    <a:lnTo>
                      <a:pt x="186061" y="37107"/>
                    </a:lnTo>
                    <a:lnTo>
                      <a:pt x="186061" y="36684"/>
                    </a:lnTo>
                    <a:lnTo>
                      <a:pt x="186113" y="36526"/>
                    </a:lnTo>
                    <a:lnTo>
                      <a:pt x="186166" y="36368"/>
                    </a:lnTo>
                    <a:lnTo>
                      <a:pt x="186536" y="36526"/>
                    </a:lnTo>
                    <a:lnTo>
                      <a:pt x="186694" y="36684"/>
                    </a:lnTo>
                    <a:lnTo>
                      <a:pt x="186800" y="36843"/>
                    </a:lnTo>
                    <a:lnTo>
                      <a:pt x="186905" y="37212"/>
                    </a:lnTo>
                    <a:lnTo>
                      <a:pt x="186958" y="37423"/>
                    </a:lnTo>
                    <a:lnTo>
                      <a:pt x="187011" y="37529"/>
                    </a:lnTo>
                    <a:lnTo>
                      <a:pt x="187169" y="37635"/>
                    </a:lnTo>
                    <a:lnTo>
                      <a:pt x="187327" y="37687"/>
                    </a:lnTo>
                    <a:lnTo>
                      <a:pt x="187539" y="37635"/>
                    </a:lnTo>
                    <a:lnTo>
                      <a:pt x="187750" y="37582"/>
                    </a:lnTo>
                    <a:lnTo>
                      <a:pt x="188172" y="37371"/>
                    </a:lnTo>
                    <a:lnTo>
                      <a:pt x="188489" y="37054"/>
                    </a:lnTo>
                    <a:lnTo>
                      <a:pt x="188647" y="36843"/>
                    </a:lnTo>
                    <a:lnTo>
                      <a:pt x="188753" y="36684"/>
                    </a:lnTo>
                    <a:lnTo>
                      <a:pt x="188753" y="36473"/>
                    </a:lnTo>
                    <a:lnTo>
                      <a:pt x="188753" y="36262"/>
                    </a:lnTo>
                    <a:lnTo>
                      <a:pt x="188700" y="36104"/>
                    </a:lnTo>
                    <a:lnTo>
                      <a:pt x="188594" y="35998"/>
                    </a:lnTo>
                    <a:lnTo>
                      <a:pt x="188278" y="35734"/>
                    </a:lnTo>
                    <a:lnTo>
                      <a:pt x="187961" y="35470"/>
                    </a:lnTo>
                    <a:lnTo>
                      <a:pt x="187486" y="35048"/>
                    </a:lnTo>
                    <a:lnTo>
                      <a:pt x="186958" y="34731"/>
                    </a:lnTo>
                    <a:lnTo>
                      <a:pt x="186694" y="34573"/>
                    </a:lnTo>
                    <a:lnTo>
                      <a:pt x="186377" y="34520"/>
                    </a:lnTo>
                    <a:lnTo>
                      <a:pt x="186061" y="34468"/>
                    </a:lnTo>
                    <a:lnTo>
                      <a:pt x="185744" y="34468"/>
                    </a:lnTo>
                    <a:lnTo>
                      <a:pt x="185374" y="34520"/>
                    </a:lnTo>
                    <a:lnTo>
                      <a:pt x="185005" y="34415"/>
                    </a:lnTo>
                    <a:lnTo>
                      <a:pt x="184794" y="34362"/>
                    </a:lnTo>
                    <a:lnTo>
                      <a:pt x="184635" y="34256"/>
                    </a:lnTo>
                    <a:lnTo>
                      <a:pt x="184477" y="34151"/>
                    </a:lnTo>
                    <a:lnTo>
                      <a:pt x="184372" y="33992"/>
                    </a:lnTo>
                    <a:lnTo>
                      <a:pt x="183897" y="34362"/>
                    </a:lnTo>
                    <a:lnTo>
                      <a:pt x="183633" y="34520"/>
                    </a:lnTo>
                    <a:lnTo>
                      <a:pt x="183474" y="34731"/>
                    </a:lnTo>
                    <a:lnTo>
                      <a:pt x="183369" y="34943"/>
                    </a:lnTo>
                    <a:lnTo>
                      <a:pt x="183210" y="35101"/>
                    </a:lnTo>
                    <a:lnTo>
                      <a:pt x="183105" y="35154"/>
                    </a:lnTo>
                    <a:lnTo>
                      <a:pt x="182946" y="35207"/>
                    </a:lnTo>
                    <a:lnTo>
                      <a:pt x="182630" y="35154"/>
                    </a:lnTo>
                    <a:lnTo>
                      <a:pt x="182313" y="34995"/>
                    </a:lnTo>
                    <a:lnTo>
                      <a:pt x="182260" y="34837"/>
                    </a:lnTo>
                    <a:lnTo>
                      <a:pt x="182260" y="34679"/>
                    </a:lnTo>
                    <a:lnTo>
                      <a:pt x="182313" y="34362"/>
                    </a:lnTo>
                    <a:lnTo>
                      <a:pt x="182419" y="33992"/>
                    </a:lnTo>
                    <a:lnTo>
                      <a:pt x="182471" y="33623"/>
                    </a:lnTo>
                    <a:lnTo>
                      <a:pt x="182419" y="33306"/>
                    </a:lnTo>
                    <a:lnTo>
                      <a:pt x="182366" y="33201"/>
                    </a:lnTo>
                    <a:lnTo>
                      <a:pt x="182260" y="33095"/>
                    </a:lnTo>
                    <a:lnTo>
                      <a:pt x="182102" y="32990"/>
                    </a:lnTo>
                    <a:lnTo>
                      <a:pt x="181891" y="32937"/>
                    </a:lnTo>
                    <a:lnTo>
                      <a:pt x="181257" y="32937"/>
                    </a:lnTo>
                    <a:lnTo>
                      <a:pt x="181521" y="32251"/>
                    </a:lnTo>
                    <a:lnTo>
                      <a:pt x="181627" y="31617"/>
                    </a:lnTo>
                    <a:lnTo>
                      <a:pt x="181627" y="30984"/>
                    </a:lnTo>
                    <a:lnTo>
                      <a:pt x="181521" y="30403"/>
                    </a:lnTo>
                    <a:lnTo>
                      <a:pt x="181310" y="29823"/>
                    </a:lnTo>
                    <a:lnTo>
                      <a:pt x="180993" y="29242"/>
                    </a:lnTo>
                    <a:lnTo>
                      <a:pt x="180571" y="28661"/>
                    </a:lnTo>
                    <a:lnTo>
                      <a:pt x="180096" y="28081"/>
                    </a:lnTo>
                    <a:lnTo>
                      <a:pt x="178090" y="25653"/>
                    </a:lnTo>
                    <a:lnTo>
                      <a:pt x="177087" y="24439"/>
                    </a:lnTo>
                    <a:lnTo>
                      <a:pt x="176137" y="23172"/>
                    </a:lnTo>
                    <a:lnTo>
                      <a:pt x="175768" y="22855"/>
                    </a:lnTo>
                    <a:lnTo>
                      <a:pt x="175398" y="22644"/>
                    </a:lnTo>
                    <a:lnTo>
                      <a:pt x="175029" y="22539"/>
                    </a:lnTo>
                    <a:lnTo>
                      <a:pt x="174659" y="22486"/>
                    </a:lnTo>
                    <a:lnTo>
                      <a:pt x="174237" y="22486"/>
                    </a:lnTo>
                    <a:lnTo>
                      <a:pt x="173868" y="22539"/>
                    </a:lnTo>
                    <a:lnTo>
                      <a:pt x="173023" y="22644"/>
                    </a:lnTo>
                    <a:lnTo>
                      <a:pt x="172812" y="22486"/>
                    </a:lnTo>
                    <a:lnTo>
                      <a:pt x="172706" y="22275"/>
                    </a:lnTo>
                    <a:lnTo>
                      <a:pt x="172654" y="22063"/>
                    </a:lnTo>
                    <a:lnTo>
                      <a:pt x="172706" y="21800"/>
                    </a:lnTo>
                    <a:lnTo>
                      <a:pt x="172918" y="21324"/>
                    </a:lnTo>
                    <a:lnTo>
                      <a:pt x="173023" y="20902"/>
                    </a:lnTo>
                    <a:lnTo>
                      <a:pt x="172970" y="20586"/>
                    </a:lnTo>
                    <a:lnTo>
                      <a:pt x="172812" y="20269"/>
                    </a:lnTo>
                    <a:lnTo>
                      <a:pt x="172601" y="20058"/>
                    </a:lnTo>
                    <a:lnTo>
                      <a:pt x="172284" y="19847"/>
                    </a:lnTo>
                    <a:lnTo>
                      <a:pt x="171915" y="19688"/>
                    </a:lnTo>
                    <a:lnTo>
                      <a:pt x="171492" y="19583"/>
                    </a:lnTo>
                    <a:lnTo>
                      <a:pt x="171281" y="19319"/>
                    </a:lnTo>
                    <a:lnTo>
                      <a:pt x="171070" y="19160"/>
                    </a:lnTo>
                    <a:lnTo>
                      <a:pt x="170806" y="19108"/>
                    </a:lnTo>
                    <a:lnTo>
                      <a:pt x="170542" y="19055"/>
                    </a:lnTo>
                    <a:lnTo>
                      <a:pt x="169434" y="19055"/>
                    </a:lnTo>
                    <a:lnTo>
                      <a:pt x="169276" y="18844"/>
                    </a:lnTo>
                    <a:lnTo>
                      <a:pt x="169117" y="18685"/>
                    </a:lnTo>
                    <a:lnTo>
                      <a:pt x="168959" y="18633"/>
                    </a:lnTo>
                    <a:lnTo>
                      <a:pt x="168748" y="18580"/>
                    </a:lnTo>
                    <a:lnTo>
                      <a:pt x="168325" y="18527"/>
                    </a:lnTo>
                    <a:lnTo>
                      <a:pt x="167903" y="18527"/>
                    </a:lnTo>
                    <a:lnTo>
                      <a:pt x="167375" y="18580"/>
                    </a:lnTo>
                    <a:lnTo>
                      <a:pt x="166900" y="18633"/>
                    </a:lnTo>
                    <a:lnTo>
                      <a:pt x="166795" y="18685"/>
                    </a:lnTo>
                    <a:lnTo>
                      <a:pt x="166689" y="18791"/>
                    </a:lnTo>
                    <a:lnTo>
                      <a:pt x="166584" y="18896"/>
                    </a:lnTo>
                    <a:lnTo>
                      <a:pt x="166584" y="18949"/>
                    </a:lnTo>
                    <a:lnTo>
                      <a:pt x="166636" y="19055"/>
                    </a:lnTo>
                    <a:lnTo>
                      <a:pt x="166636" y="19160"/>
                    </a:lnTo>
                    <a:lnTo>
                      <a:pt x="166795" y="19213"/>
                    </a:lnTo>
                    <a:lnTo>
                      <a:pt x="166953" y="19213"/>
                    </a:lnTo>
                    <a:lnTo>
                      <a:pt x="167164" y="19160"/>
                    </a:lnTo>
                    <a:lnTo>
                      <a:pt x="167903" y="19055"/>
                    </a:lnTo>
                    <a:lnTo>
                      <a:pt x="168167" y="19319"/>
                    </a:lnTo>
                    <a:lnTo>
                      <a:pt x="168378" y="19583"/>
                    </a:lnTo>
                    <a:lnTo>
                      <a:pt x="168431" y="20058"/>
                    </a:lnTo>
                    <a:lnTo>
                      <a:pt x="168062" y="20269"/>
                    </a:lnTo>
                    <a:lnTo>
                      <a:pt x="167745" y="20427"/>
                    </a:lnTo>
                    <a:lnTo>
                      <a:pt x="167428" y="20480"/>
                    </a:lnTo>
                    <a:lnTo>
                      <a:pt x="167111" y="20533"/>
                    </a:lnTo>
                    <a:lnTo>
                      <a:pt x="166795" y="20480"/>
                    </a:lnTo>
                    <a:lnTo>
                      <a:pt x="166478" y="20427"/>
                    </a:lnTo>
                    <a:lnTo>
                      <a:pt x="166161" y="20269"/>
                    </a:lnTo>
                    <a:lnTo>
                      <a:pt x="165845" y="20058"/>
                    </a:lnTo>
                    <a:lnTo>
                      <a:pt x="165370" y="19530"/>
                    </a:lnTo>
                    <a:lnTo>
                      <a:pt x="165211" y="19371"/>
                    </a:lnTo>
                    <a:lnTo>
                      <a:pt x="165053" y="19319"/>
                    </a:lnTo>
                    <a:lnTo>
                      <a:pt x="164947" y="19371"/>
                    </a:lnTo>
                    <a:lnTo>
                      <a:pt x="164789" y="19530"/>
                    </a:lnTo>
                    <a:lnTo>
                      <a:pt x="164420" y="19635"/>
                    </a:lnTo>
                    <a:lnTo>
                      <a:pt x="164261" y="19688"/>
                    </a:lnTo>
                    <a:lnTo>
                      <a:pt x="164156" y="19741"/>
                    </a:lnTo>
                    <a:lnTo>
                      <a:pt x="164103" y="19952"/>
                    </a:lnTo>
                    <a:lnTo>
                      <a:pt x="164103" y="20163"/>
                    </a:lnTo>
                    <a:lnTo>
                      <a:pt x="164261" y="20638"/>
                    </a:lnTo>
                    <a:lnTo>
                      <a:pt x="164261" y="20849"/>
                    </a:lnTo>
                    <a:lnTo>
                      <a:pt x="164261" y="21061"/>
                    </a:lnTo>
                    <a:lnTo>
                      <a:pt x="163892" y="21061"/>
                    </a:lnTo>
                    <a:lnTo>
                      <a:pt x="163575" y="20955"/>
                    </a:lnTo>
                    <a:lnTo>
                      <a:pt x="163258" y="20797"/>
                    </a:lnTo>
                    <a:lnTo>
                      <a:pt x="162994" y="20586"/>
                    </a:lnTo>
                    <a:lnTo>
                      <a:pt x="162730" y="20374"/>
                    </a:lnTo>
                    <a:lnTo>
                      <a:pt x="162414" y="20216"/>
                    </a:lnTo>
                    <a:lnTo>
                      <a:pt x="162097" y="20058"/>
                    </a:lnTo>
                    <a:lnTo>
                      <a:pt x="161728" y="20058"/>
                    </a:lnTo>
                    <a:lnTo>
                      <a:pt x="159563" y="18105"/>
                    </a:lnTo>
                    <a:lnTo>
                      <a:pt x="159511" y="17946"/>
                    </a:lnTo>
                    <a:lnTo>
                      <a:pt x="159405" y="17788"/>
                    </a:lnTo>
                    <a:lnTo>
                      <a:pt x="159300" y="17682"/>
                    </a:lnTo>
                    <a:lnTo>
                      <a:pt x="159194" y="17630"/>
                    </a:lnTo>
                    <a:lnTo>
                      <a:pt x="158877" y="17524"/>
                    </a:lnTo>
                    <a:lnTo>
                      <a:pt x="158086" y="17524"/>
                    </a:lnTo>
                    <a:lnTo>
                      <a:pt x="157769" y="17049"/>
                    </a:lnTo>
                    <a:lnTo>
                      <a:pt x="157452" y="16680"/>
                    </a:lnTo>
                    <a:lnTo>
                      <a:pt x="157030" y="16363"/>
                    </a:lnTo>
                    <a:lnTo>
                      <a:pt x="156555" y="16099"/>
                    </a:lnTo>
                    <a:lnTo>
                      <a:pt x="156344" y="15941"/>
                    </a:lnTo>
                    <a:lnTo>
                      <a:pt x="156080" y="15888"/>
                    </a:lnTo>
                    <a:lnTo>
                      <a:pt x="155552" y="15888"/>
                    </a:lnTo>
                    <a:lnTo>
                      <a:pt x="155499" y="15571"/>
                    </a:lnTo>
                    <a:lnTo>
                      <a:pt x="155341" y="15254"/>
                    </a:lnTo>
                    <a:lnTo>
                      <a:pt x="155130" y="15043"/>
                    </a:lnTo>
                    <a:lnTo>
                      <a:pt x="154919" y="14832"/>
                    </a:lnTo>
                    <a:lnTo>
                      <a:pt x="154391" y="14410"/>
                    </a:lnTo>
                    <a:lnTo>
                      <a:pt x="154180" y="14146"/>
                    </a:lnTo>
                    <a:lnTo>
                      <a:pt x="154021" y="13882"/>
                    </a:lnTo>
                    <a:lnTo>
                      <a:pt x="153810" y="13565"/>
                    </a:lnTo>
                    <a:lnTo>
                      <a:pt x="153599" y="13354"/>
                    </a:lnTo>
                    <a:lnTo>
                      <a:pt x="153335" y="13196"/>
                    </a:lnTo>
                    <a:lnTo>
                      <a:pt x="153018" y="13090"/>
                    </a:lnTo>
                    <a:lnTo>
                      <a:pt x="152385" y="12826"/>
                    </a:lnTo>
                    <a:lnTo>
                      <a:pt x="152121" y="12668"/>
                    </a:lnTo>
                    <a:lnTo>
                      <a:pt x="151857" y="12404"/>
                    </a:lnTo>
                    <a:lnTo>
                      <a:pt x="149957" y="10715"/>
                    </a:lnTo>
                    <a:lnTo>
                      <a:pt x="149746" y="10557"/>
                    </a:lnTo>
                    <a:lnTo>
                      <a:pt x="149535" y="10398"/>
                    </a:lnTo>
                    <a:lnTo>
                      <a:pt x="149324" y="10346"/>
                    </a:lnTo>
                    <a:lnTo>
                      <a:pt x="149112" y="10293"/>
                    </a:lnTo>
                    <a:lnTo>
                      <a:pt x="148901" y="10346"/>
                    </a:lnTo>
                    <a:lnTo>
                      <a:pt x="148690" y="10398"/>
                    </a:lnTo>
                    <a:lnTo>
                      <a:pt x="148532" y="10557"/>
                    </a:lnTo>
                    <a:lnTo>
                      <a:pt x="148321" y="10768"/>
                    </a:lnTo>
                    <a:lnTo>
                      <a:pt x="148110" y="11032"/>
                    </a:lnTo>
                    <a:lnTo>
                      <a:pt x="147846" y="11190"/>
                    </a:lnTo>
                    <a:lnTo>
                      <a:pt x="147582" y="11296"/>
                    </a:lnTo>
                    <a:lnTo>
                      <a:pt x="147318" y="11348"/>
                    </a:lnTo>
                    <a:lnTo>
                      <a:pt x="146843" y="11243"/>
                    </a:lnTo>
                    <a:lnTo>
                      <a:pt x="146262" y="10346"/>
                    </a:lnTo>
                    <a:lnTo>
                      <a:pt x="146896" y="10346"/>
                    </a:lnTo>
                    <a:lnTo>
                      <a:pt x="147212" y="10293"/>
                    </a:lnTo>
                    <a:lnTo>
                      <a:pt x="147318" y="10187"/>
                    </a:lnTo>
                    <a:lnTo>
                      <a:pt x="147476" y="10082"/>
                    </a:lnTo>
                    <a:lnTo>
                      <a:pt x="147107" y="9659"/>
                    </a:lnTo>
                    <a:lnTo>
                      <a:pt x="146737" y="9237"/>
                    </a:lnTo>
                    <a:lnTo>
                      <a:pt x="146526" y="9079"/>
                    </a:lnTo>
                    <a:lnTo>
                      <a:pt x="146315" y="8973"/>
                    </a:lnTo>
                    <a:lnTo>
                      <a:pt x="146051" y="8815"/>
                    </a:lnTo>
                    <a:lnTo>
                      <a:pt x="145787" y="8762"/>
                    </a:lnTo>
                    <a:lnTo>
                      <a:pt x="144784" y="8181"/>
                    </a:lnTo>
                    <a:lnTo>
                      <a:pt x="144256" y="7706"/>
                    </a:lnTo>
                    <a:lnTo>
                      <a:pt x="144098" y="7495"/>
                    </a:lnTo>
                    <a:lnTo>
                      <a:pt x="143940" y="7337"/>
                    </a:lnTo>
                    <a:lnTo>
                      <a:pt x="143781" y="7284"/>
                    </a:lnTo>
                    <a:lnTo>
                      <a:pt x="143570" y="7231"/>
                    </a:lnTo>
                    <a:lnTo>
                      <a:pt x="143148" y="7126"/>
                    </a:lnTo>
                    <a:lnTo>
                      <a:pt x="142937" y="7126"/>
                    </a:lnTo>
                    <a:lnTo>
                      <a:pt x="142726" y="7020"/>
                    </a:lnTo>
                    <a:lnTo>
                      <a:pt x="141037" y="6228"/>
                    </a:lnTo>
                    <a:lnTo>
                      <a:pt x="140614" y="5965"/>
                    </a:lnTo>
                    <a:lnTo>
                      <a:pt x="140139" y="5753"/>
                    </a:lnTo>
                    <a:lnTo>
                      <a:pt x="139875" y="5701"/>
                    </a:lnTo>
                    <a:lnTo>
                      <a:pt x="139348" y="5701"/>
                    </a:lnTo>
                    <a:lnTo>
                      <a:pt x="139084" y="5753"/>
                    </a:lnTo>
                    <a:lnTo>
                      <a:pt x="138556" y="5753"/>
                    </a:lnTo>
                    <a:lnTo>
                      <a:pt x="137553" y="5595"/>
                    </a:lnTo>
                    <a:lnTo>
                      <a:pt x="137500" y="5384"/>
                    </a:lnTo>
                    <a:lnTo>
                      <a:pt x="137447" y="5278"/>
                    </a:lnTo>
                    <a:lnTo>
                      <a:pt x="137289" y="5173"/>
                    </a:lnTo>
                    <a:lnTo>
                      <a:pt x="137078" y="5120"/>
                    </a:lnTo>
                    <a:lnTo>
                      <a:pt x="136972" y="5014"/>
                    </a:lnTo>
                    <a:lnTo>
                      <a:pt x="136867" y="4909"/>
                    </a:lnTo>
                    <a:lnTo>
                      <a:pt x="136603" y="4856"/>
                    </a:lnTo>
                    <a:lnTo>
                      <a:pt x="136022" y="4856"/>
                    </a:lnTo>
                    <a:lnTo>
                      <a:pt x="135758" y="4909"/>
                    </a:lnTo>
                    <a:lnTo>
                      <a:pt x="135494" y="4856"/>
                    </a:lnTo>
                    <a:lnTo>
                      <a:pt x="135230" y="4751"/>
                    </a:lnTo>
                    <a:lnTo>
                      <a:pt x="135125" y="4645"/>
                    </a:lnTo>
                    <a:lnTo>
                      <a:pt x="135019" y="4487"/>
                    </a:lnTo>
                    <a:lnTo>
                      <a:pt x="134808" y="4275"/>
                    </a:lnTo>
                    <a:lnTo>
                      <a:pt x="134544" y="4117"/>
                    </a:lnTo>
                    <a:lnTo>
                      <a:pt x="133911" y="4117"/>
                    </a:lnTo>
                    <a:lnTo>
                      <a:pt x="133489" y="4012"/>
                    </a:lnTo>
                    <a:lnTo>
                      <a:pt x="133119" y="3959"/>
                    </a:lnTo>
                    <a:lnTo>
                      <a:pt x="132750" y="4012"/>
                    </a:lnTo>
                    <a:lnTo>
                      <a:pt x="132380" y="4064"/>
                    </a:lnTo>
                    <a:lnTo>
                      <a:pt x="131641" y="4328"/>
                    </a:lnTo>
                    <a:lnTo>
                      <a:pt x="130902" y="4592"/>
                    </a:lnTo>
                    <a:lnTo>
                      <a:pt x="130902" y="4381"/>
                    </a:lnTo>
                    <a:lnTo>
                      <a:pt x="130849" y="4117"/>
                    </a:lnTo>
                    <a:lnTo>
                      <a:pt x="130902" y="3853"/>
                    </a:lnTo>
                    <a:lnTo>
                      <a:pt x="130849" y="3748"/>
                    </a:lnTo>
                    <a:lnTo>
                      <a:pt x="130797" y="3642"/>
                    </a:lnTo>
                    <a:lnTo>
                      <a:pt x="130691" y="3589"/>
                    </a:lnTo>
                    <a:lnTo>
                      <a:pt x="130322" y="3589"/>
                    </a:lnTo>
                    <a:lnTo>
                      <a:pt x="128791" y="3061"/>
                    </a:lnTo>
                    <a:lnTo>
                      <a:pt x="128527" y="2903"/>
                    </a:lnTo>
                    <a:lnTo>
                      <a:pt x="128210" y="2798"/>
                    </a:lnTo>
                    <a:lnTo>
                      <a:pt x="127682" y="2586"/>
                    </a:lnTo>
                    <a:lnTo>
                      <a:pt x="127102" y="2534"/>
                    </a:lnTo>
                    <a:lnTo>
                      <a:pt x="126521" y="2481"/>
                    </a:lnTo>
                    <a:lnTo>
                      <a:pt x="125307" y="2586"/>
                    </a:lnTo>
                    <a:lnTo>
                      <a:pt x="124146" y="2586"/>
                    </a:lnTo>
                    <a:lnTo>
                      <a:pt x="122140" y="2692"/>
                    </a:lnTo>
                    <a:lnTo>
                      <a:pt x="121612" y="2375"/>
                    </a:lnTo>
                    <a:lnTo>
                      <a:pt x="121348" y="2217"/>
                    </a:lnTo>
                    <a:lnTo>
                      <a:pt x="121085" y="2111"/>
                    </a:lnTo>
                    <a:lnTo>
                      <a:pt x="120821" y="2111"/>
                    </a:lnTo>
                    <a:lnTo>
                      <a:pt x="120557" y="2164"/>
                    </a:lnTo>
                    <a:lnTo>
                      <a:pt x="120240" y="2270"/>
                    </a:lnTo>
                    <a:lnTo>
                      <a:pt x="119976" y="2481"/>
                    </a:lnTo>
                    <a:lnTo>
                      <a:pt x="119501" y="2586"/>
                    </a:lnTo>
                    <a:lnTo>
                      <a:pt x="118393" y="2586"/>
                    </a:lnTo>
                    <a:lnTo>
                      <a:pt x="118129" y="2639"/>
                    </a:lnTo>
                    <a:lnTo>
                      <a:pt x="117918" y="2745"/>
                    </a:lnTo>
                    <a:lnTo>
                      <a:pt x="117654" y="2850"/>
                    </a:lnTo>
                    <a:lnTo>
                      <a:pt x="117390" y="3061"/>
                    </a:lnTo>
                    <a:lnTo>
                      <a:pt x="116492" y="2903"/>
                    </a:lnTo>
                    <a:lnTo>
                      <a:pt x="115542" y="2903"/>
                    </a:lnTo>
                    <a:lnTo>
                      <a:pt x="115120" y="3009"/>
                    </a:lnTo>
                    <a:lnTo>
                      <a:pt x="114698" y="3114"/>
                    </a:lnTo>
                    <a:lnTo>
                      <a:pt x="114276" y="3325"/>
                    </a:lnTo>
                    <a:lnTo>
                      <a:pt x="113853" y="3589"/>
                    </a:lnTo>
                    <a:lnTo>
                      <a:pt x="113325" y="3589"/>
                    </a:lnTo>
                    <a:lnTo>
                      <a:pt x="113167" y="3378"/>
                    </a:lnTo>
                    <a:lnTo>
                      <a:pt x="113009" y="3220"/>
                    </a:lnTo>
                    <a:lnTo>
                      <a:pt x="112798" y="3114"/>
                    </a:lnTo>
                    <a:lnTo>
                      <a:pt x="112164" y="3114"/>
                    </a:lnTo>
                    <a:lnTo>
                      <a:pt x="111689" y="3167"/>
                    </a:lnTo>
                    <a:lnTo>
                      <a:pt x="109736" y="3642"/>
                    </a:lnTo>
                    <a:lnTo>
                      <a:pt x="109103" y="3642"/>
                    </a:lnTo>
                    <a:lnTo>
                      <a:pt x="108786" y="3800"/>
                    </a:lnTo>
                    <a:lnTo>
                      <a:pt x="108575" y="4012"/>
                    </a:lnTo>
                    <a:lnTo>
                      <a:pt x="107942" y="3959"/>
                    </a:lnTo>
                    <a:lnTo>
                      <a:pt x="107308" y="3853"/>
                    </a:lnTo>
                    <a:lnTo>
                      <a:pt x="106728" y="3853"/>
                    </a:lnTo>
                    <a:lnTo>
                      <a:pt x="106411" y="3959"/>
                    </a:lnTo>
                    <a:lnTo>
                      <a:pt x="106147" y="4064"/>
                    </a:lnTo>
                    <a:lnTo>
                      <a:pt x="104933" y="4064"/>
                    </a:lnTo>
                    <a:lnTo>
                      <a:pt x="104300" y="4223"/>
                    </a:lnTo>
                    <a:lnTo>
                      <a:pt x="103666" y="4381"/>
                    </a:lnTo>
                    <a:lnTo>
                      <a:pt x="103033" y="4645"/>
                    </a:lnTo>
                    <a:lnTo>
                      <a:pt x="102874" y="4698"/>
                    </a:lnTo>
                    <a:lnTo>
                      <a:pt x="102716" y="4803"/>
                    </a:lnTo>
                    <a:lnTo>
                      <a:pt x="102663" y="4909"/>
                    </a:lnTo>
                    <a:lnTo>
                      <a:pt x="102610" y="5014"/>
                    </a:lnTo>
                    <a:lnTo>
                      <a:pt x="102505" y="5278"/>
                    </a:lnTo>
                    <a:lnTo>
                      <a:pt x="102505" y="5595"/>
                    </a:lnTo>
                    <a:lnTo>
                      <a:pt x="102241" y="5542"/>
                    </a:lnTo>
                    <a:lnTo>
                      <a:pt x="102030" y="5489"/>
                    </a:lnTo>
                    <a:lnTo>
                      <a:pt x="101819" y="5384"/>
                    </a:lnTo>
                    <a:lnTo>
                      <a:pt x="101660" y="5278"/>
                    </a:lnTo>
                    <a:lnTo>
                      <a:pt x="101344" y="4962"/>
                    </a:lnTo>
                    <a:lnTo>
                      <a:pt x="100974" y="4645"/>
                    </a:lnTo>
                    <a:lnTo>
                      <a:pt x="101133" y="4328"/>
                    </a:lnTo>
                    <a:lnTo>
                      <a:pt x="101291" y="4064"/>
                    </a:lnTo>
                    <a:lnTo>
                      <a:pt x="101766" y="3589"/>
                    </a:lnTo>
                    <a:lnTo>
                      <a:pt x="101977" y="3325"/>
                    </a:lnTo>
                    <a:lnTo>
                      <a:pt x="102188" y="3061"/>
                    </a:lnTo>
                    <a:lnTo>
                      <a:pt x="102347" y="2692"/>
                    </a:lnTo>
                    <a:lnTo>
                      <a:pt x="102399" y="2322"/>
                    </a:lnTo>
                    <a:lnTo>
                      <a:pt x="100024" y="3536"/>
                    </a:lnTo>
                    <a:lnTo>
                      <a:pt x="99919" y="3431"/>
                    </a:lnTo>
                    <a:lnTo>
                      <a:pt x="99813" y="3325"/>
                    </a:lnTo>
                    <a:lnTo>
                      <a:pt x="99549" y="3114"/>
                    </a:lnTo>
                    <a:lnTo>
                      <a:pt x="99391" y="3009"/>
                    </a:lnTo>
                    <a:lnTo>
                      <a:pt x="99338" y="2903"/>
                    </a:lnTo>
                    <a:lnTo>
                      <a:pt x="99338" y="2798"/>
                    </a:lnTo>
                    <a:lnTo>
                      <a:pt x="99443" y="2639"/>
                    </a:lnTo>
                    <a:lnTo>
                      <a:pt x="99655" y="2375"/>
                    </a:lnTo>
                    <a:lnTo>
                      <a:pt x="99760" y="2111"/>
                    </a:lnTo>
                    <a:lnTo>
                      <a:pt x="99813" y="1847"/>
                    </a:lnTo>
                    <a:lnTo>
                      <a:pt x="99813" y="1584"/>
                    </a:lnTo>
                    <a:lnTo>
                      <a:pt x="99760" y="1056"/>
                    </a:lnTo>
                    <a:lnTo>
                      <a:pt x="99760" y="528"/>
                    </a:lnTo>
                    <a:lnTo>
                      <a:pt x="99760" y="369"/>
                    </a:lnTo>
                    <a:lnTo>
                      <a:pt x="99707" y="211"/>
                    </a:lnTo>
                    <a:lnTo>
                      <a:pt x="99602" y="158"/>
                    </a:lnTo>
                    <a:lnTo>
                      <a:pt x="99496" y="158"/>
                    </a:lnTo>
                    <a:lnTo>
                      <a:pt x="99338" y="211"/>
                    </a:lnTo>
                    <a:lnTo>
                      <a:pt x="99180" y="264"/>
                    </a:lnTo>
                    <a:lnTo>
                      <a:pt x="98916" y="528"/>
                    </a:lnTo>
                    <a:lnTo>
                      <a:pt x="98705" y="633"/>
                    </a:lnTo>
                    <a:lnTo>
                      <a:pt x="98652" y="792"/>
                    </a:lnTo>
                    <a:lnTo>
                      <a:pt x="98705" y="897"/>
                    </a:lnTo>
                    <a:lnTo>
                      <a:pt x="98916" y="1056"/>
                    </a:lnTo>
                    <a:lnTo>
                      <a:pt x="98863" y="1372"/>
                    </a:lnTo>
                    <a:lnTo>
                      <a:pt x="98810" y="1636"/>
                    </a:lnTo>
                    <a:lnTo>
                      <a:pt x="98652" y="1900"/>
                    </a:lnTo>
                    <a:lnTo>
                      <a:pt x="98388" y="2059"/>
                    </a:lnTo>
                    <a:lnTo>
                      <a:pt x="98177" y="2322"/>
                    </a:lnTo>
                    <a:lnTo>
                      <a:pt x="97913" y="2586"/>
                    </a:lnTo>
                    <a:lnTo>
                      <a:pt x="97860" y="2586"/>
                    </a:lnTo>
                    <a:lnTo>
                      <a:pt x="97702" y="2428"/>
                    </a:lnTo>
                    <a:lnTo>
                      <a:pt x="97596" y="2322"/>
                    </a:lnTo>
                    <a:lnTo>
                      <a:pt x="97490" y="2164"/>
                    </a:lnTo>
                    <a:lnTo>
                      <a:pt x="97438" y="2059"/>
                    </a:lnTo>
                    <a:lnTo>
                      <a:pt x="97438" y="1742"/>
                    </a:lnTo>
                    <a:lnTo>
                      <a:pt x="97490" y="1425"/>
                    </a:lnTo>
                    <a:lnTo>
                      <a:pt x="97702" y="845"/>
                    </a:lnTo>
                    <a:lnTo>
                      <a:pt x="97702" y="528"/>
                    </a:lnTo>
                    <a:lnTo>
                      <a:pt x="97649" y="369"/>
                    </a:lnTo>
                    <a:lnTo>
                      <a:pt x="97596" y="264"/>
                    </a:lnTo>
                    <a:lnTo>
                      <a:pt x="97332" y="211"/>
                    </a:lnTo>
                    <a:lnTo>
                      <a:pt x="97068" y="264"/>
                    </a:lnTo>
                    <a:lnTo>
                      <a:pt x="96804" y="317"/>
                    </a:lnTo>
                    <a:lnTo>
                      <a:pt x="96593" y="369"/>
                    </a:lnTo>
                    <a:lnTo>
                      <a:pt x="96382" y="528"/>
                    </a:lnTo>
                    <a:lnTo>
                      <a:pt x="96171" y="686"/>
                    </a:lnTo>
                    <a:lnTo>
                      <a:pt x="95854" y="1056"/>
                    </a:lnTo>
                    <a:lnTo>
                      <a:pt x="95326" y="1056"/>
                    </a:lnTo>
                    <a:lnTo>
                      <a:pt x="95326" y="528"/>
                    </a:lnTo>
                    <a:lnTo>
                      <a:pt x="95062" y="264"/>
                    </a:lnTo>
                    <a:lnTo>
                      <a:pt x="94799" y="106"/>
                    </a:lnTo>
                    <a:lnTo>
                      <a:pt x="94535"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Albert Sans Black"/>
                    <a:ea typeface="Albert Sans Black"/>
                    <a:cs typeface="Albert Sans Black"/>
                    <a:sym typeface="Albert Sans Black"/>
                  </a:rPr>
                  <a:t>3</a:t>
                </a:r>
                <a:endParaRPr dirty="0"/>
              </a:p>
            </p:txBody>
          </p:sp>
          <p:sp>
            <p:nvSpPr>
              <p:cNvPr id="3559" name="Google Shape;3559;p58"/>
              <p:cNvSpPr/>
              <p:nvPr/>
            </p:nvSpPr>
            <p:spPr>
              <a:xfrm>
                <a:off x="6174000" y="3661125"/>
                <a:ext cx="25" cy="25"/>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8"/>
              <p:cNvSpPr/>
              <p:nvPr/>
            </p:nvSpPr>
            <p:spPr>
              <a:xfrm>
                <a:off x="1773200" y="1145975"/>
                <a:ext cx="56775" cy="66025"/>
              </a:xfrm>
              <a:custGeom>
                <a:avLst/>
                <a:gdLst/>
                <a:ahLst/>
                <a:cxnLst/>
                <a:rect l="l" t="t" r="r" b="b"/>
                <a:pathLst>
                  <a:path w="2271" h="2641" extrusionOk="0">
                    <a:moveTo>
                      <a:pt x="2218" y="1"/>
                    </a:moveTo>
                    <a:lnTo>
                      <a:pt x="2091" y="170"/>
                    </a:lnTo>
                    <a:lnTo>
                      <a:pt x="2091" y="170"/>
                    </a:lnTo>
                    <a:lnTo>
                      <a:pt x="1690" y="370"/>
                    </a:lnTo>
                    <a:lnTo>
                      <a:pt x="1320" y="582"/>
                    </a:lnTo>
                    <a:lnTo>
                      <a:pt x="1004" y="845"/>
                    </a:lnTo>
                    <a:lnTo>
                      <a:pt x="740" y="1162"/>
                    </a:lnTo>
                    <a:lnTo>
                      <a:pt x="529" y="1532"/>
                    </a:lnTo>
                    <a:lnTo>
                      <a:pt x="370" y="1848"/>
                    </a:lnTo>
                    <a:lnTo>
                      <a:pt x="1" y="2640"/>
                    </a:lnTo>
                    <a:lnTo>
                      <a:pt x="740" y="2218"/>
                    </a:lnTo>
                    <a:lnTo>
                      <a:pt x="1056" y="1954"/>
                    </a:lnTo>
                    <a:lnTo>
                      <a:pt x="1320" y="1690"/>
                    </a:lnTo>
                    <a:lnTo>
                      <a:pt x="1584" y="1426"/>
                    </a:lnTo>
                    <a:lnTo>
                      <a:pt x="1795" y="1057"/>
                    </a:lnTo>
                    <a:lnTo>
                      <a:pt x="1954" y="687"/>
                    </a:lnTo>
                    <a:lnTo>
                      <a:pt x="2059" y="212"/>
                    </a:lnTo>
                    <a:lnTo>
                      <a:pt x="2270" y="107"/>
                    </a:lnTo>
                    <a:lnTo>
                      <a:pt x="2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8"/>
              <p:cNvSpPr/>
              <p:nvPr/>
            </p:nvSpPr>
            <p:spPr>
              <a:xfrm>
                <a:off x="6009050" y="1299050"/>
                <a:ext cx="31700" cy="30375"/>
              </a:xfrm>
              <a:custGeom>
                <a:avLst/>
                <a:gdLst/>
                <a:ahLst/>
                <a:cxnLst/>
                <a:rect l="l" t="t" r="r" b="b"/>
                <a:pathLst>
                  <a:path w="1268" h="1215" extrusionOk="0">
                    <a:moveTo>
                      <a:pt x="317" y="1"/>
                    </a:moveTo>
                    <a:lnTo>
                      <a:pt x="159" y="106"/>
                    </a:lnTo>
                    <a:lnTo>
                      <a:pt x="53" y="265"/>
                    </a:lnTo>
                    <a:lnTo>
                      <a:pt x="1" y="423"/>
                    </a:lnTo>
                    <a:lnTo>
                      <a:pt x="1" y="687"/>
                    </a:lnTo>
                    <a:lnTo>
                      <a:pt x="106" y="898"/>
                    </a:lnTo>
                    <a:lnTo>
                      <a:pt x="265" y="1109"/>
                    </a:lnTo>
                    <a:lnTo>
                      <a:pt x="476" y="1215"/>
                    </a:lnTo>
                    <a:lnTo>
                      <a:pt x="951" y="1215"/>
                    </a:lnTo>
                    <a:lnTo>
                      <a:pt x="1162" y="1057"/>
                    </a:lnTo>
                    <a:lnTo>
                      <a:pt x="1267" y="793"/>
                    </a:lnTo>
                    <a:lnTo>
                      <a:pt x="1215" y="476"/>
                    </a:lnTo>
                    <a:lnTo>
                      <a:pt x="1056" y="212"/>
                    </a:lnTo>
                    <a:lnTo>
                      <a:pt x="845" y="54"/>
                    </a:lnTo>
                    <a:lnTo>
                      <a:pt x="5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8"/>
              <p:cNvSpPr/>
              <p:nvPr/>
            </p:nvSpPr>
            <p:spPr>
              <a:xfrm>
                <a:off x="1766600" y="4847425"/>
                <a:ext cx="26425" cy="21125"/>
              </a:xfrm>
              <a:custGeom>
                <a:avLst/>
                <a:gdLst/>
                <a:ahLst/>
                <a:cxnLst/>
                <a:rect l="l" t="t" r="r" b="b"/>
                <a:pathLst>
                  <a:path w="1057" h="845" extrusionOk="0">
                    <a:moveTo>
                      <a:pt x="634" y="0"/>
                    </a:moveTo>
                    <a:lnTo>
                      <a:pt x="265" y="106"/>
                    </a:lnTo>
                    <a:lnTo>
                      <a:pt x="106" y="211"/>
                    </a:lnTo>
                    <a:lnTo>
                      <a:pt x="1" y="317"/>
                    </a:lnTo>
                    <a:lnTo>
                      <a:pt x="1" y="423"/>
                    </a:lnTo>
                    <a:lnTo>
                      <a:pt x="1" y="581"/>
                    </a:lnTo>
                    <a:lnTo>
                      <a:pt x="54" y="634"/>
                    </a:lnTo>
                    <a:lnTo>
                      <a:pt x="106" y="739"/>
                    </a:lnTo>
                    <a:lnTo>
                      <a:pt x="317" y="845"/>
                    </a:lnTo>
                    <a:lnTo>
                      <a:pt x="793" y="845"/>
                    </a:lnTo>
                    <a:lnTo>
                      <a:pt x="898" y="739"/>
                    </a:lnTo>
                    <a:lnTo>
                      <a:pt x="1004" y="634"/>
                    </a:lnTo>
                    <a:lnTo>
                      <a:pt x="1056" y="423"/>
                    </a:lnTo>
                    <a:lnTo>
                      <a:pt x="1004" y="264"/>
                    </a:lnTo>
                    <a:lnTo>
                      <a:pt x="951" y="106"/>
                    </a:lnTo>
                    <a:lnTo>
                      <a:pt x="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8"/>
              <p:cNvSpPr/>
              <p:nvPr/>
            </p:nvSpPr>
            <p:spPr>
              <a:xfrm>
                <a:off x="5805850" y="1007425"/>
                <a:ext cx="19800" cy="22475"/>
              </a:xfrm>
              <a:custGeom>
                <a:avLst/>
                <a:gdLst/>
                <a:ahLst/>
                <a:cxnLst/>
                <a:rect l="l" t="t" r="r" b="b"/>
                <a:pathLst>
                  <a:path w="792" h="899" extrusionOk="0">
                    <a:moveTo>
                      <a:pt x="370" y="1"/>
                    </a:moveTo>
                    <a:lnTo>
                      <a:pt x="211" y="53"/>
                    </a:lnTo>
                    <a:lnTo>
                      <a:pt x="106" y="212"/>
                    </a:lnTo>
                    <a:lnTo>
                      <a:pt x="0" y="370"/>
                    </a:lnTo>
                    <a:lnTo>
                      <a:pt x="0" y="581"/>
                    </a:lnTo>
                    <a:lnTo>
                      <a:pt x="53" y="740"/>
                    </a:lnTo>
                    <a:lnTo>
                      <a:pt x="158" y="845"/>
                    </a:lnTo>
                    <a:lnTo>
                      <a:pt x="317" y="898"/>
                    </a:lnTo>
                    <a:lnTo>
                      <a:pt x="528" y="898"/>
                    </a:lnTo>
                    <a:lnTo>
                      <a:pt x="633" y="740"/>
                    </a:lnTo>
                    <a:lnTo>
                      <a:pt x="739" y="581"/>
                    </a:lnTo>
                    <a:lnTo>
                      <a:pt x="792" y="423"/>
                    </a:lnTo>
                    <a:lnTo>
                      <a:pt x="686" y="159"/>
                    </a:lnTo>
                    <a:lnTo>
                      <a:pt x="633" y="53"/>
                    </a:lnTo>
                    <a:lnTo>
                      <a:pt x="5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8"/>
              <p:cNvSpPr/>
              <p:nvPr/>
            </p:nvSpPr>
            <p:spPr>
              <a:xfrm>
                <a:off x="1675550" y="4682475"/>
                <a:ext cx="25100" cy="19825"/>
              </a:xfrm>
              <a:custGeom>
                <a:avLst/>
                <a:gdLst/>
                <a:ahLst/>
                <a:cxnLst/>
                <a:rect l="l" t="t" r="r" b="b"/>
                <a:pathLst>
                  <a:path w="1004" h="793" extrusionOk="0">
                    <a:moveTo>
                      <a:pt x="212" y="0"/>
                    </a:moveTo>
                    <a:lnTo>
                      <a:pt x="54" y="53"/>
                    </a:lnTo>
                    <a:lnTo>
                      <a:pt x="1" y="212"/>
                    </a:lnTo>
                    <a:lnTo>
                      <a:pt x="54" y="423"/>
                    </a:lnTo>
                    <a:lnTo>
                      <a:pt x="106" y="528"/>
                    </a:lnTo>
                    <a:lnTo>
                      <a:pt x="265" y="634"/>
                    </a:lnTo>
                    <a:lnTo>
                      <a:pt x="529" y="792"/>
                    </a:lnTo>
                    <a:lnTo>
                      <a:pt x="740" y="739"/>
                    </a:lnTo>
                    <a:lnTo>
                      <a:pt x="898" y="687"/>
                    </a:lnTo>
                    <a:lnTo>
                      <a:pt x="951" y="634"/>
                    </a:lnTo>
                    <a:lnTo>
                      <a:pt x="1004" y="528"/>
                    </a:lnTo>
                    <a:lnTo>
                      <a:pt x="1004" y="475"/>
                    </a:lnTo>
                    <a:lnTo>
                      <a:pt x="951" y="370"/>
                    </a:lnTo>
                    <a:lnTo>
                      <a:pt x="845" y="212"/>
                    </a:lnTo>
                    <a:lnTo>
                      <a:pt x="687" y="106"/>
                    </a:lnTo>
                    <a:lnTo>
                      <a:pt x="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8"/>
              <p:cNvSpPr/>
              <p:nvPr/>
            </p:nvSpPr>
            <p:spPr>
              <a:xfrm>
                <a:off x="6059200" y="1442900"/>
                <a:ext cx="23775" cy="25100"/>
              </a:xfrm>
              <a:custGeom>
                <a:avLst/>
                <a:gdLst/>
                <a:ahLst/>
                <a:cxnLst/>
                <a:rect l="l" t="t" r="r" b="b"/>
                <a:pathLst>
                  <a:path w="951" h="1004" extrusionOk="0">
                    <a:moveTo>
                      <a:pt x="634" y="0"/>
                    </a:moveTo>
                    <a:lnTo>
                      <a:pt x="423" y="53"/>
                    </a:lnTo>
                    <a:lnTo>
                      <a:pt x="106" y="106"/>
                    </a:lnTo>
                    <a:lnTo>
                      <a:pt x="53" y="159"/>
                    </a:lnTo>
                    <a:lnTo>
                      <a:pt x="0" y="211"/>
                    </a:lnTo>
                    <a:lnTo>
                      <a:pt x="0" y="317"/>
                    </a:lnTo>
                    <a:lnTo>
                      <a:pt x="0" y="422"/>
                    </a:lnTo>
                    <a:lnTo>
                      <a:pt x="53" y="686"/>
                    </a:lnTo>
                    <a:lnTo>
                      <a:pt x="212" y="898"/>
                    </a:lnTo>
                    <a:lnTo>
                      <a:pt x="264" y="950"/>
                    </a:lnTo>
                    <a:lnTo>
                      <a:pt x="370" y="1003"/>
                    </a:lnTo>
                    <a:lnTo>
                      <a:pt x="634" y="1003"/>
                    </a:lnTo>
                    <a:lnTo>
                      <a:pt x="792" y="898"/>
                    </a:lnTo>
                    <a:lnTo>
                      <a:pt x="898" y="739"/>
                    </a:lnTo>
                    <a:lnTo>
                      <a:pt x="950" y="581"/>
                    </a:lnTo>
                    <a:lnTo>
                      <a:pt x="950" y="370"/>
                    </a:lnTo>
                    <a:lnTo>
                      <a:pt x="898" y="211"/>
                    </a:lnTo>
                    <a:lnTo>
                      <a:pt x="792" y="53"/>
                    </a:lnTo>
                    <a:lnTo>
                      <a:pt x="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8"/>
              <p:cNvSpPr/>
              <p:nvPr/>
            </p:nvSpPr>
            <p:spPr>
              <a:xfrm>
                <a:off x="6203025" y="1725275"/>
                <a:ext cx="17175" cy="15875"/>
              </a:xfrm>
              <a:custGeom>
                <a:avLst/>
                <a:gdLst/>
                <a:ahLst/>
                <a:cxnLst/>
                <a:rect l="l" t="t" r="r" b="b"/>
                <a:pathLst>
                  <a:path w="687" h="635" extrusionOk="0">
                    <a:moveTo>
                      <a:pt x="265" y="1"/>
                    </a:moveTo>
                    <a:lnTo>
                      <a:pt x="159" y="54"/>
                    </a:lnTo>
                    <a:lnTo>
                      <a:pt x="106" y="106"/>
                    </a:lnTo>
                    <a:lnTo>
                      <a:pt x="1" y="265"/>
                    </a:lnTo>
                    <a:lnTo>
                      <a:pt x="1" y="423"/>
                    </a:lnTo>
                    <a:lnTo>
                      <a:pt x="106" y="581"/>
                    </a:lnTo>
                    <a:lnTo>
                      <a:pt x="265" y="634"/>
                    </a:lnTo>
                    <a:lnTo>
                      <a:pt x="370" y="634"/>
                    </a:lnTo>
                    <a:lnTo>
                      <a:pt x="476" y="581"/>
                    </a:lnTo>
                    <a:lnTo>
                      <a:pt x="687" y="423"/>
                    </a:lnTo>
                    <a:lnTo>
                      <a:pt x="634" y="159"/>
                    </a:lnTo>
                    <a:lnTo>
                      <a:pt x="581" y="54"/>
                    </a:lnTo>
                    <a:lnTo>
                      <a:pt x="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8"/>
              <p:cNvSpPr/>
              <p:nvPr/>
            </p:nvSpPr>
            <p:spPr>
              <a:xfrm>
                <a:off x="5278000" y="709200"/>
                <a:ext cx="13225" cy="11900"/>
              </a:xfrm>
              <a:custGeom>
                <a:avLst/>
                <a:gdLst/>
                <a:ahLst/>
                <a:cxnLst/>
                <a:rect l="l" t="t" r="r" b="b"/>
                <a:pathLst>
                  <a:path w="529" h="476" extrusionOk="0">
                    <a:moveTo>
                      <a:pt x="159" y="1"/>
                    </a:moveTo>
                    <a:lnTo>
                      <a:pt x="106" y="53"/>
                    </a:lnTo>
                    <a:lnTo>
                      <a:pt x="1" y="159"/>
                    </a:lnTo>
                    <a:lnTo>
                      <a:pt x="1" y="265"/>
                    </a:lnTo>
                    <a:lnTo>
                      <a:pt x="54" y="423"/>
                    </a:lnTo>
                    <a:lnTo>
                      <a:pt x="106" y="476"/>
                    </a:lnTo>
                    <a:lnTo>
                      <a:pt x="529" y="476"/>
                    </a:lnTo>
                    <a:lnTo>
                      <a:pt x="423" y="212"/>
                    </a:lnTo>
                    <a:lnTo>
                      <a:pt x="370" y="159"/>
                    </a:lnTo>
                    <a:lnTo>
                      <a:pt x="317" y="53"/>
                    </a:lnTo>
                    <a:lnTo>
                      <a:pt x="1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8"/>
              <p:cNvSpPr/>
              <p:nvPr/>
            </p:nvSpPr>
            <p:spPr>
              <a:xfrm>
                <a:off x="1856350" y="1113000"/>
                <a:ext cx="19800" cy="17175"/>
              </a:xfrm>
              <a:custGeom>
                <a:avLst/>
                <a:gdLst/>
                <a:ahLst/>
                <a:cxnLst/>
                <a:rect l="l" t="t" r="r" b="b"/>
                <a:pathLst>
                  <a:path w="792" h="687" extrusionOk="0">
                    <a:moveTo>
                      <a:pt x="792" y="0"/>
                    </a:moveTo>
                    <a:lnTo>
                      <a:pt x="581" y="53"/>
                    </a:lnTo>
                    <a:lnTo>
                      <a:pt x="317" y="53"/>
                    </a:lnTo>
                    <a:lnTo>
                      <a:pt x="106" y="159"/>
                    </a:lnTo>
                    <a:lnTo>
                      <a:pt x="53" y="264"/>
                    </a:lnTo>
                    <a:lnTo>
                      <a:pt x="0" y="370"/>
                    </a:lnTo>
                    <a:lnTo>
                      <a:pt x="0" y="475"/>
                    </a:lnTo>
                    <a:lnTo>
                      <a:pt x="53" y="581"/>
                    </a:lnTo>
                    <a:lnTo>
                      <a:pt x="158" y="687"/>
                    </a:lnTo>
                    <a:lnTo>
                      <a:pt x="422" y="581"/>
                    </a:lnTo>
                    <a:lnTo>
                      <a:pt x="581" y="423"/>
                    </a:lnTo>
                    <a:lnTo>
                      <a:pt x="686" y="264"/>
                    </a:lnTo>
                    <a:lnTo>
                      <a:pt x="7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8"/>
              <p:cNvSpPr/>
              <p:nvPr/>
            </p:nvSpPr>
            <p:spPr>
              <a:xfrm>
                <a:off x="5826950" y="1061525"/>
                <a:ext cx="25100" cy="26425"/>
              </a:xfrm>
              <a:custGeom>
                <a:avLst/>
                <a:gdLst/>
                <a:ahLst/>
                <a:cxnLst/>
                <a:rect l="l" t="t" r="r" b="b"/>
                <a:pathLst>
                  <a:path w="1004" h="1057" extrusionOk="0">
                    <a:moveTo>
                      <a:pt x="1003" y="1"/>
                    </a:moveTo>
                    <a:lnTo>
                      <a:pt x="687" y="212"/>
                    </a:lnTo>
                    <a:lnTo>
                      <a:pt x="423" y="423"/>
                    </a:lnTo>
                    <a:lnTo>
                      <a:pt x="159" y="687"/>
                    </a:lnTo>
                    <a:lnTo>
                      <a:pt x="1" y="1056"/>
                    </a:lnTo>
                    <a:lnTo>
                      <a:pt x="212" y="1004"/>
                    </a:lnTo>
                    <a:lnTo>
                      <a:pt x="423" y="951"/>
                    </a:lnTo>
                    <a:lnTo>
                      <a:pt x="634" y="898"/>
                    </a:lnTo>
                    <a:lnTo>
                      <a:pt x="740" y="793"/>
                    </a:lnTo>
                    <a:lnTo>
                      <a:pt x="845" y="634"/>
                    </a:lnTo>
                    <a:lnTo>
                      <a:pt x="951" y="476"/>
                    </a:lnTo>
                    <a:lnTo>
                      <a:pt x="1003" y="265"/>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8"/>
              <p:cNvSpPr/>
              <p:nvPr/>
            </p:nvSpPr>
            <p:spPr>
              <a:xfrm>
                <a:off x="5846750" y="1040425"/>
                <a:ext cx="14525" cy="19825"/>
              </a:xfrm>
              <a:custGeom>
                <a:avLst/>
                <a:gdLst/>
                <a:ahLst/>
                <a:cxnLst/>
                <a:rect l="l" t="t" r="r" b="b"/>
                <a:pathLst>
                  <a:path w="581" h="793" extrusionOk="0">
                    <a:moveTo>
                      <a:pt x="211" y="0"/>
                    </a:moveTo>
                    <a:lnTo>
                      <a:pt x="106" y="53"/>
                    </a:lnTo>
                    <a:lnTo>
                      <a:pt x="0" y="159"/>
                    </a:lnTo>
                    <a:lnTo>
                      <a:pt x="0" y="264"/>
                    </a:lnTo>
                    <a:lnTo>
                      <a:pt x="53" y="370"/>
                    </a:lnTo>
                    <a:lnTo>
                      <a:pt x="106" y="528"/>
                    </a:lnTo>
                    <a:lnTo>
                      <a:pt x="106" y="686"/>
                    </a:lnTo>
                    <a:lnTo>
                      <a:pt x="159" y="792"/>
                    </a:lnTo>
                    <a:lnTo>
                      <a:pt x="317" y="792"/>
                    </a:lnTo>
                    <a:lnTo>
                      <a:pt x="423" y="686"/>
                    </a:lnTo>
                    <a:lnTo>
                      <a:pt x="528" y="634"/>
                    </a:lnTo>
                    <a:lnTo>
                      <a:pt x="581" y="475"/>
                    </a:lnTo>
                    <a:lnTo>
                      <a:pt x="581" y="370"/>
                    </a:lnTo>
                    <a:lnTo>
                      <a:pt x="581" y="264"/>
                    </a:lnTo>
                    <a:lnTo>
                      <a:pt x="528" y="159"/>
                    </a:lnTo>
                    <a:lnTo>
                      <a:pt x="423" y="106"/>
                    </a:lnTo>
                    <a:lnTo>
                      <a:pt x="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8"/>
              <p:cNvSpPr/>
              <p:nvPr/>
            </p:nvSpPr>
            <p:spPr>
              <a:xfrm>
                <a:off x="1876125" y="1093200"/>
                <a:ext cx="17175" cy="19825"/>
              </a:xfrm>
              <a:custGeom>
                <a:avLst/>
                <a:gdLst/>
                <a:ahLst/>
                <a:cxnLst/>
                <a:rect l="l" t="t" r="r" b="b"/>
                <a:pathLst>
                  <a:path w="687" h="793" extrusionOk="0">
                    <a:moveTo>
                      <a:pt x="370" y="1"/>
                    </a:moveTo>
                    <a:lnTo>
                      <a:pt x="212" y="159"/>
                    </a:lnTo>
                    <a:lnTo>
                      <a:pt x="106" y="317"/>
                    </a:lnTo>
                    <a:lnTo>
                      <a:pt x="54" y="581"/>
                    </a:lnTo>
                    <a:lnTo>
                      <a:pt x="1" y="792"/>
                    </a:lnTo>
                    <a:lnTo>
                      <a:pt x="212" y="687"/>
                    </a:lnTo>
                    <a:lnTo>
                      <a:pt x="423" y="581"/>
                    </a:lnTo>
                    <a:lnTo>
                      <a:pt x="581" y="423"/>
                    </a:lnTo>
                    <a:lnTo>
                      <a:pt x="687" y="159"/>
                    </a:lnTo>
                    <a:lnTo>
                      <a:pt x="581" y="53"/>
                    </a:lnTo>
                    <a:lnTo>
                      <a:pt x="4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8"/>
              <p:cNvSpPr/>
              <p:nvPr/>
            </p:nvSpPr>
            <p:spPr>
              <a:xfrm>
                <a:off x="1876125" y="1113000"/>
                <a:ext cx="25" cy="25"/>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8"/>
              <p:cNvSpPr/>
              <p:nvPr/>
            </p:nvSpPr>
            <p:spPr>
              <a:xfrm>
                <a:off x="6328400" y="2412800"/>
                <a:ext cx="10575" cy="14525"/>
              </a:xfrm>
              <a:custGeom>
                <a:avLst/>
                <a:gdLst/>
                <a:ahLst/>
                <a:cxnLst/>
                <a:rect l="l" t="t" r="r" b="b"/>
                <a:pathLst>
                  <a:path w="423" h="581" extrusionOk="0">
                    <a:moveTo>
                      <a:pt x="0" y="0"/>
                    </a:moveTo>
                    <a:lnTo>
                      <a:pt x="53" y="106"/>
                    </a:lnTo>
                    <a:lnTo>
                      <a:pt x="53" y="211"/>
                    </a:lnTo>
                    <a:lnTo>
                      <a:pt x="0" y="422"/>
                    </a:lnTo>
                    <a:lnTo>
                      <a:pt x="53" y="528"/>
                    </a:lnTo>
                    <a:lnTo>
                      <a:pt x="106" y="581"/>
                    </a:lnTo>
                    <a:lnTo>
                      <a:pt x="211" y="581"/>
                    </a:lnTo>
                    <a:lnTo>
                      <a:pt x="370" y="528"/>
                    </a:lnTo>
                    <a:lnTo>
                      <a:pt x="422" y="475"/>
                    </a:lnTo>
                    <a:lnTo>
                      <a:pt x="422" y="422"/>
                    </a:lnTo>
                    <a:lnTo>
                      <a:pt x="317" y="264"/>
                    </a:lnTo>
                    <a:lnTo>
                      <a:pt x="211" y="10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8"/>
              <p:cNvSpPr/>
              <p:nvPr/>
            </p:nvSpPr>
            <p:spPr>
              <a:xfrm>
                <a:off x="5308350" y="678850"/>
                <a:ext cx="6625" cy="6625"/>
              </a:xfrm>
              <a:custGeom>
                <a:avLst/>
                <a:gdLst/>
                <a:ahLst/>
                <a:cxnLst/>
                <a:rect l="l" t="t" r="r" b="b"/>
                <a:pathLst>
                  <a:path w="265" h="265" extrusionOk="0">
                    <a:moveTo>
                      <a:pt x="159" y="1"/>
                    </a:moveTo>
                    <a:lnTo>
                      <a:pt x="1" y="53"/>
                    </a:lnTo>
                    <a:lnTo>
                      <a:pt x="1" y="159"/>
                    </a:lnTo>
                    <a:lnTo>
                      <a:pt x="54" y="265"/>
                    </a:lnTo>
                    <a:lnTo>
                      <a:pt x="265" y="212"/>
                    </a:lnTo>
                    <a:lnTo>
                      <a:pt x="265" y="53"/>
                    </a:ln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8"/>
              <p:cNvSpPr/>
              <p:nvPr/>
            </p:nvSpPr>
            <p:spPr>
              <a:xfrm>
                <a:off x="6042050" y="1347875"/>
                <a:ext cx="6625" cy="6625"/>
              </a:xfrm>
              <a:custGeom>
                <a:avLst/>
                <a:gdLst/>
                <a:ahLst/>
                <a:cxnLst/>
                <a:rect l="l" t="t" r="r" b="b"/>
                <a:pathLst>
                  <a:path w="265" h="265" extrusionOk="0">
                    <a:moveTo>
                      <a:pt x="53" y="1"/>
                    </a:moveTo>
                    <a:lnTo>
                      <a:pt x="53" y="106"/>
                    </a:lnTo>
                    <a:lnTo>
                      <a:pt x="0" y="212"/>
                    </a:lnTo>
                    <a:lnTo>
                      <a:pt x="106" y="265"/>
                    </a:lnTo>
                    <a:lnTo>
                      <a:pt x="211" y="265"/>
                    </a:lnTo>
                    <a:lnTo>
                      <a:pt x="264" y="212"/>
                    </a:lnTo>
                    <a:lnTo>
                      <a:pt x="264" y="106"/>
                    </a:lnTo>
                    <a:lnTo>
                      <a:pt x="159" y="54"/>
                    </a:lnTo>
                    <a:lnTo>
                      <a:pt x="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8"/>
              <p:cNvSpPr/>
              <p:nvPr/>
            </p:nvSpPr>
            <p:spPr>
              <a:xfrm>
                <a:off x="2352500" y="5103425"/>
                <a:ext cx="14550" cy="10575"/>
              </a:xfrm>
              <a:custGeom>
                <a:avLst/>
                <a:gdLst/>
                <a:ahLst/>
                <a:cxnLst/>
                <a:rect l="l" t="t" r="r" b="b"/>
                <a:pathLst>
                  <a:path w="582" h="423" extrusionOk="0">
                    <a:moveTo>
                      <a:pt x="1" y="0"/>
                    </a:moveTo>
                    <a:lnTo>
                      <a:pt x="53" y="159"/>
                    </a:lnTo>
                    <a:lnTo>
                      <a:pt x="212" y="317"/>
                    </a:lnTo>
                    <a:lnTo>
                      <a:pt x="370" y="370"/>
                    </a:lnTo>
                    <a:lnTo>
                      <a:pt x="581" y="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8"/>
              <p:cNvSpPr/>
              <p:nvPr/>
            </p:nvSpPr>
            <p:spPr>
              <a:xfrm>
                <a:off x="6174000" y="3661125"/>
                <a:ext cx="1350" cy="25"/>
              </a:xfrm>
              <a:custGeom>
                <a:avLst/>
                <a:gdLst/>
                <a:ahLst/>
                <a:cxnLst/>
                <a:rect l="l" t="t" r="r" b="b"/>
                <a:pathLst>
                  <a:path w="54" h="1" extrusionOk="0">
                    <a:moveTo>
                      <a:pt x="1" y="0"/>
                    </a:moveTo>
                    <a:lnTo>
                      <a:pt x="1" y="0"/>
                    </a:lnTo>
                    <a:lnTo>
                      <a:pt x="53" y="0"/>
                    </a:lnTo>
                    <a:lnTo>
                      <a:pt x="53"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78" name="Google Shape;3578;p58"/>
          <p:cNvGrpSpPr/>
          <p:nvPr/>
        </p:nvGrpSpPr>
        <p:grpSpPr>
          <a:xfrm>
            <a:off x="6389400" y="2557974"/>
            <a:ext cx="759000" cy="759095"/>
            <a:chOff x="3220200" y="1661675"/>
            <a:chExt cx="759000" cy="759095"/>
          </a:xfrm>
        </p:grpSpPr>
        <p:sp>
          <p:nvSpPr>
            <p:cNvPr id="3579" name="Google Shape;3579;p58"/>
            <p:cNvSpPr/>
            <p:nvPr/>
          </p:nvSpPr>
          <p:spPr>
            <a:xfrm>
              <a:off x="3220200" y="1661722"/>
              <a:ext cx="759000" cy="7590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0" name="Google Shape;3580;p58"/>
            <p:cNvGrpSpPr/>
            <p:nvPr/>
          </p:nvGrpSpPr>
          <p:grpSpPr>
            <a:xfrm>
              <a:off x="3224074" y="1661675"/>
              <a:ext cx="751252" cy="759095"/>
              <a:chOff x="1217675" y="238125"/>
              <a:chExt cx="5184625" cy="5238750"/>
            </a:xfrm>
          </p:grpSpPr>
          <p:sp>
            <p:nvSpPr>
              <p:cNvPr id="3581" name="Google Shape;3581;p58"/>
              <p:cNvSpPr/>
              <p:nvPr/>
            </p:nvSpPr>
            <p:spPr>
              <a:xfrm>
                <a:off x="1217675" y="238125"/>
                <a:ext cx="5184625" cy="5238750"/>
              </a:xfrm>
              <a:custGeom>
                <a:avLst/>
                <a:gdLst/>
                <a:ahLst/>
                <a:cxnLst/>
                <a:rect l="l" t="t" r="r" b="b"/>
                <a:pathLst>
                  <a:path w="207385" h="209550" extrusionOk="0">
                    <a:moveTo>
                      <a:pt x="87356" y="10451"/>
                    </a:moveTo>
                    <a:lnTo>
                      <a:pt x="87303" y="10504"/>
                    </a:lnTo>
                    <a:lnTo>
                      <a:pt x="87251" y="10451"/>
                    </a:lnTo>
                    <a:close/>
                    <a:moveTo>
                      <a:pt x="131377" y="11137"/>
                    </a:moveTo>
                    <a:lnTo>
                      <a:pt x="131377" y="11190"/>
                    </a:lnTo>
                    <a:lnTo>
                      <a:pt x="131324" y="11190"/>
                    </a:lnTo>
                    <a:lnTo>
                      <a:pt x="131377" y="11137"/>
                    </a:lnTo>
                    <a:close/>
                    <a:moveTo>
                      <a:pt x="134439" y="11665"/>
                    </a:moveTo>
                    <a:lnTo>
                      <a:pt x="134491" y="11823"/>
                    </a:lnTo>
                    <a:lnTo>
                      <a:pt x="134280" y="11823"/>
                    </a:lnTo>
                    <a:lnTo>
                      <a:pt x="134439" y="11665"/>
                    </a:lnTo>
                    <a:close/>
                    <a:moveTo>
                      <a:pt x="147265" y="11771"/>
                    </a:moveTo>
                    <a:lnTo>
                      <a:pt x="147265" y="11876"/>
                    </a:lnTo>
                    <a:lnTo>
                      <a:pt x="147265" y="11929"/>
                    </a:lnTo>
                    <a:lnTo>
                      <a:pt x="147159" y="11876"/>
                    </a:lnTo>
                    <a:lnTo>
                      <a:pt x="147265" y="11771"/>
                    </a:lnTo>
                    <a:close/>
                    <a:moveTo>
                      <a:pt x="79491" y="12932"/>
                    </a:moveTo>
                    <a:lnTo>
                      <a:pt x="79333" y="13037"/>
                    </a:lnTo>
                    <a:lnTo>
                      <a:pt x="79386" y="12932"/>
                    </a:lnTo>
                    <a:close/>
                    <a:moveTo>
                      <a:pt x="131272" y="16574"/>
                    </a:moveTo>
                    <a:lnTo>
                      <a:pt x="131113" y="16785"/>
                    </a:lnTo>
                    <a:lnTo>
                      <a:pt x="131113" y="16732"/>
                    </a:lnTo>
                    <a:lnTo>
                      <a:pt x="131272" y="16574"/>
                    </a:lnTo>
                    <a:close/>
                    <a:moveTo>
                      <a:pt x="115806" y="20269"/>
                    </a:moveTo>
                    <a:lnTo>
                      <a:pt x="115806" y="20374"/>
                    </a:lnTo>
                    <a:lnTo>
                      <a:pt x="115753" y="20322"/>
                    </a:lnTo>
                    <a:lnTo>
                      <a:pt x="115806" y="20269"/>
                    </a:lnTo>
                    <a:close/>
                    <a:moveTo>
                      <a:pt x="150432" y="20427"/>
                    </a:moveTo>
                    <a:lnTo>
                      <a:pt x="150432" y="20480"/>
                    </a:lnTo>
                    <a:lnTo>
                      <a:pt x="150379" y="20533"/>
                    </a:lnTo>
                    <a:lnTo>
                      <a:pt x="150326" y="20533"/>
                    </a:lnTo>
                    <a:lnTo>
                      <a:pt x="150432" y="20427"/>
                    </a:lnTo>
                    <a:close/>
                    <a:moveTo>
                      <a:pt x="156555" y="21008"/>
                    </a:moveTo>
                    <a:lnTo>
                      <a:pt x="156608" y="21061"/>
                    </a:lnTo>
                    <a:lnTo>
                      <a:pt x="156555" y="21113"/>
                    </a:lnTo>
                    <a:lnTo>
                      <a:pt x="156555" y="21008"/>
                    </a:lnTo>
                    <a:close/>
                    <a:moveTo>
                      <a:pt x="155605" y="22591"/>
                    </a:moveTo>
                    <a:lnTo>
                      <a:pt x="155605" y="22644"/>
                    </a:lnTo>
                    <a:lnTo>
                      <a:pt x="155552" y="22644"/>
                    </a:lnTo>
                    <a:lnTo>
                      <a:pt x="155605" y="22591"/>
                    </a:lnTo>
                    <a:close/>
                    <a:moveTo>
                      <a:pt x="163839" y="23594"/>
                    </a:moveTo>
                    <a:lnTo>
                      <a:pt x="163839" y="23647"/>
                    </a:lnTo>
                    <a:lnTo>
                      <a:pt x="163786" y="23647"/>
                    </a:lnTo>
                    <a:lnTo>
                      <a:pt x="163839" y="23594"/>
                    </a:lnTo>
                    <a:close/>
                    <a:moveTo>
                      <a:pt x="156080" y="24703"/>
                    </a:moveTo>
                    <a:lnTo>
                      <a:pt x="156080" y="24755"/>
                    </a:lnTo>
                    <a:lnTo>
                      <a:pt x="156027" y="24755"/>
                    </a:lnTo>
                    <a:lnTo>
                      <a:pt x="156080" y="24703"/>
                    </a:lnTo>
                    <a:close/>
                    <a:moveTo>
                      <a:pt x="150274" y="31512"/>
                    </a:moveTo>
                    <a:lnTo>
                      <a:pt x="150274" y="31564"/>
                    </a:lnTo>
                    <a:lnTo>
                      <a:pt x="150221" y="31564"/>
                    </a:lnTo>
                    <a:lnTo>
                      <a:pt x="150274" y="31512"/>
                    </a:lnTo>
                    <a:close/>
                    <a:moveTo>
                      <a:pt x="28028" y="35312"/>
                    </a:moveTo>
                    <a:lnTo>
                      <a:pt x="27975" y="35365"/>
                    </a:lnTo>
                    <a:lnTo>
                      <a:pt x="27922" y="35523"/>
                    </a:lnTo>
                    <a:lnTo>
                      <a:pt x="28028" y="35470"/>
                    </a:lnTo>
                    <a:lnTo>
                      <a:pt x="28133" y="35418"/>
                    </a:lnTo>
                    <a:lnTo>
                      <a:pt x="28081" y="35365"/>
                    </a:lnTo>
                    <a:lnTo>
                      <a:pt x="28028" y="35312"/>
                    </a:lnTo>
                    <a:close/>
                    <a:moveTo>
                      <a:pt x="126152" y="35945"/>
                    </a:moveTo>
                    <a:lnTo>
                      <a:pt x="126205" y="36051"/>
                    </a:lnTo>
                    <a:lnTo>
                      <a:pt x="126152" y="36051"/>
                    </a:lnTo>
                    <a:lnTo>
                      <a:pt x="126152" y="35945"/>
                    </a:lnTo>
                    <a:close/>
                    <a:moveTo>
                      <a:pt x="98916" y="35945"/>
                    </a:moveTo>
                    <a:lnTo>
                      <a:pt x="98916" y="36051"/>
                    </a:lnTo>
                    <a:lnTo>
                      <a:pt x="98968" y="36051"/>
                    </a:lnTo>
                    <a:lnTo>
                      <a:pt x="98705" y="36104"/>
                    </a:lnTo>
                    <a:lnTo>
                      <a:pt x="98599" y="36051"/>
                    </a:lnTo>
                    <a:lnTo>
                      <a:pt x="98757" y="35998"/>
                    </a:lnTo>
                    <a:lnTo>
                      <a:pt x="98916" y="35945"/>
                    </a:lnTo>
                    <a:close/>
                    <a:moveTo>
                      <a:pt x="38215" y="37476"/>
                    </a:moveTo>
                    <a:lnTo>
                      <a:pt x="38215" y="37582"/>
                    </a:lnTo>
                    <a:lnTo>
                      <a:pt x="38004" y="37582"/>
                    </a:lnTo>
                    <a:lnTo>
                      <a:pt x="38109" y="37529"/>
                    </a:lnTo>
                    <a:lnTo>
                      <a:pt x="38215" y="37476"/>
                    </a:lnTo>
                    <a:close/>
                    <a:moveTo>
                      <a:pt x="117179" y="41277"/>
                    </a:moveTo>
                    <a:lnTo>
                      <a:pt x="116862" y="41382"/>
                    </a:lnTo>
                    <a:lnTo>
                      <a:pt x="116967" y="41329"/>
                    </a:lnTo>
                    <a:lnTo>
                      <a:pt x="117126" y="41277"/>
                    </a:lnTo>
                    <a:close/>
                    <a:moveTo>
                      <a:pt x="172179" y="41910"/>
                    </a:moveTo>
                    <a:lnTo>
                      <a:pt x="172179" y="41963"/>
                    </a:lnTo>
                    <a:lnTo>
                      <a:pt x="172126" y="41963"/>
                    </a:lnTo>
                    <a:lnTo>
                      <a:pt x="172179" y="41910"/>
                    </a:lnTo>
                    <a:close/>
                    <a:moveTo>
                      <a:pt x="75744" y="41857"/>
                    </a:moveTo>
                    <a:lnTo>
                      <a:pt x="75849" y="41963"/>
                    </a:lnTo>
                    <a:lnTo>
                      <a:pt x="75849" y="42068"/>
                    </a:lnTo>
                    <a:lnTo>
                      <a:pt x="75797" y="42174"/>
                    </a:lnTo>
                    <a:lnTo>
                      <a:pt x="75691" y="42332"/>
                    </a:lnTo>
                    <a:lnTo>
                      <a:pt x="75744" y="41857"/>
                    </a:lnTo>
                    <a:close/>
                    <a:moveTo>
                      <a:pt x="181627" y="43599"/>
                    </a:moveTo>
                    <a:lnTo>
                      <a:pt x="181680" y="43652"/>
                    </a:lnTo>
                    <a:lnTo>
                      <a:pt x="181680" y="43705"/>
                    </a:lnTo>
                    <a:lnTo>
                      <a:pt x="181627" y="43652"/>
                    </a:lnTo>
                    <a:lnTo>
                      <a:pt x="181627" y="43599"/>
                    </a:lnTo>
                    <a:close/>
                    <a:moveTo>
                      <a:pt x="117970" y="46238"/>
                    </a:moveTo>
                    <a:lnTo>
                      <a:pt x="118023" y="46344"/>
                    </a:lnTo>
                    <a:lnTo>
                      <a:pt x="117970" y="46344"/>
                    </a:lnTo>
                    <a:lnTo>
                      <a:pt x="117970" y="46291"/>
                    </a:lnTo>
                    <a:lnTo>
                      <a:pt x="117970" y="46238"/>
                    </a:lnTo>
                    <a:close/>
                    <a:moveTo>
                      <a:pt x="91895" y="44391"/>
                    </a:moveTo>
                    <a:lnTo>
                      <a:pt x="92107" y="44549"/>
                    </a:lnTo>
                    <a:lnTo>
                      <a:pt x="92371" y="44708"/>
                    </a:lnTo>
                    <a:lnTo>
                      <a:pt x="93268" y="45235"/>
                    </a:lnTo>
                    <a:lnTo>
                      <a:pt x="93268" y="45605"/>
                    </a:lnTo>
                    <a:lnTo>
                      <a:pt x="93162" y="45974"/>
                    </a:lnTo>
                    <a:lnTo>
                      <a:pt x="93109" y="46133"/>
                    </a:lnTo>
                    <a:lnTo>
                      <a:pt x="92951" y="46238"/>
                    </a:lnTo>
                    <a:lnTo>
                      <a:pt x="92846" y="46344"/>
                    </a:lnTo>
                    <a:lnTo>
                      <a:pt x="92634" y="46449"/>
                    </a:lnTo>
                    <a:lnTo>
                      <a:pt x="92318" y="46238"/>
                    </a:lnTo>
                    <a:lnTo>
                      <a:pt x="92054" y="46027"/>
                    </a:lnTo>
                    <a:lnTo>
                      <a:pt x="91895" y="45763"/>
                    </a:lnTo>
                    <a:lnTo>
                      <a:pt x="91843" y="45499"/>
                    </a:lnTo>
                    <a:lnTo>
                      <a:pt x="91790" y="45235"/>
                    </a:lnTo>
                    <a:lnTo>
                      <a:pt x="91790" y="44971"/>
                    </a:lnTo>
                    <a:lnTo>
                      <a:pt x="91895" y="44391"/>
                    </a:lnTo>
                    <a:close/>
                    <a:moveTo>
                      <a:pt x="102874" y="46661"/>
                    </a:moveTo>
                    <a:lnTo>
                      <a:pt x="102980" y="46819"/>
                    </a:lnTo>
                    <a:lnTo>
                      <a:pt x="102822" y="46661"/>
                    </a:lnTo>
                    <a:close/>
                    <a:moveTo>
                      <a:pt x="18210" y="46819"/>
                    </a:moveTo>
                    <a:lnTo>
                      <a:pt x="18263" y="46872"/>
                    </a:lnTo>
                    <a:lnTo>
                      <a:pt x="18210" y="46872"/>
                    </a:lnTo>
                    <a:lnTo>
                      <a:pt x="18210" y="46819"/>
                    </a:lnTo>
                    <a:close/>
                    <a:moveTo>
                      <a:pt x="91737" y="49933"/>
                    </a:moveTo>
                    <a:lnTo>
                      <a:pt x="91737" y="49986"/>
                    </a:lnTo>
                    <a:lnTo>
                      <a:pt x="91684" y="49933"/>
                    </a:lnTo>
                    <a:close/>
                    <a:moveTo>
                      <a:pt x="16627" y="50039"/>
                    </a:moveTo>
                    <a:lnTo>
                      <a:pt x="16574" y="50144"/>
                    </a:lnTo>
                    <a:lnTo>
                      <a:pt x="16574" y="50039"/>
                    </a:lnTo>
                    <a:close/>
                    <a:moveTo>
                      <a:pt x="127313" y="50197"/>
                    </a:moveTo>
                    <a:lnTo>
                      <a:pt x="127366" y="50408"/>
                    </a:lnTo>
                    <a:lnTo>
                      <a:pt x="127313" y="50408"/>
                    </a:lnTo>
                    <a:lnTo>
                      <a:pt x="127313" y="50197"/>
                    </a:lnTo>
                    <a:close/>
                    <a:moveTo>
                      <a:pt x="184372" y="52678"/>
                    </a:moveTo>
                    <a:lnTo>
                      <a:pt x="184372" y="53047"/>
                    </a:lnTo>
                    <a:lnTo>
                      <a:pt x="184213" y="52836"/>
                    </a:lnTo>
                    <a:lnTo>
                      <a:pt x="184108" y="52678"/>
                    </a:lnTo>
                    <a:close/>
                    <a:moveTo>
                      <a:pt x="106147" y="53470"/>
                    </a:moveTo>
                    <a:lnTo>
                      <a:pt x="106147" y="53522"/>
                    </a:lnTo>
                    <a:lnTo>
                      <a:pt x="106094" y="53522"/>
                    </a:lnTo>
                    <a:lnTo>
                      <a:pt x="106147" y="53470"/>
                    </a:lnTo>
                    <a:close/>
                    <a:moveTo>
                      <a:pt x="120610" y="53733"/>
                    </a:moveTo>
                    <a:lnTo>
                      <a:pt x="120768" y="54103"/>
                    </a:lnTo>
                    <a:lnTo>
                      <a:pt x="120610" y="54103"/>
                    </a:lnTo>
                    <a:lnTo>
                      <a:pt x="120610" y="53733"/>
                    </a:lnTo>
                    <a:close/>
                    <a:moveTo>
                      <a:pt x="11929" y="54472"/>
                    </a:moveTo>
                    <a:lnTo>
                      <a:pt x="12035" y="54684"/>
                    </a:lnTo>
                    <a:lnTo>
                      <a:pt x="12193" y="54736"/>
                    </a:lnTo>
                    <a:lnTo>
                      <a:pt x="12035" y="54736"/>
                    </a:lnTo>
                    <a:lnTo>
                      <a:pt x="11929" y="54472"/>
                    </a:lnTo>
                    <a:close/>
                    <a:moveTo>
                      <a:pt x="12404" y="54684"/>
                    </a:moveTo>
                    <a:lnTo>
                      <a:pt x="12404" y="54736"/>
                    </a:lnTo>
                    <a:lnTo>
                      <a:pt x="12351" y="54736"/>
                    </a:lnTo>
                    <a:lnTo>
                      <a:pt x="12404" y="54684"/>
                    </a:lnTo>
                    <a:close/>
                    <a:moveTo>
                      <a:pt x="185480" y="55581"/>
                    </a:moveTo>
                    <a:lnTo>
                      <a:pt x="185427" y="55634"/>
                    </a:lnTo>
                    <a:lnTo>
                      <a:pt x="185374" y="55581"/>
                    </a:lnTo>
                    <a:close/>
                    <a:moveTo>
                      <a:pt x="12035" y="59751"/>
                    </a:moveTo>
                    <a:lnTo>
                      <a:pt x="12087" y="59804"/>
                    </a:lnTo>
                    <a:lnTo>
                      <a:pt x="12035" y="59804"/>
                    </a:lnTo>
                    <a:lnTo>
                      <a:pt x="12035" y="59751"/>
                    </a:lnTo>
                    <a:close/>
                    <a:moveTo>
                      <a:pt x="192606" y="60173"/>
                    </a:moveTo>
                    <a:lnTo>
                      <a:pt x="192606" y="60226"/>
                    </a:lnTo>
                    <a:lnTo>
                      <a:pt x="192553" y="60173"/>
                    </a:lnTo>
                    <a:close/>
                    <a:moveTo>
                      <a:pt x="11401" y="61123"/>
                    </a:moveTo>
                    <a:lnTo>
                      <a:pt x="11507" y="61176"/>
                    </a:lnTo>
                    <a:lnTo>
                      <a:pt x="11454" y="61282"/>
                    </a:lnTo>
                    <a:lnTo>
                      <a:pt x="11401" y="61123"/>
                    </a:lnTo>
                    <a:close/>
                    <a:moveTo>
                      <a:pt x="161147" y="61757"/>
                    </a:moveTo>
                    <a:lnTo>
                      <a:pt x="161200" y="61809"/>
                    </a:lnTo>
                    <a:lnTo>
                      <a:pt x="161147" y="61809"/>
                    </a:lnTo>
                    <a:lnTo>
                      <a:pt x="161147" y="61757"/>
                    </a:lnTo>
                    <a:close/>
                    <a:moveTo>
                      <a:pt x="9184" y="61862"/>
                    </a:moveTo>
                    <a:lnTo>
                      <a:pt x="9290" y="61915"/>
                    </a:lnTo>
                    <a:lnTo>
                      <a:pt x="9237" y="61915"/>
                    </a:lnTo>
                    <a:lnTo>
                      <a:pt x="9184" y="61862"/>
                    </a:lnTo>
                    <a:close/>
                    <a:moveTo>
                      <a:pt x="201421" y="64290"/>
                    </a:moveTo>
                    <a:lnTo>
                      <a:pt x="201368" y="64343"/>
                    </a:lnTo>
                    <a:lnTo>
                      <a:pt x="201368" y="64290"/>
                    </a:lnTo>
                    <a:close/>
                    <a:moveTo>
                      <a:pt x="201526" y="64290"/>
                    </a:moveTo>
                    <a:lnTo>
                      <a:pt x="201421" y="64343"/>
                    </a:lnTo>
                    <a:lnTo>
                      <a:pt x="201421" y="64290"/>
                    </a:lnTo>
                    <a:close/>
                    <a:moveTo>
                      <a:pt x="71627" y="65874"/>
                    </a:moveTo>
                    <a:lnTo>
                      <a:pt x="71732" y="65926"/>
                    </a:lnTo>
                    <a:lnTo>
                      <a:pt x="71627" y="65926"/>
                    </a:lnTo>
                    <a:lnTo>
                      <a:pt x="71627" y="65874"/>
                    </a:lnTo>
                    <a:close/>
                    <a:moveTo>
                      <a:pt x="120082" y="66454"/>
                    </a:moveTo>
                    <a:lnTo>
                      <a:pt x="120082" y="66507"/>
                    </a:lnTo>
                    <a:lnTo>
                      <a:pt x="119976" y="66454"/>
                    </a:lnTo>
                    <a:close/>
                    <a:moveTo>
                      <a:pt x="39323" y="66824"/>
                    </a:moveTo>
                    <a:lnTo>
                      <a:pt x="39323" y="66877"/>
                    </a:lnTo>
                    <a:lnTo>
                      <a:pt x="39218" y="66929"/>
                    </a:lnTo>
                    <a:lnTo>
                      <a:pt x="39218" y="66877"/>
                    </a:lnTo>
                    <a:lnTo>
                      <a:pt x="39323" y="66824"/>
                    </a:lnTo>
                    <a:close/>
                    <a:moveTo>
                      <a:pt x="197251" y="66824"/>
                    </a:moveTo>
                    <a:lnTo>
                      <a:pt x="197356" y="66877"/>
                    </a:lnTo>
                    <a:lnTo>
                      <a:pt x="197251" y="66929"/>
                    </a:lnTo>
                    <a:lnTo>
                      <a:pt x="197251" y="66824"/>
                    </a:lnTo>
                    <a:close/>
                    <a:moveTo>
                      <a:pt x="10398" y="67879"/>
                    </a:moveTo>
                    <a:lnTo>
                      <a:pt x="10398" y="67932"/>
                    </a:lnTo>
                    <a:lnTo>
                      <a:pt x="10345" y="67932"/>
                    </a:lnTo>
                    <a:lnTo>
                      <a:pt x="10398" y="67879"/>
                    </a:lnTo>
                    <a:close/>
                    <a:moveTo>
                      <a:pt x="44971" y="67879"/>
                    </a:moveTo>
                    <a:lnTo>
                      <a:pt x="44866" y="67932"/>
                    </a:lnTo>
                    <a:lnTo>
                      <a:pt x="44866" y="67879"/>
                    </a:lnTo>
                    <a:close/>
                    <a:moveTo>
                      <a:pt x="13037" y="68513"/>
                    </a:moveTo>
                    <a:lnTo>
                      <a:pt x="13037" y="68618"/>
                    </a:lnTo>
                    <a:lnTo>
                      <a:pt x="12932" y="68513"/>
                    </a:lnTo>
                    <a:close/>
                    <a:moveTo>
                      <a:pt x="76694" y="68302"/>
                    </a:moveTo>
                    <a:lnTo>
                      <a:pt x="76536" y="68460"/>
                    </a:lnTo>
                    <a:lnTo>
                      <a:pt x="76324" y="68618"/>
                    </a:lnTo>
                    <a:lnTo>
                      <a:pt x="76166" y="68618"/>
                    </a:lnTo>
                    <a:lnTo>
                      <a:pt x="76061" y="68566"/>
                    </a:lnTo>
                    <a:lnTo>
                      <a:pt x="76008" y="68513"/>
                    </a:lnTo>
                    <a:lnTo>
                      <a:pt x="76377" y="68407"/>
                    </a:lnTo>
                    <a:lnTo>
                      <a:pt x="76694" y="68302"/>
                    </a:lnTo>
                    <a:close/>
                    <a:moveTo>
                      <a:pt x="86564" y="70519"/>
                    </a:moveTo>
                    <a:lnTo>
                      <a:pt x="86564" y="70571"/>
                    </a:lnTo>
                    <a:lnTo>
                      <a:pt x="86512" y="70571"/>
                    </a:lnTo>
                    <a:lnTo>
                      <a:pt x="86564" y="70519"/>
                    </a:lnTo>
                    <a:close/>
                    <a:moveTo>
                      <a:pt x="197831" y="75164"/>
                    </a:moveTo>
                    <a:lnTo>
                      <a:pt x="197778" y="75216"/>
                    </a:lnTo>
                    <a:lnTo>
                      <a:pt x="197778" y="75164"/>
                    </a:lnTo>
                    <a:close/>
                    <a:moveTo>
                      <a:pt x="136497" y="75533"/>
                    </a:moveTo>
                    <a:lnTo>
                      <a:pt x="136603" y="75586"/>
                    </a:lnTo>
                    <a:lnTo>
                      <a:pt x="136497" y="75744"/>
                    </a:lnTo>
                    <a:lnTo>
                      <a:pt x="136444" y="75533"/>
                    </a:lnTo>
                    <a:close/>
                    <a:moveTo>
                      <a:pt x="61967" y="77644"/>
                    </a:moveTo>
                    <a:lnTo>
                      <a:pt x="62020" y="77750"/>
                    </a:lnTo>
                    <a:lnTo>
                      <a:pt x="61915" y="77750"/>
                    </a:lnTo>
                    <a:lnTo>
                      <a:pt x="61967" y="77644"/>
                    </a:lnTo>
                    <a:close/>
                    <a:moveTo>
                      <a:pt x="52097" y="79175"/>
                    </a:moveTo>
                    <a:lnTo>
                      <a:pt x="52150" y="79228"/>
                    </a:lnTo>
                    <a:lnTo>
                      <a:pt x="52097" y="79281"/>
                    </a:lnTo>
                    <a:lnTo>
                      <a:pt x="52097" y="79228"/>
                    </a:lnTo>
                    <a:lnTo>
                      <a:pt x="52097" y="79175"/>
                    </a:lnTo>
                    <a:close/>
                    <a:moveTo>
                      <a:pt x="94482" y="79492"/>
                    </a:moveTo>
                    <a:lnTo>
                      <a:pt x="94429" y="79597"/>
                    </a:lnTo>
                    <a:lnTo>
                      <a:pt x="94376" y="79650"/>
                    </a:lnTo>
                    <a:lnTo>
                      <a:pt x="94482" y="79492"/>
                    </a:lnTo>
                    <a:close/>
                    <a:moveTo>
                      <a:pt x="94271" y="79597"/>
                    </a:moveTo>
                    <a:lnTo>
                      <a:pt x="94271" y="79650"/>
                    </a:lnTo>
                    <a:lnTo>
                      <a:pt x="94165" y="79703"/>
                    </a:lnTo>
                    <a:lnTo>
                      <a:pt x="94271" y="79597"/>
                    </a:lnTo>
                    <a:close/>
                    <a:moveTo>
                      <a:pt x="183421" y="77697"/>
                    </a:moveTo>
                    <a:lnTo>
                      <a:pt x="183633" y="78067"/>
                    </a:lnTo>
                    <a:lnTo>
                      <a:pt x="183897" y="78436"/>
                    </a:lnTo>
                    <a:lnTo>
                      <a:pt x="184160" y="78806"/>
                    </a:lnTo>
                    <a:lnTo>
                      <a:pt x="184319" y="79228"/>
                    </a:lnTo>
                    <a:lnTo>
                      <a:pt x="184477" y="79650"/>
                    </a:lnTo>
                    <a:lnTo>
                      <a:pt x="184477" y="80072"/>
                    </a:lnTo>
                    <a:lnTo>
                      <a:pt x="184424" y="80442"/>
                    </a:lnTo>
                    <a:lnTo>
                      <a:pt x="184319" y="80600"/>
                    </a:lnTo>
                    <a:lnTo>
                      <a:pt x="184213" y="80759"/>
                    </a:lnTo>
                    <a:lnTo>
                      <a:pt x="184108" y="80864"/>
                    </a:lnTo>
                    <a:lnTo>
                      <a:pt x="183897" y="80970"/>
                    </a:lnTo>
                    <a:lnTo>
                      <a:pt x="183421" y="81181"/>
                    </a:lnTo>
                    <a:lnTo>
                      <a:pt x="183421" y="79439"/>
                    </a:lnTo>
                    <a:lnTo>
                      <a:pt x="183421" y="77697"/>
                    </a:lnTo>
                    <a:close/>
                    <a:moveTo>
                      <a:pt x="104088" y="81814"/>
                    </a:moveTo>
                    <a:lnTo>
                      <a:pt x="104088" y="81867"/>
                    </a:lnTo>
                    <a:lnTo>
                      <a:pt x="104036" y="81867"/>
                    </a:lnTo>
                    <a:lnTo>
                      <a:pt x="104088" y="81814"/>
                    </a:lnTo>
                    <a:close/>
                    <a:moveTo>
                      <a:pt x="51569" y="82817"/>
                    </a:moveTo>
                    <a:lnTo>
                      <a:pt x="51569" y="82870"/>
                    </a:lnTo>
                    <a:lnTo>
                      <a:pt x="51464" y="82870"/>
                    </a:lnTo>
                    <a:lnTo>
                      <a:pt x="51569" y="82817"/>
                    </a:lnTo>
                    <a:close/>
                    <a:moveTo>
                      <a:pt x="32462" y="84823"/>
                    </a:moveTo>
                    <a:lnTo>
                      <a:pt x="32514" y="84928"/>
                    </a:lnTo>
                    <a:lnTo>
                      <a:pt x="32462" y="84928"/>
                    </a:lnTo>
                    <a:lnTo>
                      <a:pt x="32462" y="84823"/>
                    </a:lnTo>
                    <a:close/>
                    <a:moveTo>
                      <a:pt x="110264" y="84823"/>
                    </a:moveTo>
                    <a:lnTo>
                      <a:pt x="110317" y="84876"/>
                    </a:lnTo>
                    <a:lnTo>
                      <a:pt x="110264" y="84928"/>
                    </a:lnTo>
                    <a:lnTo>
                      <a:pt x="110264" y="84823"/>
                    </a:lnTo>
                    <a:close/>
                    <a:moveTo>
                      <a:pt x="46924" y="84876"/>
                    </a:moveTo>
                    <a:lnTo>
                      <a:pt x="47030" y="84981"/>
                    </a:lnTo>
                    <a:lnTo>
                      <a:pt x="46924" y="84981"/>
                    </a:lnTo>
                    <a:lnTo>
                      <a:pt x="46924" y="84928"/>
                    </a:lnTo>
                    <a:lnTo>
                      <a:pt x="46924" y="84876"/>
                    </a:lnTo>
                    <a:close/>
                    <a:moveTo>
                      <a:pt x="195667" y="85087"/>
                    </a:moveTo>
                    <a:lnTo>
                      <a:pt x="195614" y="85245"/>
                    </a:lnTo>
                    <a:lnTo>
                      <a:pt x="195614" y="85192"/>
                    </a:lnTo>
                    <a:lnTo>
                      <a:pt x="195667" y="85087"/>
                    </a:lnTo>
                    <a:close/>
                    <a:moveTo>
                      <a:pt x="197567" y="87620"/>
                    </a:moveTo>
                    <a:lnTo>
                      <a:pt x="197620" y="87673"/>
                    </a:lnTo>
                    <a:lnTo>
                      <a:pt x="197567" y="87673"/>
                    </a:lnTo>
                    <a:lnTo>
                      <a:pt x="197567" y="87620"/>
                    </a:lnTo>
                    <a:close/>
                    <a:moveTo>
                      <a:pt x="131852" y="88518"/>
                    </a:moveTo>
                    <a:lnTo>
                      <a:pt x="131905" y="88571"/>
                    </a:lnTo>
                    <a:lnTo>
                      <a:pt x="131852" y="88571"/>
                    </a:lnTo>
                    <a:lnTo>
                      <a:pt x="131852" y="88518"/>
                    </a:lnTo>
                    <a:close/>
                    <a:moveTo>
                      <a:pt x="189439" y="89785"/>
                    </a:moveTo>
                    <a:lnTo>
                      <a:pt x="189597" y="89996"/>
                    </a:lnTo>
                    <a:lnTo>
                      <a:pt x="189492" y="90101"/>
                    </a:lnTo>
                    <a:lnTo>
                      <a:pt x="189439" y="89785"/>
                    </a:lnTo>
                    <a:close/>
                    <a:moveTo>
                      <a:pt x="139084" y="91051"/>
                    </a:moveTo>
                    <a:lnTo>
                      <a:pt x="139084" y="91104"/>
                    </a:lnTo>
                    <a:lnTo>
                      <a:pt x="138978" y="91051"/>
                    </a:lnTo>
                    <a:close/>
                    <a:moveTo>
                      <a:pt x="83028" y="93163"/>
                    </a:moveTo>
                    <a:lnTo>
                      <a:pt x="82975" y="93215"/>
                    </a:lnTo>
                    <a:lnTo>
                      <a:pt x="82975" y="93163"/>
                    </a:lnTo>
                    <a:close/>
                    <a:moveTo>
                      <a:pt x="198781" y="93479"/>
                    </a:moveTo>
                    <a:lnTo>
                      <a:pt x="198834" y="93638"/>
                    </a:lnTo>
                    <a:lnTo>
                      <a:pt x="198781" y="93690"/>
                    </a:lnTo>
                    <a:lnTo>
                      <a:pt x="198781" y="93479"/>
                    </a:lnTo>
                    <a:close/>
                    <a:moveTo>
                      <a:pt x="202371" y="93638"/>
                    </a:moveTo>
                    <a:lnTo>
                      <a:pt x="202423" y="93690"/>
                    </a:lnTo>
                    <a:lnTo>
                      <a:pt x="202371" y="93690"/>
                    </a:lnTo>
                    <a:lnTo>
                      <a:pt x="202371" y="93638"/>
                    </a:lnTo>
                    <a:close/>
                    <a:moveTo>
                      <a:pt x="189544" y="94641"/>
                    </a:moveTo>
                    <a:lnTo>
                      <a:pt x="189492" y="94693"/>
                    </a:lnTo>
                    <a:lnTo>
                      <a:pt x="189492" y="94746"/>
                    </a:lnTo>
                    <a:lnTo>
                      <a:pt x="189439" y="94693"/>
                    </a:lnTo>
                    <a:lnTo>
                      <a:pt x="189492" y="94693"/>
                    </a:lnTo>
                    <a:lnTo>
                      <a:pt x="189492" y="94641"/>
                    </a:lnTo>
                    <a:close/>
                    <a:moveTo>
                      <a:pt x="26286" y="95749"/>
                    </a:moveTo>
                    <a:lnTo>
                      <a:pt x="26392" y="95960"/>
                    </a:lnTo>
                    <a:lnTo>
                      <a:pt x="26392" y="96119"/>
                    </a:lnTo>
                    <a:lnTo>
                      <a:pt x="26339" y="96277"/>
                    </a:lnTo>
                    <a:lnTo>
                      <a:pt x="26233" y="96330"/>
                    </a:lnTo>
                    <a:lnTo>
                      <a:pt x="26128" y="96330"/>
                    </a:lnTo>
                    <a:lnTo>
                      <a:pt x="26233" y="96066"/>
                    </a:lnTo>
                    <a:lnTo>
                      <a:pt x="26286" y="95749"/>
                    </a:lnTo>
                    <a:close/>
                    <a:moveTo>
                      <a:pt x="95115" y="96224"/>
                    </a:moveTo>
                    <a:lnTo>
                      <a:pt x="95115" y="96330"/>
                    </a:lnTo>
                    <a:lnTo>
                      <a:pt x="95062" y="96330"/>
                    </a:lnTo>
                    <a:lnTo>
                      <a:pt x="95115" y="96224"/>
                    </a:lnTo>
                    <a:close/>
                    <a:moveTo>
                      <a:pt x="5912" y="96594"/>
                    </a:moveTo>
                    <a:lnTo>
                      <a:pt x="5912" y="96646"/>
                    </a:lnTo>
                    <a:lnTo>
                      <a:pt x="5806" y="96699"/>
                    </a:lnTo>
                    <a:lnTo>
                      <a:pt x="5806" y="96699"/>
                    </a:lnTo>
                    <a:lnTo>
                      <a:pt x="5912" y="96594"/>
                    </a:lnTo>
                    <a:close/>
                    <a:moveTo>
                      <a:pt x="94851" y="97702"/>
                    </a:moveTo>
                    <a:lnTo>
                      <a:pt x="94851" y="97755"/>
                    </a:lnTo>
                    <a:lnTo>
                      <a:pt x="94799" y="97808"/>
                    </a:lnTo>
                    <a:lnTo>
                      <a:pt x="94851" y="97702"/>
                    </a:lnTo>
                    <a:close/>
                    <a:moveTo>
                      <a:pt x="194717" y="98230"/>
                    </a:moveTo>
                    <a:lnTo>
                      <a:pt x="194823" y="98335"/>
                    </a:lnTo>
                    <a:lnTo>
                      <a:pt x="194770" y="98335"/>
                    </a:lnTo>
                    <a:lnTo>
                      <a:pt x="194717" y="98283"/>
                    </a:lnTo>
                    <a:lnTo>
                      <a:pt x="194717" y="98230"/>
                    </a:lnTo>
                    <a:close/>
                    <a:moveTo>
                      <a:pt x="17102" y="101925"/>
                    </a:moveTo>
                    <a:lnTo>
                      <a:pt x="17102" y="101977"/>
                    </a:lnTo>
                    <a:lnTo>
                      <a:pt x="17049" y="101925"/>
                    </a:lnTo>
                    <a:close/>
                    <a:moveTo>
                      <a:pt x="105830" y="102241"/>
                    </a:moveTo>
                    <a:lnTo>
                      <a:pt x="105936" y="102294"/>
                    </a:lnTo>
                    <a:lnTo>
                      <a:pt x="105936" y="102400"/>
                    </a:lnTo>
                    <a:lnTo>
                      <a:pt x="105830" y="102400"/>
                    </a:lnTo>
                    <a:lnTo>
                      <a:pt x="105830" y="102241"/>
                    </a:lnTo>
                    <a:close/>
                    <a:moveTo>
                      <a:pt x="145418" y="103508"/>
                    </a:moveTo>
                    <a:lnTo>
                      <a:pt x="145523" y="103667"/>
                    </a:lnTo>
                    <a:lnTo>
                      <a:pt x="145629" y="103878"/>
                    </a:lnTo>
                    <a:lnTo>
                      <a:pt x="145418" y="103508"/>
                    </a:lnTo>
                    <a:close/>
                    <a:moveTo>
                      <a:pt x="200312" y="105989"/>
                    </a:moveTo>
                    <a:lnTo>
                      <a:pt x="200365" y="106042"/>
                    </a:lnTo>
                    <a:lnTo>
                      <a:pt x="200312" y="106042"/>
                    </a:lnTo>
                    <a:lnTo>
                      <a:pt x="200312" y="105989"/>
                    </a:lnTo>
                    <a:close/>
                    <a:moveTo>
                      <a:pt x="108364" y="106042"/>
                    </a:moveTo>
                    <a:lnTo>
                      <a:pt x="108469" y="106095"/>
                    </a:lnTo>
                    <a:lnTo>
                      <a:pt x="108153" y="106359"/>
                    </a:lnTo>
                    <a:lnTo>
                      <a:pt x="107889" y="106728"/>
                    </a:lnTo>
                    <a:lnTo>
                      <a:pt x="107994" y="106517"/>
                    </a:lnTo>
                    <a:lnTo>
                      <a:pt x="108100" y="106253"/>
                    </a:lnTo>
                    <a:lnTo>
                      <a:pt x="108311" y="106095"/>
                    </a:lnTo>
                    <a:lnTo>
                      <a:pt x="108364" y="106042"/>
                    </a:lnTo>
                    <a:close/>
                    <a:moveTo>
                      <a:pt x="201368" y="106992"/>
                    </a:moveTo>
                    <a:lnTo>
                      <a:pt x="201473" y="107045"/>
                    </a:lnTo>
                    <a:lnTo>
                      <a:pt x="201368" y="107045"/>
                    </a:lnTo>
                    <a:lnTo>
                      <a:pt x="201368" y="106992"/>
                    </a:lnTo>
                    <a:close/>
                    <a:moveTo>
                      <a:pt x="4750" y="107045"/>
                    </a:moveTo>
                    <a:lnTo>
                      <a:pt x="4698" y="107097"/>
                    </a:lnTo>
                    <a:lnTo>
                      <a:pt x="4698" y="107045"/>
                    </a:lnTo>
                    <a:close/>
                    <a:moveTo>
                      <a:pt x="127841" y="107995"/>
                    </a:moveTo>
                    <a:lnTo>
                      <a:pt x="127788" y="108153"/>
                    </a:lnTo>
                    <a:lnTo>
                      <a:pt x="127735" y="108048"/>
                    </a:lnTo>
                    <a:lnTo>
                      <a:pt x="127841" y="107995"/>
                    </a:lnTo>
                    <a:close/>
                    <a:moveTo>
                      <a:pt x="192711" y="108523"/>
                    </a:moveTo>
                    <a:lnTo>
                      <a:pt x="192870" y="108734"/>
                    </a:lnTo>
                    <a:lnTo>
                      <a:pt x="192764" y="108734"/>
                    </a:lnTo>
                    <a:lnTo>
                      <a:pt x="192711" y="108787"/>
                    </a:lnTo>
                    <a:lnTo>
                      <a:pt x="192711" y="108523"/>
                    </a:lnTo>
                    <a:close/>
                    <a:moveTo>
                      <a:pt x="199784" y="109895"/>
                    </a:moveTo>
                    <a:lnTo>
                      <a:pt x="199784" y="109948"/>
                    </a:lnTo>
                    <a:lnTo>
                      <a:pt x="199679" y="109948"/>
                    </a:lnTo>
                    <a:lnTo>
                      <a:pt x="199784" y="109895"/>
                    </a:lnTo>
                    <a:close/>
                    <a:moveTo>
                      <a:pt x="13565" y="110581"/>
                    </a:moveTo>
                    <a:lnTo>
                      <a:pt x="13565" y="110634"/>
                    </a:lnTo>
                    <a:lnTo>
                      <a:pt x="13512" y="110581"/>
                    </a:lnTo>
                    <a:close/>
                    <a:moveTo>
                      <a:pt x="198834" y="110581"/>
                    </a:moveTo>
                    <a:lnTo>
                      <a:pt x="198834" y="110634"/>
                    </a:lnTo>
                    <a:lnTo>
                      <a:pt x="198781" y="110634"/>
                    </a:lnTo>
                    <a:lnTo>
                      <a:pt x="198834" y="110581"/>
                    </a:lnTo>
                    <a:close/>
                    <a:moveTo>
                      <a:pt x="166267" y="110634"/>
                    </a:moveTo>
                    <a:lnTo>
                      <a:pt x="166267" y="110687"/>
                    </a:lnTo>
                    <a:lnTo>
                      <a:pt x="166214" y="110687"/>
                    </a:lnTo>
                    <a:lnTo>
                      <a:pt x="166267" y="110634"/>
                    </a:lnTo>
                    <a:close/>
                    <a:moveTo>
                      <a:pt x="201526" y="112270"/>
                    </a:moveTo>
                    <a:lnTo>
                      <a:pt x="201526" y="112376"/>
                    </a:lnTo>
                    <a:lnTo>
                      <a:pt x="201473" y="112323"/>
                    </a:lnTo>
                    <a:lnTo>
                      <a:pt x="201526" y="112270"/>
                    </a:lnTo>
                    <a:close/>
                    <a:moveTo>
                      <a:pt x="29559" y="114170"/>
                    </a:moveTo>
                    <a:lnTo>
                      <a:pt x="29453" y="114329"/>
                    </a:lnTo>
                    <a:lnTo>
                      <a:pt x="29242" y="114434"/>
                    </a:lnTo>
                    <a:lnTo>
                      <a:pt x="29136" y="114223"/>
                    </a:lnTo>
                    <a:lnTo>
                      <a:pt x="29559" y="114170"/>
                    </a:lnTo>
                    <a:close/>
                    <a:moveTo>
                      <a:pt x="106780" y="119818"/>
                    </a:moveTo>
                    <a:lnTo>
                      <a:pt x="106780" y="119871"/>
                    </a:lnTo>
                    <a:lnTo>
                      <a:pt x="106728" y="119818"/>
                    </a:lnTo>
                    <a:close/>
                    <a:moveTo>
                      <a:pt x="202371" y="121402"/>
                    </a:moveTo>
                    <a:lnTo>
                      <a:pt x="202529" y="121507"/>
                    </a:lnTo>
                    <a:lnTo>
                      <a:pt x="202423" y="121455"/>
                    </a:lnTo>
                    <a:lnTo>
                      <a:pt x="202371" y="121402"/>
                    </a:lnTo>
                    <a:close/>
                    <a:moveTo>
                      <a:pt x="191867" y="121349"/>
                    </a:moveTo>
                    <a:lnTo>
                      <a:pt x="191972" y="121613"/>
                    </a:lnTo>
                    <a:lnTo>
                      <a:pt x="192078" y="121877"/>
                    </a:lnTo>
                    <a:lnTo>
                      <a:pt x="191920" y="121613"/>
                    </a:lnTo>
                    <a:lnTo>
                      <a:pt x="191867" y="121349"/>
                    </a:lnTo>
                    <a:close/>
                    <a:moveTo>
                      <a:pt x="154707" y="121824"/>
                    </a:moveTo>
                    <a:lnTo>
                      <a:pt x="154655" y="121877"/>
                    </a:lnTo>
                    <a:lnTo>
                      <a:pt x="154655" y="121824"/>
                    </a:lnTo>
                    <a:close/>
                    <a:moveTo>
                      <a:pt x="12932" y="122035"/>
                    </a:moveTo>
                    <a:lnTo>
                      <a:pt x="12879" y="122088"/>
                    </a:lnTo>
                    <a:lnTo>
                      <a:pt x="12826" y="122035"/>
                    </a:lnTo>
                    <a:close/>
                    <a:moveTo>
                      <a:pt x="9870" y="123619"/>
                    </a:moveTo>
                    <a:lnTo>
                      <a:pt x="9923" y="123724"/>
                    </a:lnTo>
                    <a:lnTo>
                      <a:pt x="9870" y="123777"/>
                    </a:lnTo>
                    <a:lnTo>
                      <a:pt x="9870" y="123724"/>
                    </a:lnTo>
                    <a:lnTo>
                      <a:pt x="9818" y="123671"/>
                    </a:lnTo>
                    <a:lnTo>
                      <a:pt x="9870" y="123619"/>
                    </a:lnTo>
                    <a:close/>
                    <a:moveTo>
                      <a:pt x="197726" y="124991"/>
                    </a:moveTo>
                    <a:lnTo>
                      <a:pt x="197884" y="125097"/>
                    </a:lnTo>
                    <a:lnTo>
                      <a:pt x="197831" y="125097"/>
                    </a:lnTo>
                    <a:lnTo>
                      <a:pt x="197726" y="124991"/>
                    </a:lnTo>
                    <a:close/>
                    <a:moveTo>
                      <a:pt x="150907" y="125994"/>
                    </a:moveTo>
                    <a:lnTo>
                      <a:pt x="150960" y="126047"/>
                    </a:lnTo>
                    <a:lnTo>
                      <a:pt x="150907" y="126099"/>
                    </a:lnTo>
                    <a:lnTo>
                      <a:pt x="150907" y="125994"/>
                    </a:lnTo>
                    <a:close/>
                    <a:moveTo>
                      <a:pt x="10557" y="126099"/>
                    </a:moveTo>
                    <a:lnTo>
                      <a:pt x="10398" y="126152"/>
                    </a:lnTo>
                    <a:lnTo>
                      <a:pt x="10398" y="126099"/>
                    </a:lnTo>
                    <a:close/>
                    <a:moveTo>
                      <a:pt x="156080" y="126099"/>
                    </a:moveTo>
                    <a:lnTo>
                      <a:pt x="156080" y="126152"/>
                    </a:lnTo>
                    <a:lnTo>
                      <a:pt x="155974" y="126099"/>
                    </a:lnTo>
                    <a:close/>
                    <a:moveTo>
                      <a:pt x="101502" y="126575"/>
                    </a:moveTo>
                    <a:lnTo>
                      <a:pt x="101502" y="126627"/>
                    </a:lnTo>
                    <a:lnTo>
                      <a:pt x="101396" y="126733"/>
                    </a:lnTo>
                    <a:lnTo>
                      <a:pt x="101344" y="126733"/>
                    </a:lnTo>
                    <a:lnTo>
                      <a:pt x="101449" y="126680"/>
                    </a:lnTo>
                    <a:lnTo>
                      <a:pt x="101502" y="126575"/>
                    </a:lnTo>
                    <a:close/>
                    <a:moveTo>
                      <a:pt x="160672" y="126786"/>
                    </a:moveTo>
                    <a:lnTo>
                      <a:pt x="160672" y="126838"/>
                    </a:lnTo>
                    <a:lnTo>
                      <a:pt x="160619" y="126838"/>
                    </a:lnTo>
                    <a:lnTo>
                      <a:pt x="160672" y="126786"/>
                    </a:lnTo>
                    <a:close/>
                    <a:moveTo>
                      <a:pt x="99021" y="126627"/>
                    </a:moveTo>
                    <a:lnTo>
                      <a:pt x="98810" y="127102"/>
                    </a:lnTo>
                    <a:lnTo>
                      <a:pt x="98705" y="126944"/>
                    </a:lnTo>
                    <a:lnTo>
                      <a:pt x="99021" y="126627"/>
                    </a:lnTo>
                    <a:close/>
                    <a:moveTo>
                      <a:pt x="96329" y="127577"/>
                    </a:moveTo>
                    <a:lnTo>
                      <a:pt x="96382" y="127630"/>
                    </a:lnTo>
                    <a:lnTo>
                      <a:pt x="96329" y="127630"/>
                    </a:lnTo>
                    <a:lnTo>
                      <a:pt x="96329" y="127577"/>
                    </a:lnTo>
                    <a:close/>
                    <a:moveTo>
                      <a:pt x="156660" y="128105"/>
                    </a:moveTo>
                    <a:lnTo>
                      <a:pt x="156608" y="128211"/>
                    </a:lnTo>
                    <a:lnTo>
                      <a:pt x="156608" y="128158"/>
                    </a:lnTo>
                    <a:lnTo>
                      <a:pt x="156660" y="128105"/>
                    </a:lnTo>
                    <a:close/>
                    <a:moveTo>
                      <a:pt x="7337" y="128739"/>
                    </a:moveTo>
                    <a:lnTo>
                      <a:pt x="7284" y="128791"/>
                    </a:lnTo>
                    <a:lnTo>
                      <a:pt x="7284" y="128739"/>
                    </a:lnTo>
                    <a:close/>
                    <a:moveTo>
                      <a:pt x="16310" y="129003"/>
                    </a:moveTo>
                    <a:lnTo>
                      <a:pt x="16416" y="129161"/>
                    </a:lnTo>
                    <a:lnTo>
                      <a:pt x="16468" y="129372"/>
                    </a:lnTo>
                    <a:lnTo>
                      <a:pt x="16521" y="129636"/>
                    </a:lnTo>
                    <a:lnTo>
                      <a:pt x="16310" y="129319"/>
                    </a:lnTo>
                    <a:lnTo>
                      <a:pt x="16152" y="129003"/>
                    </a:lnTo>
                    <a:close/>
                    <a:moveTo>
                      <a:pt x="74741" y="130164"/>
                    </a:moveTo>
                    <a:lnTo>
                      <a:pt x="74741" y="130217"/>
                    </a:lnTo>
                    <a:lnTo>
                      <a:pt x="74688" y="130217"/>
                    </a:lnTo>
                    <a:lnTo>
                      <a:pt x="74741" y="130164"/>
                    </a:lnTo>
                    <a:close/>
                    <a:moveTo>
                      <a:pt x="197198" y="131747"/>
                    </a:moveTo>
                    <a:lnTo>
                      <a:pt x="197198" y="131800"/>
                    </a:lnTo>
                    <a:lnTo>
                      <a:pt x="197145" y="131747"/>
                    </a:lnTo>
                    <a:close/>
                    <a:moveTo>
                      <a:pt x="94957" y="132750"/>
                    </a:moveTo>
                    <a:lnTo>
                      <a:pt x="94904" y="132803"/>
                    </a:lnTo>
                    <a:lnTo>
                      <a:pt x="94904" y="132750"/>
                    </a:lnTo>
                    <a:close/>
                    <a:moveTo>
                      <a:pt x="27711" y="133067"/>
                    </a:moveTo>
                    <a:lnTo>
                      <a:pt x="27922" y="133172"/>
                    </a:lnTo>
                    <a:lnTo>
                      <a:pt x="27764" y="133225"/>
                    </a:lnTo>
                    <a:lnTo>
                      <a:pt x="27711" y="133067"/>
                    </a:lnTo>
                    <a:close/>
                    <a:moveTo>
                      <a:pt x="22697" y="135284"/>
                    </a:moveTo>
                    <a:lnTo>
                      <a:pt x="22644" y="135864"/>
                    </a:lnTo>
                    <a:lnTo>
                      <a:pt x="22433" y="135759"/>
                    </a:lnTo>
                    <a:lnTo>
                      <a:pt x="22327" y="135653"/>
                    </a:lnTo>
                    <a:lnTo>
                      <a:pt x="22697" y="135284"/>
                    </a:lnTo>
                    <a:close/>
                    <a:moveTo>
                      <a:pt x="63551" y="135864"/>
                    </a:moveTo>
                    <a:lnTo>
                      <a:pt x="63445" y="135970"/>
                    </a:lnTo>
                    <a:lnTo>
                      <a:pt x="63393" y="135864"/>
                    </a:lnTo>
                    <a:close/>
                    <a:moveTo>
                      <a:pt x="12985" y="136287"/>
                    </a:moveTo>
                    <a:lnTo>
                      <a:pt x="12985" y="136392"/>
                    </a:lnTo>
                    <a:lnTo>
                      <a:pt x="12826" y="136287"/>
                    </a:lnTo>
                    <a:close/>
                    <a:moveTo>
                      <a:pt x="198359" y="136815"/>
                    </a:moveTo>
                    <a:lnTo>
                      <a:pt x="198306" y="136920"/>
                    </a:lnTo>
                    <a:lnTo>
                      <a:pt x="198306" y="136920"/>
                    </a:lnTo>
                    <a:lnTo>
                      <a:pt x="198412" y="136867"/>
                    </a:lnTo>
                    <a:lnTo>
                      <a:pt x="198254" y="136973"/>
                    </a:lnTo>
                    <a:lnTo>
                      <a:pt x="198254" y="136920"/>
                    </a:lnTo>
                    <a:lnTo>
                      <a:pt x="198254" y="136867"/>
                    </a:lnTo>
                    <a:lnTo>
                      <a:pt x="198359" y="136815"/>
                    </a:lnTo>
                    <a:close/>
                    <a:moveTo>
                      <a:pt x="131641" y="137078"/>
                    </a:moveTo>
                    <a:lnTo>
                      <a:pt x="131641" y="137342"/>
                    </a:lnTo>
                    <a:lnTo>
                      <a:pt x="131588" y="137290"/>
                    </a:lnTo>
                    <a:lnTo>
                      <a:pt x="131641" y="137078"/>
                    </a:lnTo>
                    <a:close/>
                    <a:moveTo>
                      <a:pt x="64870" y="140087"/>
                    </a:moveTo>
                    <a:lnTo>
                      <a:pt x="64976" y="140298"/>
                    </a:lnTo>
                    <a:lnTo>
                      <a:pt x="65029" y="140562"/>
                    </a:lnTo>
                    <a:lnTo>
                      <a:pt x="64870" y="140087"/>
                    </a:lnTo>
                    <a:close/>
                    <a:moveTo>
                      <a:pt x="187855" y="141248"/>
                    </a:moveTo>
                    <a:lnTo>
                      <a:pt x="187855" y="141723"/>
                    </a:lnTo>
                    <a:lnTo>
                      <a:pt x="187750" y="141565"/>
                    </a:lnTo>
                    <a:lnTo>
                      <a:pt x="187750" y="141459"/>
                    </a:lnTo>
                    <a:lnTo>
                      <a:pt x="187750" y="141354"/>
                    </a:lnTo>
                    <a:lnTo>
                      <a:pt x="187855" y="141248"/>
                    </a:lnTo>
                    <a:close/>
                    <a:moveTo>
                      <a:pt x="118023" y="142040"/>
                    </a:moveTo>
                    <a:lnTo>
                      <a:pt x="117970" y="142304"/>
                    </a:lnTo>
                    <a:lnTo>
                      <a:pt x="117865" y="142515"/>
                    </a:lnTo>
                    <a:lnTo>
                      <a:pt x="117495" y="142093"/>
                    </a:lnTo>
                    <a:lnTo>
                      <a:pt x="118023" y="142040"/>
                    </a:lnTo>
                    <a:close/>
                    <a:moveTo>
                      <a:pt x="41118" y="143465"/>
                    </a:moveTo>
                    <a:lnTo>
                      <a:pt x="41065" y="143518"/>
                    </a:lnTo>
                    <a:lnTo>
                      <a:pt x="41065" y="143465"/>
                    </a:lnTo>
                    <a:close/>
                    <a:moveTo>
                      <a:pt x="163047" y="144996"/>
                    </a:moveTo>
                    <a:lnTo>
                      <a:pt x="162889" y="145524"/>
                    </a:lnTo>
                    <a:lnTo>
                      <a:pt x="162889" y="145365"/>
                    </a:lnTo>
                    <a:lnTo>
                      <a:pt x="162889" y="145207"/>
                    </a:lnTo>
                    <a:lnTo>
                      <a:pt x="162942" y="145102"/>
                    </a:lnTo>
                    <a:lnTo>
                      <a:pt x="163047" y="144996"/>
                    </a:lnTo>
                    <a:close/>
                    <a:moveTo>
                      <a:pt x="46924" y="146157"/>
                    </a:moveTo>
                    <a:lnTo>
                      <a:pt x="47030" y="146210"/>
                    </a:lnTo>
                    <a:lnTo>
                      <a:pt x="46924" y="146210"/>
                    </a:lnTo>
                    <a:lnTo>
                      <a:pt x="46924" y="146157"/>
                    </a:lnTo>
                    <a:close/>
                    <a:moveTo>
                      <a:pt x="110475" y="147582"/>
                    </a:moveTo>
                    <a:lnTo>
                      <a:pt x="110739" y="147635"/>
                    </a:lnTo>
                    <a:lnTo>
                      <a:pt x="110897" y="147793"/>
                    </a:lnTo>
                    <a:lnTo>
                      <a:pt x="110317" y="148057"/>
                    </a:lnTo>
                    <a:lnTo>
                      <a:pt x="110475" y="147582"/>
                    </a:lnTo>
                    <a:close/>
                    <a:moveTo>
                      <a:pt x="96013" y="148691"/>
                    </a:moveTo>
                    <a:lnTo>
                      <a:pt x="95801" y="148796"/>
                    </a:lnTo>
                    <a:lnTo>
                      <a:pt x="95854" y="148691"/>
                    </a:lnTo>
                    <a:lnTo>
                      <a:pt x="95854" y="148744"/>
                    </a:lnTo>
                    <a:lnTo>
                      <a:pt x="95960" y="148691"/>
                    </a:lnTo>
                    <a:close/>
                    <a:moveTo>
                      <a:pt x="18685" y="150749"/>
                    </a:moveTo>
                    <a:lnTo>
                      <a:pt x="18738" y="150802"/>
                    </a:lnTo>
                    <a:lnTo>
                      <a:pt x="18685" y="150802"/>
                    </a:lnTo>
                    <a:lnTo>
                      <a:pt x="18685" y="150749"/>
                    </a:lnTo>
                    <a:close/>
                    <a:moveTo>
                      <a:pt x="28872" y="151330"/>
                    </a:moveTo>
                    <a:lnTo>
                      <a:pt x="28978" y="151383"/>
                    </a:lnTo>
                    <a:lnTo>
                      <a:pt x="28978" y="151488"/>
                    </a:lnTo>
                    <a:lnTo>
                      <a:pt x="28872" y="151330"/>
                    </a:lnTo>
                    <a:close/>
                    <a:moveTo>
                      <a:pt x="158033" y="152966"/>
                    </a:moveTo>
                    <a:lnTo>
                      <a:pt x="158086" y="153072"/>
                    </a:lnTo>
                    <a:lnTo>
                      <a:pt x="158033" y="153230"/>
                    </a:lnTo>
                    <a:lnTo>
                      <a:pt x="158033" y="152966"/>
                    </a:lnTo>
                    <a:close/>
                    <a:moveTo>
                      <a:pt x="82500" y="153811"/>
                    </a:moveTo>
                    <a:lnTo>
                      <a:pt x="82606" y="154075"/>
                    </a:lnTo>
                    <a:lnTo>
                      <a:pt x="82447" y="154075"/>
                    </a:lnTo>
                    <a:lnTo>
                      <a:pt x="82500" y="153811"/>
                    </a:lnTo>
                    <a:close/>
                    <a:moveTo>
                      <a:pt x="101502" y="154866"/>
                    </a:moveTo>
                    <a:lnTo>
                      <a:pt x="101502" y="154919"/>
                    </a:lnTo>
                    <a:lnTo>
                      <a:pt x="101344" y="154919"/>
                    </a:lnTo>
                    <a:lnTo>
                      <a:pt x="101502" y="154866"/>
                    </a:lnTo>
                    <a:close/>
                    <a:moveTo>
                      <a:pt x="182313" y="158033"/>
                    </a:moveTo>
                    <a:lnTo>
                      <a:pt x="182260" y="158086"/>
                    </a:lnTo>
                    <a:lnTo>
                      <a:pt x="182260" y="158033"/>
                    </a:lnTo>
                    <a:close/>
                    <a:moveTo>
                      <a:pt x="182155" y="158984"/>
                    </a:moveTo>
                    <a:lnTo>
                      <a:pt x="182207" y="159036"/>
                    </a:lnTo>
                    <a:lnTo>
                      <a:pt x="182207" y="159089"/>
                    </a:lnTo>
                    <a:lnTo>
                      <a:pt x="182366" y="159089"/>
                    </a:lnTo>
                    <a:lnTo>
                      <a:pt x="182313" y="159142"/>
                    </a:lnTo>
                    <a:lnTo>
                      <a:pt x="182207" y="159195"/>
                    </a:lnTo>
                    <a:lnTo>
                      <a:pt x="182155" y="159142"/>
                    </a:lnTo>
                    <a:lnTo>
                      <a:pt x="182155" y="159036"/>
                    </a:lnTo>
                    <a:lnTo>
                      <a:pt x="182155" y="158984"/>
                    </a:lnTo>
                    <a:close/>
                    <a:moveTo>
                      <a:pt x="64448" y="159511"/>
                    </a:moveTo>
                    <a:lnTo>
                      <a:pt x="64448" y="159564"/>
                    </a:lnTo>
                    <a:lnTo>
                      <a:pt x="64395" y="159564"/>
                    </a:lnTo>
                    <a:lnTo>
                      <a:pt x="64448" y="159511"/>
                    </a:lnTo>
                    <a:close/>
                    <a:moveTo>
                      <a:pt x="189492" y="159511"/>
                    </a:moveTo>
                    <a:lnTo>
                      <a:pt x="189492" y="159564"/>
                    </a:lnTo>
                    <a:lnTo>
                      <a:pt x="189439" y="159564"/>
                    </a:lnTo>
                    <a:lnTo>
                      <a:pt x="189492" y="159511"/>
                    </a:lnTo>
                    <a:close/>
                    <a:moveTo>
                      <a:pt x="164156" y="159723"/>
                    </a:moveTo>
                    <a:lnTo>
                      <a:pt x="164103" y="159775"/>
                    </a:lnTo>
                    <a:lnTo>
                      <a:pt x="164103" y="159723"/>
                    </a:lnTo>
                    <a:close/>
                    <a:moveTo>
                      <a:pt x="189492" y="160514"/>
                    </a:moveTo>
                    <a:lnTo>
                      <a:pt x="189492" y="160567"/>
                    </a:lnTo>
                    <a:lnTo>
                      <a:pt x="189439" y="160620"/>
                    </a:lnTo>
                    <a:lnTo>
                      <a:pt x="189386" y="160620"/>
                    </a:lnTo>
                    <a:lnTo>
                      <a:pt x="189280" y="160567"/>
                    </a:lnTo>
                    <a:lnTo>
                      <a:pt x="189386" y="160567"/>
                    </a:lnTo>
                    <a:lnTo>
                      <a:pt x="189492" y="160514"/>
                    </a:lnTo>
                    <a:close/>
                    <a:moveTo>
                      <a:pt x="12404" y="160567"/>
                    </a:moveTo>
                    <a:lnTo>
                      <a:pt x="12457" y="160620"/>
                    </a:lnTo>
                    <a:lnTo>
                      <a:pt x="12510" y="160725"/>
                    </a:lnTo>
                    <a:lnTo>
                      <a:pt x="12404" y="160620"/>
                    </a:lnTo>
                    <a:lnTo>
                      <a:pt x="12404" y="160567"/>
                    </a:lnTo>
                    <a:close/>
                    <a:moveTo>
                      <a:pt x="130849" y="161570"/>
                    </a:moveTo>
                    <a:lnTo>
                      <a:pt x="130902" y="161675"/>
                    </a:lnTo>
                    <a:lnTo>
                      <a:pt x="130902" y="161675"/>
                    </a:lnTo>
                    <a:lnTo>
                      <a:pt x="130849" y="161623"/>
                    </a:lnTo>
                    <a:lnTo>
                      <a:pt x="130849" y="161570"/>
                    </a:lnTo>
                    <a:close/>
                    <a:moveTo>
                      <a:pt x="130849" y="161728"/>
                    </a:moveTo>
                    <a:lnTo>
                      <a:pt x="130849" y="161781"/>
                    </a:lnTo>
                    <a:lnTo>
                      <a:pt x="130797" y="161834"/>
                    </a:lnTo>
                    <a:lnTo>
                      <a:pt x="130849" y="161728"/>
                    </a:lnTo>
                    <a:close/>
                    <a:moveTo>
                      <a:pt x="12985" y="164315"/>
                    </a:moveTo>
                    <a:lnTo>
                      <a:pt x="12879" y="164473"/>
                    </a:lnTo>
                    <a:lnTo>
                      <a:pt x="12826" y="164420"/>
                    </a:lnTo>
                    <a:lnTo>
                      <a:pt x="12879" y="164367"/>
                    </a:lnTo>
                    <a:lnTo>
                      <a:pt x="12985" y="164315"/>
                    </a:lnTo>
                    <a:close/>
                    <a:moveTo>
                      <a:pt x="184794" y="164684"/>
                    </a:moveTo>
                    <a:lnTo>
                      <a:pt x="184794" y="164825"/>
                    </a:lnTo>
                    <a:lnTo>
                      <a:pt x="184741" y="164737"/>
                    </a:lnTo>
                    <a:lnTo>
                      <a:pt x="184794" y="164684"/>
                    </a:lnTo>
                    <a:close/>
                    <a:moveTo>
                      <a:pt x="91790" y="164526"/>
                    </a:moveTo>
                    <a:lnTo>
                      <a:pt x="91843" y="164948"/>
                    </a:lnTo>
                    <a:lnTo>
                      <a:pt x="91632" y="164895"/>
                    </a:lnTo>
                    <a:lnTo>
                      <a:pt x="91526" y="164895"/>
                    </a:lnTo>
                    <a:lnTo>
                      <a:pt x="91473" y="164790"/>
                    </a:lnTo>
                    <a:lnTo>
                      <a:pt x="91420" y="164737"/>
                    </a:lnTo>
                    <a:lnTo>
                      <a:pt x="91790" y="164526"/>
                    </a:lnTo>
                    <a:close/>
                    <a:moveTo>
                      <a:pt x="20269" y="165159"/>
                    </a:moveTo>
                    <a:lnTo>
                      <a:pt x="20163" y="165212"/>
                    </a:lnTo>
                    <a:lnTo>
                      <a:pt x="20163" y="165159"/>
                    </a:lnTo>
                    <a:close/>
                    <a:moveTo>
                      <a:pt x="158033" y="165106"/>
                    </a:moveTo>
                    <a:lnTo>
                      <a:pt x="158138" y="165212"/>
                    </a:lnTo>
                    <a:lnTo>
                      <a:pt x="158138" y="165159"/>
                    </a:lnTo>
                    <a:lnTo>
                      <a:pt x="158191" y="165265"/>
                    </a:lnTo>
                    <a:lnTo>
                      <a:pt x="158191" y="165265"/>
                    </a:lnTo>
                    <a:lnTo>
                      <a:pt x="158138" y="165212"/>
                    </a:lnTo>
                    <a:lnTo>
                      <a:pt x="158138" y="165265"/>
                    </a:lnTo>
                    <a:lnTo>
                      <a:pt x="158033" y="165106"/>
                    </a:lnTo>
                    <a:close/>
                    <a:moveTo>
                      <a:pt x="28292" y="165476"/>
                    </a:moveTo>
                    <a:lnTo>
                      <a:pt x="28292" y="165529"/>
                    </a:lnTo>
                    <a:lnTo>
                      <a:pt x="28081" y="165476"/>
                    </a:lnTo>
                    <a:close/>
                    <a:moveTo>
                      <a:pt x="153124" y="170015"/>
                    </a:moveTo>
                    <a:lnTo>
                      <a:pt x="153177" y="170068"/>
                    </a:lnTo>
                    <a:lnTo>
                      <a:pt x="153124" y="170068"/>
                    </a:lnTo>
                    <a:lnTo>
                      <a:pt x="153124" y="170015"/>
                    </a:lnTo>
                    <a:close/>
                    <a:moveTo>
                      <a:pt x="22802" y="170332"/>
                    </a:moveTo>
                    <a:lnTo>
                      <a:pt x="22750" y="170385"/>
                    </a:lnTo>
                    <a:lnTo>
                      <a:pt x="22750" y="170332"/>
                    </a:lnTo>
                    <a:close/>
                    <a:moveTo>
                      <a:pt x="32514" y="172443"/>
                    </a:moveTo>
                    <a:lnTo>
                      <a:pt x="32620" y="172496"/>
                    </a:lnTo>
                    <a:lnTo>
                      <a:pt x="32409" y="172654"/>
                    </a:lnTo>
                    <a:lnTo>
                      <a:pt x="32514" y="172443"/>
                    </a:lnTo>
                    <a:close/>
                    <a:moveTo>
                      <a:pt x="30456" y="172971"/>
                    </a:moveTo>
                    <a:lnTo>
                      <a:pt x="30456" y="173077"/>
                    </a:lnTo>
                    <a:lnTo>
                      <a:pt x="30403" y="172971"/>
                    </a:lnTo>
                    <a:close/>
                    <a:moveTo>
                      <a:pt x="135283" y="173816"/>
                    </a:moveTo>
                    <a:lnTo>
                      <a:pt x="135072" y="174185"/>
                    </a:lnTo>
                    <a:lnTo>
                      <a:pt x="135125" y="173974"/>
                    </a:lnTo>
                    <a:lnTo>
                      <a:pt x="135283" y="173816"/>
                    </a:lnTo>
                    <a:close/>
                    <a:moveTo>
                      <a:pt x="38479" y="173393"/>
                    </a:moveTo>
                    <a:lnTo>
                      <a:pt x="38584" y="173499"/>
                    </a:lnTo>
                    <a:lnTo>
                      <a:pt x="38637" y="173657"/>
                    </a:lnTo>
                    <a:lnTo>
                      <a:pt x="38690" y="173868"/>
                    </a:lnTo>
                    <a:lnTo>
                      <a:pt x="38690" y="174080"/>
                    </a:lnTo>
                    <a:lnTo>
                      <a:pt x="38637" y="174343"/>
                    </a:lnTo>
                    <a:lnTo>
                      <a:pt x="38532" y="174449"/>
                    </a:lnTo>
                    <a:lnTo>
                      <a:pt x="38532" y="174027"/>
                    </a:lnTo>
                    <a:lnTo>
                      <a:pt x="38479" y="173393"/>
                    </a:lnTo>
                    <a:close/>
                    <a:moveTo>
                      <a:pt x="26867" y="175980"/>
                    </a:moveTo>
                    <a:lnTo>
                      <a:pt x="26919" y="176033"/>
                    </a:lnTo>
                    <a:lnTo>
                      <a:pt x="26867" y="176033"/>
                    </a:lnTo>
                    <a:lnTo>
                      <a:pt x="26867" y="175980"/>
                    </a:lnTo>
                    <a:close/>
                    <a:moveTo>
                      <a:pt x="146934" y="178135"/>
                    </a:moveTo>
                    <a:lnTo>
                      <a:pt x="146896" y="178249"/>
                    </a:lnTo>
                    <a:lnTo>
                      <a:pt x="146843" y="178408"/>
                    </a:lnTo>
                    <a:lnTo>
                      <a:pt x="146934" y="178135"/>
                    </a:lnTo>
                    <a:close/>
                    <a:moveTo>
                      <a:pt x="68090" y="178513"/>
                    </a:moveTo>
                    <a:lnTo>
                      <a:pt x="68143" y="178619"/>
                    </a:lnTo>
                    <a:lnTo>
                      <a:pt x="68090" y="178672"/>
                    </a:lnTo>
                    <a:lnTo>
                      <a:pt x="68090" y="178513"/>
                    </a:lnTo>
                    <a:close/>
                    <a:moveTo>
                      <a:pt x="55686" y="181628"/>
                    </a:moveTo>
                    <a:lnTo>
                      <a:pt x="55845" y="181733"/>
                    </a:lnTo>
                    <a:lnTo>
                      <a:pt x="55845" y="181786"/>
                    </a:lnTo>
                    <a:lnTo>
                      <a:pt x="55686" y="181628"/>
                    </a:lnTo>
                    <a:close/>
                    <a:moveTo>
                      <a:pt x="46502" y="184214"/>
                    </a:moveTo>
                    <a:lnTo>
                      <a:pt x="46555" y="184267"/>
                    </a:lnTo>
                    <a:lnTo>
                      <a:pt x="46608" y="184320"/>
                    </a:lnTo>
                    <a:lnTo>
                      <a:pt x="46502" y="184320"/>
                    </a:lnTo>
                    <a:lnTo>
                      <a:pt x="46502" y="184267"/>
                    </a:lnTo>
                    <a:lnTo>
                      <a:pt x="46502" y="184214"/>
                    </a:lnTo>
                    <a:close/>
                    <a:moveTo>
                      <a:pt x="48613" y="184795"/>
                    </a:moveTo>
                    <a:lnTo>
                      <a:pt x="48561" y="184847"/>
                    </a:lnTo>
                    <a:lnTo>
                      <a:pt x="48508" y="184795"/>
                    </a:lnTo>
                    <a:close/>
                    <a:moveTo>
                      <a:pt x="174871" y="185270"/>
                    </a:moveTo>
                    <a:lnTo>
                      <a:pt x="174923" y="185322"/>
                    </a:lnTo>
                    <a:lnTo>
                      <a:pt x="174818" y="185322"/>
                    </a:lnTo>
                    <a:lnTo>
                      <a:pt x="174818" y="185270"/>
                    </a:lnTo>
                    <a:close/>
                    <a:moveTo>
                      <a:pt x="85509" y="186273"/>
                    </a:moveTo>
                    <a:lnTo>
                      <a:pt x="85456" y="186589"/>
                    </a:lnTo>
                    <a:lnTo>
                      <a:pt x="85456" y="186431"/>
                    </a:lnTo>
                    <a:lnTo>
                      <a:pt x="85509" y="186273"/>
                    </a:lnTo>
                    <a:close/>
                    <a:moveTo>
                      <a:pt x="105619" y="186061"/>
                    </a:moveTo>
                    <a:lnTo>
                      <a:pt x="105672" y="186167"/>
                    </a:lnTo>
                    <a:lnTo>
                      <a:pt x="105725" y="186325"/>
                    </a:lnTo>
                    <a:lnTo>
                      <a:pt x="105725" y="186536"/>
                    </a:lnTo>
                    <a:lnTo>
                      <a:pt x="105672" y="186695"/>
                    </a:lnTo>
                    <a:lnTo>
                      <a:pt x="105619" y="186061"/>
                    </a:lnTo>
                    <a:close/>
                    <a:moveTo>
                      <a:pt x="44391" y="188648"/>
                    </a:moveTo>
                    <a:lnTo>
                      <a:pt x="44496" y="188806"/>
                    </a:lnTo>
                    <a:lnTo>
                      <a:pt x="44391" y="188912"/>
                    </a:lnTo>
                    <a:lnTo>
                      <a:pt x="44391" y="188648"/>
                    </a:lnTo>
                    <a:close/>
                    <a:moveTo>
                      <a:pt x="164420" y="191340"/>
                    </a:moveTo>
                    <a:lnTo>
                      <a:pt x="164472" y="191393"/>
                    </a:lnTo>
                    <a:lnTo>
                      <a:pt x="164420" y="191498"/>
                    </a:lnTo>
                    <a:lnTo>
                      <a:pt x="164367" y="191393"/>
                    </a:lnTo>
                    <a:lnTo>
                      <a:pt x="164314" y="191340"/>
                    </a:lnTo>
                    <a:close/>
                    <a:moveTo>
                      <a:pt x="102980" y="191815"/>
                    </a:moveTo>
                    <a:lnTo>
                      <a:pt x="103033" y="191868"/>
                    </a:lnTo>
                    <a:lnTo>
                      <a:pt x="102822" y="191920"/>
                    </a:lnTo>
                    <a:lnTo>
                      <a:pt x="102822" y="191920"/>
                    </a:lnTo>
                    <a:lnTo>
                      <a:pt x="102980" y="191815"/>
                    </a:lnTo>
                    <a:close/>
                    <a:moveTo>
                      <a:pt x="153546" y="191868"/>
                    </a:moveTo>
                    <a:lnTo>
                      <a:pt x="153705" y="192026"/>
                    </a:lnTo>
                    <a:lnTo>
                      <a:pt x="153493" y="191973"/>
                    </a:lnTo>
                    <a:lnTo>
                      <a:pt x="153546" y="191868"/>
                    </a:lnTo>
                    <a:close/>
                    <a:moveTo>
                      <a:pt x="51991" y="193240"/>
                    </a:moveTo>
                    <a:lnTo>
                      <a:pt x="52255" y="193398"/>
                    </a:lnTo>
                    <a:lnTo>
                      <a:pt x="51939" y="193451"/>
                    </a:lnTo>
                    <a:lnTo>
                      <a:pt x="51991" y="193240"/>
                    </a:lnTo>
                    <a:close/>
                    <a:moveTo>
                      <a:pt x="69779" y="196143"/>
                    </a:moveTo>
                    <a:lnTo>
                      <a:pt x="69832" y="196196"/>
                    </a:lnTo>
                    <a:lnTo>
                      <a:pt x="69727" y="196407"/>
                    </a:lnTo>
                    <a:lnTo>
                      <a:pt x="69727" y="196407"/>
                    </a:lnTo>
                    <a:lnTo>
                      <a:pt x="69779" y="196143"/>
                    </a:lnTo>
                    <a:close/>
                    <a:moveTo>
                      <a:pt x="56900" y="197990"/>
                    </a:moveTo>
                    <a:lnTo>
                      <a:pt x="56689" y="198254"/>
                    </a:lnTo>
                    <a:lnTo>
                      <a:pt x="56689" y="198254"/>
                    </a:lnTo>
                    <a:lnTo>
                      <a:pt x="56742" y="197990"/>
                    </a:lnTo>
                    <a:close/>
                    <a:moveTo>
                      <a:pt x="86617" y="199680"/>
                    </a:moveTo>
                    <a:lnTo>
                      <a:pt x="86617" y="199732"/>
                    </a:lnTo>
                    <a:lnTo>
                      <a:pt x="86564" y="199680"/>
                    </a:lnTo>
                    <a:close/>
                    <a:moveTo>
                      <a:pt x="91737" y="202213"/>
                    </a:moveTo>
                    <a:lnTo>
                      <a:pt x="91684" y="202266"/>
                    </a:lnTo>
                    <a:lnTo>
                      <a:pt x="91684" y="202213"/>
                    </a:lnTo>
                    <a:close/>
                    <a:moveTo>
                      <a:pt x="131483" y="204272"/>
                    </a:moveTo>
                    <a:lnTo>
                      <a:pt x="131483" y="204324"/>
                    </a:lnTo>
                    <a:lnTo>
                      <a:pt x="131430" y="204324"/>
                    </a:lnTo>
                    <a:lnTo>
                      <a:pt x="131483" y="204272"/>
                    </a:lnTo>
                    <a:close/>
                    <a:moveTo>
                      <a:pt x="95696" y="204800"/>
                    </a:moveTo>
                    <a:lnTo>
                      <a:pt x="95749" y="204958"/>
                    </a:lnTo>
                    <a:lnTo>
                      <a:pt x="95801" y="205116"/>
                    </a:lnTo>
                    <a:lnTo>
                      <a:pt x="95749" y="205116"/>
                    </a:lnTo>
                    <a:lnTo>
                      <a:pt x="95696" y="204800"/>
                    </a:lnTo>
                    <a:close/>
                    <a:moveTo>
                      <a:pt x="84506" y="205380"/>
                    </a:moveTo>
                    <a:lnTo>
                      <a:pt x="84506" y="205433"/>
                    </a:lnTo>
                    <a:lnTo>
                      <a:pt x="84559" y="205433"/>
                    </a:lnTo>
                    <a:lnTo>
                      <a:pt x="84506" y="205486"/>
                    </a:lnTo>
                    <a:lnTo>
                      <a:pt x="84506" y="205433"/>
                    </a:lnTo>
                    <a:lnTo>
                      <a:pt x="84453" y="205380"/>
                    </a:lnTo>
                    <a:close/>
                    <a:moveTo>
                      <a:pt x="121137" y="206225"/>
                    </a:moveTo>
                    <a:lnTo>
                      <a:pt x="121137" y="206277"/>
                    </a:lnTo>
                    <a:lnTo>
                      <a:pt x="121085" y="206330"/>
                    </a:lnTo>
                    <a:lnTo>
                      <a:pt x="121137" y="206225"/>
                    </a:lnTo>
                    <a:close/>
                    <a:moveTo>
                      <a:pt x="121085" y="206330"/>
                    </a:moveTo>
                    <a:lnTo>
                      <a:pt x="121032" y="206383"/>
                    </a:lnTo>
                    <a:lnTo>
                      <a:pt x="120979" y="206383"/>
                    </a:lnTo>
                    <a:lnTo>
                      <a:pt x="121085" y="206330"/>
                    </a:lnTo>
                    <a:close/>
                    <a:moveTo>
                      <a:pt x="130058" y="206436"/>
                    </a:moveTo>
                    <a:lnTo>
                      <a:pt x="129847" y="206489"/>
                    </a:lnTo>
                    <a:lnTo>
                      <a:pt x="129847" y="206436"/>
                    </a:lnTo>
                    <a:close/>
                    <a:moveTo>
                      <a:pt x="94218" y="0"/>
                    </a:moveTo>
                    <a:lnTo>
                      <a:pt x="93954" y="53"/>
                    </a:lnTo>
                    <a:lnTo>
                      <a:pt x="93690" y="158"/>
                    </a:lnTo>
                    <a:lnTo>
                      <a:pt x="93109" y="422"/>
                    </a:lnTo>
                    <a:lnTo>
                      <a:pt x="91209" y="1531"/>
                    </a:lnTo>
                    <a:lnTo>
                      <a:pt x="90840" y="1320"/>
                    </a:lnTo>
                    <a:lnTo>
                      <a:pt x="90418" y="1108"/>
                    </a:lnTo>
                    <a:lnTo>
                      <a:pt x="90048" y="1003"/>
                    </a:lnTo>
                    <a:lnTo>
                      <a:pt x="89679" y="950"/>
                    </a:lnTo>
                    <a:lnTo>
                      <a:pt x="89256" y="1003"/>
                    </a:lnTo>
                    <a:lnTo>
                      <a:pt x="88887" y="1108"/>
                    </a:lnTo>
                    <a:lnTo>
                      <a:pt x="88517" y="1267"/>
                    </a:lnTo>
                    <a:lnTo>
                      <a:pt x="88095" y="1531"/>
                    </a:lnTo>
                    <a:lnTo>
                      <a:pt x="87831" y="1742"/>
                    </a:lnTo>
                    <a:lnTo>
                      <a:pt x="87567" y="1900"/>
                    </a:lnTo>
                    <a:lnTo>
                      <a:pt x="87039" y="2164"/>
                    </a:lnTo>
                    <a:lnTo>
                      <a:pt x="86459" y="2322"/>
                    </a:lnTo>
                    <a:lnTo>
                      <a:pt x="85825" y="2428"/>
                    </a:lnTo>
                    <a:lnTo>
                      <a:pt x="85245" y="2534"/>
                    </a:lnTo>
                    <a:lnTo>
                      <a:pt x="84611" y="2639"/>
                    </a:lnTo>
                    <a:lnTo>
                      <a:pt x="84031" y="2798"/>
                    </a:lnTo>
                    <a:lnTo>
                      <a:pt x="83767" y="2956"/>
                    </a:lnTo>
                    <a:lnTo>
                      <a:pt x="83503" y="3114"/>
                    </a:lnTo>
                    <a:lnTo>
                      <a:pt x="83133" y="3273"/>
                    </a:lnTo>
                    <a:lnTo>
                      <a:pt x="82870" y="3536"/>
                    </a:lnTo>
                    <a:lnTo>
                      <a:pt x="82606" y="3800"/>
                    </a:lnTo>
                    <a:lnTo>
                      <a:pt x="82553" y="4012"/>
                    </a:lnTo>
                    <a:lnTo>
                      <a:pt x="82447" y="4170"/>
                    </a:lnTo>
                    <a:lnTo>
                      <a:pt x="81022" y="3642"/>
                    </a:lnTo>
                    <a:lnTo>
                      <a:pt x="80442" y="3642"/>
                    </a:lnTo>
                    <a:lnTo>
                      <a:pt x="79966" y="3748"/>
                    </a:lnTo>
                    <a:lnTo>
                      <a:pt x="79491" y="3906"/>
                    </a:lnTo>
                    <a:lnTo>
                      <a:pt x="79016" y="4117"/>
                    </a:lnTo>
                    <a:lnTo>
                      <a:pt x="78172" y="4645"/>
                    </a:lnTo>
                    <a:lnTo>
                      <a:pt x="77750" y="4909"/>
                    </a:lnTo>
                    <a:lnTo>
                      <a:pt x="77275" y="5120"/>
                    </a:lnTo>
                    <a:lnTo>
                      <a:pt x="76430" y="5173"/>
                    </a:lnTo>
                    <a:lnTo>
                      <a:pt x="76008" y="5226"/>
                    </a:lnTo>
                    <a:lnTo>
                      <a:pt x="75638" y="5278"/>
                    </a:lnTo>
                    <a:lnTo>
                      <a:pt x="75216" y="5437"/>
                    </a:lnTo>
                    <a:lnTo>
                      <a:pt x="74899" y="5595"/>
                    </a:lnTo>
                    <a:lnTo>
                      <a:pt x="74530" y="5859"/>
                    </a:lnTo>
                    <a:lnTo>
                      <a:pt x="74213" y="6176"/>
                    </a:lnTo>
                    <a:lnTo>
                      <a:pt x="73210" y="6703"/>
                    </a:lnTo>
                    <a:lnTo>
                      <a:pt x="72946" y="6915"/>
                    </a:lnTo>
                    <a:lnTo>
                      <a:pt x="72788" y="7126"/>
                    </a:lnTo>
                    <a:lnTo>
                      <a:pt x="72682" y="7442"/>
                    </a:lnTo>
                    <a:lnTo>
                      <a:pt x="72682" y="7706"/>
                    </a:lnTo>
                    <a:lnTo>
                      <a:pt x="72418" y="7918"/>
                    </a:lnTo>
                    <a:lnTo>
                      <a:pt x="72260" y="8181"/>
                    </a:lnTo>
                    <a:lnTo>
                      <a:pt x="72207" y="8445"/>
                    </a:lnTo>
                    <a:lnTo>
                      <a:pt x="72155" y="8762"/>
                    </a:lnTo>
                    <a:lnTo>
                      <a:pt x="71099" y="8762"/>
                    </a:lnTo>
                    <a:lnTo>
                      <a:pt x="70835" y="8815"/>
                    </a:lnTo>
                    <a:lnTo>
                      <a:pt x="70571" y="8868"/>
                    </a:lnTo>
                    <a:lnTo>
                      <a:pt x="70360" y="8920"/>
                    </a:lnTo>
                    <a:lnTo>
                      <a:pt x="70149" y="9026"/>
                    </a:lnTo>
                    <a:lnTo>
                      <a:pt x="69990" y="9184"/>
                    </a:lnTo>
                    <a:lnTo>
                      <a:pt x="69885" y="9343"/>
                    </a:lnTo>
                    <a:lnTo>
                      <a:pt x="69674" y="9712"/>
                    </a:lnTo>
                    <a:lnTo>
                      <a:pt x="69410" y="10557"/>
                    </a:lnTo>
                    <a:lnTo>
                      <a:pt x="69251" y="10979"/>
                    </a:lnTo>
                    <a:lnTo>
                      <a:pt x="69040" y="11296"/>
                    </a:lnTo>
                    <a:lnTo>
                      <a:pt x="68037" y="10821"/>
                    </a:lnTo>
                    <a:lnTo>
                      <a:pt x="67035" y="11348"/>
                    </a:lnTo>
                    <a:lnTo>
                      <a:pt x="66137" y="11137"/>
                    </a:lnTo>
                    <a:lnTo>
                      <a:pt x="65821" y="11137"/>
                    </a:lnTo>
                    <a:lnTo>
                      <a:pt x="65662" y="11190"/>
                    </a:lnTo>
                    <a:lnTo>
                      <a:pt x="65557" y="11296"/>
                    </a:lnTo>
                    <a:lnTo>
                      <a:pt x="65504" y="11507"/>
                    </a:lnTo>
                    <a:lnTo>
                      <a:pt x="65557" y="11771"/>
                    </a:lnTo>
                    <a:lnTo>
                      <a:pt x="65662" y="12140"/>
                    </a:lnTo>
                    <a:lnTo>
                      <a:pt x="65873" y="12985"/>
                    </a:lnTo>
                    <a:lnTo>
                      <a:pt x="65926" y="13407"/>
                    </a:lnTo>
                    <a:lnTo>
                      <a:pt x="65979" y="13882"/>
                    </a:lnTo>
                    <a:lnTo>
                      <a:pt x="65451" y="13988"/>
                    </a:lnTo>
                    <a:lnTo>
                      <a:pt x="65451" y="13618"/>
                    </a:lnTo>
                    <a:lnTo>
                      <a:pt x="65398" y="13407"/>
                    </a:lnTo>
                    <a:lnTo>
                      <a:pt x="65346" y="13249"/>
                    </a:lnTo>
                    <a:lnTo>
                      <a:pt x="65187" y="12826"/>
                    </a:lnTo>
                    <a:lnTo>
                      <a:pt x="65029" y="12457"/>
                    </a:lnTo>
                    <a:lnTo>
                      <a:pt x="64870" y="12246"/>
                    </a:lnTo>
                    <a:lnTo>
                      <a:pt x="64712" y="12140"/>
                    </a:lnTo>
                    <a:lnTo>
                      <a:pt x="64554" y="12087"/>
                    </a:lnTo>
                    <a:lnTo>
                      <a:pt x="64290" y="12087"/>
                    </a:lnTo>
                    <a:lnTo>
                      <a:pt x="64079" y="12140"/>
                    </a:lnTo>
                    <a:lnTo>
                      <a:pt x="63920" y="12193"/>
                    </a:lnTo>
                    <a:lnTo>
                      <a:pt x="63815" y="12299"/>
                    </a:lnTo>
                    <a:lnTo>
                      <a:pt x="63656" y="12457"/>
                    </a:lnTo>
                    <a:lnTo>
                      <a:pt x="63498" y="12826"/>
                    </a:lnTo>
                    <a:lnTo>
                      <a:pt x="63393" y="13196"/>
                    </a:lnTo>
                    <a:lnTo>
                      <a:pt x="63234" y="13565"/>
                    </a:lnTo>
                    <a:lnTo>
                      <a:pt x="63076" y="13882"/>
                    </a:lnTo>
                    <a:lnTo>
                      <a:pt x="62812" y="14199"/>
                    </a:lnTo>
                    <a:lnTo>
                      <a:pt x="62548" y="14463"/>
                    </a:lnTo>
                    <a:lnTo>
                      <a:pt x="62284" y="14727"/>
                    </a:lnTo>
                    <a:lnTo>
                      <a:pt x="61967" y="14938"/>
                    </a:lnTo>
                    <a:lnTo>
                      <a:pt x="61334" y="15254"/>
                    </a:lnTo>
                    <a:lnTo>
                      <a:pt x="61017" y="15466"/>
                    </a:lnTo>
                    <a:lnTo>
                      <a:pt x="60859" y="15624"/>
                    </a:lnTo>
                    <a:lnTo>
                      <a:pt x="60753" y="15835"/>
                    </a:lnTo>
                    <a:lnTo>
                      <a:pt x="60701" y="16046"/>
                    </a:lnTo>
                    <a:lnTo>
                      <a:pt x="60753" y="16468"/>
                    </a:lnTo>
                    <a:lnTo>
                      <a:pt x="60806" y="16680"/>
                    </a:lnTo>
                    <a:lnTo>
                      <a:pt x="60806" y="16891"/>
                    </a:lnTo>
                    <a:lnTo>
                      <a:pt x="60331" y="17049"/>
                    </a:lnTo>
                    <a:lnTo>
                      <a:pt x="59856" y="16996"/>
                    </a:lnTo>
                    <a:lnTo>
                      <a:pt x="59539" y="16996"/>
                    </a:lnTo>
                    <a:lnTo>
                      <a:pt x="59170" y="16891"/>
                    </a:lnTo>
                    <a:lnTo>
                      <a:pt x="58853" y="16838"/>
                    </a:lnTo>
                    <a:lnTo>
                      <a:pt x="58537" y="16785"/>
                    </a:lnTo>
                    <a:lnTo>
                      <a:pt x="58220" y="16838"/>
                    </a:lnTo>
                    <a:lnTo>
                      <a:pt x="58114" y="16943"/>
                    </a:lnTo>
                    <a:lnTo>
                      <a:pt x="57956" y="17049"/>
                    </a:lnTo>
                    <a:lnTo>
                      <a:pt x="57850" y="17155"/>
                    </a:lnTo>
                    <a:lnTo>
                      <a:pt x="57745" y="17366"/>
                    </a:lnTo>
                    <a:lnTo>
                      <a:pt x="57586" y="17841"/>
                    </a:lnTo>
                    <a:lnTo>
                      <a:pt x="57798" y="17946"/>
                    </a:lnTo>
                    <a:lnTo>
                      <a:pt x="58009" y="17999"/>
                    </a:lnTo>
                    <a:lnTo>
                      <a:pt x="58431" y="18052"/>
                    </a:lnTo>
                    <a:lnTo>
                      <a:pt x="58906" y="17999"/>
                    </a:lnTo>
                    <a:lnTo>
                      <a:pt x="59328" y="17999"/>
                    </a:lnTo>
                    <a:lnTo>
                      <a:pt x="58853" y="18580"/>
                    </a:lnTo>
                    <a:lnTo>
                      <a:pt x="58695" y="18633"/>
                    </a:lnTo>
                    <a:lnTo>
                      <a:pt x="58537" y="18738"/>
                    </a:lnTo>
                    <a:lnTo>
                      <a:pt x="58378" y="19002"/>
                    </a:lnTo>
                    <a:lnTo>
                      <a:pt x="58273" y="19266"/>
                    </a:lnTo>
                    <a:lnTo>
                      <a:pt x="58273" y="19583"/>
                    </a:lnTo>
                    <a:lnTo>
                      <a:pt x="57428" y="19530"/>
                    </a:lnTo>
                    <a:lnTo>
                      <a:pt x="56531" y="19583"/>
                    </a:lnTo>
                    <a:lnTo>
                      <a:pt x="55739" y="19688"/>
                    </a:lnTo>
                    <a:lnTo>
                      <a:pt x="54947" y="19847"/>
                    </a:lnTo>
                    <a:lnTo>
                      <a:pt x="54156" y="20163"/>
                    </a:lnTo>
                    <a:lnTo>
                      <a:pt x="53469" y="20533"/>
                    </a:lnTo>
                    <a:lnTo>
                      <a:pt x="52730" y="21061"/>
                    </a:lnTo>
                    <a:lnTo>
                      <a:pt x="52097" y="21694"/>
                    </a:lnTo>
                    <a:lnTo>
                      <a:pt x="51939" y="22063"/>
                    </a:lnTo>
                    <a:lnTo>
                      <a:pt x="51622" y="22063"/>
                    </a:lnTo>
                    <a:lnTo>
                      <a:pt x="51358" y="22116"/>
                    </a:lnTo>
                    <a:lnTo>
                      <a:pt x="51041" y="22222"/>
                    </a:lnTo>
                    <a:lnTo>
                      <a:pt x="50830" y="22327"/>
                    </a:lnTo>
                    <a:lnTo>
                      <a:pt x="50619" y="22486"/>
                    </a:lnTo>
                    <a:lnTo>
                      <a:pt x="50408" y="22697"/>
                    </a:lnTo>
                    <a:lnTo>
                      <a:pt x="50038" y="23119"/>
                    </a:lnTo>
                    <a:lnTo>
                      <a:pt x="49669" y="23172"/>
                    </a:lnTo>
                    <a:lnTo>
                      <a:pt x="49352" y="23225"/>
                    </a:lnTo>
                    <a:lnTo>
                      <a:pt x="48719" y="23225"/>
                    </a:lnTo>
                    <a:lnTo>
                      <a:pt x="48349" y="23277"/>
                    </a:lnTo>
                    <a:lnTo>
                      <a:pt x="48033" y="23383"/>
                    </a:lnTo>
                    <a:lnTo>
                      <a:pt x="47769" y="23489"/>
                    </a:lnTo>
                    <a:lnTo>
                      <a:pt x="47452" y="23753"/>
                    </a:lnTo>
                    <a:lnTo>
                      <a:pt x="45394" y="24755"/>
                    </a:lnTo>
                    <a:lnTo>
                      <a:pt x="44866" y="24703"/>
                    </a:lnTo>
                    <a:lnTo>
                      <a:pt x="44021" y="24703"/>
                    </a:lnTo>
                    <a:lnTo>
                      <a:pt x="43757" y="24808"/>
                    </a:lnTo>
                    <a:lnTo>
                      <a:pt x="43493" y="24914"/>
                    </a:lnTo>
                    <a:lnTo>
                      <a:pt x="43282" y="25125"/>
                    </a:lnTo>
                    <a:lnTo>
                      <a:pt x="42913" y="25442"/>
                    </a:lnTo>
                    <a:lnTo>
                      <a:pt x="42543" y="25758"/>
                    </a:lnTo>
                    <a:lnTo>
                      <a:pt x="41751" y="26233"/>
                    </a:lnTo>
                    <a:lnTo>
                      <a:pt x="40960" y="26656"/>
                    </a:lnTo>
                    <a:lnTo>
                      <a:pt x="40537" y="26920"/>
                    </a:lnTo>
                    <a:lnTo>
                      <a:pt x="40168" y="27183"/>
                    </a:lnTo>
                    <a:lnTo>
                      <a:pt x="39798" y="27236"/>
                    </a:lnTo>
                    <a:lnTo>
                      <a:pt x="39376" y="27289"/>
                    </a:lnTo>
                    <a:lnTo>
                      <a:pt x="39218" y="27342"/>
                    </a:lnTo>
                    <a:lnTo>
                      <a:pt x="39060" y="27447"/>
                    </a:lnTo>
                    <a:lnTo>
                      <a:pt x="38954" y="27553"/>
                    </a:lnTo>
                    <a:lnTo>
                      <a:pt x="38901" y="27711"/>
                    </a:lnTo>
                    <a:lnTo>
                      <a:pt x="38796" y="28081"/>
                    </a:lnTo>
                    <a:lnTo>
                      <a:pt x="38584" y="28292"/>
                    </a:lnTo>
                    <a:lnTo>
                      <a:pt x="38373" y="28397"/>
                    </a:lnTo>
                    <a:lnTo>
                      <a:pt x="38162" y="28450"/>
                    </a:lnTo>
                    <a:lnTo>
                      <a:pt x="37687" y="28345"/>
                    </a:lnTo>
                    <a:lnTo>
                      <a:pt x="37212" y="28345"/>
                    </a:lnTo>
                    <a:lnTo>
                      <a:pt x="37001" y="28450"/>
                    </a:lnTo>
                    <a:lnTo>
                      <a:pt x="36895" y="28556"/>
                    </a:lnTo>
                    <a:lnTo>
                      <a:pt x="36790" y="28714"/>
                    </a:lnTo>
                    <a:lnTo>
                      <a:pt x="36737" y="28820"/>
                    </a:lnTo>
                    <a:lnTo>
                      <a:pt x="36790" y="28925"/>
                    </a:lnTo>
                    <a:lnTo>
                      <a:pt x="36843" y="29084"/>
                    </a:lnTo>
                    <a:lnTo>
                      <a:pt x="36948" y="29242"/>
                    </a:lnTo>
                    <a:lnTo>
                      <a:pt x="37107" y="29348"/>
                    </a:lnTo>
                    <a:lnTo>
                      <a:pt x="36684" y="29875"/>
                    </a:lnTo>
                    <a:lnTo>
                      <a:pt x="36104" y="29875"/>
                    </a:lnTo>
                    <a:lnTo>
                      <a:pt x="35998" y="29664"/>
                    </a:lnTo>
                    <a:lnTo>
                      <a:pt x="35893" y="29611"/>
                    </a:lnTo>
                    <a:lnTo>
                      <a:pt x="35734" y="29664"/>
                    </a:lnTo>
                    <a:lnTo>
                      <a:pt x="35629" y="29875"/>
                    </a:lnTo>
                    <a:lnTo>
                      <a:pt x="35101" y="30350"/>
                    </a:lnTo>
                    <a:lnTo>
                      <a:pt x="35048" y="30350"/>
                    </a:lnTo>
                    <a:lnTo>
                      <a:pt x="34784" y="30403"/>
                    </a:lnTo>
                    <a:lnTo>
                      <a:pt x="34467" y="30509"/>
                    </a:lnTo>
                    <a:lnTo>
                      <a:pt x="34256" y="30667"/>
                    </a:lnTo>
                    <a:lnTo>
                      <a:pt x="34151" y="30773"/>
                    </a:lnTo>
                    <a:lnTo>
                      <a:pt x="34098" y="30984"/>
                    </a:lnTo>
                    <a:lnTo>
                      <a:pt x="32567" y="32462"/>
                    </a:lnTo>
                    <a:lnTo>
                      <a:pt x="31881" y="32778"/>
                    </a:lnTo>
                    <a:lnTo>
                      <a:pt x="31512" y="32937"/>
                    </a:lnTo>
                    <a:lnTo>
                      <a:pt x="31195" y="33148"/>
                    </a:lnTo>
                    <a:lnTo>
                      <a:pt x="30878" y="33359"/>
                    </a:lnTo>
                    <a:lnTo>
                      <a:pt x="30667" y="33676"/>
                    </a:lnTo>
                    <a:lnTo>
                      <a:pt x="30561" y="34045"/>
                    </a:lnTo>
                    <a:lnTo>
                      <a:pt x="30561" y="34573"/>
                    </a:lnTo>
                    <a:lnTo>
                      <a:pt x="30350" y="34573"/>
                    </a:lnTo>
                    <a:lnTo>
                      <a:pt x="30139" y="34679"/>
                    </a:lnTo>
                    <a:lnTo>
                      <a:pt x="29981" y="34784"/>
                    </a:lnTo>
                    <a:lnTo>
                      <a:pt x="29822" y="34890"/>
                    </a:lnTo>
                    <a:lnTo>
                      <a:pt x="29347" y="35470"/>
                    </a:lnTo>
                    <a:lnTo>
                      <a:pt x="28978" y="35682"/>
                    </a:lnTo>
                    <a:lnTo>
                      <a:pt x="28608" y="35893"/>
                    </a:lnTo>
                    <a:lnTo>
                      <a:pt x="28450" y="35945"/>
                    </a:lnTo>
                    <a:lnTo>
                      <a:pt x="28292" y="35893"/>
                    </a:lnTo>
                    <a:lnTo>
                      <a:pt x="28081" y="35734"/>
                    </a:lnTo>
                    <a:lnTo>
                      <a:pt x="27922" y="35523"/>
                    </a:lnTo>
                    <a:lnTo>
                      <a:pt x="27553" y="35576"/>
                    </a:lnTo>
                    <a:lnTo>
                      <a:pt x="27183" y="35682"/>
                    </a:lnTo>
                    <a:lnTo>
                      <a:pt x="26919" y="35787"/>
                    </a:lnTo>
                    <a:lnTo>
                      <a:pt x="26655" y="35998"/>
                    </a:lnTo>
                    <a:lnTo>
                      <a:pt x="26392" y="36209"/>
                    </a:lnTo>
                    <a:lnTo>
                      <a:pt x="26180" y="36473"/>
                    </a:lnTo>
                    <a:lnTo>
                      <a:pt x="25811" y="37054"/>
                    </a:lnTo>
                    <a:lnTo>
                      <a:pt x="25230" y="37476"/>
                    </a:lnTo>
                    <a:lnTo>
                      <a:pt x="24703" y="37898"/>
                    </a:lnTo>
                    <a:lnTo>
                      <a:pt x="24227" y="38426"/>
                    </a:lnTo>
                    <a:lnTo>
                      <a:pt x="23805" y="39007"/>
                    </a:lnTo>
                    <a:lnTo>
                      <a:pt x="23489" y="39218"/>
                    </a:lnTo>
                    <a:lnTo>
                      <a:pt x="23172" y="39482"/>
                    </a:lnTo>
                    <a:lnTo>
                      <a:pt x="22961" y="39799"/>
                    </a:lnTo>
                    <a:lnTo>
                      <a:pt x="22750" y="40168"/>
                    </a:lnTo>
                    <a:lnTo>
                      <a:pt x="22222" y="41118"/>
                    </a:lnTo>
                    <a:lnTo>
                      <a:pt x="22169" y="41118"/>
                    </a:lnTo>
                    <a:lnTo>
                      <a:pt x="21747" y="41329"/>
                    </a:lnTo>
                    <a:lnTo>
                      <a:pt x="21377" y="41593"/>
                    </a:lnTo>
                    <a:lnTo>
                      <a:pt x="21008" y="41857"/>
                    </a:lnTo>
                    <a:lnTo>
                      <a:pt x="20744" y="42227"/>
                    </a:lnTo>
                    <a:lnTo>
                      <a:pt x="20585" y="42385"/>
                    </a:lnTo>
                    <a:lnTo>
                      <a:pt x="20585" y="42596"/>
                    </a:lnTo>
                    <a:lnTo>
                      <a:pt x="20374" y="42702"/>
                    </a:lnTo>
                    <a:lnTo>
                      <a:pt x="20216" y="42807"/>
                    </a:lnTo>
                    <a:lnTo>
                      <a:pt x="19583" y="43230"/>
                    </a:lnTo>
                    <a:lnTo>
                      <a:pt x="19424" y="43388"/>
                    </a:lnTo>
                    <a:lnTo>
                      <a:pt x="19319" y="43494"/>
                    </a:lnTo>
                    <a:lnTo>
                      <a:pt x="19266" y="43652"/>
                    </a:lnTo>
                    <a:lnTo>
                      <a:pt x="19371" y="43863"/>
                    </a:lnTo>
                    <a:lnTo>
                      <a:pt x="19477" y="44021"/>
                    </a:lnTo>
                    <a:lnTo>
                      <a:pt x="19688" y="44285"/>
                    </a:lnTo>
                    <a:lnTo>
                      <a:pt x="19424" y="44496"/>
                    </a:lnTo>
                    <a:lnTo>
                      <a:pt x="19160" y="44655"/>
                    </a:lnTo>
                    <a:lnTo>
                      <a:pt x="18527" y="44866"/>
                    </a:lnTo>
                    <a:lnTo>
                      <a:pt x="18263" y="45024"/>
                    </a:lnTo>
                    <a:lnTo>
                      <a:pt x="17946" y="45183"/>
                    </a:lnTo>
                    <a:lnTo>
                      <a:pt x="17735" y="45394"/>
                    </a:lnTo>
                    <a:lnTo>
                      <a:pt x="17577" y="45710"/>
                    </a:lnTo>
                    <a:lnTo>
                      <a:pt x="17207" y="46344"/>
                    </a:lnTo>
                    <a:lnTo>
                      <a:pt x="16785" y="46977"/>
                    </a:lnTo>
                    <a:lnTo>
                      <a:pt x="15888" y="48138"/>
                    </a:lnTo>
                    <a:lnTo>
                      <a:pt x="14727" y="49616"/>
                    </a:lnTo>
                    <a:lnTo>
                      <a:pt x="14199" y="50355"/>
                    </a:lnTo>
                    <a:lnTo>
                      <a:pt x="13671" y="51147"/>
                    </a:lnTo>
                    <a:lnTo>
                      <a:pt x="13143" y="51939"/>
                    </a:lnTo>
                    <a:lnTo>
                      <a:pt x="12721" y="52783"/>
                    </a:lnTo>
                    <a:lnTo>
                      <a:pt x="12298" y="53575"/>
                    </a:lnTo>
                    <a:lnTo>
                      <a:pt x="11929" y="54472"/>
                    </a:lnTo>
                    <a:lnTo>
                      <a:pt x="11771" y="54578"/>
                    </a:lnTo>
                    <a:lnTo>
                      <a:pt x="11665" y="54684"/>
                    </a:lnTo>
                    <a:lnTo>
                      <a:pt x="11507" y="54947"/>
                    </a:lnTo>
                    <a:lnTo>
                      <a:pt x="11454" y="55264"/>
                    </a:lnTo>
                    <a:lnTo>
                      <a:pt x="11401" y="55581"/>
                    </a:lnTo>
                    <a:lnTo>
                      <a:pt x="11243" y="55634"/>
                    </a:lnTo>
                    <a:lnTo>
                      <a:pt x="11084" y="55739"/>
                    </a:lnTo>
                    <a:lnTo>
                      <a:pt x="10979" y="55845"/>
                    </a:lnTo>
                    <a:lnTo>
                      <a:pt x="10926" y="55950"/>
                    </a:lnTo>
                    <a:lnTo>
                      <a:pt x="10873" y="56267"/>
                    </a:lnTo>
                    <a:lnTo>
                      <a:pt x="10821" y="56584"/>
                    </a:lnTo>
                    <a:lnTo>
                      <a:pt x="10715" y="56900"/>
                    </a:lnTo>
                    <a:lnTo>
                      <a:pt x="10557" y="57217"/>
                    </a:lnTo>
                    <a:lnTo>
                      <a:pt x="10240" y="57798"/>
                    </a:lnTo>
                    <a:lnTo>
                      <a:pt x="10082" y="58115"/>
                    </a:lnTo>
                    <a:lnTo>
                      <a:pt x="9976" y="58431"/>
                    </a:lnTo>
                    <a:lnTo>
                      <a:pt x="9923" y="58801"/>
                    </a:lnTo>
                    <a:lnTo>
                      <a:pt x="9923" y="59170"/>
                    </a:lnTo>
                    <a:lnTo>
                      <a:pt x="9923" y="59381"/>
                    </a:lnTo>
                    <a:lnTo>
                      <a:pt x="9870" y="59645"/>
                    </a:lnTo>
                    <a:lnTo>
                      <a:pt x="9554" y="59698"/>
                    </a:lnTo>
                    <a:lnTo>
                      <a:pt x="9343" y="59804"/>
                    </a:lnTo>
                    <a:lnTo>
                      <a:pt x="9131" y="59962"/>
                    </a:lnTo>
                    <a:lnTo>
                      <a:pt x="9026" y="60173"/>
                    </a:lnTo>
                    <a:lnTo>
                      <a:pt x="8920" y="60384"/>
                    </a:lnTo>
                    <a:lnTo>
                      <a:pt x="8868" y="60648"/>
                    </a:lnTo>
                    <a:lnTo>
                      <a:pt x="8709" y="61123"/>
                    </a:lnTo>
                    <a:lnTo>
                      <a:pt x="8287" y="61862"/>
                    </a:lnTo>
                    <a:lnTo>
                      <a:pt x="7865" y="62601"/>
                    </a:lnTo>
                    <a:lnTo>
                      <a:pt x="7548" y="63393"/>
                    </a:lnTo>
                    <a:lnTo>
                      <a:pt x="7231" y="64132"/>
                    </a:lnTo>
                    <a:lnTo>
                      <a:pt x="6967" y="64924"/>
                    </a:lnTo>
                    <a:lnTo>
                      <a:pt x="6756" y="65768"/>
                    </a:lnTo>
                    <a:lnTo>
                      <a:pt x="6387" y="67404"/>
                    </a:lnTo>
                    <a:lnTo>
                      <a:pt x="6334" y="69516"/>
                    </a:lnTo>
                    <a:lnTo>
                      <a:pt x="6281" y="69516"/>
                    </a:lnTo>
                    <a:lnTo>
                      <a:pt x="5753" y="69780"/>
                    </a:lnTo>
                    <a:lnTo>
                      <a:pt x="5278" y="70096"/>
                    </a:lnTo>
                    <a:lnTo>
                      <a:pt x="4856" y="70466"/>
                    </a:lnTo>
                    <a:lnTo>
                      <a:pt x="4487" y="70888"/>
                    </a:lnTo>
                    <a:lnTo>
                      <a:pt x="4223" y="71363"/>
                    </a:lnTo>
                    <a:lnTo>
                      <a:pt x="4064" y="71891"/>
                    </a:lnTo>
                    <a:lnTo>
                      <a:pt x="3959" y="72419"/>
                    </a:lnTo>
                    <a:lnTo>
                      <a:pt x="3959" y="73052"/>
                    </a:lnTo>
                    <a:lnTo>
                      <a:pt x="4012" y="73474"/>
                    </a:lnTo>
                    <a:lnTo>
                      <a:pt x="3959" y="73897"/>
                    </a:lnTo>
                    <a:lnTo>
                      <a:pt x="3853" y="74319"/>
                    </a:lnTo>
                    <a:lnTo>
                      <a:pt x="3748" y="74688"/>
                    </a:lnTo>
                    <a:lnTo>
                      <a:pt x="3589" y="74847"/>
                    </a:lnTo>
                    <a:lnTo>
                      <a:pt x="3431" y="75005"/>
                    </a:lnTo>
                    <a:lnTo>
                      <a:pt x="3273" y="75322"/>
                    </a:lnTo>
                    <a:lnTo>
                      <a:pt x="3167" y="75691"/>
                    </a:lnTo>
                    <a:lnTo>
                      <a:pt x="3114" y="76061"/>
                    </a:lnTo>
                    <a:lnTo>
                      <a:pt x="3061" y="76800"/>
                    </a:lnTo>
                    <a:lnTo>
                      <a:pt x="3009" y="77169"/>
                    </a:lnTo>
                    <a:lnTo>
                      <a:pt x="2850" y="77486"/>
                    </a:lnTo>
                    <a:lnTo>
                      <a:pt x="2534" y="78014"/>
                    </a:lnTo>
                    <a:lnTo>
                      <a:pt x="2428" y="78278"/>
                    </a:lnTo>
                    <a:lnTo>
                      <a:pt x="2322" y="78542"/>
                    </a:lnTo>
                    <a:lnTo>
                      <a:pt x="2322" y="78858"/>
                    </a:lnTo>
                    <a:lnTo>
                      <a:pt x="2322" y="79175"/>
                    </a:lnTo>
                    <a:lnTo>
                      <a:pt x="2481" y="79492"/>
                    </a:lnTo>
                    <a:lnTo>
                      <a:pt x="2639" y="79914"/>
                    </a:lnTo>
                    <a:lnTo>
                      <a:pt x="2692" y="80020"/>
                    </a:lnTo>
                    <a:lnTo>
                      <a:pt x="2745" y="80178"/>
                    </a:lnTo>
                    <a:lnTo>
                      <a:pt x="2745" y="80547"/>
                    </a:lnTo>
                    <a:lnTo>
                      <a:pt x="2586" y="80970"/>
                    </a:lnTo>
                    <a:lnTo>
                      <a:pt x="2428" y="81445"/>
                    </a:lnTo>
                    <a:lnTo>
                      <a:pt x="2006" y="82395"/>
                    </a:lnTo>
                    <a:lnTo>
                      <a:pt x="1583" y="83345"/>
                    </a:lnTo>
                    <a:lnTo>
                      <a:pt x="1214" y="83398"/>
                    </a:lnTo>
                    <a:lnTo>
                      <a:pt x="1003" y="83609"/>
                    </a:lnTo>
                    <a:lnTo>
                      <a:pt x="845" y="83820"/>
                    </a:lnTo>
                    <a:lnTo>
                      <a:pt x="686" y="84242"/>
                    </a:lnTo>
                    <a:lnTo>
                      <a:pt x="581" y="84717"/>
                    </a:lnTo>
                    <a:lnTo>
                      <a:pt x="581" y="85140"/>
                    </a:lnTo>
                    <a:lnTo>
                      <a:pt x="633" y="86090"/>
                    </a:lnTo>
                    <a:lnTo>
                      <a:pt x="686" y="86565"/>
                    </a:lnTo>
                    <a:lnTo>
                      <a:pt x="686" y="87040"/>
                    </a:lnTo>
                    <a:lnTo>
                      <a:pt x="369" y="87409"/>
                    </a:lnTo>
                    <a:lnTo>
                      <a:pt x="158" y="87832"/>
                    </a:lnTo>
                    <a:lnTo>
                      <a:pt x="53" y="88307"/>
                    </a:lnTo>
                    <a:lnTo>
                      <a:pt x="0" y="88729"/>
                    </a:lnTo>
                    <a:lnTo>
                      <a:pt x="53" y="89204"/>
                    </a:lnTo>
                    <a:lnTo>
                      <a:pt x="106" y="89626"/>
                    </a:lnTo>
                    <a:lnTo>
                      <a:pt x="211" y="90523"/>
                    </a:lnTo>
                    <a:lnTo>
                      <a:pt x="317" y="91157"/>
                    </a:lnTo>
                    <a:lnTo>
                      <a:pt x="475" y="91843"/>
                    </a:lnTo>
                    <a:lnTo>
                      <a:pt x="581" y="92529"/>
                    </a:lnTo>
                    <a:lnTo>
                      <a:pt x="633" y="93163"/>
                    </a:lnTo>
                    <a:lnTo>
                      <a:pt x="581" y="93321"/>
                    </a:lnTo>
                    <a:lnTo>
                      <a:pt x="475" y="93374"/>
                    </a:lnTo>
                    <a:lnTo>
                      <a:pt x="369" y="93427"/>
                    </a:lnTo>
                    <a:lnTo>
                      <a:pt x="264" y="93374"/>
                    </a:lnTo>
                    <a:lnTo>
                      <a:pt x="158" y="97491"/>
                    </a:lnTo>
                    <a:lnTo>
                      <a:pt x="106" y="101555"/>
                    </a:lnTo>
                    <a:lnTo>
                      <a:pt x="53" y="102189"/>
                    </a:lnTo>
                    <a:lnTo>
                      <a:pt x="53" y="102822"/>
                    </a:lnTo>
                    <a:lnTo>
                      <a:pt x="106" y="103139"/>
                    </a:lnTo>
                    <a:lnTo>
                      <a:pt x="211" y="103403"/>
                    </a:lnTo>
                    <a:lnTo>
                      <a:pt x="369" y="103719"/>
                    </a:lnTo>
                    <a:lnTo>
                      <a:pt x="633" y="103983"/>
                    </a:lnTo>
                    <a:lnTo>
                      <a:pt x="2164" y="103983"/>
                    </a:lnTo>
                    <a:lnTo>
                      <a:pt x="2164" y="104986"/>
                    </a:lnTo>
                    <a:lnTo>
                      <a:pt x="1636" y="105514"/>
                    </a:lnTo>
                    <a:lnTo>
                      <a:pt x="1425" y="105778"/>
                    </a:lnTo>
                    <a:lnTo>
                      <a:pt x="1161" y="106042"/>
                    </a:lnTo>
                    <a:lnTo>
                      <a:pt x="1161" y="106359"/>
                    </a:lnTo>
                    <a:lnTo>
                      <a:pt x="1214" y="106675"/>
                    </a:lnTo>
                    <a:lnTo>
                      <a:pt x="1372" y="106939"/>
                    </a:lnTo>
                    <a:lnTo>
                      <a:pt x="1636" y="107150"/>
                    </a:lnTo>
                    <a:lnTo>
                      <a:pt x="1583" y="108523"/>
                    </a:lnTo>
                    <a:lnTo>
                      <a:pt x="1372" y="108734"/>
                    </a:lnTo>
                    <a:lnTo>
                      <a:pt x="1267" y="108945"/>
                    </a:lnTo>
                    <a:lnTo>
                      <a:pt x="1161" y="109156"/>
                    </a:lnTo>
                    <a:lnTo>
                      <a:pt x="1161" y="109367"/>
                    </a:lnTo>
                    <a:lnTo>
                      <a:pt x="1161" y="109578"/>
                    </a:lnTo>
                    <a:lnTo>
                      <a:pt x="1267" y="109789"/>
                    </a:lnTo>
                    <a:lnTo>
                      <a:pt x="1425" y="109948"/>
                    </a:lnTo>
                    <a:lnTo>
                      <a:pt x="1583" y="110159"/>
                    </a:lnTo>
                    <a:lnTo>
                      <a:pt x="2059" y="111795"/>
                    </a:lnTo>
                    <a:lnTo>
                      <a:pt x="2534" y="113379"/>
                    </a:lnTo>
                    <a:lnTo>
                      <a:pt x="2639" y="113748"/>
                    </a:lnTo>
                    <a:lnTo>
                      <a:pt x="2798" y="114065"/>
                    </a:lnTo>
                    <a:lnTo>
                      <a:pt x="3167" y="114804"/>
                    </a:lnTo>
                    <a:lnTo>
                      <a:pt x="3325" y="115173"/>
                    </a:lnTo>
                    <a:lnTo>
                      <a:pt x="3431" y="115543"/>
                    </a:lnTo>
                    <a:lnTo>
                      <a:pt x="3378" y="115912"/>
                    </a:lnTo>
                    <a:lnTo>
                      <a:pt x="3325" y="116123"/>
                    </a:lnTo>
                    <a:lnTo>
                      <a:pt x="3220" y="116335"/>
                    </a:lnTo>
                    <a:lnTo>
                      <a:pt x="3695" y="118446"/>
                    </a:lnTo>
                    <a:lnTo>
                      <a:pt x="4275" y="122035"/>
                    </a:lnTo>
                    <a:lnTo>
                      <a:pt x="4539" y="122880"/>
                    </a:lnTo>
                    <a:lnTo>
                      <a:pt x="4381" y="123196"/>
                    </a:lnTo>
                    <a:lnTo>
                      <a:pt x="4328" y="123460"/>
                    </a:lnTo>
                    <a:lnTo>
                      <a:pt x="4328" y="123671"/>
                    </a:lnTo>
                    <a:lnTo>
                      <a:pt x="4434" y="123883"/>
                    </a:lnTo>
                    <a:lnTo>
                      <a:pt x="4592" y="124094"/>
                    </a:lnTo>
                    <a:lnTo>
                      <a:pt x="4750" y="124252"/>
                    </a:lnTo>
                    <a:lnTo>
                      <a:pt x="5226" y="124569"/>
                    </a:lnTo>
                    <a:lnTo>
                      <a:pt x="4909" y="124885"/>
                    </a:lnTo>
                    <a:lnTo>
                      <a:pt x="4803" y="125044"/>
                    </a:lnTo>
                    <a:lnTo>
                      <a:pt x="4750" y="125149"/>
                    </a:lnTo>
                    <a:lnTo>
                      <a:pt x="4962" y="125466"/>
                    </a:lnTo>
                    <a:lnTo>
                      <a:pt x="5067" y="125836"/>
                    </a:lnTo>
                    <a:lnTo>
                      <a:pt x="5173" y="126152"/>
                    </a:lnTo>
                    <a:lnTo>
                      <a:pt x="5226" y="126522"/>
                    </a:lnTo>
                    <a:lnTo>
                      <a:pt x="5226" y="127208"/>
                    </a:lnTo>
                    <a:lnTo>
                      <a:pt x="5173" y="127947"/>
                    </a:lnTo>
                    <a:lnTo>
                      <a:pt x="5120" y="128633"/>
                    </a:lnTo>
                    <a:lnTo>
                      <a:pt x="5067" y="129372"/>
                    </a:lnTo>
                    <a:lnTo>
                      <a:pt x="5120" y="130058"/>
                    </a:lnTo>
                    <a:lnTo>
                      <a:pt x="5173" y="130375"/>
                    </a:lnTo>
                    <a:lnTo>
                      <a:pt x="5278" y="130744"/>
                    </a:lnTo>
                    <a:lnTo>
                      <a:pt x="5067" y="131114"/>
                    </a:lnTo>
                    <a:lnTo>
                      <a:pt x="5014" y="131325"/>
                    </a:lnTo>
                    <a:lnTo>
                      <a:pt x="5014" y="131483"/>
                    </a:lnTo>
                    <a:lnTo>
                      <a:pt x="5014" y="131695"/>
                    </a:lnTo>
                    <a:lnTo>
                      <a:pt x="5067" y="131906"/>
                    </a:lnTo>
                    <a:lnTo>
                      <a:pt x="5173" y="132117"/>
                    </a:lnTo>
                    <a:lnTo>
                      <a:pt x="5278" y="132275"/>
                    </a:lnTo>
                    <a:lnTo>
                      <a:pt x="5014" y="132433"/>
                    </a:lnTo>
                    <a:lnTo>
                      <a:pt x="5014" y="132486"/>
                    </a:lnTo>
                    <a:lnTo>
                      <a:pt x="4962" y="132539"/>
                    </a:lnTo>
                    <a:lnTo>
                      <a:pt x="5067" y="132697"/>
                    </a:lnTo>
                    <a:lnTo>
                      <a:pt x="5226" y="132856"/>
                    </a:lnTo>
                    <a:lnTo>
                      <a:pt x="5226" y="133806"/>
                    </a:lnTo>
                    <a:lnTo>
                      <a:pt x="5014" y="134228"/>
                    </a:lnTo>
                    <a:lnTo>
                      <a:pt x="4962" y="134650"/>
                    </a:lnTo>
                    <a:lnTo>
                      <a:pt x="5014" y="135073"/>
                    </a:lnTo>
                    <a:lnTo>
                      <a:pt x="5067" y="135442"/>
                    </a:lnTo>
                    <a:lnTo>
                      <a:pt x="5226" y="135812"/>
                    </a:lnTo>
                    <a:lnTo>
                      <a:pt x="5384" y="136181"/>
                    </a:lnTo>
                    <a:lnTo>
                      <a:pt x="5753" y="136920"/>
                    </a:lnTo>
                    <a:lnTo>
                      <a:pt x="5595" y="137501"/>
                    </a:lnTo>
                    <a:lnTo>
                      <a:pt x="5489" y="138292"/>
                    </a:lnTo>
                    <a:lnTo>
                      <a:pt x="5384" y="139190"/>
                    </a:lnTo>
                    <a:lnTo>
                      <a:pt x="5384" y="140193"/>
                    </a:lnTo>
                    <a:lnTo>
                      <a:pt x="5384" y="141143"/>
                    </a:lnTo>
                    <a:lnTo>
                      <a:pt x="5437" y="142093"/>
                    </a:lnTo>
                    <a:lnTo>
                      <a:pt x="5542" y="142937"/>
                    </a:lnTo>
                    <a:lnTo>
                      <a:pt x="5701" y="143624"/>
                    </a:lnTo>
                    <a:lnTo>
                      <a:pt x="5753" y="144099"/>
                    </a:lnTo>
                    <a:lnTo>
                      <a:pt x="5753" y="144574"/>
                    </a:lnTo>
                    <a:lnTo>
                      <a:pt x="5753" y="145471"/>
                    </a:lnTo>
                    <a:lnTo>
                      <a:pt x="5806" y="145893"/>
                    </a:lnTo>
                    <a:lnTo>
                      <a:pt x="5912" y="146368"/>
                    </a:lnTo>
                    <a:lnTo>
                      <a:pt x="6070" y="146791"/>
                    </a:lnTo>
                    <a:lnTo>
                      <a:pt x="6281" y="147213"/>
                    </a:lnTo>
                    <a:lnTo>
                      <a:pt x="6281" y="147635"/>
                    </a:lnTo>
                    <a:lnTo>
                      <a:pt x="6281" y="148057"/>
                    </a:lnTo>
                    <a:lnTo>
                      <a:pt x="6334" y="148269"/>
                    </a:lnTo>
                    <a:lnTo>
                      <a:pt x="6440" y="148427"/>
                    </a:lnTo>
                    <a:lnTo>
                      <a:pt x="6598" y="148638"/>
                    </a:lnTo>
                    <a:lnTo>
                      <a:pt x="6809" y="148744"/>
                    </a:lnTo>
                    <a:lnTo>
                      <a:pt x="6756" y="148744"/>
                    </a:lnTo>
                    <a:lnTo>
                      <a:pt x="6809" y="150327"/>
                    </a:lnTo>
                    <a:lnTo>
                      <a:pt x="6809" y="150644"/>
                    </a:lnTo>
                    <a:lnTo>
                      <a:pt x="6862" y="150855"/>
                    </a:lnTo>
                    <a:lnTo>
                      <a:pt x="6967" y="151013"/>
                    </a:lnTo>
                    <a:lnTo>
                      <a:pt x="7073" y="151066"/>
                    </a:lnTo>
                    <a:lnTo>
                      <a:pt x="7231" y="151066"/>
                    </a:lnTo>
                    <a:lnTo>
                      <a:pt x="7442" y="151013"/>
                    </a:lnTo>
                    <a:lnTo>
                      <a:pt x="7812" y="150802"/>
                    </a:lnTo>
                    <a:lnTo>
                      <a:pt x="8076" y="150802"/>
                    </a:lnTo>
                    <a:lnTo>
                      <a:pt x="8287" y="150749"/>
                    </a:lnTo>
                    <a:lnTo>
                      <a:pt x="8445" y="150697"/>
                    </a:lnTo>
                    <a:lnTo>
                      <a:pt x="8604" y="150591"/>
                    </a:lnTo>
                    <a:lnTo>
                      <a:pt x="8709" y="150433"/>
                    </a:lnTo>
                    <a:lnTo>
                      <a:pt x="8815" y="150274"/>
                    </a:lnTo>
                    <a:lnTo>
                      <a:pt x="8920" y="149852"/>
                    </a:lnTo>
                    <a:lnTo>
                      <a:pt x="8815" y="149746"/>
                    </a:lnTo>
                    <a:lnTo>
                      <a:pt x="8868" y="149694"/>
                    </a:lnTo>
                    <a:lnTo>
                      <a:pt x="8920" y="149852"/>
                    </a:lnTo>
                    <a:lnTo>
                      <a:pt x="9079" y="150010"/>
                    </a:lnTo>
                    <a:lnTo>
                      <a:pt x="9237" y="150169"/>
                    </a:lnTo>
                    <a:lnTo>
                      <a:pt x="9290" y="150380"/>
                    </a:lnTo>
                    <a:lnTo>
                      <a:pt x="9343" y="150538"/>
                    </a:lnTo>
                    <a:lnTo>
                      <a:pt x="9343" y="150960"/>
                    </a:lnTo>
                    <a:lnTo>
                      <a:pt x="9395" y="151383"/>
                    </a:lnTo>
                    <a:lnTo>
                      <a:pt x="8868" y="151383"/>
                    </a:lnTo>
                    <a:lnTo>
                      <a:pt x="8604" y="151594"/>
                    </a:lnTo>
                    <a:lnTo>
                      <a:pt x="8393" y="151858"/>
                    </a:lnTo>
                    <a:lnTo>
                      <a:pt x="8340" y="152333"/>
                    </a:lnTo>
                    <a:lnTo>
                      <a:pt x="8287" y="152808"/>
                    </a:lnTo>
                    <a:lnTo>
                      <a:pt x="8076" y="153072"/>
                    </a:lnTo>
                    <a:lnTo>
                      <a:pt x="7917" y="153336"/>
                    </a:lnTo>
                    <a:lnTo>
                      <a:pt x="7865" y="153652"/>
                    </a:lnTo>
                    <a:lnTo>
                      <a:pt x="7917" y="153969"/>
                    </a:lnTo>
                    <a:lnTo>
                      <a:pt x="8393" y="157981"/>
                    </a:lnTo>
                    <a:lnTo>
                      <a:pt x="8393" y="158245"/>
                    </a:lnTo>
                    <a:lnTo>
                      <a:pt x="8445" y="158456"/>
                    </a:lnTo>
                    <a:lnTo>
                      <a:pt x="8498" y="158614"/>
                    </a:lnTo>
                    <a:lnTo>
                      <a:pt x="8604" y="158772"/>
                    </a:lnTo>
                    <a:lnTo>
                      <a:pt x="8762" y="158878"/>
                    </a:lnTo>
                    <a:lnTo>
                      <a:pt x="8920" y="158984"/>
                    </a:lnTo>
                    <a:lnTo>
                      <a:pt x="9131" y="159036"/>
                    </a:lnTo>
                    <a:lnTo>
                      <a:pt x="9343" y="159036"/>
                    </a:lnTo>
                    <a:lnTo>
                      <a:pt x="9659" y="159089"/>
                    </a:lnTo>
                    <a:lnTo>
                      <a:pt x="9923" y="159195"/>
                    </a:lnTo>
                    <a:lnTo>
                      <a:pt x="10187" y="159353"/>
                    </a:lnTo>
                    <a:lnTo>
                      <a:pt x="10398" y="159564"/>
                    </a:lnTo>
                    <a:lnTo>
                      <a:pt x="9870" y="160092"/>
                    </a:lnTo>
                    <a:lnTo>
                      <a:pt x="9501" y="160303"/>
                    </a:lnTo>
                    <a:lnTo>
                      <a:pt x="9343" y="160461"/>
                    </a:lnTo>
                    <a:lnTo>
                      <a:pt x="9237" y="160567"/>
                    </a:lnTo>
                    <a:lnTo>
                      <a:pt x="9184" y="160725"/>
                    </a:lnTo>
                    <a:lnTo>
                      <a:pt x="9131" y="160937"/>
                    </a:lnTo>
                    <a:lnTo>
                      <a:pt x="9184" y="161148"/>
                    </a:lnTo>
                    <a:lnTo>
                      <a:pt x="9290" y="161412"/>
                    </a:lnTo>
                    <a:lnTo>
                      <a:pt x="9607" y="161939"/>
                    </a:lnTo>
                    <a:lnTo>
                      <a:pt x="9923" y="162414"/>
                    </a:lnTo>
                    <a:lnTo>
                      <a:pt x="10398" y="162837"/>
                    </a:lnTo>
                    <a:lnTo>
                      <a:pt x="10609" y="163048"/>
                    </a:lnTo>
                    <a:lnTo>
                      <a:pt x="10926" y="163206"/>
                    </a:lnTo>
                    <a:lnTo>
                      <a:pt x="10768" y="163576"/>
                    </a:lnTo>
                    <a:lnTo>
                      <a:pt x="10715" y="163892"/>
                    </a:lnTo>
                    <a:lnTo>
                      <a:pt x="10768" y="164209"/>
                    </a:lnTo>
                    <a:lnTo>
                      <a:pt x="10873" y="164473"/>
                    </a:lnTo>
                    <a:lnTo>
                      <a:pt x="11032" y="164737"/>
                    </a:lnTo>
                    <a:lnTo>
                      <a:pt x="11243" y="164948"/>
                    </a:lnTo>
                    <a:lnTo>
                      <a:pt x="11560" y="165106"/>
                    </a:lnTo>
                    <a:lnTo>
                      <a:pt x="11982" y="165212"/>
                    </a:lnTo>
                    <a:lnTo>
                      <a:pt x="11771" y="165529"/>
                    </a:lnTo>
                    <a:lnTo>
                      <a:pt x="11612" y="165845"/>
                    </a:lnTo>
                    <a:lnTo>
                      <a:pt x="11612" y="166162"/>
                    </a:lnTo>
                    <a:lnTo>
                      <a:pt x="11665" y="166479"/>
                    </a:lnTo>
                    <a:lnTo>
                      <a:pt x="11823" y="167165"/>
                    </a:lnTo>
                    <a:lnTo>
                      <a:pt x="11876" y="167482"/>
                    </a:lnTo>
                    <a:lnTo>
                      <a:pt x="11929" y="167798"/>
                    </a:lnTo>
                    <a:lnTo>
                      <a:pt x="11982" y="168115"/>
                    </a:lnTo>
                    <a:lnTo>
                      <a:pt x="12087" y="168432"/>
                    </a:lnTo>
                    <a:lnTo>
                      <a:pt x="12193" y="168537"/>
                    </a:lnTo>
                    <a:lnTo>
                      <a:pt x="12298" y="168643"/>
                    </a:lnTo>
                    <a:lnTo>
                      <a:pt x="12404" y="168748"/>
                    </a:lnTo>
                    <a:lnTo>
                      <a:pt x="12615" y="168801"/>
                    </a:lnTo>
                    <a:lnTo>
                      <a:pt x="12985" y="168907"/>
                    </a:lnTo>
                    <a:lnTo>
                      <a:pt x="13143" y="169012"/>
                    </a:lnTo>
                    <a:lnTo>
                      <a:pt x="13249" y="169171"/>
                    </a:lnTo>
                    <a:lnTo>
                      <a:pt x="13407" y="169487"/>
                    </a:lnTo>
                    <a:lnTo>
                      <a:pt x="13512" y="169857"/>
                    </a:lnTo>
                    <a:lnTo>
                      <a:pt x="13037" y="170174"/>
                    </a:lnTo>
                    <a:lnTo>
                      <a:pt x="12826" y="170279"/>
                    </a:lnTo>
                    <a:lnTo>
                      <a:pt x="12668" y="170438"/>
                    </a:lnTo>
                    <a:lnTo>
                      <a:pt x="12562" y="170649"/>
                    </a:lnTo>
                    <a:lnTo>
                      <a:pt x="12562" y="170860"/>
                    </a:lnTo>
                    <a:lnTo>
                      <a:pt x="12721" y="171124"/>
                    </a:lnTo>
                    <a:lnTo>
                      <a:pt x="13037" y="171440"/>
                    </a:lnTo>
                    <a:lnTo>
                      <a:pt x="13618" y="171599"/>
                    </a:lnTo>
                    <a:lnTo>
                      <a:pt x="13935" y="171757"/>
                    </a:lnTo>
                    <a:lnTo>
                      <a:pt x="14146" y="171915"/>
                    </a:lnTo>
                    <a:lnTo>
                      <a:pt x="14674" y="172391"/>
                    </a:lnTo>
                    <a:lnTo>
                      <a:pt x="15096" y="172707"/>
                    </a:lnTo>
                    <a:lnTo>
                      <a:pt x="15413" y="172971"/>
                    </a:lnTo>
                    <a:lnTo>
                      <a:pt x="15729" y="173077"/>
                    </a:lnTo>
                    <a:lnTo>
                      <a:pt x="16099" y="173077"/>
                    </a:lnTo>
                    <a:lnTo>
                      <a:pt x="16468" y="172918"/>
                    </a:lnTo>
                    <a:lnTo>
                      <a:pt x="16943" y="172707"/>
                    </a:lnTo>
                    <a:lnTo>
                      <a:pt x="17577" y="172391"/>
                    </a:lnTo>
                    <a:lnTo>
                      <a:pt x="18685" y="172443"/>
                    </a:lnTo>
                    <a:lnTo>
                      <a:pt x="19846" y="172496"/>
                    </a:lnTo>
                    <a:lnTo>
                      <a:pt x="20058" y="172549"/>
                    </a:lnTo>
                    <a:lnTo>
                      <a:pt x="20269" y="172602"/>
                    </a:lnTo>
                    <a:lnTo>
                      <a:pt x="20427" y="172760"/>
                    </a:lnTo>
                    <a:lnTo>
                      <a:pt x="20533" y="172866"/>
                    </a:lnTo>
                    <a:lnTo>
                      <a:pt x="20638" y="173024"/>
                    </a:lnTo>
                    <a:lnTo>
                      <a:pt x="20638" y="173235"/>
                    </a:lnTo>
                    <a:lnTo>
                      <a:pt x="20638" y="173393"/>
                    </a:lnTo>
                    <a:lnTo>
                      <a:pt x="20533" y="173552"/>
                    </a:lnTo>
                    <a:lnTo>
                      <a:pt x="20322" y="173816"/>
                    </a:lnTo>
                    <a:lnTo>
                      <a:pt x="20216" y="174027"/>
                    </a:lnTo>
                    <a:lnTo>
                      <a:pt x="20110" y="174238"/>
                    </a:lnTo>
                    <a:lnTo>
                      <a:pt x="20058" y="174396"/>
                    </a:lnTo>
                    <a:lnTo>
                      <a:pt x="20058" y="174607"/>
                    </a:lnTo>
                    <a:lnTo>
                      <a:pt x="20110" y="174766"/>
                    </a:lnTo>
                    <a:lnTo>
                      <a:pt x="20216" y="175082"/>
                    </a:lnTo>
                    <a:lnTo>
                      <a:pt x="20427" y="175346"/>
                    </a:lnTo>
                    <a:lnTo>
                      <a:pt x="20744" y="175610"/>
                    </a:lnTo>
                    <a:lnTo>
                      <a:pt x="21324" y="176138"/>
                    </a:lnTo>
                    <a:lnTo>
                      <a:pt x="21641" y="176455"/>
                    </a:lnTo>
                    <a:lnTo>
                      <a:pt x="21905" y="176772"/>
                    </a:lnTo>
                    <a:lnTo>
                      <a:pt x="22063" y="176930"/>
                    </a:lnTo>
                    <a:lnTo>
                      <a:pt x="22169" y="177141"/>
                    </a:lnTo>
                    <a:lnTo>
                      <a:pt x="22222" y="177352"/>
                    </a:lnTo>
                    <a:lnTo>
                      <a:pt x="22222" y="177563"/>
                    </a:lnTo>
                    <a:lnTo>
                      <a:pt x="22063" y="177774"/>
                    </a:lnTo>
                    <a:lnTo>
                      <a:pt x="21905" y="177986"/>
                    </a:lnTo>
                    <a:lnTo>
                      <a:pt x="21799" y="178144"/>
                    </a:lnTo>
                    <a:lnTo>
                      <a:pt x="21747" y="178355"/>
                    </a:lnTo>
                    <a:lnTo>
                      <a:pt x="21747" y="178513"/>
                    </a:lnTo>
                    <a:lnTo>
                      <a:pt x="21799" y="178672"/>
                    </a:lnTo>
                    <a:lnTo>
                      <a:pt x="21905" y="178988"/>
                    </a:lnTo>
                    <a:lnTo>
                      <a:pt x="22169" y="179252"/>
                    </a:lnTo>
                    <a:lnTo>
                      <a:pt x="22380" y="179569"/>
                    </a:lnTo>
                    <a:lnTo>
                      <a:pt x="22591" y="179833"/>
                    </a:lnTo>
                    <a:lnTo>
                      <a:pt x="22750" y="180150"/>
                    </a:lnTo>
                    <a:lnTo>
                      <a:pt x="22433" y="180255"/>
                    </a:lnTo>
                    <a:lnTo>
                      <a:pt x="22063" y="180308"/>
                    </a:lnTo>
                    <a:lnTo>
                      <a:pt x="21377" y="180361"/>
                    </a:lnTo>
                    <a:lnTo>
                      <a:pt x="21166" y="180361"/>
                    </a:lnTo>
                    <a:lnTo>
                      <a:pt x="20955" y="180414"/>
                    </a:lnTo>
                    <a:lnTo>
                      <a:pt x="20849" y="180519"/>
                    </a:lnTo>
                    <a:lnTo>
                      <a:pt x="20849" y="180625"/>
                    </a:lnTo>
                    <a:lnTo>
                      <a:pt x="20849" y="180730"/>
                    </a:lnTo>
                    <a:lnTo>
                      <a:pt x="20902" y="180889"/>
                    </a:lnTo>
                    <a:lnTo>
                      <a:pt x="21219" y="181205"/>
                    </a:lnTo>
                    <a:lnTo>
                      <a:pt x="21377" y="181416"/>
                    </a:lnTo>
                    <a:lnTo>
                      <a:pt x="21588" y="181575"/>
                    </a:lnTo>
                    <a:lnTo>
                      <a:pt x="21799" y="181628"/>
                    </a:lnTo>
                    <a:lnTo>
                      <a:pt x="21958" y="181680"/>
                    </a:lnTo>
                    <a:lnTo>
                      <a:pt x="22169" y="181628"/>
                    </a:lnTo>
                    <a:lnTo>
                      <a:pt x="22380" y="181575"/>
                    </a:lnTo>
                    <a:lnTo>
                      <a:pt x="22538" y="181416"/>
                    </a:lnTo>
                    <a:lnTo>
                      <a:pt x="22750" y="181205"/>
                    </a:lnTo>
                    <a:lnTo>
                      <a:pt x="23277" y="181205"/>
                    </a:lnTo>
                    <a:lnTo>
                      <a:pt x="23858" y="181680"/>
                    </a:lnTo>
                    <a:lnTo>
                      <a:pt x="24280" y="182208"/>
                    </a:lnTo>
                    <a:lnTo>
                      <a:pt x="24333" y="182208"/>
                    </a:lnTo>
                    <a:lnTo>
                      <a:pt x="24333" y="182261"/>
                    </a:lnTo>
                    <a:lnTo>
                      <a:pt x="24333" y="182367"/>
                    </a:lnTo>
                    <a:lnTo>
                      <a:pt x="24280" y="182630"/>
                    </a:lnTo>
                    <a:lnTo>
                      <a:pt x="24069" y="183264"/>
                    </a:lnTo>
                    <a:lnTo>
                      <a:pt x="24069" y="183475"/>
                    </a:lnTo>
                    <a:lnTo>
                      <a:pt x="24122" y="183581"/>
                    </a:lnTo>
                    <a:lnTo>
                      <a:pt x="24227" y="183581"/>
                    </a:lnTo>
                    <a:lnTo>
                      <a:pt x="24386" y="183528"/>
                    </a:lnTo>
                    <a:lnTo>
                      <a:pt x="24544" y="183422"/>
                    </a:lnTo>
                    <a:lnTo>
                      <a:pt x="25178" y="182947"/>
                    </a:lnTo>
                    <a:lnTo>
                      <a:pt x="25283" y="182894"/>
                    </a:lnTo>
                    <a:lnTo>
                      <a:pt x="25441" y="182842"/>
                    </a:lnTo>
                    <a:lnTo>
                      <a:pt x="25600" y="182894"/>
                    </a:lnTo>
                    <a:lnTo>
                      <a:pt x="25758" y="182947"/>
                    </a:lnTo>
                    <a:lnTo>
                      <a:pt x="26022" y="183106"/>
                    </a:lnTo>
                    <a:lnTo>
                      <a:pt x="26339" y="183264"/>
                    </a:lnTo>
                    <a:lnTo>
                      <a:pt x="26339" y="183739"/>
                    </a:lnTo>
                    <a:lnTo>
                      <a:pt x="26233" y="183950"/>
                    </a:lnTo>
                    <a:lnTo>
                      <a:pt x="26075" y="184108"/>
                    </a:lnTo>
                    <a:lnTo>
                      <a:pt x="25705" y="184425"/>
                    </a:lnTo>
                    <a:lnTo>
                      <a:pt x="25547" y="184636"/>
                    </a:lnTo>
                    <a:lnTo>
                      <a:pt x="25441" y="184847"/>
                    </a:lnTo>
                    <a:lnTo>
                      <a:pt x="25441" y="185164"/>
                    </a:lnTo>
                    <a:lnTo>
                      <a:pt x="25600" y="185534"/>
                    </a:lnTo>
                    <a:lnTo>
                      <a:pt x="26075" y="185217"/>
                    </a:lnTo>
                    <a:lnTo>
                      <a:pt x="26550" y="185006"/>
                    </a:lnTo>
                    <a:lnTo>
                      <a:pt x="27078" y="184847"/>
                    </a:lnTo>
                    <a:lnTo>
                      <a:pt x="27553" y="184742"/>
                    </a:lnTo>
                    <a:lnTo>
                      <a:pt x="28081" y="184795"/>
                    </a:lnTo>
                    <a:lnTo>
                      <a:pt x="28608" y="184847"/>
                    </a:lnTo>
                    <a:lnTo>
                      <a:pt x="29136" y="185006"/>
                    </a:lnTo>
                    <a:lnTo>
                      <a:pt x="29664" y="185217"/>
                    </a:lnTo>
                    <a:lnTo>
                      <a:pt x="29770" y="185270"/>
                    </a:lnTo>
                    <a:lnTo>
                      <a:pt x="29875" y="185270"/>
                    </a:lnTo>
                    <a:lnTo>
                      <a:pt x="30086" y="185164"/>
                    </a:lnTo>
                    <a:lnTo>
                      <a:pt x="30298" y="184953"/>
                    </a:lnTo>
                    <a:lnTo>
                      <a:pt x="30456" y="184742"/>
                    </a:lnTo>
                    <a:lnTo>
                      <a:pt x="30984" y="184267"/>
                    </a:lnTo>
                    <a:lnTo>
                      <a:pt x="31406" y="184425"/>
                    </a:lnTo>
                    <a:lnTo>
                      <a:pt x="31828" y="184583"/>
                    </a:lnTo>
                    <a:lnTo>
                      <a:pt x="32251" y="184636"/>
                    </a:lnTo>
                    <a:lnTo>
                      <a:pt x="32620" y="184689"/>
                    </a:lnTo>
                    <a:lnTo>
                      <a:pt x="33042" y="184689"/>
                    </a:lnTo>
                    <a:lnTo>
                      <a:pt x="33465" y="184636"/>
                    </a:lnTo>
                    <a:lnTo>
                      <a:pt x="34362" y="184478"/>
                    </a:lnTo>
                    <a:lnTo>
                      <a:pt x="34626" y="184425"/>
                    </a:lnTo>
                    <a:lnTo>
                      <a:pt x="34731" y="184425"/>
                    </a:lnTo>
                    <a:lnTo>
                      <a:pt x="34784" y="184531"/>
                    </a:lnTo>
                    <a:lnTo>
                      <a:pt x="34731" y="184636"/>
                    </a:lnTo>
                    <a:lnTo>
                      <a:pt x="34626" y="184953"/>
                    </a:lnTo>
                    <a:lnTo>
                      <a:pt x="34573" y="185111"/>
                    </a:lnTo>
                    <a:lnTo>
                      <a:pt x="34573" y="185217"/>
                    </a:lnTo>
                    <a:lnTo>
                      <a:pt x="34045" y="185375"/>
                    </a:lnTo>
                    <a:lnTo>
                      <a:pt x="33623" y="185586"/>
                    </a:lnTo>
                    <a:lnTo>
                      <a:pt x="33465" y="185745"/>
                    </a:lnTo>
                    <a:lnTo>
                      <a:pt x="33306" y="185903"/>
                    </a:lnTo>
                    <a:lnTo>
                      <a:pt x="33201" y="186114"/>
                    </a:lnTo>
                    <a:lnTo>
                      <a:pt x="33148" y="186378"/>
                    </a:lnTo>
                    <a:lnTo>
                      <a:pt x="33148" y="186695"/>
                    </a:lnTo>
                    <a:lnTo>
                      <a:pt x="33148" y="186906"/>
                    </a:lnTo>
                    <a:lnTo>
                      <a:pt x="33201" y="187064"/>
                    </a:lnTo>
                    <a:lnTo>
                      <a:pt x="33306" y="187170"/>
                    </a:lnTo>
                    <a:lnTo>
                      <a:pt x="33465" y="187223"/>
                    </a:lnTo>
                    <a:lnTo>
                      <a:pt x="33623" y="187223"/>
                    </a:lnTo>
                    <a:lnTo>
                      <a:pt x="33834" y="187117"/>
                    </a:lnTo>
                    <a:lnTo>
                      <a:pt x="34098" y="186906"/>
                    </a:lnTo>
                    <a:lnTo>
                      <a:pt x="34573" y="187223"/>
                    </a:lnTo>
                    <a:lnTo>
                      <a:pt x="34731" y="187381"/>
                    </a:lnTo>
                    <a:lnTo>
                      <a:pt x="34784" y="187434"/>
                    </a:lnTo>
                    <a:lnTo>
                      <a:pt x="34784" y="187539"/>
                    </a:lnTo>
                    <a:lnTo>
                      <a:pt x="34731" y="187962"/>
                    </a:lnTo>
                    <a:lnTo>
                      <a:pt x="34784" y="188384"/>
                    </a:lnTo>
                    <a:lnTo>
                      <a:pt x="34837" y="188701"/>
                    </a:lnTo>
                    <a:lnTo>
                      <a:pt x="34995" y="188964"/>
                    </a:lnTo>
                    <a:lnTo>
                      <a:pt x="35259" y="189123"/>
                    </a:lnTo>
                    <a:lnTo>
                      <a:pt x="35576" y="189281"/>
                    </a:lnTo>
                    <a:lnTo>
                      <a:pt x="35945" y="189334"/>
                    </a:lnTo>
                    <a:lnTo>
                      <a:pt x="36368" y="189387"/>
                    </a:lnTo>
                    <a:lnTo>
                      <a:pt x="36684" y="189387"/>
                    </a:lnTo>
                    <a:lnTo>
                      <a:pt x="37001" y="189492"/>
                    </a:lnTo>
                    <a:lnTo>
                      <a:pt x="37265" y="189598"/>
                    </a:lnTo>
                    <a:lnTo>
                      <a:pt x="37529" y="189756"/>
                    </a:lnTo>
                    <a:lnTo>
                      <a:pt x="38109" y="190179"/>
                    </a:lnTo>
                    <a:lnTo>
                      <a:pt x="38637" y="190706"/>
                    </a:lnTo>
                    <a:lnTo>
                      <a:pt x="38690" y="190020"/>
                    </a:lnTo>
                    <a:lnTo>
                      <a:pt x="38743" y="189703"/>
                    </a:lnTo>
                    <a:lnTo>
                      <a:pt x="38796" y="189440"/>
                    </a:lnTo>
                    <a:lnTo>
                      <a:pt x="38954" y="189228"/>
                    </a:lnTo>
                    <a:lnTo>
                      <a:pt x="39165" y="189070"/>
                    </a:lnTo>
                    <a:lnTo>
                      <a:pt x="39376" y="188912"/>
                    </a:lnTo>
                    <a:lnTo>
                      <a:pt x="39746" y="188859"/>
                    </a:lnTo>
                    <a:lnTo>
                      <a:pt x="39904" y="188964"/>
                    </a:lnTo>
                    <a:lnTo>
                      <a:pt x="39957" y="189123"/>
                    </a:lnTo>
                    <a:lnTo>
                      <a:pt x="40010" y="189228"/>
                    </a:lnTo>
                    <a:lnTo>
                      <a:pt x="39957" y="189387"/>
                    </a:lnTo>
                    <a:lnTo>
                      <a:pt x="39851" y="189651"/>
                    </a:lnTo>
                    <a:lnTo>
                      <a:pt x="39746" y="189915"/>
                    </a:lnTo>
                    <a:lnTo>
                      <a:pt x="39587" y="190073"/>
                    </a:lnTo>
                    <a:lnTo>
                      <a:pt x="39482" y="190179"/>
                    </a:lnTo>
                    <a:lnTo>
                      <a:pt x="39482" y="190337"/>
                    </a:lnTo>
                    <a:lnTo>
                      <a:pt x="39535" y="190442"/>
                    </a:lnTo>
                    <a:lnTo>
                      <a:pt x="39640" y="190706"/>
                    </a:lnTo>
                    <a:lnTo>
                      <a:pt x="39746" y="190970"/>
                    </a:lnTo>
                    <a:lnTo>
                      <a:pt x="39587" y="191129"/>
                    </a:lnTo>
                    <a:lnTo>
                      <a:pt x="39429" y="191023"/>
                    </a:lnTo>
                    <a:lnTo>
                      <a:pt x="39429" y="191076"/>
                    </a:lnTo>
                    <a:lnTo>
                      <a:pt x="39482" y="191234"/>
                    </a:lnTo>
                    <a:lnTo>
                      <a:pt x="39587" y="191393"/>
                    </a:lnTo>
                    <a:lnTo>
                      <a:pt x="39746" y="191498"/>
                    </a:lnTo>
                    <a:lnTo>
                      <a:pt x="39851" y="191604"/>
                    </a:lnTo>
                    <a:lnTo>
                      <a:pt x="40115" y="191656"/>
                    </a:lnTo>
                    <a:lnTo>
                      <a:pt x="40749" y="191656"/>
                    </a:lnTo>
                    <a:lnTo>
                      <a:pt x="41065" y="191604"/>
                    </a:lnTo>
                    <a:lnTo>
                      <a:pt x="41329" y="191656"/>
                    </a:lnTo>
                    <a:lnTo>
                      <a:pt x="41488" y="191709"/>
                    </a:lnTo>
                    <a:lnTo>
                      <a:pt x="41593" y="191762"/>
                    </a:lnTo>
                    <a:lnTo>
                      <a:pt x="41751" y="191868"/>
                    </a:lnTo>
                    <a:lnTo>
                      <a:pt x="41857" y="192026"/>
                    </a:lnTo>
                    <a:lnTo>
                      <a:pt x="41804" y="192343"/>
                    </a:lnTo>
                    <a:lnTo>
                      <a:pt x="41857" y="192607"/>
                    </a:lnTo>
                    <a:lnTo>
                      <a:pt x="41910" y="192818"/>
                    </a:lnTo>
                    <a:lnTo>
                      <a:pt x="42068" y="192923"/>
                    </a:lnTo>
                    <a:lnTo>
                      <a:pt x="42174" y="192976"/>
                    </a:lnTo>
                    <a:lnTo>
                      <a:pt x="42385" y="192923"/>
                    </a:lnTo>
                    <a:lnTo>
                      <a:pt x="42649" y="192818"/>
                    </a:lnTo>
                    <a:lnTo>
                      <a:pt x="42913" y="192554"/>
                    </a:lnTo>
                    <a:lnTo>
                      <a:pt x="43124" y="192712"/>
                    </a:lnTo>
                    <a:lnTo>
                      <a:pt x="43229" y="192923"/>
                    </a:lnTo>
                    <a:lnTo>
                      <a:pt x="43229" y="193134"/>
                    </a:lnTo>
                    <a:lnTo>
                      <a:pt x="43177" y="193398"/>
                    </a:lnTo>
                    <a:lnTo>
                      <a:pt x="43124" y="193557"/>
                    </a:lnTo>
                    <a:lnTo>
                      <a:pt x="43177" y="193715"/>
                    </a:lnTo>
                    <a:lnTo>
                      <a:pt x="43177" y="193873"/>
                    </a:lnTo>
                    <a:lnTo>
                      <a:pt x="43282" y="193926"/>
                    </a:lnTo>
                    <a:lnTo>
                      <a:pt x="43493" y="194084"/>
                    </a:lnTo>
                    <a:lnTo>
                      <a:pt x="43810" y="194137"/>
                    </a:lnTo>
                    <a:lnTo>
                      <a:pt x="43968" y="194296"/>
                    </a:lnTo>
                    <a:lnTo>
                      <a:pt x="44127" y="194401"/>
                    </a:lnTo>
                    <a:lnTo>
                      <a:pt x="44549" y="194507"/>
                    </a:lnTo>
                    <a:lnTo>
                      <a:pt x="44918" y="194560"/>
                    </a:lnTo>
                    <a:lnTo>
                      <a:pt x="45341" y="194612"/>
                    </a:lnTo>
                    <a:lnTo>
                      <a:pt x="45394" y="194612"/>
                    </a:lnTo>
                    <a:lnTo>
                      <a:pt x="45974" y="195035"/>
                    </a:lnTo>
                    <a:lnTo>
                      <a:pt x="46871" y="195193"/>
                    </a:lnTo>
                    <a:lnTo>
                      <a:pt x="47135" y="195351"/>
                    </a:lnTo>
                    <a:lnTo>
                      <a:pt x="47452" y="195510"/>
                    </a:lnTo>
                    <a:lnTo>
                      <a:pt x="47769" y="195510"/>
                    </a:lnTo>
                    <a:lnTo>
                      <a:pt x="47927" y="195457"/>
                    </a:lnTo>
                    <a:lnTo>
                      <a:pt x="48085" y="195404"/>
                    </a:lnTo>
                    <a:lnTo>
                      <a:pt x="48085" y="195298"/>
                    </a:lnTo>
                    <a:lnTo>
                      <a:pt x="48033" y="195193"/>
                    </a:lnTo>
                    <a:lnTo>
                      <a:pt x="47980" y="195087"/>
                    </a:lnTo>
                    <a:lnTo>
                      <a:pt x="48138" y="195087"/>
                    </a:lnTo>
                    <a:lnTo>
                      <a:pt x="48138" y="195246"/>
                    </a:lnTo>
                    <a:lnTo>
                      <a:pt x="48085" y="195404"/>
                    </a:lnTo>
                    <a:lnTo>
                      <a:pt x="48455" y="195510"/>
                    </a:lnTo>
                    <a:lnTo>
                      <a:pt x="48666" y="195774"/>
                    </a:lnTo>
                    <a:lnTo>
                      <a:pt x="48877" y="195932"/>
                    </a:lnTo>
                    <a:lnTo>
                      <a:pt x="49088" y="196037"/>
                    </a:lnTo>
                    <a:lnTo>
                      <a:pt x="49352" y="196090"/>
                    </a:lnTo>
                    <a:lnTo>
                      <a:pt x="49827" y="196143"/>
                    </a:lnTo>
                    <a:lnTo>
                      <a:pt x="50883" y="196143"/>
                    </a:lnTo>
                    <a:lnTo>
                      <a:pt x="51411" y="196196"/>
                    </a:lnTo>
                    <a:lnTo>
                      <a:pt x="51675" y="196249"/>
                    </a:lnTo>
                    <a:lnTo>
                      <a:pt x="51886" y="196354"/>
                    </a:lnTo>
                    <a:lnTo>
                      <a:pt x="52097" y="196565"/>
                    </a:lnTo>
                    <a:lnTo>
                      <a:pt x="52255" y="196776"/>
                    </a:lnTo>
                    <a:lnTo>
                      <a:pt x="52625" y="196671"/>
                    </a:lnTo>
                    <a:lnTo>
                      <a:pt x="52889" y="196671"/>
                    </a:lnTo>
                    <a:lnTo>
                      <a:pt x="53100" y="196776"/>
                    </a:lnTo>
                    <a:lnTo>
                      <a:pt x="53311" y="196935"/>
                    </a:lnTo>
                    <a:lnTo>
                      <a:pt x="53469" y="197146"/>
                    </a:lnTo>
                    <a:lnTo>
                      <a:pt x="53575" y="197357"/>
                    </a:lnTo>
                    <a:lnTo>
                      <a:pt x="53839" y="197832"/>
                    </a:lnTo>
                    <a:lnTo>
                      <a:pt x="53944" y="197938"/>
                    </a:lnTo>
                    <a:lnTo>
                      <a:pt x="54050" y="197990"/>
                    </a:lnTo>
                    <a:lnTo>
                      <a:pt x="54156" y="197990"/>
                    </a:lnTo>
                    <a:lnTo>
                      <a:pt x="54261" y="197938"/>
                    </a:lnTo>
                    <a:lnTo>
                      <a:pt x="54472" y="197832"/>
                    </a:lnTo>
                    <a:lnTo>
                      <a:pt x="54631" y="197621"/>
                    </a:lnTo>
                    <a:lnTo>
                      <a:pt x="55158" y="197146"/>
                    </a:lnTo>
                    <a:lnTo>
                      <a:pt x="55422" y="197146"/>
                    </a:lnTo>
                    <a:lnTo>
                      <a:pt x="55686" y="197251"/>
                    </a:lnTo>
                    <a:lnTo>
                      <a:pt x="55897" y="197357"/>
                    </a:lnTo>
                    <a:lnTo>
                      <a:pt x="56056" y="197515"/>
                    </a:lnTo>
                    <a:lnTo>
                      <a:pt x="56372" y="197885"/>
                    </a:lnTo>
                    <a:lnTo>
                      <a:pt x="56689" y="198254"/>
                    </a:lnTo>
                    <a:lnTo>
                      <a:pt x="57059" y="198465"/>
                    </a:lnTo>
                    <a:lnTo>
                      <a:pt x="57375" y="198729"/>
                    </a:lnTo>
                    <a:lnTo>
                      <a:pt x="57956" y="199257"/>
                    </a:lnTo>
                    <a:lnTo>
                      <a:pt x="58273" y="199521"/>
                    </a:lnTo>
                    <a:lnTo>
                      <a:pt x="58589" y="199732"/>
                    </a:lnTo>
                    <a:lnTo>
                      <a:pt x="58959" y="199838"/>
                    </a:lnTo>
                    <a:lnTo>
                      <a:pt x="59170" y="199891"/>
                    </a:lnTo>
                    <a:lnTo>
                      <a:pt x="59381" y="199838"/>
                    </a:lnTo>
                    <a:lnTo>
                      <a:pt x="60384" y="199732"/>
                    </a:lnTo>
                    <a:lnTo>
                      <a:pt x="60806" y="199732"/>
                    </a:lnTo>
                    <a:lnTo>
                      <a:pt x="61228" y="199785"/>
                    </a:lnTo>
                    <a:lnTo>
                      <a:pt x="61598" y="199943"/>
                    </a:lnTo>
                    <a:lnTo>
                      <a:pt x="61756" y="200049"/>
                    </a:lnTo>
                    <a:lnTo>
                      <a:pt x="61915" y="200207"/>
                    </a:lnTo>
                    <a:lnTo>
                      <a:pt x="62073" y="200366"/>
                    </a:lnTo>
                    <a:lnTo>
                      <a:pt x="62231" y="200577"/>
                    </a:lnTo>
                    <a:lnTo>
                      <a:pt x="62442" y="201157"/>
                    </a:lnTo>
                    <a:lnTo>
                      <a:pt x="62495" y="201157"/>
                    </a:lnTo>
                    <a:lnTo>
                      <a:pt x="62548" y="201210"/>
                    </a:lnTo>
                    <a:lnTo>
                      <a:pt x="62812" y="201210"/>
                    </a:lnTo>
                    <a:lnTo>
                      <a:pt x="63393" y="201263"/>
                    </a:lnTo>
                    <a:lnTo>
                      <a:pt x="63920" y="201738"/>
                    </a:lnTo>
                    <a:lnTo>
                      <a:pt x="64079" y="201896"/>
                    </a:lnTo>
                    <a:lnTo>
                      <a:pt x="64237" y="202055"/>
                    </a:lnTo>
                    <a:lnTo>
                      <a:pt x="64395" y="202160"/>
                    </a:lnTo>
                    <a:lnTo>
                      <a:pt x="64448" y="202160"/>
                    </a:lnTo>
                    <a:lnTo>
                      <a:pt x="64501" y="202108"/>
                    </a:lnTo>
                    <a:lnTo>
                      <a:pt x="64870" y="201844"/>
                    </a:lnTo>
                    <a:lnTo>
                      <a:pt x="65240" y="201738"/>
                    </a:lnTo>
                    <a:lnTo>
                      <a:pt x="65504" y="201738"/>
                    </a:lnTo>
                    <a:lnTo>
                      <a:pt x="65715" y="201844"/>
                    </a:lnTo>
                    <a:lnTo>
                      <a:pt x="65926" y="202002"/>
                    </a:lnTo>
                    <a:lnTo>
                      <a:pt x="66137" y="202266"/>
                    </a:lnTo>
                    <a:lnTo>
                      <a:pt x="66507" y="202794"/>
                    </a:lnTo>
                    <a:lnTo>
                      <a:pt x="66876" y="202847"/>
                    </a:lnTo>
                    <a:lnTo>
                      <a:pt x="67140" y="202794"/>
                    </a:lnTo>
                    <a:lnTo>
                      <a:pt x="67457" y="202741"/>
                    </a:lnTo>
                    <a:lnTo>
                      <a:pt x="67668" y="202583"/>
                    </a:lnTo>
                    <a:lnTo>
                      <a:pt x="68143" y="202160"/>
                    </a:lnTo>
                    <a:lnTo>
                      <a:pt x="68565" y="201738"/>
                    </a:lnTo>
                    <a:lnTo>
                      <a:pt x="68776" y="201896"/>
                    </a:lnTo>
                    <a:lnTo>
                      <a:pt x="68935" y="202055"/>
                    </a:lnTo>
                    <a:lnTo>
                      <a:pt x="69146" y="202477"/>
                    </a:lnTo>
                    <a:lnTo>
                      <a:pt x="69357" y="202899"/>
                    </a:lnTo>
                    <a:lnTo>
                      <a:pt x="69621" y="203269"/>
                    </a:lnTo>
                    <a:lnTo>
                      <a:pt x="69674" y="203427"/>
                    </a:lnTo>
                    <a:lnTo>
                      <a:pt x="69779" y="203585"/>
                    </a:lnTo>
                    <a:lnTo>
                      <a:pt x="69885" y="203691"/>
                    </a:lnTo>
                    <a:lnTo>
                      <a:pt x="69990" y="203797"/>
                    </a:lnTo>
                    <a:lnTo>
                      <a:pt x="70254" y="203849"/>
                    </a:lnTo>
                    <a:lnTo>
                      <a:pt x="70624" y="203849"/>
                    </a:lnTo>
                    <a:lnTo>
                      <a:pt x="70677" y="204008"/>
                    </a:lnTo>
                    <a:lnTo>
                      <a:pt x="70782" y="204113"/>
                    </a:lnTo>
                    <a:lnTo>
                      <a:pt x="71046" y="204219"/>
                    </a:lnTo>
                    <a:lnTo>
                      <a:pt x="71363" y="204324"/>
                    </a:lnTo>
                    <a:lnTo>
                      <a:pt x="71627" y="204324"/>
                    </a:lnTo>
                    <a:lnTo>
                      <a:pt x="71838" y="204588"/>
                    </a:lnTo>
                    <a:lnTo>
                      <a:pt x="72049" y="204694"/>
                    </a:lnTo>
                    <a:lnTo>
                      <a:pt x="72260" y="204747"/>
                    </a:lnTo>
                    <a:lnTo>
                      <a:pt x="72471" y="204694"/>
                    </a:lnTo>
                    <a:lnTo>
                      <a:pt x="72841" y="204483"/>
                    </a:lnTo>
                    <a:lnTo>
                      <a:pt x="73210" y="204272"/>
                    </a:lnTo>
                    <a:lnTo>
                      <a:pt x="73210" y="204324"/>
                    </a:lnTo>
                    <a:lnTo>
                      <a:pt x="73316" y="204483"/>
                    </a:lnTo>
                    <a:lnTo>
                      <a:pt x="73421" y="204588"/>
                    </a:lnTo>
                    <a:lnTo>
                      <a:pt x="73632" y="204747"/>
                    </a:lnTo>
                    <a:lnTo>
                      <a:pt x="73949" y="204800"/>
                    </a:lnTo>
                    <a:lnTo>
                      <a:pt x="74261" y="204851"/>
                    </a:lnTo>
                    <a:lnTo>
                      <a:pt x="74261" y="204851"/>
                    </a:lnTo>
                    <a:lnTo>
                      <a:pt x="74213" y="205327"/>
                    </a:lnTo>
                    <a:lnTo>
                      <a:pt x="74266" y="205538"/>
                    </a:lnTo>
                    <a:lnTo>
                      <a:pt x="74319" y="205697"/>
                    </a:lnTo>
                    <a:lnTo>
                      <a:pt x="74477" y="205961"/>
                    </a:lnTo>
                    <a:lnTo>
                      <a:pt x="74741" y="206119"/>
                    </a:lnTo>
                    <a:lnTo>
                      <a:pt x="75005" y="206277"/>
                    </a:lnTo>
                    <a:lnTo>
                      <a:pt x="75374" y="206383"/>
                    </a:lnTo>
                    <a:lnTo>
                      <a:pt x="75744" y="206489"/>
                    </a:lnTo>
                    <a:lnTo>
                      <a:pt x="76061" y="206594"/>
                    </a:lnTo>
                    <a:lnTo>
                      <a:pt x="76430" y="206700"/>
                    </a:lnTo>
                    <a:lnTo>
                      <a:pt x="76694" y="206752"/>
                    </a:lnTo>
                    <a:lnTo>
                      <a:pt x="76905" y="206647"/>
                    </a:lnTo>
                    <a:lnTo>
                      <a:pt x="77063" y="206541"/>
                    </a:lnTo>
                    <a:lnTo>
                      <a:pt x="77327" y="206172"/>
                    </a:lnTo>
                    <a:lnTo>
                      <a:pt x="77433" y="206014"/>
                    </a:lnTo>
                    <a:lnTo>
                      <a:pt x="77591" y="205855"/>
                    </a:lnTo>
                    <a:lnTo>
                      <a:pt x="77697" y="206066"/>
                    </a:lnTo>
                    <a:lnTo>
                      <a:pt x="77802" y="206330"/>
                    </a:lnTo>
                    <a:lnTo>
                      <a:pt x="77961" y="206858"/>
                    </a:lnTo>
                    <a:lnTo>
                      <a:pt x="78066" y="207069"/>
                    </a:lnTo>
                    <a:lnTo>
                      <a:pt x="78225" y="207280"/>
                    </a:lnTo>
                    <a:lnTo>
                      <a:pt x="78489" y="207386"/>
                    </a:lnTo>
                    <a:lnTo>
                      <a:pt x="78858" y="207439"/>
                    </a:lnTo>
                    <a:lnTo>
                      <a:pt x="79808" y="207386"/>
                    </a:lnTo>
                    <a:lnTo>
                      <a:pt x="80283" y="207280"/>
                    </a:lnTo>
                    <a:lnTo>
                      <a:pt x="80758" y="207228"/>
                    </a:lnTo>
                    <a:lnTo>
                      <a:pt x="81180" y="207069"/>
                    </a:lnTo>
                    <a:lnTo>
                      <a:pt x="81656" y="206911"/>
                    </a:lnTo>
                    <a:lnTo>
                      <a:pt x="82078" y="206700"/>
                    </a:lnTo>
                    <a:lnTo>
                      <a:pt x="82447" y="206383"/>
                    </a:lnTo>
                    <a:lnTo>
                      <a:pt x="84506" y="206436"/>
                    </a:lnTo>
                    <a:lnTo>
                      <a:pt x="85245" y="206911"/>
                    </a:lnTo>
                    <a:lnTo>
                      <a:pt x="85614" y="207122"/>
                    </a:lnTo>
                    <a:lnTo>
                      <a:pt x="85984" y="207228"/>
                    </a:lnTo>
                    <a:lnTo>
                      <a:pt x="86406" y="207386"/>
                    </a:lnTo>
                    <a:lnTo>
                      <a:pt x="86776" y="207439"/>
                    </a:lnTo>
                    <a:lnTo>
                      <a:pt x="87251" y="207491"/>
                    </a:lnTo>
                    <a:lnTo>
                      <a:pt x="87673" y="207439"/>
                    </a:lnTo>
                    <a:lnTo>
                      <a:pt x="88306" y="207386"/>
                    </a:lnTo>
                    <a:lnTo>
                      <a:pt x="88940" y="207439"/>
                    </a:lnTo>
                    <a:lnTo>
                      <a:pt x="90154" y="207491"/>
                    </a:lnTo>
                    <a:lnTo>
                      <a:pt x="90470" y="207650"/>
                    </a:lnTo>
                    <a:lnTo>
                      <a:pt x="90787" y="207808"/>
                    </a:lnTo>
                    <a:lnTo>
                      <a:pt x="91104" y="207861"/>
                    </a:lnTo>
                    <a:lnTo>
                      <a:pt x="91420" y="207914"/>
                    </a:lnTo>
                    <a:lnTo>
                      <a:pt x="92107" y="207861"/>
                    </a:lnTo>
                    <a:lnTo>
                      <a:pt x="92740" y="207861"/>
                    </a:lnTo>
                    <a:lnTo>
                      <a:pt x="93004" y="207914"/>
                    </a:lnTo>
                    <a:lnTo>
                      <a:pt x="93215" y="207914"/>
                    </a:lnTo>
                    <a:lnTo>
                      <a:pt x="94007" y="208125"/>
                    </a:lnTo>
                    <a:lnTo>
                      <a:pt x="94746" y="208336"/>
                    </a:lnTo>
                    <a:lnTo>
                      <a:pt x="95538" y="208494"/>
                    </a:lnTo>
                    <a:lnTo>
                      <a:pt x="96329" y="208547"/>
                    </a:lnTo>
                    <a:lnTo>
                      <a:pt x="97279" y="208758"/>
                    </a:lnTo>
                    <a:lnTo>
                      <a:pt x="98282" y="208917"/>
                    </a:lnTo>
                    <a:lnTo>
                      <a:pt x="99232" y="209022"/>
                    </a:lnTo>
                    <a:lnTo>
                      <a:pt x="100235" y="209075"/>
                    </a:lnTo>
                    <a:lnTo>
                      <a:pt x="102188" y="209233"/>
                    </a:lnTo>
                    <a:lnTo>
                      <a:pt x="103191" y="209286"/>
                    </a:lnTo>
                    <a:lnTo>
                      <a:pt x="104141" y="209392"/>
                    </a:lnTo>
                    <a:lnTo>
                      <a:pt x="104247" y="209339"/>
                    </a:lnTo>
                    <a:lnTo>
                      <a:pt x="104352" y="209286"/>
                    </a:lnTo>
                    <a:lnTo>
                      <a:pt x="104563" y="209075"/>
                    </a:lnTo>
                    <a:lnTo>
                      <a:pt x="105038" y="209075"/>
                    </a:lnTo>
                    <a:lnTo>
                      <a:pt x="105566" y="209022"/>
                    </a:lnTo>
                    <a:lnTo>
                      <a:pt x="106622" y="208917"/>
                    </a:lnTo>
                    <a:lnTo>
                      <a:pt x="107678" y="208864"/>
                    </a:lnTo>
                    <a:lnTo>
                      <a:pt x="108205" y="208917"/>
                    </a:lnTo>
                    <a:lnTo>
                      <a:pt x="108733" y="208969"/>
                    </a:lnTo>
                    <a:lnTo>
                      <a:pt x="108944" y="209128"/>
                    </a:lnTo>
                    <a:lnTo>
                      <a:pt x="109208" y="209286"/>
                    </a:lnTo>
                    <a:lnTo>
                      <a:pt x="109419" y="209392"/>
                    </a:lnTo>
                    <a:lnTo>
                      <a:pt x="109683" y="209497"/>
                    </a:lnTo>
                    <a:lnTo>
                      <a:pt x="110211" y="209550"/>
                    </a:lnTo>
                    <a:lnTo>
                      <a:pt x="110739" y="209550"/>
                    </a:lnTo>
                    <a:lnTo>
                      <a:pt x="111795" y="209444"/>
                    </a:lnTo>
                    <a:lnTo>
                      <a:pt x="112323" y="209444"/>
                    </a:lnTo>
                    <a:lnTo>
                      <a:pt x="112850" y="209497"/>
                    </a:lnTo>
                    <a:lnTo>
                      <a:pt x="113853" y="209497"/>
                    </a:lnTo>
                    <a:lnTo>
                      <a:pt x="114487" y="209233"/>
                    </a:lnTo>
                    <a:lnTo>
                      <a:pt x="115120" y="209022"/>
                    </a:lnTo>
                    <a:lnTo>
                      <a:pt x="116492" y="208758"/>
                    </a:lnTo>
                    <a:lnTo>
                      <a:pt x="117126" y="208600"/>
                    </a:lnTo>
                    <a:lnTo>
                      <a:pt x="117812" y="208442"/>
                    </a:lnTo>
                    <a:lnTo>
                      <a:pt x="118445" y="208178"/>
                    </a:lnTo>
                    <a:lnTo>
                      <a:pt x="119079" y="207808"/>
                    </a:lnTo>
                    <a:lnTo>
                      <a:pt x="119132" y="208019"/>
                    </a:lnTo>
                    <a:lnTo>
                      <a:pt x="119290" y="208178"/>
                    </a:lnTo>
                    <a:lnTo>
                      <a:pt x="119395" y="208283"/>
                    </a:lnTo>
                    <a:lnTo>
                      <a:pt x="119554" y="208336"/>
                    </a:lnTo>
                    <a:lnTo>
                      <a:pt x="119871" y="208442"/>
                    </a:lnTo>
                    <a:lnTo>
                      <a:pt x="120873" y="208442"/>
                    </a:lnTo>
                    <a:lnTo>
                      <a:pt x="121454" y="208547"/>
                    </a:lnTo>
                    <a:lnTo>
                      <a:pt x="122035" y="208705"/>
                    </a:lnTo>
                    <a:lnTo>
                      <a:pt x="122615" y="208969"/>
                    </a:lnTo>
                    <a:lnTo>
                      <a:pt x="122932" y="208969"/>
                    </a:lnTo>
                    <a:lnTo>
                      <a:pt x="123196" y="208917"/>
                    </a:lnTo>
                    <a:lnTo>
                      <a:pt x="123460" y="208758"/>
                    </a:lnTo>
                    <a:lnTo>
                      <a:pt x="123671" y="208494"/>
                    </a:lnTo>
                    <a:lnTo>
                      <a:pt x="125624" y="208072"/>
                    </a:lnTo>
                    <a:lnTo>
                      <a:pt x="125888" y="208230"/>
                    </a:lnTo>
                    <a:lnTo>
                      <a:pt x="126205" y="208336"/>
                    </a:lnTo>
                    <a:lnTo>
                      <a:pt x="126468" y="208389"/>
                    </a:lnTo>
                    <a:lnTo>
                      <a:pt x="126732" y="208442"/>
                    </a:lnTo>
                    <a:lnTo>
                      <a:pt x="126996" y="208442"/>
                    </a:lnTo>
                    <a:lnTo>
                      <a:pt x="127260" y="208389"/>
                    </a:lnTo>
                    <a:lnTo>
                      <a:pt x="127788" y="208283"/>
                    </a:lnTo>
                    <a:lnTo>
                      <a:pt x="128316" y="208072"/>
                    </a:lnTo>
                    <a:lnTo>
                      <a:pt x="128844" y="207861"/>
                    </a:lnTo>
                    <a:lnTo>
                      <a:pt x="129319" y="207597"/>
                    </a:lnTo>
                    <a:lnTo>
                      <a:pt x="129847" y="207439"/>
                    </a:lnTo>
                    <a:lnTo>
                      <a:pt x="129952" y="207386"/>
                    </a:lnTo>
                    <a:lnTo>
                      <a:pt x="129952" y="207280"/>
                    </a:lnTo>
                    <a:lnTo>
                      <a:pt x="129952" y="207228"/>
                    </a:lnTo>
                    <a:lnTo>
                      <a:pt x="129899" y="207122"/>
                    </a:lnTo>
                    <a:lnTo>
                      <a:pt x="130691" y="207386"/>
                    </a:lnTo>
                    <a:lnTo>
                      <a:pt x="131483" y="207544"/>
                    </a:lnTo>
                    <a:lnTo>
                      <a:pt x="132275" y="207703"/>
                    </a:lnTo>
                    <a:lnTo>
                      <a:pt x="133014" y="207755"/>
                    </a:lnTo>
                    <a:lnTo>
                      <a:pt x="133805" y="207703"/>
                    </a:lnTo>
                    <a:lnTo>
                      <a:pt x="134175" y="207650"/>
                    </a:lnTo>
                    <a:lnTo>
                      <a:pt x="134544" y="207544"/>
                    </a:lnTo>
                    <a:lnTo>
                      <a:pt x="134914" y="207439"/>
                    </a:lnTo>
                    <a:lnTo>
                      <a:pt x="135283" y="207280"/>
                    </a:lnTo>
                    <a:lnTo>
                      <a:pt x="135653" y="207069"/>
                    </a:lnTo>
                    <a:lnTo>
                      <a:pt x="136022" y="206805"/>
                    </a:lnTo>
                    <a:lnTo>
                      <a:pt x="136075" y="206805"/>
                    </a:lnTo>
                    <a:lnTo>
                      <a:pt x="136814" y="206911"/>
                    </a:lnTo>
                    <a:lnTo>
                      <a:pt x="137500" y="206858"/>
                    </a:lnTo>
                    <a:lnTo>
                      <a:pt x="138239" y="206752"/>
                    </a:lnTo>
                    <a:lnTo>
                      <a:pt x="138925" y="206594"/>
                    </a:lnTo>
                    <a:lnTo>
                      <a:pt x="140298" y="206225"/>
                    </a:lnTo>
                    <a:lnTo>
                      <a:pt x="140984" y="206014"/>
                    </a:lnTo>
                    <a:lnTo>
                      <a:pt x="141670" y="205908"/>
                    </a:lnTo>
                    <a:lnTo>
                      <a:pt x="141987" y="205750"/>
                    </a:lnTo>
                    <a:lnTo>
                      <a:pt x="142303" y="205697"/>
                    </a:lnTo>
                    <a:lnTo>
                      <a:pt x="143042" y="205591"/>
                    </a:lnTo>
                    <a:lnTo>
                      <a:pt x="143359" y="205538"/>
                    </a:lnTo>
                    <a:lnTo>
                      <a:pt x="143676" y="205380"/>
                    </a:lnTo>
                    <a:lnTo>
                      <a:pt x="143992" y="205169"/>
                    </a:lnTo>
                    <a:lnTo>
                      <a:pt x="144204" y="204800"/>
                    </a:lnTo>
                    <a:lnTo>
                      <a:pt x="144362" y="204641"/>
                    </a:lnTo>
                    <a:lnTo>
                      <a:pt x="144573" y="204588"/>
                    </a:lnTo>
                    <a:lnTo>
                      <a:pt x="145048" y="204430"/>
                    </a:lnTo>
                    <a:lnTo>
                      <a:pt x="145259" y="204377"/>
                    </a:lnTo>
                    <a:lnTo>
                      <a:pt x="145523" y="204272"/>
                    </a:lnTo>
                    <a:lnTo>
                      <a:pt x="145682" y="204113"/>
                    </a:lnTo>
                    <a:lnTo>
                      <a:pt x="145840" y="203902"/>
                    </a:lnTo>
                    <a:lnTo>
                      <a:pt x="146157" y="203691"/>
                    </a:lnTo>
                    <a:lnTo>
                      <a:pt x="146579" y="203585"/>
                    </a:lnTo>
                    <a:lnTo>
                      <a:pt x="147371" y="203427"/>
                    </a:lnTo>
                    <a:lnTo>
                      <a:pt x="147793" y="203374"/>
                    </a:lnTo>
                    <a:lnTo>
                      <a:pt x="148162" y="203216"/>
                    </a:lnTo>
                    <a:lnTo>
                      <a:pt x="148532" y="203058"/>
                    </a:lnTo>
                    <a:lnTo>
                      <a:pt x="148848" y="202741"/>
                    </a:lnTo>
                    <a:lnTo>
                      <a:pt x="149112" y="202741"/>
                    </a:lnTo>
                    <a:lnTo>
                      <a:pt x="149324" y="202635"/>
                    </a:lnTo>
                    <a:lnTo>
                      <a:pt x="149535" y="202635"/>
                    </a:lnTo>
                    <a:lnTo>
                      <a:pt x="149640" y="202530"/>
                    </a:lnTo>
                    <a:lnTo>
                      <a:pt x="149746" y="202424"/>
                    </a:lnTo>
                    <a:lnTo>
                      <a:pt x="149746" y="202213"/>
                    </a:lnTo>
                    <a:lnTo>
                      <a:pt x="157663" y="198202"/>
                    </a:lnTo>
                    <a:lnTo>
                      <a:pt x="157927" y="198149"/>
                    </a:lnTo>
                    <a:lnTo>
                      <a:pt x="158138" y="198043"/>
                    </a:lnTo>
                    <a:lnTo>
                      <a:pt x="158297" y="197938"/>
                    </a:lnTo>
                    <a:lnTo>
                      <a:pt x="158455" y="197779"/>
                    </a:lnTo>
                    <a:lnTo>
                      <a:pt x="158825" y="197463"/>
                    </a:lnTo>
                    <a:lnTo>
                      <a:pt x="158983" y="197304"/>
                    </a:lnTo>
                    <a:lnTo>
                      <a:pt x="159194" y="197199"/>
                    </a:lnTo>
                    <a:lnTo>
                      <a:pt x="160566" y="197199"/>
                    </a:lnTo>
                    <a:lnTo>
                      <a:pt x="161200" y="197093"/>
                    </a:lnTo>
                    <a:lnTo>
                      <a:pt x="161833" y="196882"/>
                    </a:lnTo>
                    <a:lnTo>
                      <a:pt x="162361" y="196618"/>
                    </a:lnTo>
                    <a:lnTo>
                      <a:pt x="162625" y="196460"/>
                    </a:lnTo>
                    <a:lnTo>
                      <a:pt x="162889" y="196249"/>
                    </a:lnTo>
                    <a:lnTo>
                      <a:pt x="163100" y="196037"/>
                    </a:lnTo>
                    <a:lnTo>
                      <a:pt x="163364" y="195721"/>
                    </a:lnTo>
                    <a:lnTo>
                      <a:pt x="163522" y="195457"/>
                    </a:lnTo>
                    <a:lnTo>
                      <a:pt x="163733" y="195087"/>
                    </a:lnTo>
                    <a:lnTo>
                      <a:pt x="164631" y="195087"/>
                    </a:lnTo>
                    <a:lnTo>
                      <a:pt x="164895" y="194982"/>
                    </a:lnTo>
                    <a:lnTo>
                      <a:pt x="165158" y="194823"/>
                    </a:lnTo>
                    <a:lnTo>
                      <a:pt x="165370" y="194612"/>
                    </a:lnTo>
                    <a:lnTo>
                      <a:pt x="165158" y="194401"/>
                    </a:lnTo>
                    <a:lnTo>
                      <a:pt x="165211" y="194348"/>
                    </a:lnTo>
                    <a:lnTo>
                      <a:pt x="165370" y="194612"/>
                    </a:lnTo>
                    <a:lnTo>
                      <a:pt x="165739" y="194507"/>
                    </a:lnTo>
                    <a:lnTo>
                      <a:pt x="166003" y="194401"/>
                    </a:lnTo>
                    <a:lnTo>
                      <a:pt x="166320" y="194243"/>
                    </a:lnTo>
                    <a:lnTo>
                      <a:pt x="166584" y="194084"/>
                    </a:lnTo>
                    <a:lnTo>
                      <a:pt x="166795" y="193873"/>
                    </a:lnTo>
                    <a:lnTo>
                      <a:pt x="167006" y="193609"/>
                    </a:lnTo>
                    <a:lnTo>
                      <a:pt x="167375" y="193082"/>
                    </a:lnTo>
                    <a:lnTo>
                      <a:pt x="167375" y="192923"/>
                    </a:lnTo>
                    <a:lnTo>
                      <a:pt x="167428" y="192923"/>
                    </a:lnTo>
                    <a:lnTo>
                      <a:pt x="167375" y="193082"/>
                    </a:lnTo>
                    <a:lnTo>
                      <a:pt x="167639" y="193029"/>
                    </a:lnTo>
                    <a:lnTo>
                      <a:pt x="167850" y="192976"/>
                    </a:lnTo>
                    <a:lnTo>
                      <a:pt x="168273" y="192712"/>
                    </a:lnTo>
                    <a:lnTo>
                      <a:pt x="168642" y="192448"/>
                    </a:lnTo>
                    <a:lnTo>
                      <a:pt x="169012" y="192184"/>
                    </a:lnTo>
                    <a:lnTo>
                      <a:pt x="169328" y="191920"/>
                    </a:lnTo>
                    <a:lnTo>
                      <a:pt x="169645" y="191551"/>
                    </a:lnTo>
                    <a:lnTo>
                      <a:pt x="169962" y="191234"/>
                    </a:lnTo>
                    <a:lnTo>
                      <a:pt x="170490" y="190442"/>
                    </a:lnTo>
                    <a:lnTo>
                      <a:pt x="170806" y="190284"/>
                    </a:lnTo>
                    <a:lnTo>
                      <a:pt x="171123" y="190126"/>
                    </a:lnTo>
                    <a:lnTo>
                      <a:pt x="171229" y="189967"/>
                    </a:lnTo>
                    <a:lnTo>
                      <a:pt x="171229" y="189862"/>
                    </a:lnTo>
                    <a:lnTo>
                      <a:pt x="171176" y="189651"/>
                    </a:lnTo>
                    <a:lnTo>
                      <a:pt x="171070" y="189387"/>
                    </a:lnTo>
                    <a:lnTo>
                      <a:pt x="171176" y="188912"/>
                    </a:lnTo>
                    <a:lnTo>
                      <a:pt x="171334" y="189017"/>
                    </a:lnTo>
                    <a:lnTo>
                      <a:pt x="171492" y="188912"/>
                    </a:lnTo>
                    <a:lnTo>
                      <a:pt x="171704" y="188964"/>
                    </a:lnTo>
                    <a:lnTo>
                      <a:pt x="172179" y="188964"/>
                    </a:lnTo>
                    <a:lnTo>
                      <a:pt x="172337" y="188859"/>
                    </a:lnTo>
                    <a:lnTo>
                      <a:pt x="172706" y="188648"/>
                    </a:lnTo>
                    <a:lnTo>
                      <a:pt x="173023" y="188384"/>
                    </a:lnTo>
                    <a:lnTo>
                      <a:pt x="173445" y="188067"/>
                    </a:lnTo>
                    <a:lnTo>
                      <a:pt x="173868" y="187750"/>
                    </a:lnTo>
                    <a:lnTo>
                      <a:pt x="174237" y="187381"/>
                    </a:lnTo>
                    <a:lnTo>
                      <a:pt x="174554" y="187012"/>
                    </a:lnTo>
                    <a:lnTo>
                      <a:pt x="175135" y="186167"/>
                    </a:lnTo>
                    <a:lnTo>
                      <a:pt x="175662" y="185322"/>
                    </a:lnTo>
                    <a:lnTo>
                      <a:pt x="175873" y="185270"/>
                    </a:lnTo>
                    <a:lnTo>
                      <a:pt x="176032" y="185217"/>
                    </a:lnTo>
                    <a:lnTo>
                      <a:pt x="176137" y="185059"/>
                    </a:lnTo>
                    <a:lnTo>
                      <a:pt x="176190" y="184900"/>
                    </a:lnTo>
                    <a:lnTo>
                      <a:pt x="176243" y="184847"/>
                    </a:lnTo>
                    <a:lnTo>
                      <a:pt x="176454" y="184795"/>
                    </a:lnTo>
                    <a:lnTo>
                      <a:pt x="176560" y="184689"/>
                    </a:lnTo>
                    <a:lnTo>
                      <a:pt x="176665" y="184531"/>
                    </a:lnTo>
                    <a:lnTo>
                      <a:pt x="176771" y="184372"/>
                    </a:lnTo>
                    <a:lnTo>
                      <a:pt x="177404" y="183950"/>
                    </a:lnTo>
                    <a:lnTo>
                      <a:pt x="177668" y="183739"/>
                    </a:lnTo>
                    <a:lnTo>
                      <a:pt x="177985" y="183475"/>
                    </a:lnTo>
                    <a:lnTo>
                      <a:pt x="178196" y="183211"/>
                    </a:lnTo>
                    <a:lnTo>
                      <a:pt x="178407" y="182894"/>
                    </a:lnTo>
                    <a:lnTo>
                      <a:pt x="178565" y="182578"/>
                    </a:lnTo>
                    <a:lnTo>
                      <a:pt x="178671" y="182155"/>
                    </a:lnTo>
                    <a:lnTo>
                      <a:pt x="178724" y="181997"/>
                    </a:lnTo>
                    <a:lnTo>
                      <a:pt x="178777" y="181786"/>
                    </a:lnTo>
                    <a:lnTo>
                      <a:pt x="178935" y="181680"/>
                    </a:lnTo>
                    <a:lnTo>
                      <a:pt x="179040" y="181522"/>
                    </a:lnTo>
                    <a:lnTo>
                      <a:pt x="179146" y="181364"/>
                    </a:lnTo>
                    <a:lnTo>
                      <a:pt x="179093" y="181153"/>
                    </a:lnTo>
                    <a:lnTo>
                      <a:pt x="179252" y="180994"/>
                    </a:lnTo>
                    <a:lnTo>
                      <a:pt x="179304" y="180783"/>
                    </a:lnTo>
                    <a:lnTo>
                      <a:pt x="179516" y="180730"/>
                    </a:lnTo>
                    <a:lnTo>
                      <a:pt x="179674" y="180625"/>
                    </a:lnTo>
                    <a:lnTo>
                      <a:pt x="179832" y="180466"/>
                    </a:lnTo>
                    <a:lnTo>
                      <a:pt x="179885" y="180255"/>
                    </a:lnTo>
                    <a:lnTo>
                      <a:pt x="180043" y="180202"/>
                    </a:lnTo>
                    <a:lnTo>
                      <a:pt x="180149" y="180044"/>
                    </a:lnTo>
                    <a:lnTo>
                      <a:pt x="180307" y="179780"/>
                    </a:lnTo>
                    <a:lnTo>
                      <a:pt x="180360" y="179463"/>
                    </a:lnTo>
                    <a:lnTo>
                      <a:pt x="180413" y="179147"/>
                    </a:lnTo>
                    <a:lnTo>
                      <a:pt x="180571" y="179094"/>
                    </a:lnTo>
                    <a:lnTo>
                      <a:pt x="180730" y="178988"/>
                    </a:lnTo>
                    <a:lnTo>
                      <a:pt x="180888" y="178672"/>
                    </a:lnTo>
                    <a:lnTo>
                      <a:pt x="181257" y="178355"/>
                    </a:lnTo>
                    <a:lnTo>
                      <a:pt x="181521" y="177986"/>
                    </a:lnTo>
                    <a:lnTo>
                      <a:pt x="181732" y="177563"/>
                    </a:lnTo>
                    <a:lnTo>
                      <a:pt x="181838" y="177141"/>
                    </a:lnTo>
                    <a:lnTo>
                      <a:pt x="182102" y="176930"/>
                    </a:lnTo>
                    <a:lnTo>
                      <a:pt x="182260" y="176666"/>
                    </a:lnTo>
                    <a:lnTo>
                      <a:pt x="182366" y="176402"/>
                    </a:lnTo>
                    <a:lnTo>
                      <a:pt x="182366" y="176085"/>
                    </a:lnTo>
                    <a:lnTo>
                      <a:pt x="182524" y="175980"/>
                    </a:lnTo>
                    <a:lnTo>
                      <a:pt x="182682" y="175874"/>
                    </a:lnTo>
                    <a:lnTo>
                      <a:pt x="182735" y="175716"/>
                    </a:lnTo>
                    <a:lnTo>
                      <a:pt x="182735" y="175505"/>
                    </a:lnTo>
                    <a:lnTo>
                      <a:pt x="182946" y="175030"/>
                    </a:lnTo>
                    <a:lnTo>
                      <a:pt x="183105" y="174977"/>
                    </a:lnTo>
                    <a:lnTo>
                      <a:pt x="183263" y="174871"/>
                    </a:lnTo>
                    <a:lnTo>
                      <a:pt x="183316" y="174660"/>
                    </a:lnTo>
                    <a:lnTo>
                      <a:pt x="183316" y="174502"/>
                    </a:lnTo>
                    <a:lnTo>
                      <a:pt x="183316" y="174449"/>
                    </a:lnTo>
                    <a:lnTo>
                      <a:pt x="183580" y="174185"/>
                    </a:lnTo>
                    <a:lnTo>
                      <a:pt x="183738" y="173974"/>
                    </a:lnTo>
                    <a:lnTo>
                      <a:pt x="183738" y="173816"/>
                    </a:lnTo>
                    <a:lnTo>
                      <a:pt x="183685" y="173657"/>
                    </a:lnTo>
                    <a:lnTo>
                      <a:pt x="183527" y="173499"/>
                    </a:lnTo>
                    <a:lnTo>
                      <a:pt x="183316" y="173393"/>
                    </a:lnTo>
                    <a:lnTo>
                      <a:pt x="182946" y="173129"/>
                    </a:lnTo>
                    <a:lnTo>
                      <a:pt x="183210" y="172971"/>
                    </a:lnTo>
                    <a:lnTo>
                      <a:pt x="183474" y="172760"/>
                    </a:lnTo>
                    <a:lnTo>
                      <a:pt x="183949" y="172391"/>
                    </a:lnTo>
                    <a:lnTo>
                      <a:pt x="184319" y="171915"/>
                    </a:lnTo>
                    <a:lnTo>
                      <a:pt x="184635" y="171388"/>
                    </a:lnTo>
                    <a:lnTo>
                      <a:pt x="185216" y="170279"/>
                    </a:lnTo>
                    <a:lnTo>
                      <a:pt x="185480" y="169751"/>
                    </a:lnTo>
                    <a:lnTo>
                      <a:pt x="185849" y="169276"/>
                    </a:lnTo>
                    <a:lnTo>
                      <a:pt x="186113" y="169171"/>
                    </a:lnTo>
                    <a:lnTo>
                      <a:pt x="186272" y="169012"/>
                    </a:lnTo>
                    <a:lnTo>
                      <a:pt x="186430" y="168854"/>
                    </a:lnTo>
                    <a:lnTo>
                      <a:pt x="186536" y="168643"/>
                    </a:lnTo>
                    <a:lnTo>
                      <a:pt x="186694" y="168221"/>
                    </a:lnTo>
                    <a:lnTo>
                      <a:pt x="186800" y="167957"/>
                    </a:lnTo>
                    <a:lnTo>
                      <a:pt x="186905" y="167798"/>
                    </a:lnTo>
                    <a:lnTo>
                      <a:pt x="186905" y="167746"/>
                    </a:lnTo>
                    <a:lnTo>
                      <a:pt x="187222" y="167640"/>
                    </a:lnTo>
                    <a:lnTo>
                      <a:pt x="187380" y="167429"/>
                    </a:lnTo>
                    <a:lnTo>
                      <a:pt x="187433" y="167165"/>
                    </a:lnTo>
                    <a:lnTo>
                      <a:pt x="187486" y="166848"/>
                    </a:lnTo>
                    <a:lnTo>
                      <a:pt x="189544" y="163734"/>
                    </a:lnTo>
                    <a:lnTo>
                      <a:pt x="189755" y="163734"/>
                    </a:lnTo>
                    <a:lnTo>
                      <a:pt x="189967" y="163628"/>
                    </a:lnTo>
                    <a:lnTo>
                      <a:pt x="190178" y="163523"/>
                    </a:lnTo>
                    <a:lnTo>
                      <a:pt x="190336" y="163365"/>
                    </a:lnTo>
                    <a:lnTo>
                      <a:pt x="190442" y="163206"/>
                    </a:lnTo>
                    <a:lnTo>
                      <a:pt x="190494" y="163048"/>
                    </a:lnTo>
                    <a:lnTo>
                      <a:pt x="190547" y="162626"/>
                    </a:lnTo>
                    <a:lnTo>
                      <a:pt x="190600" y="162203"/>
                    </a:lnTo>
                    <a:lnTo>
                      <a:pt x="190758" y="161939"/>
                    </a:lnTo>
                    <a:lnTo>
                      <a:pt x="190864" y="161675"/>
                    </a:lnTo>
                    <a:lnTo>
                      <a:pt x="190969" y="161412"/>
                    </a:lnTo>
                    <a:lnTo>
                      <a:pt x="190969" y="161148"/>
                    </a:lnTo>
                    <a:lnTo>
                      <a:pt x="190969" y="160884"/>
                    </a:lnTo>
                    <a:lnTo>
                      <a:pt x="190864" y="160620"/>
                    </a:lnTo>
                    <a:lnTo>
                      <a:pt x="190653" y="160092"/>
                    </a:lnTo>
                    <a:lnTo>
                      <a:pt x="191233" y="160092"/>
                    </a:lnTo>
                    <a:lnTo>
                      <a:pt x="191497" y="160039"/>
                    </a:lnTo>
                    <a:lnTo>
                      <a:pt x="191761" y="159934"/>
                    </a:lnTo>
                    <a:lnTo>
                      <a:pt x="191972" y="159828"/>
                    </a:lnTo>
                    <a:lnTo>
                      <a:pt x="192131" y="159617"/>
                    </a:lnTo>
                    <a:lnTo>
                      <a:pt x="192289" y="159353"/>
                    </a:lnTo>
                    <a:lnTo>
                      <a:pt x="192342" y="159089"/>
                    </a:lnTo>
                    <a:lnTo>
                      <a:pt x="192342" y="158825"/>
                    </a:lnTo>
                    <a:lnTo>
                      <a:pt x="192289" y="158614"/>
                    </a:lnTo>
                    <a:lnTo>
                      <a:pt x="192183" y="158403"/>
                    </a:lnTo>
                    <a:lnTo>
                      <a:pt x="192025" y="158245"/>
                    </a:lnTo>
                    <a:lnTo>
                      <a:pt x="191814" y="158139"/>
                    </a:lnTo>
                    <a:lnTo>
                      <a:pt x="191603" y="158033"/>
                    </a:lnTo>
                    <a:lnTo>
                      <a:pt x="191075" y="158033"/>
                    </a:lnTo>
                    <a:lnTo>
                      <a:pt x="191075" y="157981"/>
                    </a:lnTo>
                    <a:lnTo>
                      <a:pt x="191022" y="157981"/>
                    </a:lnTo>
                    <a:lnTo>
                      <a:pt x="191181" y="157558"/>
                    </a:lnTo>
                    <a:lnTo>
                      <a:pt x="191603" y="157506"/>
                    </a:lnTo>
                    <a:lnTo>
                      <a:pt x="191761" y="157453"/>
                    </a:lnTo>
                    <a:lnTo>
                      <a:pt x="191867" y="157347"/>
                    </a:lnTo>
                    <a:lnTo>
                      <a:pt x="191920" y="157242"/>
                    </a:lnTo>
                    <a:lnTo>
                      <a:pt x="191867" y="157189"/>
                    </a:lnTo>
                    <a:lnTo>
                      <a:pt x="191814" y="157136"/>
                    </a:lnTo>
                    <a:lnTo>
                      <a:pt x="191603" y="156978"/>
                    </a:lnTo>
                    <a:lnTo>
                      <a:pt x="191920" y="156608"/>
                    </a:lnTo>
                    <a:lnTo>
                      <a:pt x="192183" y="156186"/>
                    </a:lnTo>
                    <a:lnTo>
                      <a:pt x="192395" y="155764"/>
                    </a:lnTo>
                    <a:lnTo>
                      <a:pt x="192553" y="155289"/>
                    </a:lnTo>
                    <a:lnTo>
                      <a:pt x="192659" y="154866"/>
                    </a:lnTo>
                    <a:lnTo>
                      <a:pt x="192659" y="154391"/>
                    </a:lnTo>
                    <a:lnTo>
                      <a:pt x="192659" y="153864"/>
                    </a:lnTo>
                    <a:lnTo>
                      <a:pt x="192606" y="153388"/>
                    </a:lnTo>
                    <a:lnTo>
                      <a:pt x="193134" y="153388"/>
                    </a:lnTo>
                    <a:lnTo>
                      <a:pt x="193503" y="153283"/>
                    </a:lnTo>
                    <a:lnTo>
                      <a:pt x="193820" y="153072"/>
                    </a:lnTo>
                    <a:lnTo>
                      <a:pt x="194031" y="152861"/>
                    </a:lnTo>
                    <a:lnTo>
                      <a:pt x="194136" y="152544"/>
                    </a:lnTo>
                    <a:lnTo>
                      <a:pt x="194189" y="152174"/>
                    </a:lnTo>
                    <a:lnTo>
                      <a:pt x="194189" y="151752"/>
                    </a:lnTo>
                    <a:lnTo>
                      <a:pt x="194136" y="151330"/>
                    </a:lnTo>
                    <a:lnTo>
                      <a:pt x="194348" y="151119"/>
                    </a:lnTo>
                    <a:lnTo>
                      <a:pt x="194506" y="150855"/>
                    </a:lnTo>
                    <a:lnTo>
                      <a:pt x="194559" y="150644"/>
                    </a:lnTo>
                    <a:lnTo>
                      <a:pt x="194611" y="150380"/>
                    </a:lnTo>
                    <a:lnTo>
                      <a:pt x="194611" y="150116"/>
                    </a:lnTo>
                    <a:lnTo>
                      <a:pt x="194506" y="149905"/>
                    </a:lnTo>
                    <a:lnTo>
                      <a:pt x="194400" y="149641"/>
                    </a:lnTo>
                    <a:lnTo>
                      <a:pt x="194242" y="149377"/>
                    </a:lnTo>
                    <a:lnTo>
                      <a:pt x="194664" y="148744"/>
                    </a:lnTo>
                    <a:lnTo>
                      <a:pt x="194823" y="148585"/>
                    </a:lnTo>
                    <a:lnTo>
                      <a:pt x="194928" y="148374"/>
                    </a:lnTo>
                    <a:lnTo>
                      <a:pt x="195087" y="148005"/>
                    </a:lnTo>
                    <a:lnTo>
                      <a:pt x="195139" y="147635"/>
                    </a:lnTo>
                    <a:lnTo>
                      <a:pt x="195139" y="147213"/>
                    </a:lnTo>
                    <a:lnTo>
                      <a:pt x="195245" y="146738"/>
                    </a:lnTo>
                    <a:lnTo>
                      <a:pt x="195773" y="146263"/>
                    </a:lnTo>
                    <a:lnTo>
                      <a:pt x="196195" y="145682"/>
                    </a:lnTo>
                    <a:lnTo>
                      <a:pt x="196512" y="145154"/>
                    </a:lnTo>
                    <a:lnTo>
                      <a:pt x="196828" y="144521"/>
                    </a:lnTo>
                    <a:lnTo>
                      <a:pt x="197303" y="143307"/>
                    </a:lnTo>
                    <a:lnTo>
                      <a:pt x="197567" y="142673"/>
                    </a:lnTo>
                    <a:lnTo>
                      <a:pt x="197831" y="142040"/>
                    </a:lnTo>
                    <a:lnTo>
                      <a:pt x="197990" y="141935"/>
                    </a:lnTo>
                    <a:lnTo>
                      <a:pt x="198095" y="141723"/>
                    </a:lnTo>
                    <a:lnTo>
                      <a:pt x="198254" y="141354"/>
                    </a:lnTo>
                    <a:lnTo>
                      <a:pt x="198306" y="140984"/>
                    </a:lnTo>
                    <a:lnTo>
                      <a:pt x="198306" y="140562"/>
                    </a:lnTo>
                    <a:lnTo>
                      <a:pt x="199309" y="138451"/>
                    </a:lnTo>
                    <a:lnTo>
                      <a:pt x="200470" y="135495"/>
                    </a:lnTo>
                    <a:lnTo>
                      <a:pt x="200629" y="135389"/>
                    </a:lnTo>
                    <a:lnTo>
                      <a:pt x="200682" y="135284"/>
                    </a:lnTo>
                    <a:lnTo>
                      <a:pt x="200787" y="134967"/>
                    </a:lnTo>
                    <a:lnTo>
                      <a:pt x="200893" y="134386"/>
                    </a:lnTo>
                    <a:lnTo>
                      <a:pt x="202054" y="132222"/>
                    </a:lnTo>
                    <a:lnTo>
                      <a:pt x="202423" y="131642"/>
                    </a:lnTo>
                    <a:lnTo>
                      <a:pt x="202582" y="131378"/>
                    </a:lnTo>
                    <a:lnTo>
                      <a:pt x="202740" y="131061"/>
                    </a:lnTo>
                    <a:lnTo>
                      <a:pt x="202793" y="130744"/>
                    </a:lnTo>
                    <a:lnTo>
                      <a:pt x="202898" y="130428"/>
                    </a:lnTo>
                    <a:lnTo>
                      <a:pt x="202898" y="130111"/>
                    </a:lnTo>
                    <a:lnTo>
                      <a:pt x="202898" y="129742"/>
                    </a:lnTo>
                    <a:lnTo>
                      <a:pt x="203426" y="127630"/>
                    </a:lnTo>
                    <a:lnTo>
                      <a:pt x="203637" y="127366"/>
                    </a:lnTo>
                    <a:lnTo>
                      <a:pt x="203796" y="127102"/>
                    </a:lnTo>
                    <a:lnTo>
                      <a:pt x="203901" y="126838"/>
                    </a:lnTo>
                    <a:lnTo>
                      <a:pt x="204007" y="126575"/>
                    </a:lnTo>
                    <a:lnTo>
                      <a:pt x="204112" y="125994"/>
                    </a:lnTo>
                    <a:lnTo>
                      <a:pt x="204112" y="125413"/>
                    </a:lnTo>
                    <a:lnTo>
                      <a:pt x="204112" y="124199"/>
                    </a:lnTo>
                    <a:lnTo>
                      <a:pt x="204165" y="123619"/>
                    </a:lnTo>
                    <a:lnTo>
                      <a:pt x="204324" y="123038"/>
                    </a:lnTo>
                    <a:lnTo>
                      <a:pt x="204060" y="122194"/>
                    </a:lnTo>
                    <a:lnTo>
                      <a:pt x="203849" y="121560"/>
                    </a:lnTo>
                    <a:lnTo>
                      <a:pt x="203743" y="121032"/>
                    </a:lnTo>
                    <a:lnTo>
                      <a:pt x="203743" y="120557"/>
                    </a:lnTo>
                    <a:lnTo>
                      <a:pt x="203796" y="120082"/>
                    </a:lnTo>
                    <a:lnTo>
                      <a:pt x="204007" y="119554"/>
                    </a:lnTo>
                    <a:lnTo>
                      <a:pt x="204324" y="118868"/>
                    </a:lnTo>
                    <a:lnTo>
                      <a:pt x="204746" y="118024"/>
                    </a:lnTo>
                    <a:lnTo>
                      <a:pt x="204799" y="117918"/>
                    </a:lnTo>
                    <a:lnTo>
                      <a:pt x="204904" y="117865"/>
                    </a:lnTo>
                    <a:lnTo>
                      <a:pt x="205168" y="117601"/>
                    </a:lnTo>
                    <a:lnTo>
                      <a:pt x="205326" y="117337"/>
                    </a:lnTo>
                    <a:lnTo>
                      <a:pt x="205643" y="116704"/>
                    </a:lnTo>
                    <a:lnTo>
                      <a:pt x="205802" y="116387"/>
                    </a:lnTo>
                    <a:lnTo>
                      <a:pt x="206013" y="116123"/>
                    </a:lnTo>
                    <a:lnTo>
                      <a:pt x="206224" y="115860"/>
                    </a:lnTo>
                    <a:lnTo>
                      <a:pt x="206593" y="115701"/>
                    </a:lnTo>
                    <a:lnTo>
                      <a:pt x="206699" y="115596"/>
                    </a:lnTo>
                    <a:lnTo>
                      <a:pt x="206752" y="115384"/>
                    </a:lnTo>
                    <a:lnTo>
                      <a:pt x="206804" y="115173"/>
                    </a:lnTo>
                    <a:lnTo>
                      <a:pt x="206804" y="115015"/>
                    </a:lnTo>
                    <a:lnTo>
                      <a:pt x="206699" y="114698"/>
                    </a:lnTo>
                    <a:lnTo>
                      <a:pt x="206593" y="114382"/>
                    </a:lnTo>
                    <a:lnTo>
                      <a:pt x="206540" y="113748"/>
                    </a:lnTo>
                    <a:lnTo>
                      <a:pt x="206593" y="113115"/>
                    </a:lnTo>
                    <a:lnTo>
                      <a:pt x="206699" y="112481"/>
                    </a:lnTo>
                    <a:lnTo>
                      <a:pt x="207068" y="111267"/>
                    </a:lnTo>
                    <a:lnTo>
                      <a:pt x="207227" y="110634"/>
                    </a:lnTo>
                    <a:lnTo>
                      <a:pt x="207385" y="110053"/>
                    </a:lnTo>
                    <a:lnTo>
                      <a:pt x="207385" y="109684"/>
                    </a:lnTo>
                    <a:lnTo>
                      <a:pt x="207385" y="109367"/>
                    </a:lnTo>
                    <a:lnTo>
                      <a:pt x="207385" y="109050"/>
                    </a:lnTo>
                    <a:lnTo>
                      <a:pt x="207279" y="108734"/>
                    </a:lnTo>
                    <a:lnTo>
                      <a:pt x="207121" y="108153"/>
                    </a:lnTo>
                    <a:lnTo>
                      <a:pt x="206910" y="107573"/>
                    </a:lnTo>
                    <a:lnTo>
                      <a:pt x="206857" y="107467"/>
                    </a:lnTo>
                    <a:lnTo>
                      <a:pt x="206752" y="107414"/>
                    </a:lnTo>
                    <a:lnTo>
                      <a:pt x="206540" y="107414"/>
                    </a:lnTo>
                    <a:lnTo>
                      <a:pt x="206277" y="107467"/>
                    </a:lnTo>
                    <a:lnTo>
                      <a:pt x="206013" y="107573"/>
                    </a:lnTo>
                    <a:lnTo>
                      <a:pt x="205485" y="107045"/>
                    </a:lnTo>
                    <a:lnTo>
                      <a:pt x="205379" y="106411"/>
                    </a:lnTo>
                    <a:lnTo>
                      <a:pt x="205432" y="106200"/>
                    </a:lnTo>
                    <a:lnTo>
                      <a:pt x="205485" y="106042"/>
                    </a:lnTo>
                    <a:lnTo>
                      <a:pt x="205696" y="105936"/>
                    </a:lnTo>
                    <a:lnTo>
                      <a:pt x="205802" y="105778"/>
                    </a:lnTo>
                    <a:lnTo>
                      <a:pt x="205854" y="105620"/>
                    </a:lnTo>
                    <a:lnTo>
                      <a:pt x="205854" y="105514"/>
                    </a:lnTo>
                    <a:lnTo>
                      <a:pt x="205802" y="105356"/>
                    </a:lnTo>
                    <a:lnTo>
                      <a:pt x="205749" y="105250"/>
                    </a:lnTo>
                    <a:lnTo>
                      <a:pt x="205485" y="104986"/>
                    </a:lnTo>
                    <a:lnTo>
                      <a:pt x="205485" y="102980"/>
                    </a:lnTo>
                    <a:lnTo>
                      <a:pt x="205749" y="102716"/>
                    </a:lnTo>
                    <a:lnTo>
                      <a:pt x="205802" y="102611"/>
                    </a:lnTo>
                    <a:lnTo>
                      <a:pt x="205854" y="102453"/>
                    </a:lnTo>
                    <a:lnTo>
                      <a:pt x="205907" y="102347"/>
                    </a:lnTo>
                    <a:lnTo>
                      <a:pt x="205854" y="102189"/>
                    </a:lnTo>
                    <a:lnTo>
                      <a:pt x="205802" y="102030"/>
                    </a:lnTo>
                    <a:lnTo>
                      <a:pt x="205696" y="101925"/>
                    </a:lnTo>
                    <a:lnTo>
                      <a:pt x="205432" y="101502"/>
                    </a:lnTo>
                    <a:lnTo>
                      <a:pt x="205274" y="101080"/>
                    </a:lnTo>
                    <a:lnTo>
                      <a:pt x="205168" y="100711"/>
                    </a:lnTo>
                    <a:lnTo>
                      <a:pt x="205221" y="100341"/>
                    </a:lnTo>
                    <a:lnTo>
                      <a:pt x="205326" y="99919"/>
                    </a:lnTo>
                    <a:lnTo>
                      <a:pt x="205485" y="99549"/>
                    </a:lnTo>
                    <a:lnTo>
                      <a:pt x="205643" y="99180"/>
                    </a:lnTo>
                    <a:lnTo>
                      <a:pt x="205907" y="98810"/>
                    </a:lnTo>
                    <a:lnTo>
                      <a:pt x="205960" y="97808"/>
                    </a:lnTo>
                    <a:lnTo>
                      <a:pt x="205907" y="97438"/>
                    </a:lnTo>
                    <a:lnTo>
                      <a:pt x="205960" y="97016"/>
                    </a:lnTo>
                    <a:lnTo>
                      <a:pt x="206013" y="96224"/>
                    </a:lnTo>
                    <a:lnTo>
                      <a:pt x="206013" y="95855"/>
                    </a:lnTo>
                    <a:lnTo>
                      <a:pt x="205907" y="95432"/>
                    </a:lnTo>
                    <a:lnTo>
                      <a:pt x="205749" y="95063"/>
                    </a:lnTo>
                    <a:lnTo>
                      <a:pt x="205485" y="94693"/>
                    </a:lnTo>
                    <a:lnTo>
                      <a:pt x="205379" y="94588"/>
                    </a:lnTo>
                    <a:lnTo>
                      <a:pt x="205379" y="94429"/>
                    </a:lnTo>
                    <a:lnTo>
                      <a:pt x="205485" y="94324"/>
                    </a:lnTo>
                    <a:lnTo>
                      <a:pt x="205538" y="94218"/>
                    </a:lnTo>
                    <a:lnTo>
                      <a:pt x="205802" y="93954"/>
                    </a:lnTo>
                    <a:lnTo>
                      <a:pt x="205907" y="93849"/>
                    </a:lnTo>
                    <a:lnTo>
                      <a:pt x="205960" y="93690"/>
                    </a:lnTo>
                    <a:lnTo>
                      <a:pt x="205960" y="93057"/>
                    </a:lnTo>
                    <a:lnTo>
                      <a:pt x="205907" y="92740"/>
                    </a:lnTo>
                    <a:lnTo>
                      <a:pt x="205854" y="92476"/>
                    </a:lnTo>
                    <a:lnTo>
                      <a:pt x="205696" y="92213"/>
                    </a:lnTo>
                    <a:lnTo>
                      <a:pt x="205538" y="92001"/>
                    </a:lnTo>
                    <a:lnTo>
                      <a:pt x="205274" y="91790"/>
                    </a:lnTo>
                    <a:lnTo>
                      <a:pt x="204957" y="91632"/>
                    </a:lnTo>
                    <a:lnTo>
                      <a:pt x="205115" y="91157"/>
                    </a:lnTo>
                    <a:lnTo>
                      <a:pt x="205221" y="90682"/>
                    </a:lnTo>
                    <a:lnTo>
                      <a:pt x="205274" y="90260"/>
                    </a:lnTo>
                    <a:lnTo>
                      <a:pt x="205221" y="89837"/>
                    </a:lnTo>
                    <a:lnTo>
                      <a:pt x="205063" y="89415"/>
                    </a:lnTo>
                    <a:lnTo>
                      <a:pt x="204799" y="89046"/>
                    </a:lnTo>
                    <a:lnTo>
                      <a:pt x="204482" y="88729"/>
                    </a:lnTo>
                    <a:lnTo>
                      <a:pt x="204060" y="88412"/>
                    </a:lnTo>
                    <a:lnTo>
                      <a:pt x="204007" y="88043"/>
                    </a:lnTo>
                    <a:lnTo>
                      <a:pt x="204007" y="87620"/>
                    </a:lnTo>
                    <a:lnTo>
                      <a:pt x="204060" y="87462"/>
                    </a:lnTo>
                    <a:lnTo>
                      <a:pt x="204112" y="87304"/>
                    </a:lnTo>
                    <a:lnTo>
                      <a:pt x="204271" y="87145"/>
                    </a:lnTo>
                    <a:lnTo>
                      <a:pt x="204429" y="86987"/>
                    </a:lnTo>
                    <a:lnTo>
                      <a:pt x="204693" y="86565"/>
                    </a:lnTo>
                    <a:lnTo>
                      <a:pt x="204746" y="86354"/>
                    </a:lnTo>
                    <a:lnTo>
                      <a:pt x="204799" y="86195"/>
                    </a:lnTo>
                    <a:lnTo>
                      <a:pt x="204799" y="86037"/>
                    </a:lnTo>
                    <a:lnTo>
                      <a:pt x="204746" y="85879"/>
                    </a:lnTo>
                    <a:lnTo>
                      <a:pt x="204588" y="85615"/>
                    </a:lnTo>
                    <a:lnTo>
                      <a:pt x="204376" y="85404"/>
                    </a:lnTo>
                    <a:lnTo>
                      <a:pt x="204060" y="85245"/>
                    </a:lnTo>
                    <a:lnTo>
                      <a:pt x="203426" y="84928"/>
                    </a:lnTo>
                    <a:lnTo>
                      <a:pt x="203373" y="84717"/>
                    </a:lnTo>
                    <a:lnTo>
                      <a:pt x="203373" y="84453"/>
                    </a:lnTo>
                    <a:lnTo>
                      <a:pt x="203532" y="83873"/>
                    </a:lnTo>
                    <a:lnTo>
                      <a:pt x="203637" y="83239"/>
                    </a:lnTo>
                    <a:lnTo>
                      <a:pt x="203585" y="82606"/>
                    </a:lnTo>
                    <a:lnTo>
                      <a:pt x="203426" y="81973"/>
                    </a:lnTo>
                    <a:lnTo>
                      <a:pt x="203215" y="81234"/>
                    </a:lnTo>
                    <a:lnTo>
                      <a:pt x="203004" y="80442"/>
                    </a:lnTo>
                    <a:lnTo>
                      <a:pt x="202898" y="79703"/>
                    </a:lnTo>
                    <a:lnTo>
                      <a:pt x="202793" y="78911"/>
                    </a:lnTo>
                    <a:lnTo>
                      <a:pt x="202740" y="78172"/>
                    </a:lnTo>
                    <a:lnTo>
                      <a:pt x="202740" y="77380"/>
                    </a:lnTo>
                    <a:lnTo>
                      <a:pt x="202793" y="76589"/>
                    </a:lnTo>
                    <a:lnTo>
                      <a:pt x="202898" y="75797"/>
                    </a:lnTo>
                    <a:lnTo>
                      <a:pt x="202951" y="75375"/>
                    </a:lnTo>
                    <a:lnTo>
                      <a:pt x="202951" y="74900"/>
                    </a:lnTo>
                    <a:lnTo>
                      <a:pt x="202846" y="74055"/>
                    </a:lnTo>
                    <a:lnTo>
                      <a:pt x="203004" y="72788"/>
                    </a:lnTo>
                    <a:lnTo>
                      <a:pt x="203162" y="72155"/>
                    </a:lnTo>
                    <a:lnTo>
                      <a:pt x="203268" y="71838"/>
                    </a:lnTo>
                    <a:lnTo>
                      <a:pt x="203373" y="71521"/>
                    </a:lnTo>
                    <a:lnTo>
                      <a:pt x="203849" y="70255"/>
                    </a:lnTo>
                    <a:lnTo>
                      <a:pt x="204218" y="69093"/>
                    </a:lnTo>
                    <a:lnTo>
                      <a:pt x="204482" y="67932"/>
                    </a:lnTo>
                    <a:lnTo>
                      <a:pt x="204640" y="66824"/>
                    </a:lnTo>
                    <a:lnTo>
                      <a:pt x="204693" y="65821"/>
                    </a:lnTo>
                    <a:lnTo>
                      <a:pt x="204693" y="64871"/>
                    </a:lnTo>
                    <a:lnTo>
                      <a:pt x="204535" y="64026"/>
                    </a:lnTo>
                    <a:lnTo>
                      <a:pt x="204376" y="63604"/>
                    </a:lnTo>
                    <a:lnTo>
                      <a:pt x="204271" y="63182"/>
                    </a:lnTo>
                    <a:lnTo>
                      <a:pt x="204112" y="63604"/>
                    </a:lnTo>
                    <a:lnTo>
                      <a:pt x="203954" y="63973"/>
                    </a:lnTo>
                    <a:lnTo>
                      <a:pt x="203690" y="64237"/>
                    </a:lnTo>
                    <a:lnTo>
                      <a:pt x="203426" y="64449"/>
                    </a:lnTo>
                    <a:lnTo>
                      <a:pt x="202846" y="64818"/>
                    </a:lnTo>
                    <a:lnTo>
                      <a:pt x="202582" y="65029"/>
                    </a:lnTo>
                    <a:lnTo>
                      <a:pt x="202318" y="65240"/>
                    </a:lnTo>
                    <a:lnTo>
                      <a:pt x="202159" y="65135"/>
                    </a:lnTo>
                    <a:lnTo>
                      <a:pt x="202107" y="65029"/>
                    </a:lnTo>
                    <a:lnTo>
                      <a:pt x="202001" y="64818"/>
                    </a:lnTo>
                    <a:lnTo>
                      <a:pt x="201948" y="64554"/>
                    </a:lnTo>
                    <a:lnTo>
                      <a:pt x="201896" y="64290"/>
                    </a:lnTo>
                    <a:lnTo>
                      <a:pt x="201896" y="63868"/>
                    </a:lnTo>
                    <a:lnTo>
                      <a:pt x="201896" y="63551"/>
                    </a:lnTo>
                    <a:lnTo>
                      <a:pt x="201843" y="63182"/>
                    </a:lnTo>
                    <a:lnTo>
                      <a:pt x="201737" y="62865"/>
                    </a:lnTo>
                    <a:lnTo>
                      <a:pt x="201579" y="62548"/>
                    </a:lnTo>
                    <a:lnTo>
                      <a:pt x="201368" y="62232"/>
                    </a:lnTo>
                    <a:lnTo>
                      <a:pt x="201157" y="61968"/>
                    </a:lnTo>
                    <a:lnTo>
                      <a:pt x="200840" y="61757"/>
                    </a:lnTo>
                    <a:lnTo>
                      <a:pt x="200682" y="61440"/>
                    </a:lnTo>
                    <a:lnTo>
                      <a:pt x="200576" y="61176"/>
                    </a:lnTo>
                    <a:lnTo>
                      <a:pt x="200470" y="61018"/>
                    </a:lnTo>
                    <a:lnTo>
                      <a:pt x="200312" y="60912"/>
                    </a:lnTo>
                    <a:lnTo>
                      <a:pt x="200206" y="60859"/>
                    </a:lnTo>
                    <a:lnTo>
                      <a:pt x="200101" y="60806"/>
                    </a:lnTo>
                    <a:lnTo>
                      <a:pt x="199943" y="60859"/>
                    </a:lnTo>
                    <a:lnTo>
                      <a:pt x="199784" y="60912"/>
                    </a:lnTo>
                    <a:lnTo>
                      <a:pt x="199520" y="61070"/>
                    </a:lnTo>
                    <a:lnTo>
                      <a:pt x="199256" y="61334"/>
                    </a:lnTo>
                    <a:lnTo>
                      <a:pt x="198992" y="61545"/>
                    </a:lnTo>
                    <a:lnTo>
                      <a:pt x="198729" y="61651"/>
                    </a:lnTo>
                    <a:lnTo>
                      <a:pt x="198517" y="61493"/>
                    </a:lnTo>
                    <a:lnTo>
                      <a:pt x="198359" y="61334"/>
                    </a:lnTo>
                    <a:lnTo>
                      <a:pt x="198306" y="61123"/>
                    </a:lnTo>
                    <a:lnTo>
                      <a:pt x="198201" y="60912"/>
                    </a:lnTo>
                    <a:lnTo>
                      <a:pt x="198201" y="60490"/>
                    </a:lnTo>
                    <a:lnTo>
                      <a:pt x="198201" y="60067"/>
                    </a:lnTo>
                    <a:lnTo>
                      <a:pt x="198254" y="59645"/>
                    </a:lnTo>
                    <a:lnTo>
                      <a:pt x="198201" y="59276"/>
                    </a:lnTo>
                    <a:lnTo>
                      <a:pt x="198042" y="59012"/>
                    </a:lnTo>
                    <a:lnTo>
                      <a:pt x="197884" y="58748"/>
                    </a:lnTo>
                    <a:lnTo>
                      <a:pt x="197620" y="58590"/>
                    </a:lnTo>
                    <a:lnTo>
                      <a:pt x="197356" y="58431"/>
                    </a:lnTo>
                    <a:lnTo>
                      <a:pt x="196723" y="58167"/>
                    </a:lnTo>
                    <a:lnTo>
                      <a:pt x="195825" y="57639"/>
                    </a:lnTo>
                    <a:lnTo>
                      <a:pt x="195403" y="57376"/>
                    </a:lnTo>
                    <a:lnTo>
                      <a:pt x="195034" y="57059"/>
                    </a:lnTo>
                    <a:lnTo>
                      <a:pt x="194770" y="56689"/>
                    </a:lnTo>
                    <a:lnTo>
                      <a:pt x="194664" y="56478"/>
                    </a:lnTo>
                    <a:lnTo>
                      <a:pt x="194611" y="56214"/>
                    </a:lnTo>
                    <a:lnTo>
                      <a:pt x="194559" y="55950"/>
                    </a:lnTo>
                    <a:lnTo>
                      <a:pt x="194559" y="55686"/>
                    </a:lnTo>
                    <a:lnTo>
                      <a:pt x="194611" y="55423"/>
                    </a:lnTo>
                    <a:lnTo>
                      <a:pt x="194664" y="55106"/>
                    </a:lnTo>
                    <a:lnTo>
                      <a:pt x="194664" y="54578"/>
                    </a:lnTo>
                    <a:lnTo>
                      <a:pt x="194506" y="54367"/>
                    </a:lnTo>
                    <a:lnTo>
                      <a:pt x="194400" y="54314"/>
                    </a:lnTo>
                    <a:lnTo>
                      <a:pt x="194295" y="54367"/>
                    </a:lnTo>
                    <a:lnTo>
                      <a:pt x="194136" y="54525"/>
                    </a:lnTo>
                    <a:lnTo>
                      <a:pt x="193873" y="54736"/>
                    </a:lnTo>
                    <a:lnTo>
                      <a:pt x="193714" y="55000"/>
                    </a:lnTo>
                    <a:lnTo>
                      <a:pt x="193661" y="55264"/>
                    </a:lnTo>
                    <a:lnTo>
                      <a:pt x="193609" y="55581"/>
                    </a:lnTo>
                    <a:lnTo>
                      <a:pt x="193186" y="55475"/>
                    </a:lnTo>
                    <a:lnTo>
                      <a:pt x="193028" y="55423"/>
                    </a:lnTo>
                    <a:lnTo>
                      <a:pt x="192870" y="55317"/>
                    </a:lnTo>
                    <a:lnTo>
                      <a:pt x="192764" y="55211"/>
                    </a:lnTo>
                    <a:lnTo>
                      <a:pt x="192764" y="55053"/>
                    </a:lnTo>
                    <a:lnTo>
                      <a:pt x="192764" y="54895"/>
                    </a:lnTo>
                    <a:lnTo>
                      <a:pt x="192922" y="54684"/>
                    </a:lnTo>
                    <a:lnTo>
                      <a:pt x="193081" y="54367"/>
                    </a:lnTo>
                    <a:lnTo>
                      <a:pt x="193186" y="54103"/>
                    </a:lnTo>
                    <a:lnTo>
                      <a:pt x="193239" y="53945"/>
                    </a:lnTo>
                    <a:lnTo>
                      <a:pt x="193134" y="53786"/>
                    </a:lnTo>
                    <a:lnTo>
                      <a:pt x="193028" y="53628"/>
                    </a:lnTo>
                    <a:lnTo>
                      <a:pt x="192817" y="53522"/>
                    </a:lnTo>
                    <a:lnTo>
                      <a:pt x="192395" y="53258"/>
                    </a:lnTo>
                    <a:lnTo>
                      <a:pt x="192183" y="53100"/>
                    </a:lnTo>
                    <a:lnTo>
                      <a:pt x="191972" y="52889"/>
                    </a:lnTo>
                    <a:lnTo>
                      <a:pt x="191920" y="52731"/>
                    </a:lnTo>
                    <a:lnTo>
                      <a:pt x="191920" y="52572"/>
                    </a:lnTo>
                    <a:lnTo>
                      <a:pt x="191972" y="52414"/>
                    </a:lnTo>
                    <a:lnTo>
                      <a:pt x="192025" y="52203"/>
                    </a:lnTo>
                    <a:lnTo>
                      <a:pt x="192395" y="52203"/>
                    </a:lnTo>
                    <a:lnTo>
                      <a:pt x="192553" y="52308"/>
                    </a:lnTo>
                    <a:lnTo>
                      <a:pt x="192711" y="52414"/>
                    </a:lnTo>
                    <a:lnTo>
                      <a:pt x="193028" y="52572"/>
                    </a:lnTo>
                    <a:lnTo>
                      <a:pt x="193186" y="52625"/>
                    </a:lnTo>
                    <a:lnTo>
                      <a:pt x="193397" y="52625"/>
                    </a:lnTo>
                    <a:lnTo>
                      <a:pt x="193450" y="52519"/>
                    </a:lnTo>
                    <a:lnTo>
                      <a:pt x="193503" y="52361"/>
                    </a:lnTo>
                    <a:lnTo>
                      <a:pt x="193397" y="52044"/>
                    </a:lnTo>
                    <a:lnTo>
                      <a:pt x="193239" y="51780"/>
                    </a:lnTo>
                    <a:lnTo>
                      <a:pt x="193081" y="51517"/>
                    </a:lnTo>
                    <a:lnTo>
                      <a:pt x="192922" y="51305"/>
                    </a:lnTo>
                    <a:lnTo>
                      <a:pt x="192659" y="51147"/>
                    </a:lnTo>
                    <a:lnTo>
                      <a:pt x="192395" y="50989"/>
                    </a:lnTo>
                    <a:lnTo>
                      <a:pt x="192078" y="50936"/>
                    </a:lnTo>
                    <a:lnTo>
                      <a:pt x="191444" y="50936"/>
                    </a:lnTo>
                    <a:lnTo>
                      <a:pt x="191233" y="50883"/>
                    </a:lnTo>
                    <a:lnTo>
                      <a:pt x="191075" y="50830"/>
                    </a:lnTo>
                    <a:lnTo>
                      <a:pt x="190864" y="50725"/>
                    </a:lnTo>
                    <a:lnTo>
                      <a:pt x="190758" y="50566"/>
                    </a:lnTo>
                    <a:lnTo>
                      <a:pt x="190653" y="50408"/>
                    </a:lnTo>
                    <a:lnTo>
                      <a:pt x="190547" y="50197"/>
                    </a:lnTo>
                    <a:lnTo>
                      <a:pt x="190547" y="49933"/>
                    </a:lnTo>
                    <a:lnTo>
                      <a:pt x="190547" y="49405"/>
                    </a:lnTo>
                    <a:lnTo>
                      <a:pt x="192078" y="49405"/>
                    </a:lnTo>
                    <a:lnTo>
                      <a:pt x="193609" y="48402"/>
                    </a:lnTo>
                    <a:lnTo>
                      <a:pt x="193714" y="48086"/>
                    </a:lnTo>
                    <a:lnTo>
                      <a:pt x="193714" y="47769"/>
                    </a:lnTo>
                    <a:lnTo>
                      <a:pt x="193714" y="47452"/>
                    </a:lnTo>
                    <a:lnTo>
                      <a:pt x="193661" y="47188"/>
                    </a:lnTo>
                    <a:lnTo>
                      <a:pt x="193556" y="46924"/>
                    </a:lnTo>
                    <a:lnTo>
                      <a:pt x="193397" y="46661"/>
                    </a:lnTo>
                    <a:lnTo>
                      <a:pt x="193028" y="46133"/>
                    </a:lnTo>
                    <a:lnTo>
                      <a:pt x="192817" y="45869"/>
                    </a:lnTo>
                    <a:lnTo>
                      <a:pt x="192606" y="45658"/>
                    </a:lnTo>
                    <a:lnTo>
                      <a:pt x="192342" y="45552"/>
                    </a:lnTo>
                    <a:lnTo>
                      <a:pt x="192131" y="45499"/>
                    </a:lnTo>
                    <a:lnTo>
                      <a:pt x="191867" y="45499"/>
                    </a:lnTo>
                    <a:lnTo>
                      <a:pt x="191656" y="45605"/>
                    </a:lnTo>
                    <a:lnTo>
                      <a:pt x="191392" y="45710"/>
                    </a:lnTo>
                    <a:lnTo>
                      <a:pt x="191128" y="45869"/>
                    </a:lnTo>
                    <a:lnTo>
                      <a:pt x="191022" y="45922"/>
                    </a:lnTo>
                    <a:lnTo>
                      <a:pt x="190864" y="45869"/>
                    </a:lnTo>
                    <a:lnTo>
                      <a:pt x="190706" y="45816"/>
                    </a:lnTo>
                    <a:lnTo>
                      <a:pt x="190706" y="45552"/>
                    </a:lnTo>
                    <a:lnTo>
                      <a:pt x="190653" y="45341"/>
                    </a:lnTo>
                    <a:lnTo>
                      <a:pt x="190600" y="45183"/>
                    </a:lnTo>
                    <a:lnTo>
                      <a:pt x="190494" y="44971"/>
                    </a:lnTo>
                    <a:lnTo>
                      <a:pt x="190230" y="44602"/>
                    </a:lnTo>
                    <a:lnTo>
                      <a:pt x="189914" y="44180"/>
                    </a:lnTo>
                    <a:lnTo>
                      <a:pt x="189703" y="43810"/>
                    </a:lnTo>
                    <a:lnTo>
                      <a:pt x="189650" y="43599"/>
                    </a:lnTo>
                    <a:lnTo>
                      <a:pt x="189597" y="43388"/>
                    </a:lnTo>
                    <a:lnTo>
                      <a:pt x="189597" y="43177"/>
                    </a:lnTo>
                    <a:lnTo>
                      <a:pt x="189703" y="42966"/>
                    </a:lnTo>
                    <a:lnTo>
                      <a:pt x="189808" y="42702"/>
                    </a:lnTo>
                    <a:lnTo>
                      <a:pt x="190072" y="42438"/>
                    </a:lnTo>
                    <a:lnTo>
                      <a:pt x="190178" y="42279"/>
                    </a:lnTo>
                    <a:lnTo>
                      <a:pt x="190230" y="42121"/>
                    </a:lnTo>
                    <a:lnTo>
                      <a:pt x="190283" y="41910"/>
                    </a:lnTo>
                    <a:lnTo>
                      <a:pt x="190283" y="41752"/>
                    </a:lnTo>
                    <a:lnTo>
                      <a:pt x="190230" y="41013"/>
                    </a:lnTo>
                    <a:lnTo>
                      <a:pt x="190230" y="40802"/>
                    </a:lnTo>
                    <a:lnTo>
                      <a:pt x="190178" y="40643"/>
                    </a:lnTo>
                    <a:lnTo>
                      <a:pt x="190072" y="40538"/>
                    </a:lnTo>
                    <a:lnTo>
                      <a:pt x="189914" y="40379"/>
                    </a:lnTo>
                    <a:lnTo>
                      <a:pt x="189808" y="40327"/>
                    </a:lnTo>
                    <a:lnTo>
                      <a:pt x="189650" y="40274"/>
                    </a:lnTo>
                    <a:lnTo>
                      <a:pt x="189544" y="40327"/>
                    </a:lnTo>
                    <a:lnTo>
                      <a:pt x="189439" y="40379"/>
                    </a:lnTo>
                    <a:lnTo>
                      <a:pt x="189280" y="40590"/>
                    </a:lnTo>
                    <a:lnTo>
                      <a:pt x="189069" y="40696"/>
                    </a:lnTo>
                    <a:lnTo>
                      <a:pt x="188911" y="40802"/>
                    </a:lnTo>
                    <a:lnTo>
                      <a:pt x="188700" y="40854"/>
                    </a:lnTo>
                    <a:lnTo>
                      <a:pt x="188330" y="40907"/>
                    </a:lnTo>
                    <a:lnTo>
                      <a:pt x="187908" y="40907"/>
                    </a:lnTo>
                    <a:lnTo>
                      <a:pt x="187539" y="40854"/>
                    </a:lnTo>
                    <a:lnTo>
                      <a:pt x="187116" y="40854"/>
                    </a:lnTo>
                    <a:lnTo>
                      <a:pt x="186747" y="40960"/>
                    </a:lnTo>
                    <a:lnTo>
                      <a:pt x="186588" y="41065"/>
                    </a:lnTo>
                    <a:lnTo>
                      <a:pt x="186430" y="41171"/>
                    </a:lnTo>
                    <a:lnTo>
                      <a:pt x="186641" y="40115"/>
                    </a:lnTo>
                    <a:lnTo>
                      <a:pt x="186641" y="39746"/>
                    </a:lnTo>
                    <a:lnTo>
                      <a:pt x="186588" y="39535"/>
                    </a:lnTo>
                    <a:lnTo>
                      <a:pt x="186483" y="39376"/>
                    </a:lnTo>
                    <a:lnTo>
                      <a:pt x="186219" y="39271"/>
                    </a:lnTo>
                    <a:lnTo>
                      <a:pt x="185902" y="39165"/>
                    </a:lnTo>
                    <a:lnTo>
                      <a:pt x="185427" y="39112"/>
                    </a:lnTo>
                    <a:lnTo>
                      <a:pt x="185638" y="39007"/>
                    </a:lnTo>
                    <a:lnTo>
                      <a:pt x="185797" y="38901"/>
                    </a:lnTo>
                    <a:lnTo>
                      <a:pt x="185955" y="38743"/>
                    </a:lnTo>
                    <a:lnTo>
                      <a:pt x="186061" y="38585"/>
                    </a:lnTo>
                    <a:lnTo>
                      <a:pt x="186113" y="38426"/>
                    </a:lnTo>
                    <a:lnTo>
                      <a:pt x="186166" y="38268"/>
                    </a:lnTo>
                    <a:lnTo>
                      <a:pt x="186166" y="37846"/>
                    </a:lnTo>
                    <a:lnTo>
                      <a:pt x="186061" y="37107"/>
                    </a:lnTo>
                    <a:lnTo>
                      <a:pt x="186061" y="36684"/>
                    </a:lnTo>
                    <a:lnTo>
                      <a:pt x="186113" y="36526"/>
                    </a:lnTo>
                    <a:lnTo>
                      <a:pt x="186166" y="36368"/>
                    </a:lnTo>
                    <a:lnTo>
                      <a:pt x="186536" y="36526"/>
                    </a:lnTo>
                    <a:lnTo>
                      <a:pt x="186694" y="36684"/>
                    </a:lnTo>
                    <a:lnTo>
                      <a:pt x="186800" y="36843"/>
                    </a:lnTo>
                    <a:lnTo>
                      <a:pt x="186905" y="37212"/>
                    </a:lnTo>
                    <a:lnTo>
                      <a:pt x="186958" y="37423"/>
                    </a:lnTo>
                    <a:lnTo>
                      <a:pt x="187011" y="37529"/>
                    </a:lnTo>
                    <a:lnTo>
                      <a:pt x="187169" y="37635"/>
                    </a:lnTo>
                    <a:lnTo>
                      <a:pt x="187327" y="37687"/>
                    </a:lnTo>
                    <a:lnTo>
                      <a:pt x="187539" y="37635"/>
                    </a:lnTo>
                    <a:lnTo>
                      <a:pt x="187750" y="37582"/>
                    </a:lnTo>
                    <a:lnTo>
                      <a:pt x="188172" y="37371"/>
                    </a:lnTo>
                    <a:lnTo>
                      <a:pt x="188489" y="37054"/>
                    </a:lnTo>
                    <a:lnTo>
                      <a:pt x="188647" y="36843"/>
                    </a:lnTo>
                    <a:lnTo>
                      <a:pt x="188753" y="36684"/>
                    </a:lnTo>
                    <a:lnTo>
                      <a:pt x="188753" y="36473"/>
                    </a:lnTo>
                    <a:lnTo>
                      <a:pt x="188753" y="36262"/>
                    </a:lnTo>
                    <a:lnTo>
                      <a:pt x="188700" y="36104"/>
                    </a:lnTo>
                    <a:lnTo>
                      <a:pt x="188594" y="35998"/>
                    </a:lnTo>
                    <a:lnTo>
                      <a:pt x="188278" y="35734"/>
                    </a:lnTo>
                    <a:lnTo>
                      <a:pt x="187961" y="35470"/>
                    </a:lnTo>
                    <a:lnTo>
                      <a:pt x="187486" y="35048"/>
                    </a:lnTo>
                    <a:lnTo>
                      <a:pt x="186958" y="34731"/>
                    </a:lnTo>
                    <a:lnTo>
                      <a:pt x="186694" y="34573"/>
                    </a:lnTo>
                    <a:lnTo>
                      <a:pt x="186377" y="34520"/>
                    </a:lnTo>
                    <a:lnTo>
                      <a:pt x="186061" y="34468"/>
                    </a:lnTo>
                    <a:lnTo>
                      <a:pt x="185744" y="34468"/>
                    </a:lnTo>
                    <a:lnTo>
                      <a:pt x="185374" y="34520"/>
                    </a:lnTo>
                    <a:lnTo>
                      <a:pt x="185005" y="34415"/>
                    </a:lnTo>
                    <a:lnTo>
                      <a:pt x="184794" y="34362"/>
                    </a:lnTo>
                    <a:lnTo>
                      <a:pt x="184635" y="34256"/>
                    </a:lnTo>
                    <a:lnTo>
                      <a:pt x="184477" y="34151"/>
                    </a:lnTo>
                    <a:lnTo>
                      <a:pt x="184372" y="33992"/>
                    </a:lnTo>
                    <a:lnTo>
                      <a:pt x="183897" y="34362"/>
                    </a:lnTo>
                    <a:lnTo>
                      <a:pt x="183633" y="34520"/>
                    </a:lnTo>
                    <a:lnTo>
                      <a:pt x="183474" y="34731"/>
                    </a:lnTo>
                    <a:lnTo>
                      <a:pt x="183369" y="34943"/>
                    </a:lnTo>
                    <a:lnTo>
                      <a:pt x="183210" y="35101"/>
                    </a:lnTo>
                    <a:lnTo>
                      <a:pt x="183105" y="35154"/>
                    </a:lnTo>
                    <a:lnTo>
                      <a:pt x="182946" y="35207"/>
                    </a:lnTo>
                    <a:lnTo>
                      <a:pt x="182630" y="35154"/>
                    </a:lnTo>
                    <a:lnTo>
                      <a:pt x="182313" y="34995"/>
                    </a:lnTo>
                    <a:lnTo>
                      <a:pt x="182260" y="34837"/>
                    </a:lnTo>
                    <a:lnTo>
                      <a:pt x="182260" y="34679"/>
                    </a:lnTo>
                    <a:lnTo>
                      <a:pt x="182313" y="34362"/>
                    </a:lnTo>
                    <a:lnTo>
                      <a:pt x="182419" y="33992"/>
                    </a:lnTo>
                    <a:lnTo>
                      <a:pt x="182471" y="33623"/>
                    </a:lnTo>
                    <a:lnTo>
                      <a:pt x="182419" y="33306"/>
                    </a:lnTo>
                    <a:lnTo>
                      <a:pt x="182366" y="33201"/>
                    </a:lnTo>
                    <a:lnTo>
                      <a:pt x="182260" y="33095"/>
                    </a:lnTo>
                    <a:lnTo>
                      <a:pt x="182102" y="32990"/>
                    </a:lnTo>
                    <a:lnTo>
                      <a:pt x="181891" y="32937"/>
                    </a:lnTo>
                    <a:lnTo>
                      <a:pt x="181257" y="32937"/>
                    </a:lnTo>
                    <a:lnTo>
                      <a:pt x="181521" y="32251"/>
                    </a:lnTo>
                    <a:lnTo>
                      <a:pt x="181627" y="31617"/>
                    </a:lnTo>
                    <a:lnTo>
                      <a:pt x="181627" y="30984"/>
                    </a:lnTo>
                    <a:lnTo>
                      <a:pt x="181521" y="30403"/>
                    </a:lnTo>
                    <a:lnTo>
                      <a:pt x="181310" y="29823"/>
                    </a:lnTo>
                    <a:lnTo>
                      <a:pt x="180993" y="29242"/>
                    </a:lnTo>
                    <a:lnTo>
                      <a:pt x="180571" y="28661"/>
                    </a:lnTo>
                    <a:lnTo>
                      <a:pt x="180096" y="28081"/>
                    </a:lnTo>
                    <a:lnTo>
                      <a:pt x="178090" y="25653"/>
                    </a:lnTo>
                    <a:lnTo>
                      <a:pt x="177087" y="24439"/>
                    </a:lnTo>
                    <a:lnTo>
                      <a:pt x="176137" y="23172"/>
                    </a:lnTo>
                    <a:lnTo>
                      <a:pt x="175768" y="22855"/>
                    </a:lnTo>
                    <a:lnTo>
                      <a:pt x="175398" y="22644"/>
                    </a:lnTo>
                    <a:lnTo>
                      <a:pt x="175029" y="22539"/>
                    </a:lnTo>
                    <a:lnTo>
                      <a:pt x="174659" y="22486"/>
                    </a:lnTo>
                    <a:lnTo>
                      <a:pt x="174237" y="22486"/>
                    </a:lnTo>
                    <a:lnTo>
                      <a:pt x="173868" y="22539"/>
                    </a:lnTo>
                    <a:lnTo>
                      <a:pt x="173023" y="22644"/>
                    </a:lnTo>
                    <a:lnTo>
                      <a:pt x="172812" y="22486"/>
                    </a:lnTo>
                    <a:lnTo>
                      <a:pt x="172706" y="22275"/>
                    </a:lnTo>
                    <a:lnTo>
                      <a:pt x="172654" y="22063"/>
                    </a:lnTo>
                    <a:lnTo>
                      <a:pt x="172706" y="21800"/>
                    </a:lnTo>
                    <a:lnTo>
                      <a:pt x="172918" y="21324"/>
                    </a:lnTo>
                    <a:lnTo>
                      <a:pt x="173023" y="20902"/>
                    </a:lnTo>
                    <a:lnTo>
                      <a:pt x="172970" y="20586"/>
                    </a:lnTo>
                    <a:lnTo>
                      <a:pt x="172812" y="20269"/>
                    </a:lnTo>
                    <a:lnTo>
                      <a:pt x="172601" y="20058"/>
                    </a:lnTo>
                    <a:lnTo>
                      <a:pt x="172284" y="19847"/>
                    </a:lnTo>
                    <a:lnTo>
                      <a:pt x="171915" y="19688"/>
                    </a:lnTo>
                    <a:lnTo>
                      <a:pt x="171492" y="19583"/>
                    </a:lnTo>
                    <a:lnTo>
                      <a:pt x="171281" y="19319"/>
                    </a:lnTo>
                    <a:lnTo>
                      <a:pt x="171070" y="19160"/>
                    </a:lnTo>
                    <a:lnTo>
                      <a:pt x="170806" y="19108"/>
                    </a:lnTo>
                    <a:lnTo>
                      <a:pt x="170542" y="19055"/>
                    </a:lnTo>
                    <a:lnTo>
                      <a:pt x="169434" y="19055"/>
                    </a:lnTo>
                    <a:lnTo>
                      <a:pt x="169276" y="18844"/>
                    </a:lnTo>
                    <a:lnTo>
                      <a:pt x="169117" y="18685"/>
                    </a:lnTo>
                    <a:lnTo>
                      <a:pt x="168959" y="18633"/>
                    </a:lnTo>
                    <a:lnTo>
                      <a:pt x="168748" y="18580"/>
                    </a:lnTo>
                    <a:lnTo>
                      <a:pt x="168325" y="18527"/>
                    </a:lnTo>
                    <a:lnTo>
                      <a:pt x="167903" y="18527"/>
                    </a:lnTo>
                    <a:lnTo>
                      <a:pt x="167375" y="18580"/>
                    </a:lnTo>
                    <a:lnTo>
                      <a:pt x="166900" y="18633"/>
                    </a:lnTo>
                    <a:lnTo>
                      <a:pt x="166795" y="18685"/>
                    </a:lnTo>
                    <a:lnTo>
                      <a:pt x="166689" y="18791"/>
                    </a:lnTo>
                    <a:lnTo>
                      <a:pt x="166584" y="18896"/>
                    </a:lnTo>
                    <a:lnTo>
                      <a:pt x="166584" y="18949"/>
                    </a:lnTo>
                    <a:lnTo>
                      <a:pt x="166636" y="19055"/>
                    </a:lnTo>
                    <a:lnTo>
                      <a:pt x="166636" y="19160"/>
                    </a:lnTo>
                    <a:lnTo>
                      <a:pt x="166795" y="19213"/>
                    </a:lnTo>
                    <a:lnTo>
                      <a:pt x="166953" y="19213"/>
                    </a:lnTo>
                    <a:lnTo>
                      <a:pt x="167164" y="19160"/>
                    </a:lnTo>
                    <a:lnTo>
                      <a:pt x="167903" y="19055"/>
                    </a:lnTo>
                    <a:lnTo>
                      <a:pt x="168167" y="19319"/>
                    </a:lnTo>
                    <a:lnTo>
                      <a:pt x="168378" y="19583"/>
                    </a:lnTo>
                    <a:lnTo>
                      <a:pt x="168431" y="20058"/>
                    </a:lnTo>
                    <a:lnTo>
                      <a:pt x="168062" y="20269"/>
                    </a:lnTo>
                    <a:lnTo>
                      <a:pt x="167745" y="20427"/>
                    </a:lnTo>
                    <a:lnTo>
                      <a:pt x="167428" y="20480"/>
                    </a:lnTo>
                    <a:lnTo>
                      <a:pt x="167111" y="20533"/>
                    </a:lnTo>
                    <a:lnTo>
                      <a:pt x="166795" y="20480"/>
                    </a:lnTo>
                    <a:lnTo>
                      <a:pt x="166478" y="20427"/>
                    </a:lnTo>
                    <a:lnTo>
                      <a:pt x="166161" y="20269"/>
                    </a:lnTo>
                    <a:lnTo>
                      <a:pt x="165845" y="20058"/>
                    </a:lnTo>
                    <a:lnTo>
                      <a:pt x="165370" y="19530"/>
                    </a:lnTo>
                    <a:lnTo>
                      <a:pt x="165211" y="19371"/>
                    </a:lnTo>
                    <a:lnTo>
                      <a:pt x="165053" y="19319"/>
                    </a:lnTo>
                    <a:lnTo>
                      <a:pt x="164947" y="19371"/>
                    </a:lnTo>
                    <a:lnTo>
                      <a:pt x="164789" y="19530"/>
                    </a:lnTo>
                    <a:lnTo>
                      <a:pt x="164420" y="19635"/>
                    </a:lnTo>
                    <a:lnTo>
                      <a:pt x="164261" y="19688"/>
                    </a:lnTo>
                    <a:lnTo>
                      <a:pt x="164156" y="19741"/>
                    </a:lnTo>
                    <a:lnTo>
                      <a:pt x="164103" y="19952"/>
                    </a:lnTo>
                    <a:lnTo>
                      <a:pt x="164103" y="20163"/>
                    </a:lnTo>
                    <a:lnTo>
                      <a:pt x="164261" y="20638"/>
                    </a:lnTo>
                    <a:lnTo>
                      <a:pt x="164261" y="20849"/>
                    </a:lnTo>
                    <a:lnTo>
                      <a:pt x="164261" y="21061"/>
                    </a:lnTo>
                    <a:lnTo>
                      <a:pt x="163892" y="21061"/>
                    </a:lnTo>
                    <a:lnTo>
                      <a:pt x="163575" y="20955"/>
                    </a:lnTo>
                    <a:lnTo>
                      <a:pt x="163258" y="20797"/>
                    </a:lnTo>
                    <a:lnTo>
                      <a:pt x="162994" y="20586"/>
                    </a:lnTo>
                    <a:lnTo>
                      <a:pt x="162730" y="20374"/>
                    </a:lnTo>
                    <a:lnTo>
                      <a:pt x="162414" y="20216"/>
                    </a:lnTo>
                    <a:lnTo>
                      <a:pt x="162097" y="20058"/>
                    </a:lnTo>
                    <a:lnTo>
                      <a:pt x="161728" y="20058"/>
                    </a:lnTo>
                    <a:lnTo>
                      <a:pt x="159563" y="18105"/>
                    </a:lnTo>
                    <a:lnTo>
                      <a:pt x="159511" y="17946"/>
                    </a:lnTo>
                    <a:lnTo>
                      <a:pt x="159405" y="17788"/>
                    </a:lnTo>
                    <a:lnTo>
                      <a:pt x="159300" y="17682"/>
                    </a:lnTo>
                    <a:lnTo>
                      <a:pt x="159194" y="17630"/>
                    </a:lnTo>
                    <a:lnTo>
                      <a:pt x="158877" y="17524"/>
                    </a:lnTo>
                    <a:lnTo>
                      <a:pt x="158086" y="17524"/>
                    </a:lnTo>
                    <a:lnTo>
                      <a:pt x="157769" y="17049"/>
                    </a:lnTo>
                    <a:lnTo>
                      <a:pt x="157452" y="16680"/>
                    </a:lnTo>
                    <a:lnTo>
                      <a:pt x="157030" y="16363"/>
                    </a:lnTo>
                    <a:lnTo>
                      <a:pt x="156555" y="16099"/>
                    </a:lnTo>
                    <a:lnTo>
                      <a:pt x="156344" y="15941"/>
                    </a:lnTo>
                    <a:lnTo>
                      <a:pt x="156080" y="15888"/>
                    </a:lnTo>
                    <a:lnTo>
                      <a:pt x="155552" y="15888"/>
                    </a:lnTo>
                    <a:lnTo>
                      <a:pt x="155499" y="15571"/>
                    </a:lnTo>
                    <a:lnTo>
                      <a:pt x="155341" y="15254"/>
                    </a:lnTo>
                    <a:lnTo>
                      <a:pt x="155130" y="15043"/>
                    </a:lnTo>
                    <a:lnTo>
                      <a:pt x="154919" y="14832"/>
                    </a:lnTo>
                    <a:lnTo>
                      <a:pt x="154391" y="14410"/>
                    </a:lnTo>
                    <a:lnTo>
                      <a:pt x="154180" y="14146"/>
                    </a:lnTo>
                    <a:lnTo>
                      <a:pt x="154021" y="13882"/>
                    </a:lnTo>
                    <a:lnTo>
                      <a:pt x="153810" y="13565"/>
                    </a:lnTo>
                    <a:lnTo>
                      <a:pt x="153599" y="13354"/>
                    </a:lnTo>
                    <a:lnTo>
                      <a:pt x="153335" y="13196"/>
                    </a:lnTo>
                    <a:lnTo>
                      <a:pt x="153018" y="13090"/>
                    </a:lnTo>
                    <a:lnTo>
                      <a:pt x="152385" y="12826"/>
                    </a:lnTo>
                    <a:lnTo>
                      <a:pt x="152121" y="12668"/>
                    </a:lnTo>
                    <a:lnTo>
                      <a:pt x="151857" y="12404"/>
                    </a:lnTo>
                    <a:lnTo>
                      <a:pt x="149957" y="10715"/>
                    </a:lnTo>
                    <a:lnTo>
                      <a:pt x="149746" y="10557"/>
                    </a:lnTo>
                    <a:lnTo>
                      <a:pt x="149535" y="10398"/>
                    </a:lnTo>
                    <a:lnTo>
                      <a:pt x="149324" y="10346"/>
                    </a:lnTo>
                    <a:lnTo>
                      <a:pt x="149112" y="10293"/>
                    </a:lnTo>
                    <a:lnTo>
                      <a:pt x="148901" y="10346"/>
                    </a:lnTo>
                    <a:lnTo>
                      <a:pt x="148690" y="10398"/>
                    </a:lnTo>
                    <a:lnTo>
                      <a:pt x="148532" y="10557"/>
                    </a:lnTo>
                    <a:lnTo>
                      <a:pt x="148321" y="10768"/>
                    </a:lnTo>
                    <a:lnTo>
                      <a:pt x="148110" y="11032"/>
                    </a:lnTo>
                    <a:lnTo>
                      <a:pt x="147846" y="11190"/>
                    </a:lnTo>
                    <a:lnTo>
                      <a:pt x="147582" y="11296"/>
                    </a:lnTo>
                    <a:lnTo>
                      <a:pt x="147318" y="11348"/>
                    </a:lnTo>
                    <a:lnTo>
                      <a:pt x="146843" y="11243"/>
                    </a:lnTo>
                    <a:lnTo>
                      <a:pt x="146262" y="10346"/>
                    </a:lnTo>
                    <a:lnTo>
                      <a:pt x="146896" y="10346"/>
                    </a:lnTo>
                    <a:lnTo>
                      <a:pt x="147212" y="10293"/>
                    </a:lnTo>
                    <a:lnTo>
                      <a:pt x="147318" y="10187"/>
                    </a:lnTo>
                    <a:lnTo>
                      <a:pt x="147476" y="10082"/>
                    </a:lnTo>
                    <a:lnTo>
                      <a:pt x="147107" y="9659"/>
                    </a:lnTo>
                    <a:lnTo>
                      <a:pt x="146737" y="9237"/>
                    </a:lnTo>
                    <a:lnTo>
                      <a:pt x="146526" y="9079"/>
                    </a:lnTo>
                    <a:lnTo>
                      <a:pt x="146315" y="8973"/>
                    </a:lnTo>
                    <a:lnTo>
                      <a:pt x="146051" y="8815"/>
                    </a:lnTo>
                    <a:lnTo>
                      <a:pt x="145787" y="8762"/>
                    </a:lnTo>
                    <a:lnTo>
                      <a:pt x="144784" y="8181"/>
                    </a:lnTo>
                    <a:lnTo>
                      <a:pt x="144256" y="7706"/>
                    </a:lnTo>
                    <a:lnTo>
                      <a:pt x="144098" y="7495"/>
                    </a:lnTo>
                    <a:lnTo>
                      <a:pt x="143940" y="7337"/>
                    </a:lnTo>
                    <a:lnTo>
                      <a:pt x="143781" y="7284"/>
                    </a:lnTo>
                    <a:lnTo>
                      <a:pt x="143570" y="7231"/>
                    </a:lnTo>
                    <a:lnTo>
                      <a:pt x="143148" y="7126"/>
                    </a:lnTo>
                    <a:lnTo>
                      <a:pt x="142937" y="7126"/>
                    </a:lnTo>
                    <a:lnTo>
                      <a:pt x="142726" y="7020"/>
                    </a:lnTo>
                    <a:lnTo>
                      <a:pt x="141037" y="6228"/>
                    </a:lnTo>
                    <a:lnTo>
                      <a:pt x="140614" y="5965"/>
                    </a:lnTo>
                    <a:lnTo>
                      <a:pt x="140139" y="5753"/>
                    </a:lnTo>
                    <a:lnTo>
                      <a:pt x="139875" y="5701"/>
                    </a:lnTo>
                    <a:lnTo>
                      <a:pt x="139348" y="5701"/>
                    </a:lnTo>
                    <a:lnTo>
                      <a:pt x="139084" y="5753"/>
                    </a:lnTo>
                    <a:lnTo>
                      <a:pt x="138556" y="5753"/>
                    </a:lnTo>
                    <a:lnTo>
                      <a:pt x="137553" y="5595"/>
                    </a:lnTo>
                    <a:lnTo>
                      <a:pt x="137500" y="5384"/>
                    </a:lnTo>
                    <a:lnTo>
                      <a:pt x="137447" y="5278"/>
                    </a:lnTo>
                    <a:lnTo>
                      <a:pt x="137289" y="5173"/>
                    </a:lnTo>
                    <a:lnTo>
                      <a:pt x="137078" y="5120"/>
                    </a:lnTo>
                    <a:lnTo>
                      <a:pt x="136972" y="5014"/>
                    </a:lnTo>
                    <a:lnTo>
                      <a:pt x="136867" y="4909"/>
                    </a:lnTo>
                    <a:lnTo>
                      <a:pt x="136603" y="4856"/>
                    </a:lnTo>
                    <a:lnTo>
                      <a:pt x="136022" y="4856"/>
                    </a:lnTo>
                    <a:lnTo>
                      <a:pt x="135758" y="4909"/>
                    </a:lnTo>
                    <a:lnTo>
                      <a:pt x="135494" y="4856"/>
                    </a:lnTo>
                    <a:lnTo>
                      <a:pt x="135230" y="4751"/>
                    </a:lnTo>
                    <a:lnTo>
                      <a:pt x="135125" y="4645"/>
                    </a:lnTo>
                    <a:lnTo>
                      <a:pt x="135019" y="4487"/>
                    </a:lnTo>
                    <a:lnTo>
                      <a:pt x="134808" y="4275"/>
                    </a:lnTo>
                    <a:lnTo>
                      <a:pt x="134544" y="4117"/>
                    </a:lnTo>
                    <a:lnTo>
                      <a:pt x="133911" y="4117"/>
                    </a:lnTo>
                    <a:lnTo>
                      <a:pt x="133489" y="4012"/>
                    </a:lnTo>
                    <a:lnTo>
                      <a:pt x="133119" y="3959"/>
                    </a:lnTo>
                    <a:lnTo>
                      <a:pt x="132750" y="4012"/>
                    </a:lnTo>
                    <a:lnTo>
                      <a:pt x="132380" y="4064"/>
                    </a:lnTo>
                    <a:lnTo>
                      <a:pt x="131641" y="4328"/>
                    </a:lnTo>
                    <a:lnTo>
                      <a:pt x="130902" y="4592"/>
                    </a:lnTo>
                    <a:lnTo>
                      <a:pt x="130902" y="4381"/>
                    </a:lnTo>
                    <a:lnTo>
                      <a:pt x="130849" y="4117"/>
                    </a:lnTo>
                    <a:lnTo>
                      <a:pt x="130902" y="3853"/>
                    </a:lnTo>
                    <a:lnTo>
                      <a:pt x="130849" y="3748"/>
                    </a:lnTo>
                    <a:lnTo>
                      <a:pt x="130797" y="3642"/>
                    </a:lnTo>
                    <a:lnTo>
                      <a:pt x="130691" y="3589"/>
                    </a:lnTo>
                    <a:lnTo>
                      <a:pt x="130322" y="3589"/>
                    </a:lnTo>
                    <a:lnTo>
                      <a:pt x="128791" y="3061"/>
                    </a:lnTo>
                    <a:lnTo>
                      <a:pt x="128527" y="2903"/>
                    </a:lnTo>
                    <a:lnTo>
                      <a:pt x="128210" y="2798"/>
                    </a:lnTo>
                    <a:lnTo>
                      <a:pt x="127682" y="2586"/>
                    </a:lnTo>
                    <a:lnTo>
                      <a:pt x="127102" y="2534"/>
                    </a:lnTo>
                    <a:lnTo>
                      <a:pt x="126521" y="2481"/>
                    </a:lnTo>
                    <a:lnTo>
                      <a:pt x="125307" y="2586"/>
                    </a:lnTo>
                    <a:lnTo>
                      <a:pt x="124146" y="2586"/>
                    </a:lnTo>
                    <a:lnTo>
                      <a:pt x="122140" y="2692"/>
                    </a:lnTo>
                    <a:lnTo>
                      <a:pt x="121612" y="2375"/>
                    </a:lnTo>
                    <a:lnTo>
                      <a:pt x="121348" y="2217"/>
                    </a:lnTo>
                    <a:lnTo>
                      <a:pt x="121085" y="2111"/>
                    </a:lnTo>
                    <a:lnTo>
                      <a:pt x="120821" y="2111"/>
                    </a:lnTo>
                    <a:lnTo>
                      <a:pt x="120557" y="2164"/>
                    </a:lnTo>
                    <a:lnTo>
                      <a:pt x="120240" y="2270"/>
                    </a:lnTo>
                    <a:lnTo>
                      <a:pt x="119976" y="2481"/>
                    </a:lnTo>
                    <a:lnTo>
                      <a:pt x="119501" y="2586"/>
                    </a:lnTo>
                    <a:lnTo>
                      <a:pt x="118393" y="2586"/>
                    </a:lnTo>
                    <a:lnTo>
                      <a:pt x="118129" y="2639"/>
                    </a:lnTo>
                    <a:lnTo>
                      <a:pt x="117918" y="2745"/>
                    </a:lnTo>
                    <a:lnTo>
                      <a:pt x="117654" y="2850"/>
                    </a:lnTo>
                    <a:lnTo>
                      <a:pt x="117390" y="3061"/>
                    </a:lnTo>
                    <a:lnTo>
                      <a:pt x="116492" y="2903"/>
                    </a:lnTo>
                    <a:lnTo>
                      <a:pt x="115542" y="2903"/>
                    </a:lnTo>
                    <a:lnTo>
                      <a:pt x="115120" y="3009"/>
                    </a:lnTo>
                    <a:lnTo>
                      <a:pt x="114698" y="3114"/>
                    </a:lnTo>
                    <a:lnTo>
                      <a:pt x="114276" y="3325"/>
                    </a:lnTo>
                    <a:lnTo>
                      <a:pt x="113853" y="3589"/>
                    </a:lnTo>
                    <a:lnTo>
                      <a:pt x="113325" y="3589"/>
                    </a:lnTo>
                    <a:lnTo>
                      <a:pt x="113167" y="3378"/>
                    </a:lnTo>
                    <a:lnTo>
                      <a:pt x="113009" y="3220"/>
                    </a:lnTo>
                    <a:lnTo>
                      <a:pt x="112798" y="3114"/>
                    </a:lnTo>
                    <a:lnTo>
                      <a:pt x="112164" y="3114"/>
                    </a:lnTo>
                    <a:lnTo>
                      <a:pt x="111689" y="3167"/>
                    </a:lnTo>
                    <a:lnTo>
                      <a:pt x="109736" y="3642"/>
                    </a:lnTo>
                    <a:lnTo>
                      <a:pt x="109103" y="3642"/>
                    </a:lnTo>
                    <a:lnTo>
                      <a:pt x="108786" y="3800"/>
                    </a:lnTo>
                    <a:lnTo>
                      <a:pt x="108575" y="4012"/>
                    </a:lnTo>
                    <a:lnTo>
                      <a:pt x="107942" y="3959"/>
                    </a:lnTo>
                    <a:lnTo>
                      <a:pt x="107308" y="3853"/>
                    </a:lnTo>
                    <a:lnTo>
                      <a:pt x="106728" y="3853"/>
                    </a:lnTo>
                    <a:lnTo>
                      <a:pt x="106411" y="3959"/>
                    </a:lnTo>
                    <a:lnTo>
                      <a:pt x="106147" y="4064"/>
                    </a:lnTo>
                    <a:lnTo>
                      <a:pt x="104933" y="4064"/>
                    </a:lnTo>
                    <a:lnTo>
                      <a:pt x="104300" y="4223"/>
                    </a:lnTo>
                    <a:lnTo>
                      <a:pt x="103666" y="4381"/>
                    </a:lnTo>
                    <a:lnTo>
                      <a:pt x="103033" y="4645"/>
                    </a:lnTo>
                    <a:lnTo>
                      <a:pt x="102874" y="4698"/>
                    </a:lnTo>
                    <a:lnTo>
                      <a:pt x="102716" y="4803"/>
                    </a:lnTo>
                    <a:lnTo>
                      <a:pt x="102663" y="4909"/>
                    </a:lnTo>
                    <a:lnTo>
                      <a:pt x="102610" y="5014"/>
                    </a:lnTo>
                    <a:lnTo>
                      <a:pt x="102505" y="5278"/>
                    </a:lnTo>
                    <a:lnTo>
                      <a:pt x="102505" y="5595"/>
                    </a:lnTo>
                    <a:lnTo>
                      <a:pt x="102241" y="5542"/>
                    </a:lnTo>
                    <a:lnTo>
                      <a:pt x="102030" y="5489"/>
                    </a:lnTo>
                    <a:lnTo>
                      <a:pt x="101819" y="5384"/>
                    </a:lnTo>
                    <a:lnTo>
                      <a:pt x="101660" y="5278"/>
                    </a:lnTo>
                    <a:lnTo>
                      <a:pt x="101344" y="4962"/>
                    </a:lnTo>
                    <a:lnTo>
                      <a:pt x="100974" y="4645"/>
                    </a:lnTo>
                    <a:lnTo>
                      <a:pt x="101133" y="4328"/>
                    </a:lnTo>
                    <a:lnTo>
                      <a:pt x="101291" y="4064"/>
                    </a:lnTo>
                    <a:lnTo>
                      <a:pt x="101766" y="3589"/>
                    </a:lnTo>
                    <a:lnTo>
                      <a:pt x="101977" y="3325"/>
                    </a:lnTo>
                    <a:lnTo>
                      <a:pt x="102188" y="3061"/>
                    </a:lnTo>
                    <a:lnTo>
                      <a:pt x="102347" y="2692"/>
                    </a:lnTo>
                    <a:lnTo>
                      <a:pt x="102399" y="2322"/>
                    </a:lnTo>
                    <a:lnTo>
                      <a:pt x="100024" y="3536"/>
                    </a:lnTo>
                    <a:lnTo>
                      <a:pt x="99919" y="3431"/>
                    </a:lnTo>
                    <a:lnTo>
                      <a:pt x="99813" y="3325"/>
                    </a:lnTo>
                    <a:lnTo>
                      <a:pt x="99549" y="3114"/>
                    </a:lnTo>
                    <a:lnTo>
                      <a:pt x="99391" y="3009"/>
                    </a:lnTo>
                    <a:lnTo>
                      <a:pt x="99338" y="2903"/>
                    </a:lnTo>
                    <a:lnTo>
                      <a:pt x="99338" y="2798"/>
                    </a:lnTo>
                    <a:lnTo>
                      <a:pt x="99443" y="2639"/>
                    </a:lnTo>
                    <a:lnTo>
                      <a:pt x="99655" y="2375"/>
                    </a:lnTo>
                    <a:lnTo>
                      <a:pt x="99760" y="2111"/>
                    </a:lnTo>
                    <a:lnTo>
                      <a:pt x="99813" y="1847"/>
                    </a:lnTo>
                    <a:lnTo>
                      <a:pt x="99813" y="1584"/>
                    </a:lnTo>
                    <a:lnTo>
                      <a:pt x="99760" y="1056"/>
                    </a:lnTo>
                    <a:lnTo>
                      <a:pt x="99760" y="528"/>
                    </a:lnTo>
                    <a:lnTo>
                      <a:pt x="99760" y="369"/>
                    </a:lnTo>
                    <a:lnTo>
                      <a:pt x="99707" y="211"/>
                    </a:lnTo>
                    <a:lnTo>
                      <a:pt x="99602" y="158"/>
                    </a:lnTo>
                    <a:lnTo>
                      <a:pt x="99496" y="158"/>
                    </a:lnTo>
                    <a:lnTo>
                      <a:pt x="99338" y="211"/>
                    </a:lnTo>
                    <a:lnTo>
                      <a:pt x="99180" y="264"/>
                    </a:lnTo>
                    <a:lnTo>
                      <a:pt x="98916" y="528"/>
                    </a:lnTo>
                    <a:lnTo>
                      <a:pt x="98705" y="633"/>
                    </a:lnTo>
                    <a:lnTo>
                      <a:pt x="98652" y="792"/>
                    </a:lnTo>
                    <a:lnTo>
                      <a:pt x="98705" y="897"/>
                    </a:lnTo>
                    <a:lnTo>
                      <a:pt x="98916" y="1056"/>
                    </a:lnTo>
                    <a:lnTo>
                      <a:pt x="98863" y="1372"/>
                    </a:lnTo>
                    <a:lnTo>
                      <a:pt x="98810" y="1636"/>
                    </a:lnTo>
                    <a:lnTo>
                      <a:pt x="98652" y="1900"/>
                    </a:lnTo>
                    <a:lnTo>
                      <a:pt x="98388" y="2059"/>
                    </a:lnTo>
                    <a:lnTo>
                      <a:pt x="98177" y="2322"/>
                    </a:lnTo>
                    <a:lnTo>
                      <a:pt x="97913" y="2586"/>
                    </a:lnTo>
                    <a:lnTo>
                      <a:pt x="97860" y="2586"/>
                    </a:lnTo>
                    <a:lnTo>
                      <a:pt x="97702" y="2428"/>
                    </a:lnTo>
                    <a:lnTo>
                      <a:pt x="97596" y="2322"/>
                    </a:lnTo>
                    <a:lnTo>
                      <a:pt x="97490" y="2164"/>
                    </a:lnTo>
                    <a:lnTo>
                      <a:pt x="97438" y="2059"/>
                    </a:lnTo>
                    <a:lnTo>
                      <a:pt x="97438" y="1742"/>
                    </a:lnTo>
                    <a:lnTo>
                      <a:pt x="97490" y="1425"/>
                    </a:lnTo>
                    <a:lnTo>
                      <a:pt x="97702" y="845"/>
                    </a:lnTo>
                    <a:lnTo>
                      <a:pt x="97702" y="528"/>
                    </a:lnTo>
                    <a:lnTo>
                      <a:pt x="97649" y="369"/>
                    </a:lnTo>
                    <a:lnTo>
                      <a:pt x="97596" y="264"/>
                    </a:lnTo>
                    <a:lnTo>
                      <a:pt x="97332" y="211"/>
                    </a:lnTo>
                    <a:lnTo>
                      <a:pt x="97068" y="264"/>
                    </a:lnTo>
                    <a:lnTo>
                      <a:pt x="96804" y="317"/>
                    </a:lnTo>
                    <a:lnTo>
                      <a:pt x="96593" y="369"/>
                    </a:lnTo>
                    <a:lnTo>
                      <a:pt x="96382" y="528"/>
                    </a:lnTo>
                    <a:lnTo>
                      <a:pt x="96171" y="686"/>
                    </a:lnTo>
                    <a:lnTo>
                      <a:pt x="95854" y="1056"/>
                    </a:lnTo>
                    <a:lnTo>
                      <a:pt x="95326" y="1056"/>
                    </a:lnTo>
                    <a:lnTo>
                      <a:pt x="95326" y="528"/>
                    </a:lnTo>
                    <a:lnTo>
                      <a:pt x="95062" y="264"/>
                    </a:lnTo>
                    <a:lnTo>
                      <a:pt x="94799" y="106"/>
                    </a:lnTo>
                    <a:lnTo>
                      <a:pt x="94535"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Albert Sans Black"/>
                    <a:ea typeface="Albert Sans Black"/>
                    <a:cs typeface="Albert Sans Black"/>
                    <a:sym typeface="Albert Sans Black"/>
                  </a:rPr>
                  <a:t>4</a:t>
                </a:r>
                <a:endParaRPr dirty="0"/>
              </a:p>
            </p:txBody>
          </p:sp>
          <p:sp>
            <p:nvSpPr>
              <p:cNvPr id="3582" name="Google Shape;3582;p58"/>
              <p:cNvSpPr/>
              <p:nvPr/>
            </p:nvSpPr>
            <p:spPr>
              <a:xfrm>
                <a:off x="6174000" y="3661125"/>
                <a:ext cx="25" cy="25"/>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8"/>
              <p:cNvSpPr/>
              <p:nvPr/>
            </p:nvSpPr>
            <p:spPr>
              <a:xfrm>
                <a:off x="1773200" y="1145975"/>
                <a:ext cx="56775" cy="66025"/>
              </a:xfrm>
              <a:custGeom>
                <a:avLst/>
                <a:gdLst/>
                <a:ahLst/>
                <a:cxnLst/>
                <a:rect l="l" t="t" r="r" b="b"/>
                <a:pathLst>
                  <a:path w="2271" h="2641" extrusionOk="0">
                    <a:moveTo>
                      <a:pt x="2218" y="1"/>
                    </a:moveTo>
                    <a:lnTo>
                      <a:pt x="2091" y="170"/>
                    </a:lnTo>
                    <a:lnTo>
                      <a:pt x="2091" y="170"/>
                    </a:lnTo>
                    <a:lnTo>
                      <a:pt x="1690" y="370"/>
                    </a:lnTo>
                    <a:lnTo>
                      <a:pt x="1320" y="582"/>
                    </a:lnTo>
                    <a:lnTo>
                      <a:pt x="1004" y="845"/>
                    </a:lnTo>
                    <a:lnTo>
                      <a:pt x="740" y="1162"/>
                    </a:lnTo>
                    <a:lnTo>
                      <a:pt x="529" y="1532"/>
                    </a:lnTo>
                    <a:lnTo>
                      <a:pt x="370" y="1848"/>
                    </a:lnTo>
                    <a:lnTo>
                      <a:pt x="1" y="2640"/>
                    </a:lnTo>
                    <a:lnTo>
                      <a:pt x="740" y="2218"/>
                    </a:lnTo>
                    <a:lnTo>
                      <a:pt x="1056" y="1954"/>
                    </a:lnTo>
                    <a:lnTo>
                      <a:pt x="1320" y="1690"/>
                    </a:lnTo>
                    <a:lnTo>
                      <a:pt x="1584" y="1426"/>
                    </a:lnTo>
                    <a:lnTo>
                      <a:pt x="1795" y="1057"/>
                    </a:lnTo>
                    <a:lnTo>
                      <a:pt x="1954" y="687"/>
                    </a:lnTo>
                    <a:lnTo>
                      <a:pt x="2059" y="212"/>
                    </a:lnTo>
                    <a:lnTo>
                      <a:pt x="2270" y="107"/>
                    </a:lnTo>
                    <a:lnTo>
                      <a:pt x="2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58"/>
              <p:cNvSpPr/>
              <p:nvPr/>
            </p:nvSpPr>
            <p:spPr>
              <a:xfrm>
                <a:off x="6009050" y="1299050"/>
                <a:ext cx="31700" cy="30375"/>
              </a:xfrm>
              <a:custGeom>
                <a:avLst/>
                <a:gdLst/>
                <a:ahLst/>
                <a:cxnLst/>
                <a:rect l="l" t="t" r="r" b="b"/>
                <a:pathLst>
                  <a:path w="1268" h="1215" extrusionOk="0">
                    <a:moveTo>
                      <a:pt x="317" y="1"/>
                    </a:moveTo>
                    <a:lnTo>
                      <a:pt x="159" y="106"/>
                    </a:lnTo>
                    <a:lnTo>
                      <a:pt x="53" y="265"/>
                    </a:lnTo>
                    <a:lnTo>
                      <a:pt x="1" y="423"/>
                    </a:lnTo>
                    <a:lnTo>
                      <a:pt x="1" y="687"/>
                    </a:lnTo>
                    <a:lnTo>
                      <a:pt x="106" y="898"/>
                    </a:lnTo>
                    <a:lnTo>
                      <a:pt x="265" y="1109"/>
                    </a:lnTo>
                    <a:lnTo>
                      <a:pt x="476" y="1215"/>
                    </a:lnTo>
                    <a:lnTo>
                      <a:pt x="951" y="1215"/>
                    </a:lnTo>
                    <a:lnTo>
                      <a:pt x="1162" y="1057"/>
                    </a:lnTo>
                    <a:lnTo>
                      <a:pt x="1267" y="793"/>
                    </a:lnTo>
                    <a:lnTo>
                      <a:pt x="1215" y="476"/>
                    </a:lnTo>
                    <a:lnTo>
                      <a:pt x="1056" y="212"/>
                    </a:lnTo>
                    <a:lnTo>
                      <a:pt x="845" y="54"/>
                    </a:lnTo>
                    <a:lnTo>
                      <a:pt x="5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58"/>
              <p:cNvSpPr/>
              <p:nvPr/>
            </p:nvSpPr>
            <p:spPr>
              <a:xfrm>
                <a:off x="1766600" y="4847425"/>
                <a:ext cx="26425" cy="21125"/>
              </a:xfrm>
              <a:custGeom>
                <a:avLst/>
                <a:gdLst/>
                <a:ahLst/>
                <a:cxnLst/>
                <a:rect l="l" t="t" r="r" b="b"/>
                <a:pathLst>
                  <a:path w="1057" h="845" extrusionOk="0">
                    <a:moveTo>
                      <a:pt x="634" y="0"/>
                    </a:moveTo>
                    <a:lnTo>
                      <a:pt x="265" y="106"/>
                    </a:lnTo>
                    <a:lnTo>
                      <a:pt x="106" y="211"/>
                    </a:lnTo>
                    <a:lnTo>
                      <a:pt x="1" y="317"/>
                    </a:lnTo>
                    <a:lnTo>
                      <a:pt x="1" y="423"/>
                    </a:lnTo>
                    <a:lnTo>
                      <a:pt x="1" y="581"/>
                    </a:lnTo>
                    <a:lnTo>
                      <a:pt x="54" y="634"/>
                    </a:lnTo>
                    <a:lnTo>
                      <a:pt x="106" y="739"/>
                    </a:lnTo>
                    <a:lnTo>
                      <a:pt x="317" y="845"/>
                    </a:lnTo>
                    <a:lnTo>
                      <a:pt x="793" y="845"/>
                    </a:lnTo>
                    <a:lnTo>
                      <a:pt x="898" y="739"/>
                    </a:lnTo>
                    <a:lnTo>
                      <a:pt x="1004" y="634"/>
                    </a:lnTo>
                    <a:lnTo>
                      <a:pt x="1056" y="423"/>
                    </a:lnTo>
                    <a:lnTo>
                      <a:pt x="1004" y="264"/>
                    </a:lnTo>
                    <a:lnTo>
                      <a:pt x="951" y="106"/>
                    </a:lnTo>
                    <a:lnTo>
                      <a:pt x="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8"/>
              <p:cNvSpPr/>
              <p:nvPr/>
            </p:nvSpPr>
            <p:spPr>
              <a:xfrm>
                <a:off x="5805850" y="1007425"/>
                <a:ext cx="19800" cy="22475"/>
              </a:xfrm>
              <a:custGeom>
                <a:avLst/>
                <a:gdLst/>
                <a:ahLst/>
                <a:cxnLst/>
                <a:rect l="l" t="t" r="r" b="b"/>
                <a:pathLst>
                  <a:path w="792" h="899" extrusionOk="0">
                    <a:moveTo>
                      <a:pt x="370" y="1"/>
                    </a:moveTo>
                    <a:lnTo>
                      <a:pt x="211" y="53"/>
                    </a:lnTo>
                    <a:lnTo>
                      <a:pt x="106" y="212"/>
                    </a:lnTo>
                    <a:lnTo>
                      <a:pt x="0" y="370"/>
                    </a:lnTo>
                    <a:lnTo>
                      <a:pt x="0" y="581"/>
                    </a:lnTo>
                    <a:lnTo>
                      <a:pt x="53" y="740"/>
                    </a:lnTo>
                    <a:lnTo>
                      <a:pt x="158" y="845"/>
                    </a:lnTo>
                    <a:lnTo>
                      <a:pt x="317" y="898"/>
                    </a:lnTo>
                    <a:lnTo>
                      <a:pt x="528" y="898"/>
                    </a:lnTo>
                    <a:lnTo>
                      <a:pt x="633" y="740"/>
                    </a:lnTo>
                    <a:lnTo>
                      <a:pt x="739" y="581"/>
                    </a:lnTo>
                    <a:lnTo>
                      <a:pt x="792" y="423"/>
                    </a:lnTo>
                    <a:lnTo>
                      <a:pt x="686" y="159"/>
                    </a:lnTo>
                    <a:lnTo>
                      <a:pt x="633" y="53"/>
                    </a:lnTo>
                    <a:lnTo>
                      <a:pt x="5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8"/>
              <p:cNvSpPr/>
              <p:nvPr/>
            </p:nvSpPr>
            <p:spPr>
              <a:xfrm>
                <a:off x="1675550" y="4682475"/>
                <a:ext cx="25100" cy="19825"/>
              </a:xfrm>
              <a:custGeom>
                <a:avLst/>
                <a:gdLst/>
                <a:ahLst/>
                <a:cxnLst/>
                <a:rect l="l" t="t" r="r" b="b"/>
                <a:pathLst>
                  <a:path w="1004" h="793" extrusionOk="0">
                    <a:moveTo>
                      <a:pt x="212" y="0"/>
                    </a:moveTo>
                    <a:lnTo>
                      <a:pt x="54" y="53"/>
                    </a:lnTo>
                    <a:lnTo>
                      <a:pt x="1" y="212"/>
                    </a:lnTo>
                    <a:lnTo>
                      <a:pt x="54" y="423"/>
                    </a:lnTo>
                    <a:lnTo>
                      <a:pt x="106" y="528"/>
                    </a:lnTo>
                    <a:lnTo>
                      <a:pt x="265" y="634"/>
                    </a:lnTo>
                    <a:lnTo>
                      <a:pt x="529" y="792"/>
                    </a:lnTo>
                    <a:lnTo>
                      <a:pt x="740" y="739"/>
                    </a:lnTo>
                    <a:lnTo>
                      <a:pt x="898" y="687"/>
                    </a:lnTo>
                    <a:lnTo>
                      <a:pt x="951" y="634"/>
                    </a:lnTo>
                    <a:lnTo>
                      <a:pt x="1004" y="528"/>
                    </a:lnTo>
                    <a:lnTo>
                      <a:pt x="1004" y="475"/>
                    </a:lnTo>
                    <a:lnTo>
                      <a:pt x="951" y="370"/>
                    </a:lnTo>
                    <a:lnTo>
                      <a:pt x="845" y="212"/>
                    </a:lnTo>
                    <a:lnTo>
                      <a:pt x="687" y="106"/>
                    </a:lnTo>
                    <a:lnTo>
                      <a:pt x="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8"/>
              <p:cNvSpPr/>
              <p:nvPr/>
            </p:nvSpPr>
            <p:spPr>
              <a:xfrm>
                <a:off x="6059200" y="1442900"/>
                <a:ext cx="23775" cy="25100"/>
              </a:xfrm>
              <a:custGeom>
                <a:avLst/>
                <a:gdLst/>
                <a:ahLst/>
                <a:cxnLst/>
                <a:rect l="l" t="t" r="r" b="b"/>
                <a:pathLst>
                  <a:path w="951" h="1004" extrusionOk="0">
                    <a:moveTo>
                      <a:pt x="634" y="0"/>
                    </a:moveTo>
                    <a:lnTo>
                      <a:pt x="423" y="53"/>
                    </a:lnTo>
                    <a:lnTo>
                      <a:pt x="106" y="106"/>
                    </a:lnTo>
                    <a:lnTo>
                      <a:pt x="53" y="159"/>
                    </a:lnTo>
                    <a:lnTo>
                      <a:pt x="0" y="211"/>
                    </a:lnTo>
                    <a:lnTo>
                      <a:pt x="0" y="317"/>
                    </a:lnTo>
                    <a:lnTo>
                      <a:pt x="0" y="422"/>
                    </a:lnTo>
                    <a:lnTo>
                      <a:pt x="53" y="686"/>
                    </a:lnTo>
                    <a:lnTo>
                      <a:pt x="212" y="898"/>
                    </a:lnTo>
                    <a:lnTo>
                      <a:pt x="264" y="950"/>
                    </a:lnTo>
                    <a:lnTo>
                      <a:pt x="370" y="1003"/>
                    </a:lnTo>
                    <a:lnTo>
                      <a:pt x="634" y="1003"/>
                    </a:lnTo>
                    <a:lnTo>
                      <a:pt x="792" y="898"/>
                    </a:lnTo>
                    <a:lnTo>
                      <a:pt x="898" y="739"/>
                    </a:lnTo>
                    <a:lnTo>
                      <a:pt x="950" y="581"/>
                    </a:lnTo>
                    <a:lnTo>
                      <a:pt x="950" y="370"/>
                    </a:lnTo>
                    <a:lnTo>
                      <a:pt x="898" y="211"/>
                    </a:lnTo>
                    <a:lnTo>
                      <a:pt x="792" y="53"/>
                    </a:lnTo>
                    <a:lnTo>
                      <a:pt x="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8"/>
              <p:cNvSpPr/>
              <p:nvPr/>
            </p:nvSpPr>
            <p:spPr>
              <a:xfrm>
                <a:off x="6203025" y="1725275"/>
                <a:ext cx="17175" cy="15875"/>
              </a:xfrm>
              <a:custGeom>
                <a:avLst/>
                <a:gdLst/>
                <a:ahLst/>
                <a:cxnLst/>
                <a:rect l="l" t="t" r="r" b="b"/>
                <a:pathLst>
                  <a:path w="687" h="635" extrusionOk="0">
                    <a:moveTo>
                      <a:pt x="265" y="1"/>
                    </a:moveTo>
                    <a:lnTo>
                      <a:pt x="159" y="54"/>
                    </a:lnTo>
                    <a:lnTo>
                      <a:pt x="106" y="106"/>
                    </a:lnTo>
                    <a:lnTo>
                      <a:pt x="1" y="265"/>
                    </a:lnTo>
                    <a:lnTo>
                      <a:pt x="1" y="423"/>
                    </a:lnTo>
                    <a:lnTo>
                      <a:pt x="106" y="581"/>
                    </a:lnTo>
                    <a:lnTo>
                      <a:pt x="265" y="634"/>
                    </a:lnTo>
                    <a:lnTo>
                      <a:pt x="370" y="634"/>
                    </a:lnTo>
                    <a:lnTo>
                      <a:pt x="476" y="581"/>
                    </a:lnTo>
                    <a:lnTo>
                      <a:pt x="687" y="423"/>
                    </a:lnTo>
                    <a:lnTo>
                      <a:pt x="634" y="159"/>
                    </a:lnTo>
                    <a:lnTo>
                      <a:pt x="581" y="54"/>
                    </a:lnTo>
                    <a:lnTo>
                      <a:pt x="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8"/>
              <p:cNvSpPr/>
              <p:nvPr/>
            </p:nvSpPr>
            <p:spPr>
              <a:xfrm>
                <a:off x="5278000" y="709200"/>
                <a:ext cx="13225" cy="11900"/>
              </a:xfrm>
              <a:custGeom>
                <a:avLst/>
                <a:gdLst/>
                <a:ahLst/>
                <a:cxnLst/>
                <a:rect l="l" t="t" r="r" b="b"/>
                <a:pathLst>
                  <a:path w="529" h="476" extrusionOk="0">
                    <a:moveTo>
                      <a:pt x="159" y="1"/>
                    </a:moveTo>
                    <a:lnTo>
                      <a:pt x="106" y="53"/>
                    </a:lnTo>
                    <a:lnTo>
                      <a:pt x="1" y="159"/>
                    </a:lnTo>
                    <a:lnTo>
                      <a:pt x="1" y="265"/>
                    </a:lnTo>
                    <a:lnTo>
                      <a:pt x="54" y="423"/>
                    </a:lnTo>
                    <a:lnTo>
                      <a:pt x="106" y="476"/>
                    </a:lnTo>
                    <a:lnTo>
                      <a:pt x="529" y="476"/>
                    </a:lnTo>
                    <a:lnTo>
                      <a:pt x="423" y="212"/>
                    </a:lnTo>
                    <a:lnTo>
                      <a:pt x="370" y="159"/>
                    </a:lnTo>
                    <a:lnTo>
                      <a:pt x="317" y="53"/>
                    </a:lnTo>
                    <a:lnTo>
                      <a:pt x="1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8"/>
              <p:cNvSpPr/>
              <p:nvPr/>
            </p:nvSpPr>
            <p:spPr>
              <a:xfrm>
                <a:off x="1856350" y="1113000"/>
                <a:ext cx="19800" cy="17175"/>
              </a:xfrm>
              <a:custGeom>
                <a:avLst/>
                <a:gdLst/>
                <a:ahLst/>
                <a:cxnLst/>
                <a:rect l="l" t="t" r="r" b="b"/>
                <a:pathLst>
                  <a:path w="792" h="687" extrusionOk="0">
                    <a:moveTo>
                      <a:pt x="792" y="0"/>
                    </a:moveTo>
                    <a:lnTo>
                      <a:pt x="581" y="53"/>
                    </a:lnTo>
                    <a:lnTo>
                      <a:pt x="317" y="53"/>
                    </a:lnTo>
                    <a:lnTo>
                      <a:pt x="106" y="159"/>
                    </a:lnTo>
                    <a:lnTo>
                      <a:pt x="53" y="264"/>
                    </a:lnTo>
                    <a:lnTo>
                      <a:pt x="0" y="370"/>
                    </a:lnTo>
                    <a:lnTo>
                      <a:pt x="0" y="475"/>
                    </a:lnTo>
                    <a:lnTo>
                      <a:pt x="53" y="581"/>
                    </a:lnTo>
                    <a:lnTo>
                      <a:pt x="158" y="687"/>
                    </a:lnTo>
                    <a:lnTo>
                      <a:pt x="422" y="581"/>
                    </a:lnTo>
                    <a:lnTo>
                      <a:pt x="581" y="423"/>
                    </a:lnTo>
                    <a:lnTo>
                      <a:pt x="686" y="264"/>
                    </a:lnTo>
                    <a:lnTo>
                      <a:pt x="7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8"/>
              <p:cNvSpPr/>
              <p:nvPr/>
            </p:nvSpPr>
            <p:spPr>
              <a:xfrm>
                <a:off x="5826950" y="1061525"/>
                <a:ext cx="25100" cy="26425"/>
              </a:xfrm>
              <a:custGeom>
                <a:avLst/>
                <a:gdLst/>
                <a:ahLst/>
                <a:cxnLst/>
                <a:rect l="l" t="t" r="r" b="b"/>
                <a:pathLst>
                  <a:path w="1004" h="1057" extrusionOk="0">
                    <a:moveTo>
                      <a:pt x="1003" y="1"/>
                    </a:moveTo>
                    <a:lnTo>
                      <a:pt x="687" y="212"/>
                    </a:lnTo>
                    <a:lnTo>
                      <a:pt x="423" y="423"/>
                    </a:lnTo>
                    <a:lnTo>
                      <a:pt x="159" y="687"/>
                    </a:lnTo>
                    <a:lnTo>
                      <a:pt x="1" y="1056"/>
                    </a:lnTo>
                    <a:lnTo>
                      <a:pt x="212" y="1004"/>
                    </a:lnTo>
                    <a:lnTo>
                      <a:pt x="423" y="951"/>
                    </a:lnTo>
                    <a:lnTo>
                      <a:pt x="634" y="898"/>
                    </a:lnTo>
                    <a:lnTo>
                      <a:pt x="740" y="793"/>
                    </a:lnTo>
                    <a:lnTo>
                      <a:pt x="845" y="634"/>
                    </a:lnTo>
                    <a:lnTo>
                      <a:pt x="951" y="476"/>
                    </a:lnTo>
                    <a:lnTo>
                      <a:pt x="1003" y="265"/>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8"/>
              <p:cNvSpPr/>
              <p:nvPr/>
            </p:nvSpPr>
            <p:spPr>
              <a:xfrm>
                <a:off x="5846750" y="1040425"/>
                <a:ext cx="14525" cy="19825"/>
              </a:xfrm>
              <a:custGeom>
                <a:avLst/>
                <a:gdLst/>
                <a:ahLst/>
                <a:cxnLst/>
                <a:rect l="l" t="t" r="r" b="b"/>
                <a:pathLst>
                  <a:path w="581" h="793" extrusionOk="0">
                    <a:moveTo>
                      <a:pt x="211" y="0"/>
                    </a:moveTo>
                    <a:lnTo>
                      <a:pt x="106" y="53"/>
                    </a:lnTo>
                    <a:lnTo>
                      <a:pt x="0" y="159"/>
                    </a:lnTo>
                    <a:lnTo>
                      <a:pt x="0" y="264"/>
                    </a:lnTo>
                    <a:lnTo>
                      <a:pt x="53" y="370"/>
                    </a:lnTo>
                    <a:lnTo>
                      <a:pt x="106" y="528"/>
                    </a:lnTo>
                    <a:lnTo>
                      <a:pt x="106" y="686"/>
                    </a:lnTo>
                    <a:lnTo>
                      <a:pt x="159" y="792"/>
                    </a:lnTo>
                    <a:lnTo>
                      <a:pt x="317" y="792"/>
                    </a:lnTo>
                    <a:lnTo>
                      <a:pt x="423" y="686"/>
                    </a:lnTo>
                    <a:lnTo>
                      <a:pt x="528" y="634"/>
                    </a:lnTo>
                    <a:lnTo>
                      <a:pt x="581" y="475"/>
                    </a:lnTo>
                    <a:lnTo>
                      <a:pt x="581" y="370"/>
                    </a:lnTo>
                    <a:lnTo>
                      <a:pt x="581" y="264"/>
                    </a:lnTo>
                    <a:lnTo>
                      <a:pt x="528" y="159"/>
                    </a:lnTo>
                    <a:lnTo>
                      <a:pt x="423" y="106"/>
                    </a:lnTo>
                    <a:lnTo>
                      <a:pt x="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8"/>
              <p:cNvSpPr/>
              <p:nvPr/>
            </p:nvSpPr>
            <p:spPr>
              <a:xfrm>
                <a:off x="1876125" y="1093200"/>
                <a:ext cx="17175" cy="19825"/>
              </a:xfrm>
              <a:custGeom>
                <a:avLst/>
                <a:gdLst/>
                <a:ahLst/>
                <a:cxnLst/>
                <a:rect l="l" t="t" r="r" b="b"/>
                <a:pathLst>
                  <a:path w="687" h="793" extrusionOk="0">
                    <a:moveTo>
                      <a:pt x="370" y="1"/>
                    </a:moveTo>
                    <a:lnTo>
                      <a:pt x="212" y="159"/>
                    </a:lnTo>
                    <a:lnTo>
                      <a:pt x="106" y="317"/>
                    </a:lnTo>
                    <a:lnTo>
                      <a:pt x="54" y="581"/>
                    </a:lnTo>
                    <a:lnTo>
                      <a:pt x="1" y="792"/>
                    </a:lnTo>
                    <a:lnTo>
                      <a:pt x="212" y="687"/>
                    </a:lnTo>
                    <a:lnTo>
                      <a:pt x="423" y="581"/>
                    </a:lnTo>
                    <a:lnTo>
                      <a:pt x="581" y="423"/>
                    </a:lnTo>
                    <a:lnTo>
                      <a:pt x="687" y="159"/>
                    </a:lnTo>
                    <a:lnTo>
                      <a:pt x="581" y="53"/>
                    </a:lnTo>
                    <a:lnTo>
                      <a:pt x="4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8"/>
              <p:cNvSpPr/>
              <p:nvPr/>
            </p:nvSpPr>
            <p:spPr>
              <a:xfrm>
                <a:off x="1876125" y="1113000"/>
                <a:ext cx="25" cy="25"/>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8"/>
              <p:cNvSpPr/>
              <p:nvPr/>
            </p:nvSpPr>
            <p:spPr>
              <a:xfrm>
                <a:off x="6328400" y="2412800"/>
                <a:ext cx="10575" cy="14525"/>
              </a:xfrm>
              <a:custGeom>
                <a:avLst/>
                <a:gdLst/>
                <a:ahLst/>
                <a:cxnLst/>
                <a:rect l="l" t="t" r="r" b="b"/>
                <a:pathLst>
                  <a:path w="423" h="581" extrusionOk="0">
                    <a:moveTo>
                      <a:pt x="0" y="0"/>
                    </a:moveTo>
                    <a:lnTo>
                      <a:pt x="53" y="106"/>
                    </a:lnTo>
                    <a:lnTo>
                      <a:pt x="53" y="211"/>
                    </a:lnTo>
                    <a:lnTo>
                      <a:pt x="0" y="422"/>
                    </a:lnTo>
                    <a:lnTo>
                      <a:pt x="53" y="528"/>
                    </a:lnTo>
                    <a:lnTo>
                      <a:pt x="106" y="581"/>
                    </a:lnTo>
                    <a:lnTo>
                      <a:pt x="211" y="581"/>
                    </a:lnTo>
                    <a:lnTo>
                      <a:pt x="370" y="528"/>
                    </a:lnTo>
                    <a:lnTo>
                      <a:pt x="422" y="475"/>
                    </a:lnTo>
                    <a:lnTo>
                      <a:pt x="422" y="422"/>
                    </a:lnTo>
                    <a:lnTo>
                      <a:pt x="317" y="264"/>
                    </a:lnTo>
                    <a:lnTo>
                      <a:pt x="211" y="10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58"/>
              <p:cNvSpPr/>
              <p:nvPr/>
            </p:nvSpPr>
            <p:spPr>
              <a:xfrm>
                <a:off x="5308350" y="678850"/>
                <a:ext cx="6625" cy="6625"/>
              </a:xfrm>
              <a:custGeom>
                <a:avLst/>
                <a:gdLst/>
                <a:ahLst/>
                <a:cxnLst/>
                <a:rect l="l" t="t" r="r" b="b"/>
                <a:pathLst>
                  <a:path w="265" h="265" extrusionOk="0">
                    <a:moveTo>
                      <a:pt x="159" y="1"/>
                    </a:moveTo>
                    <a:lnTo>
                      <a:pt x="1" y="53"/>
                    </a:lnTo>
                    <a:lnTo>
                      <a:pt x="1" y="159"/>
                    </a:lnTo>
                    <a:lnTo>
                      <a:pt x="54" y="265"/>
                    </a:lnTo>
                    <a:lnTo>
                      <a:pt x="265" y="212"/>
                    </a:lnTo>
                    <a:lnTo>
                      <a:pt x="265" y="53"/>
                    </a:lnTo>
                    <a:lnTo>
                      <a:pt x="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58"/>
              <p:cNvSpPr/>
              <p:nvPr/>
            </p:nvSpPr>
            <p:spPr>
              <a:xfrm>
                <a:off x="6042050" y="1347875"/>
                <a:ext cx="6625" cy="6625"/>
              </a:xfrm>
              <a:custGeom>
                <a:avLst/>
                <a:gdLst/>
                <a:ahLst/>
                <a:cxnLst/>
                <a:rect l="l" t="t" r="r" b="b"/>
                <a:pathLst>
                  <a:path w="265" h="265" extrusionOk="0">
                    <a:moveTo>
                      <a:pt x="53" y="1"/>
                    </a:moveTo>
                    <a:lnTo>
                      <a:pt x="53" y="106"/>
                    </a:lnTo>
                    <a:lnTo>
                      <a:pt x="0" y="212"/>
                    </a:lnTo>
                    <a:lnTo>
                      <a:pt x="106" y="265"/>
                    </a:lnTo>
                    <a:lnTo>
                      <a:pt x="211" y="265"/>
                    </a:lnTo>
                    <a:lnTo>
                      <a:pt x="264" y="212"/>
                    </a:lnTo>
                    <a:lnTo>
                      <a:pt x="264" y="106"/>
                    </a:lnTo>
                    <a:lnTo>
                      <a:pt x="159" y="54"/>
                    </a:lnTo>
                    <a:lnTo>
                      <a:pt x="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8"/>
              <p:cNvSpPr/>
              <p:nvPr/>
            </p:nvSpPr>
            <p:spPr>
              <a:xfrm>
                <a:off x="2352500" y="5103425"/>
                <a:ext cx="14550" cy="10575"/>
              </a:xfrm>
              <a:custGeom>
                <a:avLst/>
                <a:gdLst/>
                <a:ahLst/>
                <a:cxnLst/>
                <a:rect l="l" t="t" r="r" b="b"/>
                <a:pathLst>
                  <a:path w="582" h="423" extrusionOk="0">
                    <a:moveTo>
                      <a:pt x="1" y="0"/>
                    </a:moveTo>
                    <a:lnTo>
                      <a:pt x="53" y="159"/>
                    </a:lnTo>
                    <a:lnTo>
                      <a:pt x="212" y="317"/>
                    </a:lnTo>
                    <a:lnTo>
                      <a:pt x="370" y="370"/>
                    </a:lnTo>
                    <a:lnTo>
                      <a:pt x="581" y="4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8"/>
              <p:cNvSpPr/>
              <p:nvPr/>
            </p:nvSpPr>
            <p:spPr>
              <a:xfrm>
                <a:off x="6174000" y="3661125"/>
                <a:ext cx="1350" cy="25"/>
              </a:xfrm>
              <a:custGeom>
                <a:avLst/>
                <a:gdLst/>
                <a:ahLst/>
                <a:cxnLst/>
                <a:rect l="l" t="t" r="r" b="b"/>
                <a:pathLst>
                  <a:path w="54" h="1" extrusionOk="0">
                    <a:moveTo>
                      <a:pt x="1" y="0"/>
                    </a:moveTo>
                    <a:lnTo>
                      <a:pt x="1" y="0"/>
                    </a:lnTo>
                    <a:lnTo>
                      <a:pt x="53" y="0"/>
                    </a:lnTo>
                    <a:lnTo>
                      <a:pt x="53" y="0"/>
                    </a:lnTo>
                    <a:lnTo>
                      <a:pt x="1" y="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1" name="Google Shape;3601;p58"/>
          <p:cNvGrpSpPr/>
          <p:nvPr/>
        </p:nvGrpSpPr>
        <p:grpSpPr>
          <a:xfrm>
            <a:off x="880224" y="2076673"/>
            <a:ext cx="109751" cy="109765"/>
            <a:chOff x="1279475" y="1661675"/>
            <a:chExt cx="759000" cy="759095"/>
          </a:xfrm>
        </p:grpSpPr>
        <p:grpSp>
          <p:nvGrpSpPr>
            <p:cNvPr id="3602" name="Google Shape;3602;p58"/>
            <p:cNvGrpSpPr/>
            <p:nvPr/>
          </p:nvGrpSpPr>
          <p:grpSpPr>
            <a:xfrm>
              <a:off x="1283349" y="1661675"/>
              <a:ext cx="751252" cy="759095"/>
              <a:chOff x="1217675" y="238125"/>
              <a:chExt cx="5184625" cy="5238750"/>
            </a:xfrm>
          </p:grpSpPr>
          <p:sp>
            <p:nvSpPr>
              <p:cNvPr id="3603" name="Google Shape;3603;p58"/>
              <p:cNvSpPr/>
              <p:nvPr/>
            </p:nvSpPr>
            <p:spPr>
              <a:xfrm>
                <a:off x="1217675" y="238125"/>
                <a:ext cx="5184625" cy="5238750"/>
              </a:xfrm>
              <a:custGeom>
                <a:avLst/>
                <a:gdLst/>
                <a:ahLst/>
                <a:cxnLst/>
                <a:rect l="l" t="t" r="r" b="b"/>
                <a:pathLst>
                  <a:path w="207385" h="209550" extrusionOk="0">
                    <a:moveTo>
                      <a:pt x="87356" y="10451"/>
                    </a:moveTo>
                    <a:lnTo>
                      <a:pt x="87303" y="10504"/>
                    </a:lnTo>
                    <a:lnTo>
                      <a:pt x="87251" y="10451"/>
                    </a:lnTo>
                    <a:close/>
                    <a:moveTo>
                      <a:pt x="131377" y="11137"/>
                    </a:moveTo>
                    <a:lnTo>
                      <a:pt x="131377" y="11190"/>
                    </a:lnTo>
                    <a:lnTo>
                      <a:pt x="131324" y="11190"/>
                    </a:lnTo>
                    <a:lnTo>
                      <a:pt x="131377" y="11137"/>
                    </a:lnTo>
                    <a:close/>
                    <a:moveTo>
                      <a:pt x="134439" y="11665"/>
                    </a:moveTo>
                    <a:lnTo>
                      <a:pt x="134491" y="11823"/>
                    </a:lnTo>
                    <a:lnTo>
                      <a:pt x="134280" y="11823"/>
                    </a:lnTo>
                    <a:lnTo>
                      <a:pt x="134439" y="11665"/>
                    </a:lnTo>
                    <a:close/>
                    <a:moveTo>
                      <a:pt x="147265" y="11771"/>
                    </a:moveTo>
                    <a:lnTo>
                      <a:pt x="147265" y="11876"/>
                    </a:lnTo>
                    <a:lnTo>
                      <a:pt x="147265" y="11929"/>
                    </a:lnTo>
                    <a:lnTo>
                      <a:pt x="147159" y="11876"/>
                    </a:lnTo>
                    <a:lnTo>
                      <a:pt x="147265" y="11771"/>
                    </a:lnTo>
                    <a:close/>
                    <a:moveTo>
                      <a:pt x="79491" y="12932"/>
                    </a:moveTo>
                    <a:lnTo>
                      <a:pt x="79333" y="13037"/>
                    </a:lnTo>
                    <a:lnTo>
                      <a:pt x="79386" y="12932"/>
                    </a:lnTo>
                    <a:close/>
                    <a:moveTo>
                      <a:pt x="131272" y="16574"/>
                    </a:moveTo>
                    <a:lnTo>
                      <a:pt x="131113" y="16785"/>
                    </a:lnTo>
                    <a:lnTo>
                      <a:pt x="131113" y="16732"/>
                    </a:lnTo>
                    <a:lnTo>
                      <a:pt x="131272" y="16574"/>
                    </a:lnTo>
                    <a:close/>
                    <a:moveTo>
                      <a:pt x="115806" y="20269"/>
                    </a:moveTo>
                    <a:lnTo>
                      <a:pt x="115806" y="20374"/>
                    </a:lnTo>
                    <a:lnTo>
                      <a:pt x="115753" y="20322"/>
                    </a:lnTo>
                    <a:lnTo>
                      <a:pt x="115806" y="20269"/>
                    </a:lnTo>
                    <a:close/>
                    <a:moveTo>
                      <a:pt x="150432" y="20427"/>
                    </a:moveTo>
                    <a:lnTo>
                      <a:pt x="150432" y="20480"/>
                    </a:lnTo>
                    <a:lnTo>
                      <a:pt x="150379" y="20533"/>
                    </a:lnTo>
                    <a:lnTo>
                      <a:pt x="150326" y="20533"/>
                    </a:lnTo>
                    <a:lnTo>
                      <a:pt x="150432" y="20427"/>
                    </a:lnTo>
                    <a:close/>
                    <a:moveTo>
                      <a:pt x="156555" y="21008"/>
                    </a:moveTo>
                    <a:lnTo>
                      <a:pt x="156608" y="21061"/>
                    </a:lnTo>
                    <a:lnTo>
                      <a:pt x="156555" y="21113"/>
                    </a:lnTo>
                    <a:lnTo>
                      <a:pt x="156555" y="21008"/>
                    </a:lnTo>
                    <a:close/>
                    <a:moveTo>
                      <a:pt x="155605" y="22591"/>
                    </a:moveTo>
                    <a:lnTo>
                      <a:pt x="155605" y="22644"/>
                    </a:lnTo>
                    <a:lnTo>
                      <a:pt x="155552" y="22644"/>
                    </a:lnTo>
                    <a:lnTo>
                      <a:pt x="155605" y="22591"/>
                    </a:lnTo>
                    <a:close/>
                    <a:moveTo>
                      <a:pt x="163839" y="23594"/>
                    </a:moveTo>
                    <a:lnTo>
                      <a:pt x="163839" y="23647"/>
                    </a:lnTo>
                    <a:lnTo>
                      <a:pt x="163786" y="23647"/>
                    </a:lnTo>
                    <a:lnTo>
                      <a:pt x="163839" y="23594"/>
                    </a:lnTo>
                    <a:close/>
                    <a:moveTo>
                      <a:pt x="156080" y="24703"/>
                    </a:moveTo>
                    <a:lnTo>
                      <a:pt x="156080" y="24755"/>
                    </a:lnTo>
                    <a:lnTo>
                      <a:pt x="156027" y="24755"/>
                    </a:lnTo>
                    <a:lnTo>
                      <a:pt x="156080" y="24703"/>
                    </a:lnTo>
                    <a:close/>
                    <a:moveTo>
                      <a:pt x="150274" y="31512"/>
                    </a:moveTo>
                    <a:lnTo>
                      <a:pt x="150274" y="31564"/>
                    </a:lnTo>
                    <a:lnTo>
                      <a:pt x="150221" y="31564"/>
                    </a:lnTo>
                    <a:lnTo>
                      <a:pt x="150274" y="31512"/>
                    </a:lnTo>
                    <a:close/>
                    <a:moveTo>
                      <a:pt x="28028" y="35312"/>
                    </a:moveTo>
                    <a:lnTo>
                      <a:pt x="27975" y="35365"/>
                    </a:lnTo>
                    <a:lnTo>
                      <a:pt x="27922" y="35523"/>
                    </a:lnTo>
                    <a:lnTo>
                      <a:pt x="28028" y="35470"/>
                    </a:lnTo>
                    <a:lnTo>
                      <a:pt x="28133" y="35418"/>
                    </a:lnTo>
                    <a:lnTo>
                      <a:pt x="28081" y="35365"/>
                    </a:lnTo>
                    <a:lnTo>
                      <a:pt x="28028" y="35312"/>
                    </a:lnTo>
                    <a:close/>
                    <a:moveTo>
                      <a:pt x="126152" y="35945"/>
                    </a:moveTo>
                    <a:lnTo>
                      <a:pt x="126205" y="36051"/>
                    </a:lnTo>
                    <a:lnTo>
                      <a:pt x="126152" y="36051"/>
                    </a:lnTo>
                    <a:lnTo>
                      <a:pt x="126152" y="35945"/>
                    </a:lnTo>
                    <a:close/>
                    <a:moveTo>
                      <a:pt x="98916" y="35945"/>
                    </a:moveTo>
                    <a:lnTo>
                      <a:pt x="98916" y="36051"/>
                    </a:lnTo>
                    <a:lnTo>
                      <a:pt x="98968" y="36051"/>
                    </a:lnTo>
                    <a:lnTo>
                      <a:pt x="98705" y="36104"/>
                    </a:lnTo>
                    <a:lnTo>
                      <a:pt x="98599" y="36051"/>
                    </a:lnTo>
                    <a:lnTo>
                      <a:pt x="98757" y="35998"/>
                    </a:lnTo>
                    <a:lnTo>
                      <a:pt x="98916" y="35945"/>
                    </a:lnTo>
                    <a:close/>
                    <a:moveTo>
                      <a:pt x="38215" y="37476"/>
                    </a:moveTo>
                    <a:lnTo>
                      <a:pt x="38215" y="37582"/>
                    </a:lnTo>
                    <a:lnTo>
                      <a:pt x="38004" y="37582"/>
                    </a:lnTo>
                    <a:lnTo>
                      <a:pt x="38109" y="37529"/>
                    </a:lnTo>
                    <a:lnTo>
                      <a:pt x="38215" y="37476"/>
                    </a:lnTo>
                    <a:close/>
                    <a:moveTo>
                      <a:pt x="117179" y="41277"/>
                    </a:moveTo>
                    <a:lnTo>
                      <a:pt x="116862" y="41382"/>
                    </a:lnTo>
                    <a:lnTo>
                      <a:pt x="116967" y="41329"/>
                    </a:lnTo>
                    <a:lnTo>
                      <a:pt x="117126" y="41277"/>
                    </a:lnTo>
                    <a:close/>
                    <a:moveTo>
                      <a:pt x="172179" y="41910"/>
                    </a:moveTo>
                    <a:lnTo>
                      <a:pt x="172179" y="41963"/>
                    </a:lnTo>
                    <a:lnTo>
                      <a:pt x="172126" y="41963"/>
                    </a:lnTo>
                    <a:lnTo>
                      <a:pt x="172179" y="41910"/>
                    </a:lnTo>
                    <a:close/>
                    <a:moveTo>
                      <a:pt x="75744" y="41857"/>
                    </a:moveTo>
                    <a:lnTo>
                      <a:pt x="75849" y="41963"/>
                    </a:lnTo>
                    <a:lnTo>
                      <a:pt x="75849" y="42068"/>
                    </a:lnTo>
                    <a:lnTo>
                      <a:pt x="75797" y="42174"/>
                    </a:lnTo>
                    <a:lnTo>
                      <a:pt x="75691" y="42332"/>
                    </a:lnTo>
                    <a:lnTo>
                      <a:pt x="75744" y="41857"/>
                    </a:lnTo>
                    <a:close/>
                    <a:moveTo>
                      <a:pt x="181627" y="43599"/>
                    </a:moveTo>
                    <a:lnTo>
                      <a:pt x="181680" y="43652"/>
                    </a:lnTo>
                    <a:lnTo>
                      <a:pt x="181680" y="43705"/>
                    </a:lnTo>
                    <a:lnTo>
                      <a:pt x="181627" y="43652"/>
                    </a:lnTo>
                    <a:lnTo>
                      <a:pt x="181627" y="43599"/>
                    </a:lnTo>
                    <a:close/>
                    <a:moveTo>
                      <a:pt x="117970" y="46238"/>
                    </a:moveTo>
                    <a:lnTo>
                      <a:pt x="118023" y="46344"/>
                    </a:lnTo>
                    <a:lnTo>
                      <a:pt x="117970" y="46344"/>
                    </a:lnTo>
                    <a:lnTo>
                      <a:pt x="117970" y="46291"/>
                    </a:lnTo>
                    <a:lnTo>
                      <a:pt x="117970" y="46238"/>
                    </a:lnTo>
                    <a:close/>
                    <a:moveTo>
                      <a:pt x="91895" y="44391"/>
                    </a:moveTo>
                    <a:lnTo>
                      <a:pt x="92107" y="44549"/>
                    </a:lnTo>
                    <a:lnTo>
                      <a:pt x="92371" y="44708"/>
                    </a:lnTo>
                    <a:lnTo>
                      <a:pt x="93268" y="45235"/>
                    </a:lnTo>
                    <a:lnTo>
                      <a:pt x="93268" y="45605"/>
                    </a:lnTo>
                    <a:lnTo>
                      <a:pt x="93162" y="45974"/>
                    </a:lnTo>
                    <a:lnTo>
                      <a:pt x="93109" y="46133"/>
                    </a:lnTo>
                    <a:lnTo>
                      <a:pt x="92951" y="46238"/>
                    </a:lnTo>
                    <a:lnTo>
                      <a:pt x="92846" y="46344"/>
                    </a:lnTo>
                    <a:lnTo>
                      <a:pt x="92634" y="46449"/>
                    </a:lnTo>
                    <a:lnTo>
                      <a:pt x="92318" y="46238"/>
                    </a:lnTo>
                    <a:lnTo>
                      <a:pt x="92054" y="46027"/>
                    </a:lnTo>
                    <a:lnTo>
                      <a:pt x="91895" y="45763"/>
                    </a:lnTo>
                    <a:lnTo>
                      <a:pt x="91843" y="45499"/>
                    </a:lnTo>
                    <a:lnTo>
                      <a:pt x="91790" y="45235"/>
                    </a:lnTo>
                    <a:lnTo>
                      <a:pt x="91790" y="44971"/>
                    </a:lnTo>
                    <a:lnTo>
                      <a:pt x="91895" y="44391"/>
                    </a:lnTo>
                    <a:close/>
                    <a:moveTo>
                      <a:pt x="102874" y="46661"/>
                    </a:moveTo>
                    <a:lnTo>
                      <a:pt x="102980" y="46819"/>
                    </a:lnTo>
                    <a:lnTo>
                      <a:pt x="102822" y="46661"/>
                    </a:lnTo>
                    <a:close/>
                    <a:moveTo>
                      <a:pt x="18210" y="46819"/>
                    </a:moveTo>
                    <a:lnTo>
                      <a:pt x="18263" y="46872"/>
                    </a:lnTo>
                    <a:lnTo>
                      <a:pt x="18210" y="46872"/>
                    </a:lnTo>
                    <a:lnTo>
                      <a:pt x="18210" y="46819"/>
                    </a:lnTo>
                    <a:close/>
                    <a:moveTo>
                      <a:pt x="91737" y="49933"/>
                    </a:moveTo>
                    <a:lnTo>
                      <a:pt x="91737" y="49986"/>
                    </a:lnTo>
                    <a:lnTo>
                      <a:pt x="91684" y="49933"/>
                    </a:lnTo>
                    <a:close/>
                    <a:moveTo>
                      <a:pt x="16627" y="50039"/>
                    </a:moveTo>
                    <a:lnTo>
                      <a:pt x="16574" y="50144"/>
                    </a:lnTo>
                    <a:lnTo>
                      <a:pt x="16574" y="50039"/>
                    </a:lnTo>
                    <a:close/>
                    <a:moveTo>
                      <a:pt x="127313" y="50197"/>
                    </a:moveTo>
                    <a:lnTo>
                      <a:pt x="127366" y="50408"/>
                    </a:lnTo>
                    <a:lnTo>
                      <a:pt x="127313" y="50408"/>
                    </a:lnTo>
                    <a:lnTo>
                      <a:pt x="127313" y="50197"/>
                    </a:lnTo>
                    <a:close/>
                    <a:moveTo>
                      <a:pt x="184372" y="52678"/>
                    </a:moveTo>
                    <a:lnTo>
                      <a:pt x="184372" y="53047"/>
                    </a:lnTo>
                    <a:lnTo>
                      <a:pt x="184213" y="52836"/>
                    </a:lnTo>
                    <a:lnTo>
                      <a:pt x="184108" y="52678"/>
                    </a:lnTo>
                    <a:close/>
                    <a:moveTo>
                      <a:pt x="106147" y="53470"/>
                    </a:moveTo>
                    <a:lnTo>
                      <a:pt x="106147" y="53522"/>
                    </a:lnTo>
                    <a:lnTo>
                      <a:pt x="106094" y="53522"/>
                    </a:lnTo>
                    <a:lnTo>
                      <a:pt x="106147" y="53470"/>
                    </a:lnTo>
                    <a:close/>
                    <a:moveTo>
                      <a:pt x="120610" y="53733"/>
                    </a:moveTo>
                    <a:lnTo>
                      <a:pt x="120768" y="54103"/>
                    </a:lnTo>
                    <a:lnTo>
                      <a:pt x="120610" y="54103"/>
                    </a:lnTo>
                    <a:lnTo>
                      <a:pt x="120610" y="53733"/>
                    </a:lnTo>
                    <a:close/>
                    <a:moveTo>
                      <a:pt x="11929" y="54472"/>
                    </a:moveTo>
                    <a:lnTo>
                      <a:pt x="12035" y="54684"/>
                    </a:lnTo>
                    <a:lnTo>
                      <a:pt x="12193" y="54736"/>
                    </a:lnTo>
                    <a:lnTo>
                      <a:pt x="12035" y="54736"/>
                    </a:lnTo>
                    <a:lnTo>
                      <a:pt x="11929" y="54472"/>
                    </a:lnTo>
                    <a:close/>
                    <a:moveTo>
                      <a:pt x="12404" y="54684"/>
                    </a:moveTo>
                    <a:lnTo>
                      <a:pt x="12404" y="54736"/>
                    </a:lnTo>
                    <a:lnTo>
                      <a:pt x="12351" y="54736"/>
                    </a:lnTo>
                    <a:lnTo>
                      <a:pt x="12404" y="54684"/>
                    </a:lnTo>
                    <a:close/>
                    <a:moveTo>
                      <a:pt x="185480" y="55581"/>
                    </a:moveTo>
                    <a:lnTo>
                      <a:pt x="185427" y="55634"/>
                    </a:lnTo>
                    <a:lnTo>
                      <a:pt x="185374" y="55581"/>
                    </a:lnTo>
                    <a:close/>
                    <a:moveTo>
                      <a:pt x="12035" y="59751"/>
                    </a:moveTo>
                    <a:lnTo>
                      <a:pt x="12087" y="59804"/>
                    </a:lnTo>
                    <a:lnTo>
                      <a:pt x="12035" y="59804"/>
                    </a:lnTo>
                    <a:lnTo>
                      <a:pt x="12035" y="59751"/>
                    </a:lnTo>
                    <a:close/>
                    <a:moveTo>
                      <a:pt x="192606" y="60173"/>
                    </a:moveTo>
                    <a:lnTo>
                      <a:pt x="192606" y="60226"/>
                    </a:lnTo>
                    <a:lnTo>
                      <a:pt x="192553" y="60173"/>
                    </a:lnTo>
                    <a:close/>
                    <a:moveTo>
                      <a:pt x="11401" y="61123"/>
                    </a:moveTo>
                    <a:lnTo>
                      <a:pt x="11507" y="61176"/>
                    </a:lnTo>
                    <a:lnTo>
                      <a:pt x="11454" y="61282"/>
                    </a:lnTo>
                    <a:lnTo>
                      <a:pt x="11401" y="61123"/>
                    </a:lnTo>
                    <a:close/>
                    <a:moveTo>
                      <a:pt x="161147" y="61757"/>
                    </a:moveTo>
                    <a:lnTo>
                      <a:pt x="161200" y="61809"/>
                    </a:lnTo>
                    <a:lnTo>
                      <a:pt x="161147" y="61809"/>
                    </a:lnTo>
                    <a:lnTo>
                      <a:pt x="161147" y="61757"/>
                    </a:lnTo>
                    <a:close/>
                    <a:moveTo>
                      <a:pt x="9184" y="61862"/>
                    </a:moveTo>
                    <a:lnTo>
                      <a:pt x="9290" y="61915"/>
                    </a:lnTo>
                    <a:lnTo>
                      <a:pt x="9237" y="61915"/>
                    </a:lnTo>
                    <a:lnTo>
                      <a:pt x="9184" y="61862"/>
                    </a:lnTo>
                    <a:close/>
                    <a:moveTo>
                      <a:pt x="201421" y="64290"/>
                    </a:moveTo>
                    <a:lnTo>
                      <a:pt x="201368" y="64343"/>
                    </a:lnTo>
                    <a:lnTo>
                      <a:pt x="201368" y="64290"/>
                    </a:lnTo>
                    <a:close/>
                    <a:moveTo>
                      <a:pt x="201526" y="64290"/>
                    </a:moveTo>
                    <a:lnTo>
                      <a:pt x="201421" y="64343"/>
                    </a:lnTo>
                    <a:lnTo>
                      <a:pt x="201421" y="64290"/>
                    </a:lnTo>
                    <a:close/>
                    <a:moveTo>
                      <a:pt x="71627" y="65874"/>
                    </a:moveTo>
                    <a:lnTo>
                      <a:pt x="71732" y="65926"/>
                    </a:lnTo>
                    <a:lnTo>
                      <a:pt x="71627" y="65926"/>
                    </a:lnTo>
                    <a:lnTo>
                      <a:pt x="71627" y="65874"/>
                    </a:lnTo>
                    <a:close/>
                    <a:moveTo>
                      <a:pt x="120082" y="66454"/>
                    </a:moveTo>
                    <a:lnTo>
                      <a:pt x="120082" y="66507"/>
                    </a:lnTo>
                    <a:lnTo>
                      <a:pt x="119976" y="66454"/>
                    </a:lnTo>
                    <a:close/>
                    <a:moveTo>
                      <a:pt x="39323" y="66824"/>
                    </a:moveTo>
                    <a:lnTo>
                      <a:pt x="39323" y="66877"/>
                    </a:lnTo>
                    <a:lnTo>
                      <a:pt x="39218" y="66929"/>
                    </a:lnTo>
                    <a:lnTo>
                      <a:pt x="39218" y="66877"/>
                    </a:lnTo>
                    <a:lnTo>
                      <a:pt x="39323" y="66824"/>
                    </a:lnTo>
                    <a:close/>
                    <a:moveTo>
                      <a:pt x="197251" y="66824"/>
                    </a:moveTo>
                    <a:lnTo>
                      <a:pt x="197356" y="66877"/>
                    </a:lnTo>
                    <a:lnTo>
                      <a:pt x="197251" y="66929"/>
                    </a:lnTo>
                    <a:lnTo>
                      <a:pt x="197251" y="66824"/>
                    </a:lnTo>
                    <a:close/>
                    <a:moveTo>
                      <a:pt x="10398" y="67879"/>
                    </a:moveTo>
                    <a:lnTo>
                      <a:pt x="10398" y="67932"/>
                    </a:lnTo>
                    <a:lnTo>
                      <a:pt x="10345" y="67932"/>
                    </a:lnTo>
                    <a:lnTo>
                      <a:pt x="10398" y="67879"/>
                    </a:lnTo>
                    <a:close/>
                    <a:moveTo>
                      <a:pt x="44971" y="67879"/>
                    </a:moveTo>
                    <a:lnTo>
                      <a:pt x="44866" y="67932"/>
                    </a:lnTo>
                    <a:lnTo>
                      <a:pt x="44866" y="67879"/>
                    </a:lnTo>
                    <a:close/>
                    <a:moveTo>
                      <a:pt x="13037" y="68513"/>
                    </a:moveTo>
                    <a:lnTo>
                      <a:pt x="13037" y="68618"/>
                    </a:lnTo>
                    <a:lnTo>
                      <a:pt x="12932" y="68513"/>
                    </a:lnTo>
                    <a:close/>
                    <a:moveTo>
                      <a:pt x="76694" y="68302"/>
                    </a:moveTo>
                    <a:lnTo>
                      <a:pt x="76536" y="68460"/>
                    </a:lnTo>
                    <a:lnTo>
                      <a:pt x="76324" y="68618"/>
                    </a:lnTo>
                    <a:lnTo>
                      <a:pt x="76166" y="68618"/>
                    </a:lnTo>
                    <a:lnTo>
                      <a:pt x="76061" y="68566"/>
                    </a:lnTo>
                    <a:lnTo>
                      <a:pt x="76008" y="68513"/>
                    </a:lnTo>
                    <a:lnTo>
                      <a:pt x="76377" y="68407"/>
                    </a:lnTo>
                    <a:lnTo>
                      <a:pt x="76694" y="68302"/>
                    </a:lnTo>
                    <a:close/>
                    <a:moveTo>
                      <a:pt x="86564" y="70519"/>
                    </a:moveTo>
                    <a:lnTo>
                      <a:pt x="86564" y="70571"/>
                    </a:lnTo>
                    <a:lnTo>
                      <a:pt x="86512" y="70571"/>
                    </a:lnTo>
                    <a:lnTo>
                      <a:pt x="86564" y="70519"/>
                    </a:lnTo>
                    <a:close/>
                    <a:moveTo>
                      <a:pt x="197831" y="75164"/>
                    </a:moveTo>
                    <a:lnTo>
                      <a:pt x="197778" y="75216"/>
                    </a:lnTo>
                    <a:lnTo>
                      <a:pt x="197778" y="75164"/>
                    </a:lnTo>
                    <a:close/>
                    <a:moveTo>
                      <a:pt x="136497" y="75533"/>
                    </a:moveTo>
                    <a:lnTo>
                      <a:pt x="136603" y="75586"/>
                    </a:lnTo>
                    <a:lnTo>
                      <a:pt x="136497" y="75744"/>
                    </a:lnTo>
                    <a:lnTo>
                      <a:pt x="136444" y="75533"/>
                    </a:lnTo>
                    <a:close/>
                    <a:moveTo>
                      <a:pt x="61967" y="77644"/>
                    </a:moveTo>
                    <a:lnTo>
                      <a:pt x="62020" y="77750"/>
                    </a:lnTo>
                    <a:lnTo>
                      <a:pt x="61915" y="77750"/>
                    </a:lnTo>
                    <a:lnTo>
                      <a:pt x="61967" y="77644"/>
                    </a:lnTo>
                    <a:close/>
                    <a:moveTo>
                      <a:pt x="52097" y="79175"/>
                    </a:moveTo>
                    <a:lnTo>
                      <a:pt x="52150" y="79228"/>
                    </a:lnTo>
                    <a:lnTo>
                      <a:pt x="52097" y="79281"/>
                    </a:lnTo>
                    <a:lnTo>
                      <a:pt x="52097" y="79228"/>
                    </a:lnTo>
                    <a:lnTo>
                      <a:pt x="52097" y="79175"/>
                    </a:lnTo>
                    <a:close/>
                    <a:moveTo>
                      <a:pt x="94482" y="79492"/>
                    </a:moveTo>
                    <a:lnTo>
                      <a:pt x="94429" y="79597"/>
                    </a:lnTo>
                    <a:lnTo>
                      <a:pt x="94376" y="79650"/>
                    </a:lnTo>
                    <a:lnTo>
                      <a:pt x="94482" y="79492"/>
                    </a:lnTo>
                    <a:close/>
                    <a:moveTo>
                      <a:pt x="94271" y="79597"/>
                    </a:moveTo>
                    <a:lnTo>
                      <a:pt x="94271" y="79650"/>
                    </a:lnTo>
                    <a:lnTo>
                      <a:pt x="94165" y="79703"/>
                    </a:lnTo>
                    <a:lnTo>
                      <a:pt x="94271" y="79597"/>
                    </a:lnTo>
                    <a:close/>
                    <a:moveTo>
                      <a:pt x="183421" y="77697"/>
                    </a:moveTo>
                    <a:lnTo>
                      <a:pt x="183633" y="78067"/>
                    </a:lnTo>
                    <a:lnTo>
                      <a:pt x="183897" y="78436"/>
                    </a:lnTo>
                    <a:lnTo>
                      <a:pt x="184160" y="78806"/>
                    </a:lnTo>
                    <a:lnTo>
                      <a:pt x="184319" y="79228"/>
                    </a:lnTo>
                    <a:lnTo>
                      <a:pt x="184477" y="79650"/>
                    </a:lnTo>
                    <a:lnTo>
                      <a:pt x="184477" y="80072"/>
                    </a:lnTo>
                    <a:lnTo>
                      <a:pt x="184424" y="80442"/>
                    </a:lnTo>
                    <a:lnTo>
                      <a:pt x="184319" y="80600"/>
                    </a:lnTo>
                    <a:lnTo>
                      <a:pt x="184213" y="80759"/>
                    </a:lnTo>
                    <a:lnTo>
                      <a:pt x="184108" y="80864"/>
                    </a:lnTo>
                    <a:lnTo>
                      <a:pt x="183897" y="80970"/>
                    </a:lnTo>
                    <a:lnTo>
                      <a:pt x="183421" y="81181"/>
                    </a:lnTo>
                    <a:lnTo>
                      <a:pt x="183421" y="79439"/>
                    </a:lnTo>
                    <a:lnTo>
                      <a:pt x="183421" y="77697"/>
                    </a:lnTo>
                    <a:close/>
                    <a:moveTo>
                      <a:pt x="104088" y="81814"/>
                    </a:moveTo>
                    <a:lnTo>
                      <a:pt x="104088" y="81867"/>
                    </a:lnTo>
                    <a:lnTo>
                      <a:pt x="104036" y="81867"/>
                    </a:lnTo>
                    <a:lnTo>
                      <a:pt x="104088" y="81814"/>
                    </a:lnTo>
                    <a:close/>
                    <a:moveTo>
                      <a:pt x="51569" y="82817"/>
                    </a:moveTo>
                    <a:lnTo>
                      <a:pt x="51569" y="82870"/>
                    </a:lnTo>
                    <a:lnTo>
                      <a:pt x="51464" y="82870"/>
                    </a:lnTo>
                    <a:lnTo>
                      <a:pt x="51569" y="82817"/>
                    </a:lnTo>
                    <a:close/>
                    <a:moveTo>
                      <a:pt x="32462" y="84823"/>
                    </a:moveTo>
                    <a:lnTo>
                      <a:pt x="32514" y="84928"/>
                    </a:lnTo>
                    <a:lnTo>
                      <a:pt x="32462" y="84928"/>
                    </a:lnTo>
                    <a:lnTo>
                      <a:pt x="32462" y="84823"/>
                    </a:lnTo>
                    <a:close/>
                    <a:moveTo>
                      <a:pt x="110264" y="84823"/>
                    </a:moveTo>
                    <a:lnTo>
                      <a:pt x="110317" y="84876"/>
                    </a:lnTo>
                    <a:lnTo>
                      <a:pt x="110264" y="84928"/>
                    </a:lnTo>
                    <a:lnTo>
                      <a:pt x="110264" y="84823"/>
                    </a:lnTo>
                    <a:close/>
                    <a:moveTo>
                      <a:pt x="46924" y="84876"/>
                    </a:moveTo>
                    <a:lnTo>
                      <a:pt x="47030" y="84981"/>
                    </a:lnTo>
                    <a:lnTo>
                      <a:pt x="46924" y="84981"/>
                    </a:lnTo>
                    <a:lnTo>
                      <a:pt x="46924" y="84928"/>
                    </a:lnTo>
                    <a:lnTo>
                      <a:pt x="46924" y="84876"/>
                    </a:lnTo>
                    <a:close/>
                    <a:moveTo>
                      <a:pt x="195667" y="85087"/>
                    </a:moveTo>
                    <a:lnTo>
                      <a:pt x="195614" y="85245"/>
                    </a:lnTo>
                    <a:lnTo>
                      <a:pt x="195614" y="85192"/>
                    </a:lnTo>
                    <a:lnTo>
                      <a:pt x="195667" y="85087"/>
                    </a:lnTo>
                    <a:close/>
                    <a:moveTo>
                      <a:pt x="197567" y="87620"/>
                    </a:moveTo>
                    <a:lnTo>
                      <a:pt x="197620" y="87673"/>
                    </a:lnTo>
                    <a:lnTo>
                      <a:pt x="197567" y="87673"/>
                    </a:lnTo>
                    <a:lnTo>
                      <a:pt x="197567" y="87620"/>
                    </a:lnTo>
                    <a:close/>
                    <a:moveTo>
                      <a:pt x="131852" y="88518"/>
                    </a:moveTo>
                    <a:lnTo>
                      <a:pt x="131905" y="88571"/>
                    </a:lnTo>
                    <a:lnTo>
                      <a:pt x="131852" y="88571"/>
                    </a:lnTo>
                    <a:lnTo>
                      <a:pt x="131852" y="88518"/>
                    </a:lnTo>
                    <a:close/>
                    <a:moveTo>
                      <a:pt x="189439" y="89785"/>
                    </a:moveTo>
                    <a:lnTo>
                      <a:pt x="189597" y="89996"/>
                    </a:lnTo>
                    <a:lnTo>
                      <a:pt x="189492" y="90101"/>
                    </a:lnTo>
                    <a:lnTo>
                      <a:pt x="189439" y="89785"/>
                    </a:lnTo>
                    <a:close/>
                    <a:moveTo>
                      <a:pt x="139084" y="91051"/>
                    </a:moveTo>
                    <a:lnTo>
                      <a:pt x="139084" y="91104"/>
                    </a:lnTo>
                    <a:lnTo>
                      <a:pt x="138978" y="91051"/>
                    </a:lnTo>
                    <a:close/>
                    <a:moveTo>
                      <a:pt x="83028" y="93163"/>
                    </a:moveTo>
                    <a:lnTo>
                      <a:pt x="82975" y="93215"/>
                    </a:lnTo>
                    <a:lnTo>
                      <a:pt x="82975" y="93163"/>
                    </a:lnTo>
                    <a:close/>
                    <a:moveTo>
                      <a:pt x="198781" y="93479"/>
                    </a:moveTo>
                    <a:lnTo>
                      <a:pt x="198834" y="93638"/>
                    </a:lnTo>
                    <a:lnTo>
                      <a:pt x="198781" y="93690"/>
                    </a:lnTo>
                    <a:lnTo>
                      <a:pt x="198781" y="93479"/>
                    </a:lnTo>
                    <a:close/>
                    <a:moveTo>
                      <a:pt x="202371" y="93638"/>
                    </a:moveTo>
                    <a:lnTo>
                      <a:pt x="202423" y="93690"/>
                    </a:lnTo>
                    <a:lnTo>
                      <a:pt x="202371" y="93690"/>
                    </a:lnTo>
                    <a:lnTo>
                      <a:pt x="202371" y="93638"/>
                    </a:lnTo>
                    <a:close/>
                    <a:moveTo>
                      <a:pt x="189544" y="94641"/>
                    </a:moveTo>
                    <a:lnTo>
                      <a:pt x="189492" y="94693"/>
                    </a:lnTo>
                    <a:lnTo>
                      <a:pt x="189492" y="94746"/>
                    </a:lnTo>
                    <a:lnTo>
                      <a:pt x="189439" y="94693"/>
                    </a:lnTo>
                    <a:lnTo>
                      <a:pt x="189492" y="94693"/>
                    </a:lnTo>
                    <a:lnTo>
                      <a:pt x="189492" y="94641"/>
                    </a:lnTo>
                    <a:close/>
                    <a:moveTo>
                      <a:pt x="26286" y="95749"/>
                    </a:moveTo>
                    <a:lnTo>
                      <a:pt x="26392" y="95960"/>
                    </a:lnTo>
                    <a:lnTo>
                      <a:pt x="26392" y="96119"/>
                    </a:lnTo>
                    <a:lnTo>
                      <a:pt x="26339" y="96277"/>
                    </a:lnTo>
                    <a:lnTo>
                      <a:pt x="26233" y="96330"/>
                    </a:lnTo>
                    <a:lnTo>
                      <a:pt x="26128" y="96330"/>
                    </a:lnTo>
                    <a:lnTo>
                      <a:pt x="26233" y="96066"/>
                    </a:lnTo>
                    <a:lnTo>
                      <a:pt x="26286" y="95749"/>
                    </a:lnTo>
                    <a:close/>
                    <a:moveTo>
                      <a:pt x="95115" y="96224"/>
                    </a:moveTo>
                    <a:lnTo>
                      <a:pt x="95115" y="96330"/>
                    </a:lnTo>
                    <a:lnTo>
                      <a:pt x="95062" y="96330"/>
                    </a:lnTo>
                    <a:lnTo>
                      <a:pt x="95115" y="96224"/>
                    </a:lnTo>
                    <a:close/>
                    <a:moveTo>
                      <a:pt x="5912" y="96594"/>
                    </a:moveTo>
                    <a:lnTo>
                      <a:pt x="5912" y="96646"/>
                    </a:lnTo>
                    <a:lnTo>
                      <a:pt x="5806" y="96699"/>
                    </a:lnTo>
                    <a:lnTo>
                      <a:pt x="5806" y="96699"/>
                    </a:lnTo>
                    <a:lnTo>
                      <a:pt x="5912" y="96594"/>
                    </a:lnTo>
                    <a:close/>
                    <a:moveTo>
                      <a:pt x="94851" y="97702"/>
                    </a:moveTo>
                    <a:lnTo>
                      <a:pt x="94851" y="97755"/>
                    </a:lnTo>
                    <a:lnTo>
                      <a:pt x="94799" y="97808"/>
                    </a:lnTo>
                    <a:lnTo>
                      <a:pt x="94851" y="97702"/>
                    </a:lnTo>
                    <a:close/>
                    <a:moveTo>
                      <a:pt x="194717" y="98230"/>
                    </a:moveTo>
                    <a:lnTo>
                      <a:pt x="194823" y="98335"/>
                    </a:lnTo>
                    <a:lnTo>
                      <a:pt x="194770" y="98335"/>
                    </a:lnTo>
                    <a:lnTo>
                      <a:pt x="194717" y="98283"/>
                    </a:lnTo>
                    <a:lnTo>
                      <a:pt x="194717" y="98230"/>
                    </a:lnTo>
                    <a:close/>
                    <a:moveTo>
                      <a:pt x="17102" y="101925"/>
                    </a:moveTo>
                    <a:lnTo>
                      <a:pt x="17102" y="101977"/>
                    </a:lnTo>
                    <a:lnTo>
                      <a:pt x="17049" y="101925"/>
                    </a:lnTo>
                    <a:close/>
                    <a:moveTo>
                      <a:pt x="105830" y="102241"/>
                    </a:moveTo>
                    <a:lnTo>
                      <a:pt x="105936" y="102294"/>
                    </a:lnTo>
                    <a:lnTo>
                      <a:pt x="105936" y="102400"/>
                    </a:lnTo>
                    <a:lnTo>
                      <a:pt x="105830" y="102400"/>
                    </a:lnTo>
                    <a:lnTo>
                      <a:pt x="105830" y="102241"/>
                    </a:lnTo>
                    <a:close/>
                    <a:moveTo>
                      <a:pt x="145418" y="103508"/>
                    </a:moveTo>
                    <a:lnTo>
                      <a:pt x="145523" y="103667"/>
                    </a:lnTo>
                    <a:lnTo>
                      <a:pt x="145629" y="103878"/>
                    </a:lnTo>
                    <a:lnTo>
                      <a:pt x="145418" y="103508"/>
                    </a:lnTo>
                    <a:close/>
                    <a:moveTo>
                      <a:pt x="200312" y="105989"/>
                    </a:moveTo>
                    <a:lnTo>
                      <a:pt x="200365" y="106042"/>
                    </a:lnTo>
                    <a:lnTo>
                      <a:pt x="200312" y="106042"/>
                    </a:lnTo>
                    <a:lnTo>
                      <a:pt x="200312" y="105989"/>
                    </a:lnTo>
                    <a:close/>
                    <a:moveTo>
                      <a:pt x="108364" y="106042"/>
                    </a:moveTo>
                    <a:lnTo>
                      <a:pt x="108469" y="106095"/>
                    </a:lnTo>
                    <a:lnTo>
                      <a:pt x="108153" y="106359"/>
                    </a:lnTo>
                    <a:lnTo>
                      <a:pt x="107889" y="106728"/>
                    </a:lnTo>
                    <a:lnTo>
                      <a:pt x="107994" y="106517"/>
                    </a:lnTo>
                    <a:lnTo>
                      <a:pt x="108100" y="106253"/>
                    </a:lnTo>
                    <a:lnTo>
                      <a:pt x="108311" y="106095"/>
                    </a:lnTo>
                    <a:lnTo>
                      <a:pt x="108364" y="106042"/>
                    </a:lnTo>
                    <a:close/>
                    <a:moveTo>
                      <a:pt x="201368" y="106992"/>
                    </a:moveTo>
                    <a:lnTo>
                      <a:pt x="201473" y="107045"/>
                    </a:lnTo>
                    <a:lnTo>
                      <a:pt x="201368" y="107045"/>
                    </a:lnTo>
                    <a:lnTo>
                      <a:pt x="201368" y="106992"/>
                    </a:lnTo>
                    <a:close/>
                    <a:moveTo>
                      <a:pt x="4750" y="107045"/>
                    </a:moveTo>
                    <a:lnTo>
                      <a:pt x="4698" y="107097"/>
                    </a:lnTo>
                    <a:lnTo>
                      <a:pt x="4698" y="107045"/>
                    </a:lnTo>
                    <a:close/>
                    <a:moveTo>
                      <a:pt x="127841" y="107995"/>
                    </a:moveTo>
                    <a:lnTo>
                      <a:pt x="127788" y="108153"/>
                    </a:lnTo>
                    <a:lnTo>
                      <a:pt x="127735" y="108048"/>
                    </a:lnTo>
                    <a:lnTo>
                      <a:pt x="127841" y="107995"/>
                    </a:lnTo>
                    <a:close/>
                    <a:moveTo>
                      <a:pt x="192711" y="108523"/>
                    </a:moveTo>
                    <a:lnTo>
                      <a:pt x="192870" y="108734"/>
                    </a:lnTo>
                    <a:lnTo>
                      <a:pt x="192764" y="108734"/>
                    </a:lnTo>
                    <a:lnTo>
                      <a:pt x="192711" y="108787"/>
                    </a:lnTo>
                    <a:lnTo>
                      <a:pt x="192711" y="108523"/>
                    </a:lnTo>
                    <a:close/>
                    <a:moveTo>
                      <a:pt x="199784" y="109895"/>
                    </a:moveTo>
                    <a:lnTo>
                      <a:pt x="199784" y="109948"/>
                    </a:lnTo>
                    <a:lnTo>
                      <a:pt x="199679" y="109948"/>
                    </a:lnTo>
                    <a:lnTo>
                      <a:pt x="199784" y="109895"/>
                    </a:lnTo>
                    <a:close/>
                    <a:moveTo>
                      <a:pt x="13565" y="110581"/>
                    </a:moveTo>
                    <a:lnTo>
                      <a:pt x="13565" y="110634"/>
                    </a:lnTo>
                    <a:lnTo>
                      <a:pt x="13512" y="110581"/>
                    </a:lnTo>
                    <a:close/>
                    <a:moveTo>
                      <a:pt x="198834" y="110581"/>
                    </a:moveTo>
                    <a:lnTo>
                      <a:pt x="198834" y="110634"/>
                    </a:lnTo>
                    <a:lnTo>
                      <a:pt x="198781" y="110634"/>
                    </a:lnTo>
                    <a:lnTo>
                      <a:pt x="198834" y="110581"/>
                    </a:lnTo>
                    <a:close/>
                    <a:moveTo>
                      <a:pt x="166267" y="110634"/>
                    </a:moveTo>
                    <a:lnTo>
                      <a:pt x="166267" y="110687"/>
                    </a:lnTo>
                    <a:lnTo>
                      <a:pt x="166214" y="110687"/>
                    </a:lnTo>
                    <a:lnTo>
                      <a:pt x="166267" y="110634"/>
                    </a:lnTo>
                    <a:close/>
                    <a:moveTo>
                      <a:pt x="201526" y="112270"/>
                    </a:moveTo>
                    <a:lnTo>
                      <a:pt x="201526" y="112376"/>
                    </a:lnTo>
                    <a:lnTo>
                      <a:pt x="201473" y="112323"/>
                    </a:lnTo>
                    <a:lnTo>
                      <a:pt x="201526" y="112270"/>
                    </a:lnTo>
                    <a:close/>
                    <a:moveTo>
                      <a:pt x="29559" y="114170"/>
                    </a:moveTo>
                    <a:lnTo>
                      <a:pt x="29453" y="114329"/>
                    </a:lnTo>
                    <a:lnTo>
                      <a:pt x="29242" y="114434"/>
                    </a:lnTo>
                    <a:lnTo>
                      <a:pt x="29136" y="114223"/>
                    </a:lnTo>
                    <a:lnTo>
                      <a:pt x="29559" y="114170"/>
                    </a:lnTo>
                    <a:close/>
                    <a:moveTo>
                      <a:pt x="106780" y="119818"/>
                    </a:moveTo>
                    <a:lnTo>
                      <a:pt x="106780" y="119871"/>
                    </a:lnTo>
                    <a:lnTo>
                      <a:pt x="106728" y="119818"/>
                    </a:lnTo>
                    <a:close/>
                    <a:moveTo>
                      <a:pt x="202371" y="121402"/>
                    </a:moveTo>
                    <a:lnTo>
                      <a:pt x="202529" y="121507"/>
                    </a:lnTo>
                    <a:lnTo>
                      <a:pt x="202423" y="121455"/>
                    </a:lnTo>
                    <a:lnTo>
                      <a:pt x="202371" y="121402"/>
                    </a:lnTo>
                    <a:close/>
                    <a:moveTo>
                      <a:pt x="191867" y="121349"/>
                    </a:moveTo>
                    <a:lnTo>
                      <a:pt x="191972" y="121613"/>
                    </a:lnTo>
                    <a:lnTo>
                      <a:pt x="192078" y="121877"/>
                    </a:lnTo>
                    <a:lnTo>
                      <a:pt x="191920" y="121613"/>
                    </a:lnTo>
                    <a:lnTo>
                      <a:pt x="191867" y="121349"/>
                    </a:lnTo>
                    <a:close/>
                    <a:moveTo>
                      <a:pt x="154707" y="121824"/>
                    </a:moveTo>
                    <a:lnTo>
                      <a:pt x="154655" y="121877"/>
                    </a:lnTo>
                    <a:lnTo>
                      <a:pt x="154655" y="121824"/>
                    </a:lnTo>
                    <a:close/>
                    <a:moveTo>
                      <a:pt x="12932" y="122035"/>
                    </a:moveTo>
                    <a:lnTo>
                      <a:pt x="12879" y="122088"/>
                    </a:lnTo>
                    <a:lnTo>
                      <a:pt x="12826" y="122035"/>
                    </a:lnTo>
                    <a:close/>
                    <a:moveTo>
                      <a:pt x="9870" y="123619"/>
                    </a:moveTo>
                    <a:lnTo>
                      <a:pt x="9923" y="123724"/>
                    </a:lnTo>
                    <a:lnTo>
                      <a:pt x="9870" y="123777"/>
                    </a:lnTo>
                    <a:lnTo>
                      <a:pt x="9870" y="123724"/>
                    </a:lnTo>
                    <a:lnTo>
                      <a:pt x="9818" y="123671"/>
                    </a:lnTo>
                    <a:lnTo>
                      <a:pt x="9870" y="123619"/>
                    </a:lnTo>
                    <a:close/>
                    <a:moveTo>
                      <a:pt x="197726" y="124991"/>
                    </a:moveTo>
                    <a:lnTo>
                      <a:pt x="197884" y="125097"/>
                    </a:lnTo>
                    <a:lnTo>
                      <a:pt x="197831" y="125097"/>
                    </a:lnTo>
                    <a:lnTo>
                      <a:pt x="197726" y="124991"/>
                    </a:lnTo>
                    <a:close/>
                    <a:moveTo>
                      <a:pt x="150907" y="125994"/>
                    </a:moveTo>
                    <a:lnTo>
                      <a:pt x="150960" y="126047"/>
                    </a:lnTo>
                    <a:lnTo>
                      <a:pt x="150907" y="126099"/>
                    </a:lnTo>
                    <a:lnTo>
                      <a:pt x="150907" y="125994"/>
                    </a:lnTo>
                    <a:close/>
                    <a:moveTo>
                      <a:pt x="10557" y="126099"/>
                    </a:moveTo>
                    <a:lnTo>
                      <a:pt x="10398" y="126152"/>
                    </a:lnTo>
                    <a:lnTo>
                      <a:pt x="10398" y="126099"/>
                    </a:lnTo>
                    <a:close/>
                    <a:moveTo>
                      <a:pt x="156080" y="126099"/>
                    </a:moveTo>
                    <a:lnTo>
                      <a:pt x="156080" y="126152"/>
                    </a:lnTo>
                    <a:lnTo>
                      <a:pt x="155974" y="126099"/>
                    </a:lnTo>
                    <a:close/>
                    <a:moveTo>
                      <a:pt x="101502" y="126575"/>
                    </a:moveTo>
                    <a:lnTo>
                      <a:pt x="101502" y="126627"/>
                    </a:lnTo>
                    <a:lnTo>
                      <a:pt x="101396" y="126733"/>
                    </a:lnTo>
                    <a:lnTo>
                      <a:pt x="101344" y="126733"/>
                    </a:lnTo>
                    <a:lnTo>
                      <a:pt x="101449" y="126680"/>
                    </a:lnTo>
                    <a:lnTo>
                      <a:pt x="101502" y="126575"/>
                    </a:lnTo>
                    <a:close/>
                    <a:moveTo>
                      <a:pt x="160672" y="126786"/>
                    </a:moveTo>
                    <a:lnTo>
                      <a:pt x="160672" y="126838"/>
                    </a:lnTo>
                    <a:lnTo>
                      <a:pt x="160619" y="126838"/>
                    </a:lnTo>
                    <a:lnTo>
                      <a:pt x="160672" y="126786"/>
                    </a:lnTo>
                    <a:close/>
                    <a:moveTo>
                      <a:pt x="99021" y="126627"/>
                    </a:moveTo>
                    <a:lnTo>
                      <a:pt x="98810" y="127102"/>
                    </a:lnTo>
                    <a:lnTo>
                      <a:pt x="98705" y="126944"/>
                    </a:lnTo>
                    <a:lnTo>
                      <a:pt x="99021" y="126627"/>
                    </a:lnTo>
                    <a:close/>
                    <a:moveTo>
                      <a:pt x="96329" y="127577"/>
                    </a:moveTo>
                    <a:lnTo>
                      <a:pt x="96382" y="127630"/>
                    </a:lnTo>
                    <a:lnTo>
                      <a:pt x="96329" y="127630"/>
                    </a:lnTo>
                    <a:lnTo>
                      <a:pt x="96329" y="127577"/>
                    </a:lnTo>
                    <a:close/>
                    <a:moveTo>
                      <a:pt x="156660" y="128105"/>
                    </a:moveTo>
                    <a:lnTo>
                      <a:pt x="156608" y="128211"/>
                    </a:lnTo>
                    <a:lnTo>
                      <a:pt x="156608" y="128158"/>
                    </a:lnTo>
                    <a:lnTo>
                      <a:pt x="156660" y="128105"/>
                    </a:lnTo>
                    <a:close/>
                    <a:moveTo>
                      <a:pt x="7337" y="128739"/>
                    </a:moveTo>
                    <a:lnTo>
                      <a:pt x="7284" y="128791"/>
                    </a:lnTo>
                    <a:lnTo>
                      <a:pt x="7284" y="128739"/>
                    </a:lnTo>
                    <a:close/>
                    <a:moveTo>
                      <a:pt x="16310" y="129003"/>
                    </a:moveTo>
                    <a:lnTo>
                      <a:pt x="16416" y="129161"/>
                    </a:lnTo>
                    <a:lnTo>
                      <a:pt x="16468" y="129372"/>
                    </a:lnTo>
                    <a:lnTo>
                      <a:pt x="16521" y="129636"/>
                    </a:lnTo>
                    <a:lnTo>
                      <a:pt x="16310" y="129319"/>
                    </a:lnTo>
                    <a:lnTo>
                      <a:pt x="16152" y="129003"/>
                    </a:lnTo>
                    <a:close/>
                    <a:moveTo>
                      <a:pt x="74741" y="130164"/>
                    </a:moveTo>
                    <a:lnTo>
                      <a:pt x="74741" y="130217"/>
                    </a:lnTo>
                    <a:lnTo>
                      <a:pt x="74688" y="130217"/>
                    </a:lnTo>
                    <a:lnTo>
                      <a:pt x="74741" y="130164"/>
                    </a:lnTo>
                    <a:close/>
                    <a:moveTo>
                      <a:pt x="197198" y="131747"/>
                    </a:moveTo>
                    <a:lnTo>
                      <a:pt x="197198" y="131800"/>
                    </a:lnTo>
                    <a:lnTo>
                      <a:pt x="197145" y="131747"/>
                    </a:lnTo>
                    <a:close/>
                    <a:moveTo>
                      <a:pt x="94957" y="132750"/>
                    </a:moveTo>
                    <a:lnTo>
                      <a:pt x="94904" y="132803"/>
                    </a:lnTo>
                    <a:lnTo>
                      <a:pt x="94904" y="132750"/>
                    </a:lnTo>
                    <a:close/>
                    <a:moveTo>
                      <a:pt x="27711" y="133067"/>
                    </a:moveTo>
                    <a:lnTo>
                      <a:pt x="27922" y="133172"/>
                    </a:lnTo>
                    <a:lnTo>
                      <a:pt x="27764" y="133225"/>
                    </a:lnTo>
                    <a:lnTo>
                      <a:pt x="27711" y="133067"/>
                    </a:lnTo>
                    <a:close/>
                    <a:moveTo>
                      <a:pt x="22697" y="135284"/>
                    </a:moveTo>
                    <a:lnTo>
                      <a:pt x="22644" y="135864"/>
                    </a:lnTo>
                    <a:lnTo>
                      <a:pt x="22433" y="135759"/>
                    </a:lnTo>
                    <a:lnTo>
                      <a:pt x="22327" y="135653"/>
                    </a:lnTo>
                    <a:lnTo>
                      <a:pt x="22697" y="135284"/>
                    </a:lnTo>
                    <a:close/>
                    <a:moveTo>
                      <a:pt x="63551" y="135864"/>
                    </a:moveTo>
                    <a:lnTo>
                      <a:pt x="63445" y="135970"/>
                    </a:lnTo>
                    <a:lnTo>
                      <a:pt x="63393" y="135864"/>
                    </a:lnTo>
                    <a:close/>
                    <a:moveTo>
                      <a:pt x="12985" y="136287"/>
                    </a:moveTo>
                    <a:lnTo>
                      <a:pt x="12985" y="136392"/>
                    </a:lnTo>
                    <a:lnTo>
                      <a:pt x="12826" y="136287"/>
                    </a:lnTo>
                    <a:close/>
                    <a:moveTo>
                      <a:pt x="198359" y="136815"/>
                    </a:moveTo>
                    <a:lnTo>
                      <a:pt x="198306" y="136920"/>
                    </a:lnTo>
                    <a:lnTo>
                      <a:pt x="198306" y="136920"/>
                    </a:lnTo>
                    <a:lnTo>
                      <a:pt x="198412" y="136867"/>
                    </a:lnTo>
                    <a:lnTo>
                      <a:pt x="198254" y="136973"/>
                    </a:lnTo>
                    <a:lnTo>
                      <a:pt x="198254" y="136920"/>
                    </a:lnTo>
                    <a:lnTo>
                      <a:pt x="198254" y="136867"/>
                    </a:lnTo>
                    <a:lnTo>
                      <a:pt x="198359" y="136815"/>
                    </a:lnTo>
                    <a:close/>
                    <a:moveTo>
                      <a:pt x="131641" y="137078"/>
                    </a:moveTo>
                    <a:lnTo>
                      <a:pt x="131641" y="137342"/>
                    </a:lnTo>
                    <a:lnTo>
                      <a:pt x="131588" y="137290"/>
                    </a:lnTo>
                    <a:lnTo>
                      <a:pt x="131641" y="137078"/>
                    </a:lnTo>
                    <a:close/>
                    <a:moveTo>
                      <a:pt x="64870" y="140087"/>
                    </a:moveTo>
                    <a:lnTo>
                      <a:pt x="64976" y="140298"/>
                    </a:lnTo>
                    <a:lnTo>
                      <a:pt x="65029" y="140562"/>
                    </a:lnTo>
                    <a:lnTo>
                      <a:pt x="64870" y="140087"/>
                    </a:lnTo>
                    <a:close/>
                    <a:moveTo>
                      <a:pt x="187855" y="141248"/>
                    </a:moveTo>
                    <a:lnTo>
                      <a:pt x="187855" y="141723"/>
                    </a:lnTo>
                    <a:lnTo>
                      <a:pt x="187750" y="141565"/>
                    </a:lnTo>
                    <a:lnTo>
                      <a:pt x="187750" y="141459"/>
                    </a:lnTo>
                    <a:lnTo>
                      <a:pt x="187750" y="141354"/>
                    </a:lnTo>
                    <a:lnTo>
                      <a:pt x="187855" y="141248"/>
                    </a:lnTo>
                    <a:close/>
                    <a:moveTo>
                      <a:pt x="118023" y="142040"/>
                    </a:moveTo>
                    <a:lnTo>
                      <a:pt x="117970" y="142304"/>
                    </a:lnTo>
                    <a:lnTo>
                      <a:pt x="117865" y="142515"/>
                    </a:lnTo>
                    <a:lnTo>
                      <a:pt x="117495" y="142093"/>
                    </a:lnTo>
                    <a:lnTo>
                      <a:pt x="118023" y="142040"/>
                    </a:lnTo>
                    <a:close/>
                    <a:moveTo>
                      <a:pt x="41118" y="143465"/>
                    </a:moveTo>
                    <a:lnTo>
                      <a:pt x="41065" y="143518"/>
                    </a:lnTo>
                    <a:lnTo>
                      <a:pt x="41065" y="143465"/>
                    </a:lnTo>
                    <a:close/>
                    <a:moveTo>
                      <a:pt x="163047" y="144996"/>
                    </a:moveTo>
                    <a:lnTo>
                      <a:pt x="162889" y="145524"/>
                    </a:lnTo>
                    <a:lnTo>
                      <a:pt x="162889" y="145365"/>
                    </a:lnTo>
                    <a:lnTo>
                      <a:pt x="162889" y="145207"/>
                    </a:lnTo>
                    <a:lnTo>
                      <a:pt x="162942" y="145102"/>
                    </a:lnTo>
                    <a:lnTo>
                      <a:pt x="163047" y="144996"/>
                    </a:lnTo>
                    <a:close/>
                    <a:moveTo>
                      <a:pt x="46924" y="146157"/>
                    </a:moveTo>
                    <a:lnTo>
                      <a:pt x="47030" y="146210"/>
                    </a:lnTo>
                    <a:lnTo>
                      <a:pt x="46924" y="146210"/>
                    </a:lnTo>
                    <a:lnTo>
                      <a:pt x="46924" y="146157"/>
                    </a:lnTo>
                    <a:close/>
                    <a:moveTo>
                      <a:pt x="110475" y="147582"/>
                    </a:moveTo>
                    <a:lnTo>
                      <a:pt x="110739" y="147635"/>
                    </a:lnTo>
                    <a:lnTo>
                      <a:pt x="110897" y="147793"/>
                    </a:lnTo>
                    <a:lnTo>
                      <a:pt x="110317" y="148057"/>
                    </a:lnTo>
                    <a:lnTo>
                      <a:pt x="110475" y="147582"/>
                    </a:lnTo>
                    <a:close/>
                    <a:moveTo>
                      <a:pt x="96013" y="148691"/>
                    </a:moveTo>
                    <a:lnTo>
                      <a:pt x="95801" y="148796"/>
                    </a:lnTo>
                    <a:lnTo>
                      <a:pt x="95854" y="148691"/>
                    </a:lnTo>
                    <a:lnTo>
                      <a:pt x="95854" y="148744"/>
                    </a:lnTo>
                    <a:lnTo>
                      <a:pt x="95960" y="148691"/>
                    </a:lnTo>
                    <a:close/>
                    <a:moveTo>
                      <a:pt x="18685" y="150749"/>
                    </a:moveTo>
                    <a:lnTo>
                      <a:pt x="18738" y="150802"/>
                    </a:lnTo>
                    <a:lnTo>
                      <a:pt x="18685" y="150802"/>
                    </a:lnTo>
                    <a:lnTo>
                      <a:pt x="18685" y="150749"/>
                    </a:lnTo>
                    <a:close/>
                    <a:moveTo>
                      <a:pt x="28872" y="151330"/>
                    </a:moveTo>
                    <a:lnTo>
                      <a:pt x="28978" y="151383"/>
                    </a:lnTo>
                    <a:lnTo>
                      <a:pt x="28978" y="151488"/>
                    </a:lnTo>
                    <a:lnTo>
                      <a:pt x="28872" y="151330"/>
                    </a:lnTo>
                    <a:close/>
                    <a:moveTo>
                      <a:pt x="158033" y="152966"/>
                    </a:moveTo>
                    <a:lnTo>
                      <a:pt x="158086" y="153072"/>
                    </a:lnTo>
                    <a:lnTo>
                      <a:pt x="158033" y="153230"/>
                    </a:lnTo>
                    <a:lnTo>
                      <a:pt x="158033" y="152966"/>
                    </a:lnTo>
                    <a:close/>
                    <a:moveTo>
                      <a:pt x="82500" y="153811"/>
                    </a:moveTo>
                    <a:lnTo>
                      <a:pt x="82606" y="154075"/>
                    </a:lnTo>
                    <a:lnTo>
                      <a:pt x="82447" y="154075"/>
                    </a:lnTo>
                    <a:lnTo>
                      <a:pt x="82500" y="153811"/>
                    </a:lnTo>
                    <a:close/>
                    <a:moveTo>
                      <a:pt x="101502" y="154866"/>
                    </a:moveTo>
                    <a:lnTo>
                      <a:pt x="101502" y="154919"/>
                    </a:lnTo>
                    <a:lnTo>
                      <a:pt x="101344" y="154919"/>
                    </a:lnTo>
                    <a:lnTo>
                      <a:pt x="101502" y="154866"/>
                    </a:lnTo>
                    <a:close/>
                    <a:moveTo>
                      <a:pt x="182313" y="158033"/>
                    </a:moveTo>
                    <a:lnTo>
                      <a:pt x="182260" y="158086"/>
                    </a:lnTo>
                    <a:lnTo>
                      <a:pt x="182260" y="158033"/>
                    </a:lnTo>
                    <a:close/>
                    <a:moveTo>
                      <a:pt x="182155" y="158984"/>
                    </a:moveTo>
                    <a:lnTo>
                      <a:pt x="182207" y="159036"/>
                    </a:lnTo>
                    <a:lnTo>
                      <a:pt x="182207" y="159089"/>
                    </a:lnTo>
                    <a:lnTo>
                      <a:pt x="182366" y="159089"/>
                    </a:lnTo>
                    <a:lnTo>
                      <a:pt x="182313" y="159142"/>
                    </a:lnTo>
                    <a:lnTo>
                      <a:pt x="182207" y="159195"/>
                    </a:lnTo>
                    <a:lnTo>
                      <a:pt x="182155" y="159142"/>
                    </a:lnTo>
                    <a:lnTo>
                      <a:pt x="182155" y="159036"/>
                    </a:lnTo>
                    <a:lnTo>
                      <a:pt x="182155" y="158984"/>
                    </a:lnTo>
                    <a:close/>
                    <a:moveTo>
                      <a:pt x="64448" y="159511"/>
                    </a:moveTo>
                    <a:lnTo>
                      <a:pt x="64448" y="159564"/>
                    </a:lnTo>
                    <a:lnTo>
                      <a:pt x="64395" y="159564"/>
                    </a:lnTo>
                    <a:lnTo>
                      <a:pt x="64448" y="159511"/>
                    </a:lnTo>
                    <a:close/>
                    <a:moveTo>
                      <a:pt x="189492" y="159511"/>
                    </a:moveTo>
                    <a:lnTo>
                      <a:pt x="189492" y="159564"/>
                    </a:lnTo>
                    <a:lnTo>
                      <a:pt x="189439" y="159564"/>
                    </a:lnTo>
                    <a:lnTo>
                      <a:pt x="189492" y="159511"/>
                    </a:lnTo>
                    <a:close/>
                    <a:moveTo>
                      <a:pt x="164156" y="159723"/>
                    </a:moveTo>
                    <a:lnTo>
                      <a:pt x="164103" y="159775"/>
                    </a:lnTo>
                    <a:lnTo>
                      <a:pt x="164103" y="159723"/>
                    </a:lnTo>
                    <a:close/>
                    <a:moveTo>
                      <a:pt x="189492" y="160514"/>
                    </a:moveTo>
                    <a:lnTo>
                      <a:pt x="189492" y="160567"/>
                    </a:lnTo>
                    <a:lnTo>
                      <a:pt x="189439" y="160620"/>
                    </a:lnTo>
                    <a:lnTo>
                      <a:pt x="189386" y="160620"/>
                    </a:lnTo>
                    <a:lnTo>
                      <a:pt x="189280" y="160567"/>
                    </a:lnTo>
                    <a:lnTo>
                      <a:pt x="189386" y="160567"/>
                    </a:lnTo>
                    <a:lnTo>
                      <a:pt x="189492" y="160514"/>
                    </a:lnTo>
                    <a:close/>
                    <a:moveTo>
                      <a:pt x="12404" y="160567"/>
                    </a:moveTo>
                    <a:lnTo>
                      <a:pt x="12457" y="160620"/>
                    </a:lnTo>
                    <a:lnTo>
                      <a:pt x="12510" y="160725"/>
                    </a:lnTo>
                    <a:lnTo>
                      <a:pt x="12404" y="160620"/>
                    </a:lnTo>
                    <a:lnTo>
                      <a:pt x="12404" y="160567"/>
                    </a:lnTo>
                    <a:close/>
                    <a:moveTo>
                      <a:pt x="130849" y="161570"/>
                    </a:moveTo>
                    <a:lnTo>
                      <a:pt x="130902" y="161675"/>
                    </a:lnTo>
                    <a:lnTo>
                      <a:pt x="130902" y="161675"/>
                    </a:lnTo>
                    <a:lnTo>
                      <a:pt x="130849" y="161623"/>
                    </a:lnTo>
                    <a:lnTo>
                      <a:pt x="130849" y="161570"/>
                    </a:lnTo>
                    <a:close/>
                    <a:moveTo>
                      <a:pt x="130849" y="161728"/>
                    </a:moveTo>
                    <a:lnTo>
                      <a:pt x="130849" y="161781"/>
                    </a:lnTo>
                    <a:lnTo>
                      <a:pt x="130797" y="161834"/>
                    </a:lnTo>
                    <a:lnTo>
                      <a:pt x="130849" y="161728"/>
                    </a:lnTo>
                    <a:close/>
                    <a:moveTo>
                      <a:pt x="12985" y="164315"/>
                    </a:moveTo>
                    <a:lnTo>
                      <a:pt x="12879" y="164473"/>
                    </a:lnTo>
                    <a:lnTo>
                      <a:pt x="12826" y="164420"/>
                    </a:lnTo>
                    <a:lnTo>
                      <a:pt x="12879" y="164367"/>
                    </a:lnTo>
                    <a:lnTo>
                      <a:pt x="12985" y="164315"/>
                    </a:lnTo>
                    <a:close/>
                    <a:moveTo>
                      <a:pt x="184794" y="164684"/>
                    </a:moveTo>
                    <a:lnTo>
                      <a:pt x="184794" y="164825"/>
                    </a:lnTo>
                    <a:lnTo>
                      <a:pt x="184741" y="164737"/>
                    </a:lnTo>
                    <a:lnTo>
                      <a:pt x="184794" y="164684"/>
                    </a:lnTo>
                    <a:close/>
                    <a:moveTo>
                      <a:pt x="91790" y="164526"/>
                    </a:moveTo>
                    <a:lnTo>
                      <a:pt x="91843" y="164948"/>
                    </a:lnTo>
                    <a:lnTo>
                      <a:pt x="91632" y="164895"/>
                    </a:lnTo>
                    <a:lnTo>
                      <a:pt x="91526" y="164895"/>
                    </a:lnTo>
                    <a:lnTo>
                      <a:pt x="91473" y="164790"/>
                    </a:lnTo>
                    <a:lnTo>
                      <a:pt x="91420" y="164737"/>
                    </a:lnTo>
                    <a:lnTo>
                      <a:pt x="91790" y="164526"/>
                    </a:lnTo>
                    <a:close/>
                    <a:moveTo>
                      <a:pt x="20269" y="165159"/>
                    </a:moveTo>
                    <a:lnTo>
                      <a:pt x="20163" y="165212"/>
                    </a:lnTo>
                    <a:lnTo>
                      <a:pt x="20163" y="165159"/>
                    </a:lnTo>
                    <a:close/>
                    <a:moveTo>
                      <a:pt x="158033" y="165106"/>
                    </a:moveTo>
                    <a:lnTo>
                      <a:pt x="158138" y="165212"/>
                    </a:lnTo>
                    <a:lnTo>
                      <a:pt x="158138" y="165159"/>
                    </a:lnTo>
                    <a:lnTo>
                      <a:pt x="158191" y="165265"/>
                    </a:lnTo>
                    <a:lnTo>
                      <a:pt x="158191" y="165265"/>
                    </a:lnTo>
                    <a:lnTo>
                      <a:pt x="158138" y="165212"/>
                    </a:lnTo>
                    <a:lnTo>
                      <a:pt x="158138" y="165265"/>
                    </a:lnTo>
                    <a:lnTo>
                      <a:pt x="158033" y="165106"/>
                    </a:lnTo>
                    <a:close/>
                    <a:moveTo>
                      <a:pt x="28292" y="165476"/>
                    </a:moveTo>
                    <a:lnTo>
                      <a:pt x="28292" y="165529"/>
                    </a:lnTo>
                    <a:lnTo>
                      <a:pt x="28081" y="165476"/>
                    </a:lnTo>
                    <a:close/>
                    <a:moveTo>
                      <a:pt x="153124" y="170015"/>
                    </a:moveTo>
                    <a:lnTo>
                      <a:pt x="153177" y="170068"/>
                    </a:lnTo>
                    <a:lnTo>
                      <a:pt x="153124" y="170068"/>
                    </a:lnTo>
                    <a:lnTo>
                      <a:pt x="153124" y="170015"/>
                    </a:lnTo>
                    <a:close/>
                    <a:moveTo>
                      <a:pt x="22802" y="170332"/>
                    </a:moveTo>
                    <a:lnTo>
                      <a:pt x="22750" y="170385"/>
                    </a:lnTo>
                    <a:lnTo>
                      <a:pt x="22750" y="170332"/>
                    </a:lnTo>
                    <a:close/>
                    <a:moveTo>
                      <a:pt x="32514" y="172443"/>
                    </a:moveTo>
                    <a:lnTo>
                      <a:pt x="32620" y="172496"/>
                    </a:lnTo>
                    <a:lnTo>
                      <a:pt x="32409" y="172654"/>
                    </a:lnTo>
                    <a:lnTo>
                      <a:pt x="32514" y="172443"/>
                    </a:lnTo>
                    <a:close/>
                    <a:moveTo>
                      <a:pt x="30456" y="172971"/>
                    </a:moveTo>
                    <a:lnTo>
                      <a:pt x="30456" y="173077"/>
                    </a:lnTo>
                    <a:lnTo>
                      <a:pt x="30403" y="172971"/>
                    </a:lnTo>
                    <a:close/>
                    <a:moveTo>
                      <a:pt x="135283" y="173816"/>
                    </a:moveTo>
                    <a:lnTo>
                      <a:pt x="135072" y="174185"/>
                    </a:lnTo>
                    <a:lnTo>
                      <a:pt x="135125" y="173974"/>
                    </a:lnTo>
                    <a:lnTo>
                      <a:pt x="135283" y="173816"/>
                    </a:lnTo>
                    <a:close/>
                    <a:moveTo>
                      <a:pt x="38479" y="173393"/>
                    </a:moveTo>
                    <a:lnTo>
                      <a:pt x="38584" y="173499"/>
                    </a:lnTo>
                    <a:lnTo>
                      <a:pt x="38637" y="173657"/>
                    </a:lnTo>
                    <a:lnTo>
                      <a:pt x="38690" y="173868"/>
                    </a:lnTo>
                    <a:lnTo>
                      <a:pt x="38690" y="174080"/>
                    </a:lnTo>
                    <a:lnTo>
                      <a:pt x="38637" y="174343"/>
                    </a:lnTo>
                    <a:lnTo>
                      <a:pt x="38532" y="174449"/>
                    </a:lnTo>
                    <a:lnTo>
                      <a:pt x="38532" y="174027"/>
                    </a:lnTo>
                    <a:lnTo>
                      <a:pt x="38479" y="173393"/>
                    </a:lnTo>
                    <a:close/>
                    <a:moveTo>
                      <a:pt x="26867" y="175980"/>
                    </a:moveTo>
                    <a:lnTo>
                      <a:pt x="26919" y="176033"/>
                    </a:lnTo>
                    <a:lnTo>
                      <a:pt x="26867" y="176033"/>
                    </a:lnTo>
                    <a:lnTo>
                      <a:pt x="26867" y="175980"/>
                    </a:lnTo>
                    <a:close/>
                    <a:moveTo>
                      <a:pt x="146934" y="178135"/>
                    </a:moveTo>
                    <a:lnTo>
                      <a:pt x="146896" y="178249"/>
                    </a:lnTo>
                    <a:lnTo>
                      <a:pt x="146843" y="178408"/>
                    </a:lnTo>
                    <a:lnTo>
                      <a:pt x="146934" y="178135"/>
                    </a:lnTo>
                    <a:close/>
                    <a:moveTo>
                      <a:pt x="68090" y="178513"/>
                    </a:moveTo>
                    <a:lnTo>
                      <a:pt x="68143" y="178619"/>
                    </a:lnTo>
                    <a:lnTo>
                      <a:pt x="68090" y="178672"/>
                    </a:lnTo>
                    <a:lnTo>
                      <a:pt x="68090" y="178513"/>
                    </a:lnTo>
                    <a:close/>
                    <a:moveTo>
                      <a:pt x="55686" y="181628"/>
                    </a:moveTo>
                    <a:lnTo>
                      <a:pt x="55845" y="181733"/>
                    </a:lnTo>
                    <a:lnTo>
                      <a:pt x="55845" y="181786"/>
                    </a:lnTo>
                    <a:lnTo>
                      <a:pt x="55686" y="181628"/>
                    </a:lnTo>
                    <a:close/>
                    <a:moveTo>
                      <a:pt x="46502" y="184214"/>
                    </a:moveTo>
                    <a:lnTo>
                      <a:pt x="46555" y="184267"/>
                    </a:lnTo>
                    <a:lnTo>
                      <a:pt x="46608" y="184320"/>
                    </a:lnTo>
                    <a:lnTo>
                      <a:pt x="46502" y="184320"/>
                    </a:lnTo>
                    <a:lnTo>
                      <a:pt x="46502" y="184267"/>
                    </a:lnTo>
                    <a:lnTo>
                      <a:pt x="46502" y="184214"/>
                    </a:lnTo>
                    <a:close/>
                    <a:moveTo>
                      <a:pt x="48613" y="184795"/>
                    </a:moveTo>
                    <a:lnTo>
                      <a:pt x="48561" y="184847"/>
                    </a:lnTo>
                    <a:lnTo>
                      <a:pt x="48508" y="184795"/>
                    </a:lnTo>
                    <a:close/>
                    <a:moveTo>
                      <a:pt x="174871" y="185270"/>
                    </a:moveTo>
                    <a:lnTo>
                      <a:pt x="174923" y="185322"/>
                    </a:lnTo>
                    <a:lnTo>
                      <a:pt x="174818" y="185322"/>
                    </a:lnTo>
                    <a:lnTo>
                      <a:pt x="174818" y="185270"/>
                    </a:lnTo>
                    <a:close/>
                    <a:moveTo>
                      <a:pt x="85509" y="186273"/>
                    </a:moveTo>
                    <a:lnTo>
                      <a:pt x="85456" y="186589"/>
                    </a:lnTo>
                    <a:lnTo>
                      <a:pt x="85456" y="186431"/>
                    </a:lnTo>
                    <a:lnTo>
                      <a:pt x="85509" y="186273"/>
                    </a:lnTo>
                    <a:close/>
                    <a:moveTo>
                      <a:pt x="105619" y="186061"/>
                    </a:moveTo>
                    <a:lnTo>
                      <a:pt x="105672" y="186167"/>
                    </a:lnTo>
                    <a:lnTo>
                      <a:pt x="105725" y="186325"/>
                    </a:lnTo>
                    <a:lnTo>
                      <a:pt x="105725" y="186536"/>
                    </a:lnTo>
                    <a:lnTo>
                      <a:pt x="105672" y="186695"/>
                    </a:lnTo>
                    <a:lnTo>
                      <a:pt x="105619" y="186061"/>
                    </a:lnTo>
                    <a:close/>
                    <a:moveTo>
                      <a:pt x="44391" y="188648"/>
                    </a:moveTo>
                    <a:lnTo>
                      <a:pt x="44496" y="188806"/>
                    </a:lnTo>
                    <a:lnTo>
                      <a:pt x="44391" y="188912"/>
                    </a:lnTo>
                    <a:lnTo>
                      <a:pt x="44391" y="188648"/>
                    </a:lnTo>
                    <a:close/>
                    <a:moveTo>
                      <a:pt x="164420" y="191340"/>
                    </a:moveTo>
                    <a:lnTo>
                      <a:pt x="164472" y="191393"/>
                    </a:lnTo>
                    <a:lnTo>
                      <a:pt x="164420" y="191498"/>
                    </a:lnTo>
                    <a:lnTo>
                      <a:pt x="164367" y="191393"/>
                    </a:lnTo>
                    <a:lnTo>
                      <a:pt x="164314" y="191340"/>
                    </a:lnTo>
                    <a:close/>
                    <a:moveTo>
                      <a:pt x="102980" y="191815"/>
                    </a:moveTo>
                    <a:lnTo>
                      <a:pt x="103033" y="191868"/>
                    </a:lnTo>
                    <a:lnTo>
                      <a:pt x="102822" y="191920"/>
                    </a:lnTo>
                    <a:lnTo>
                      <a:pt x="102822" y="191920"/>
                    </a:lnTo>
                    <a:lnTo>
                      <a:pt x="102980" y="191815"/>
                    </a:lnTo>
                    <a:close/>
                    <a:moveTo>
                      <a:pt x="153546" y="191868"/>
                    </a:moveTo>
                    <a:lnTo>
                      <a:pt x="153705" y="192026"/>
                    </a:lnTo>
                    <a:lnTo>
                      <a:pt x="153493" y="191973"/>
                    </a:lnTo>
                    <a:lnTo>
                      <a:pt x="153546" y="191868"/>
                    </a:lnTo>
                    <a:close/>
                    <a:moveTo>
                      <a:pt x="51991" y="193240"/>
                    </a:moveTo>
                    <a:lnTo>
                      <a:pt x="52255" y="193398"/>
                    </a:lnTo>
                    <a:lnTo>
                      <a:pt x="51939" y="193451"/>
                    </a:lnTo>
                    <a:lnTo>
                      <a:pt x="51991" y="193240"/>
                    </a:lnTo>
                    <a:close/>
                    <a:moveTo>
                      <a:pt x="69779" y="196143"/>
                    </a:moveTo>
                    <a:lnTo>
                      <a:pt x="69832" y="196196"/>
                    </a:lnTo>
                    <a:lnTo>
                      <a:pt x="69727" y="196407"/>
                    </a:lnTo>
                    <a:lnTo>
                      <a:pt x="69727" y="196407"/>
                    </a:lnTo>
                    <a:lnTo>
                      <a:pt x="69779" y="196143"/>
                    </a:lnTo>
                    <a:close/>
                    <a:moveTo>
                      <a:pt x="56900" y="197990"/>
                    </a:moveTo>
                    <a:lnTo>
                      <a:pt x="56689" y="198254"/>
                    </a:lnTo>
                    <a:lnTo>
                      <a:pt x="56689" y="198254"/>
                    </a:lnTo>
                    <a:lnTo>
                      <a:pt x="56742" y="197990"/>
                    </a:lnTo>
                    <a:close/>
                    <a:moveTo>
                      <a:pt x="86617" y="199680"/>
                    </a:moveTo>
                    <a:lnTo>
                      <a:pt x="86617" y="199732"/>
                    </a:lnTo>
                    <a:lnTo>
                      <a:pt x="86564" y="199680"/>
                    </a:lnTo>
                    <a:close/>
                    <a:moveTo>
                      <a:pt x="91737" y="202213"/>
                    </a:moveTo>
                    <a:lnTo>
                      <a:pt x="91684" y="202266"/>
                    </a:lnTo>
                    <a:lnTo>
                      <a:pt x="91684" y="202213"/>
                    </a:lnTo>
                    <a:close/>
                    <a:moveTo>
                      <a:pt x="131483" y="204272"/>
                    </a:moveTo>
                    <a:lnTo>
                      <a:pt x="131483" y="204324"/>
                    </a:lnTo>
                    <a:lnTo>
                      <a:pt x="131430" y="204324"/>
                    </a:lnTo>
                    <a:lnTo>
                      <a:pt x="131483" y="204272"/>
                    </a:lnTo>
                    <a:close/>
                    <a:moveTo>
                      <a:pt x="95696" y="204800"/>
                    </a:moveTo>
                    <a:lnTo>
                      <a:pt x="95749" y="204958"/>
                    </a:lnTo>
                    <a:lnTo>
                      <a:pt x="95801" y="205116"/>
                    </a:lnTo>
                    <a:lnTo>
                      <a:pt x="95749" y="205116"/>
                    </a:lnTo>
                    <a:lnTo>
                      <a:pt x="95696" y="204800"/>
                    </a:lnTo>
                    <a:close/>
                    <a:moveTo>
                      <a:pt x="84506" y="205380"/>
                    </a:moveTo>
                    <a:lnTo>
                      <a:pt x="84506" y="205433"/>
                    </a:lnTo>
                    <a:lnTo>
                      <a:pt x="84559" y="205433"/>
                    </a:lnTo>
                    <a:lnTo>
                      <a:pt x="84506" y="205486"/>
                    </a:lnTo>
                    <a:lnTo>
                      <a:pt x="84506" y="205433"/>
                    </a:lnTo>
                    <a:lnTo>
                      <a:pt x="84453" y="205380"/>
                    </a:lnTo>
                    <a:close/>
                    <a:moveTo>
                      <a:pt x="121137" y="206225"/>
                    </a:moveTo>
                    <a:lnTo>
                      <a:pt x="121137" y="206277"/>
                    </a:lnTo>
                    <a:lnTo>
                      <a:pt x="121085" y="206330"/>
                    </a:lnTo>
                    <a:lnTo>
                      <a:pt x="121137" y="206225"/>
                    </a:lnTo>
                    <a:close/>
                    <a:moveTo>
                      <a:pt x="121085" y="206330"/>
                    </a:moveTo>
                    <a:lnTo>
                      <a:pt x="121032" y="206383"/>
                    </a:lnTo>
                    <a:lnTo>
                      <a:pt x="120979" y="206383"/>
                    </a:lnTo>
                    <a:lnTo>
                      <a:pt x="121085" y="206330"/>
                    </a:lnTo>
                    <a:close/>
                    <a:moveTo>
                      <a:pt x="130058" y="206436"/>
                    </a:moveTo>
                    <a:lnTo>
                      <a:pt x="129847" y="206489"/>
                    </a:lnTo>
                    <a:lnTo>
                      <a:pt x="129847" y="206436"/>
                    </a:lnTo>
                    <a:close/>
                    <a:moveTo>
                      <a:pt x="94218" y="0"/>
                    </a:moveTo>
                    <a:lnTo>
                      <a:pt x="93954" y="53"/>
                    </a:lnTo>
                    <a:lnTo>
                      <a:pt x="93690" y="158"/>
                    </a:lnTo>
                    <a:lnTo>
                      <a:pt x="93109" y="422"/>
                    </a:lnTo>
                    <a:lnTo>
                      <a:pt x="91209" y="1531"/>
                    </a:lnTo>
                    <a:lnTo>
                      <a:pt x="90840" y="1320"/>
                    </a:lnTo>
                    <a:lnTo>
                      <a:pt x="90418" y="1108"/>
                    </a:lnTo>
                    <a:lnTo>
                      <a:pt x="90048" y="1003"/>
                    </a:lnTo>
                    <a:lnTo>
                      <a:pt x="89679" y="950"/>
                    </a:lnTo>
                    <a:lnTo>
                      <a:pt x="89256" y="1003"/>
                    </a:lnTo>
                    <a:lnTo>
                      <a:pt x="88887" y="1108"/>
                    </a:lnTo>
                    <a:lnTo>
                      <a:pt x="88517" y="1267"/>
                    </a:lnTo>
                    <a:lnTo>
                      <a:pt x="88095" y="1531"/>
                    </a:lnTo>
                    <a:lnTo>
                      <a:pt x="87831" y="1742"/>
                    </a:lnTo>
                    <a:lnTo>
                      <a:pt x="87567" y="1900"/>
                    </a:lnTo>
                    <a:lnTo>
                      <a:pt x="87039" y="2164"/>
                    </a:lnTo>
                    <a:lnTo>
                      <a:pt x="86459" y="2322"/>
                    </a:lnTo>
                    <a:lnTo>
                      <a:pt x="85825" y="2428"/>
                    </a:lnTo>
                    <a:lnTo>
                      <a:pt x="85245" y="2534"/>
                    </a:lnTo>
                    <a:lnTo>
                      <a:pt x="84611" y="2639"/>
                    </a:lnTo>
                    <a:lnTo>
                      <a:pt x="84031" y="2798"/>
                    </a:lnTo>
                    <a:lnTo>
                      <a:pt x="83767" y="2956"/>
                    </a:lnTo>
                    <a:lnTo>
                      <a:pt x="83503" y="3114"/>
                    </a:lnTo>
                    <a:lnTo>
                      <a:pt x="83133" y="3273"/>
                    </a:lnTo>
                    <a:lnTo>
                      <a:pt x="82870" y="3536"/>
                    </a:lnTo>
                    <a:lnTo>
                      <a:pt x="82606" y="3800"/>
                    </a:lnTo>
                    <a:lnTo>
                      <a:pt x="82553" y="4012"/>
                    </a:lnTo>
                    <a:lnTo>
                      <a:pt x="82447" y="4170"/>
                    </a:lnTo>
                    <a:lnTo>
                      <a:pt x="81022" y="3642"/>
                    </a:lnTo>
                    <a:lnTo>
                      <a:pt x="80442" y="3642"/>
                    </a:lnTo>
                    <a:lnTo>
                      <a:pt x="79966" y="3748"/>
                    </a:lnTo>
                    <a:lnTo>
                      <a:pt x="79491" y="3906"/>
                    </a:lnTo>
                    <a:lnTo>
                      <a:pt x="79016" y="4117"/>
                    </a:lnTo>
                    <a:lnTo>
                      <a:pt x="78172" y="4645"/>
                    </a:lnTo>
                    <a:lnTo>
                      <a:pt x="77750" y="4909"/>
                    </a:lnTo>
                    <a:lnTo>
                      <a:pt x="77275" y="5120"/>
                    </a:lnTo>
                    <a:lnTo>
                      <a:pt x="76430" y="5173"/>
                    </a:lnTo>
                    <a:lnTo>
                      <a:pt x="76008" y="5226"/>
                    </a:lnTo>
                    <a:lnTo>
                      <a:pt x="75638" y="5278"/>
                    </a:lnTo>
                    <a:lnTo>
                      <a:pt x="75216" y="5437"/>
                    </a:lnTo>
                    <a:lnTo>
                      <a:pt x="74899" y="5595"/>
                    </a:lnTo>
                    <a:lnTo>
                      <a:pt x="74530" y="5859"/>
                    </a:lnTo>
                    <a:lnTo>
                      <a:pt x="74213" y="6176"/>
                    </a:lnTo>
                    <a:lnTo>
                      <a:pt x="73210" y="6703"/>
                    </a:lnTo>
                    <a:lnTo>
                      <a:pt x="72946" y="6915"/>
                    </a:lnTo>
                    <a:lnTo>
                      <a:pt x="72788" y="7126"/>
                    </a:lnTo>
                    <a:lnTo>
                      <a:pt x="72682" y="7442"/>
                    </a:lnTo>
                    <a:lnTo>
                      <a:pt x="72682" y="7706"/>
                    </a:lnTo>
                    <a:lnTo>
                      <a:pt x="72418" y="7918"/>
                    </a:lnTo>
                    <a:lnTo>
                      <a:pt x="72260" y="8181"/>
                    </a:lnTo>
                    <a:lnTo>
                      <a:pt x="72207" y="8445"/>
                    </a:lnTo>
                    <a:lnTo>
                      <a:pt x="72155" y="8762"/>
                    </a:lnTo>
                    <a:lnTo>
                      <a:pt x="71099" y="8762"/>
                    </a:lnTo>
                    <a:lnTo>
                      <a:pt x="70835" y="8815"/>
                    </a:lnTo>
                    <a:lnTo>
                      <a:pt x="70571" y="8868"/>
                    </a:lnTo>
                    <a:lnTo>
                      <a:pt x="70360" y="8920"/>
                    </a:lnTo>
                    <a:lnTo>
                      <a:pt x="70149" y="9026"/>
                    </a:lnTo>
                    <a:lnTo>
                      <a:pt x="69990" y="9184"/>
                    </a:lnTo>
                    <a:lnTo>
                      <a:pt x="69885" y="9343"/>
                    </a:lnTo>
                    <a:lnTo>
                      <a:pt x="69674" y="9712"/>
                    </a:lnTo>
                    <a:lnTo>
                      <a:pt x="69410" y="10557"/>
                    </a:lnTo>
                    <a:lnTo>
                      <a:pt x="69251" y="10979"/>
                    </a:lnTo>
                    <a:lnTo>
                      <a:pt x="69040" y="11296"/>
                    </a:lnTo>
                    <a:lnTo>
                      <a:pt x="68037" y="10821"/>
                    </a:lnTo>
                    <a:lnTo>
                      <a:pt x="67035" y="11348"/>
                    </a:lnTo>
                    <a:lnTo>
                      <a:pt x="66137" y="11137"/>
                    </a:lnTo>
                    <a:lnTo>
                      <a:pt x="65821" y="11137"/>
                    </a:lnTo>
                    <a:lnTo>
                      <a:pt x="65662" y="11190"/>
                    </a:lnTo>
                    <a:lnTo>
                      <a:pt x="65557" y="11296"/>
                    </a:lnTo>
                    <a:lnTo>
                      <a:pt x="65504" y="11507"/>
                    </a:lnTo>
                    <a:lnTo>
                      <a:pt x="65557" y="11771"/>
                    </a:lnTo>
                    <a:lnTo>
                      <a:pt x="65662" y="12140"/>
                    </a:lnTo>
                    <a:lnTo>
                      <a:pt x="65873" y="12985"/>
                    </a:lnTo>
                    <a:lnTo>
                      <a:pt x="65926" y="13407"/>
                    </a:lnTo>
                    <a:lnTo>
                      <a:pt x="65979" y="13882"/>
                    </a:lnTo>
                    <a:lnTo>
                      <a:pt x="65451" y="13988"/>
                    </a:lnTo>
                    <a:lnTo>
                      <a:pt x="65451" y="13618"/>
                    </a:lnTo>
                    <a:lnTo>
                      <a:pt x="65398" y="13407"/>
                    </a:lnTo>
                    <a:lnTo>
                      <a:pt x="65346" y="13249"/>
                    </a:lnTo>
                    <a:lnTo>
                      <a:pt x="65187" y="12826"/>
                    </a:lnTo>
                    <a:lnTo>
                      <a:pt x="65029" y="12457"/>
                    </a:lnTo>
                    <a:lnTo>
                      <a:pt x="64870" y="12246"/>
                    </a:lnTo>
                    <a:lnTo>
                      <a:pt x="64712" y="12140"/>
                    </a:lnTo>
                    <a:lnTo>
                      <a:pt x="64554" y="12087"/>
                    </a:lnTo>
                    <a:lnTo>
                      <a:pt x="64290" y="12087"/>
                    </a:lnTo>
                    <a:lnTo>
                      <a:pt x="64079" y="12140"/>
                    </a:lnTo>
                    <a:lnTo>
                      <a:pt x="63920" y="12193"/>
                    </a:lnTo>
                    <a:lnTo>
                      <a:pt x="63815" y="12299"/>
                    </a:lnTo>
                    <a:lnTo>
                      <a:pt x="63656" y="12457"/>
                    </a:lnTo>
                    <a:lnTo>
                      <a:pt x="63498" y="12826"/>
                    </a:lnTo>
                    <a:lnTo>
                      <a:pt x="63393" y="13196"/>
                    </a:lnTo>
                    <a:lnTo>
                      <a:pt x="63234" y="13565"/>
                    </a:lnTo>
                    <a:lnTo>
                      <a:pt x="63076" y="13882"/>
                    </a:lnTo>
                    <a:lnTo>
                      <a:pt x="62812" y="14199"/>
                    </a:lnTo>
                    <a:lnTo>
                      <a:pt x="62548" y="14463"/>
                    </a:lnTo>
                    <a:lnTo>
                      <a:pt x="62284" y="14727"/>
                    </a:lnTo>
                    <a:lnTo>
                      <a:pt x="61967" y="14938"/>
                    </a:lnTo>
                    <a:lnTo>
                      <a:pt x="61334" y="15254"/>
                    </a:lnTo>
                    <a:lnTo>
                      <a:pt x="61017" y="15466"/>
                    </a:lnTo>
                    <a:lnTo>
                      <a:pt x="60859" y="15624"/>
                    </a:lnTo>
                    <a:lnTo>
                      <a:pt x="60753" y="15835"/>
                    </a:lnTo>
                    <a:lnTo>
                      <a:pt x="60701" y="16046"/>
                    </a:lnTo>
                    <a:lnTo>
                      <a:pt x="60753" y="16468"/>
                    </a:lnTo>
                    <a:lnTo>
                      <a:pt x="60806" y="16680"/>
                    </a:lnTo>
                    <a:lnTo>
                      <a:pt x="60806" y="16891"/>
                    </a:lnTo>
                    <a:lnTo>
                      <a:pt x="60331" y="17049"/>
                    </a:lnTo>
                    <a:lnTo>
                      <a:pt x="59856" y="16996"/>
                    </a:lnTo>
                    <a:lnTo>
                      <a:pt x="59539" y="16996"/>
                    </a:lnTo>
                    <a:lnTo>
                      <a:pt x="59170" y="16891"/>
                    </a:lnTo>
                    <a:lnTo>
                      <a:pt x="58853" y="16838"/>
                    </a:lnTo>
                    <a:lnTo>
                      <a:pt x="58537" y="16785"/>
                    </a:lnTo>
                    <a:lnTo>
                      <a:pt x="58220" y="16838"/>
                    </a:lnTo>
                    <a:lnTo>
                      <a:pt x="58114" y="16943"/>
                    </a:lnTo>
                    <a:lnTo>
                      <a:pt x="57956" y="17049"/>
                    </a:lnTo>
                    <a:lnTo>
                      <a:pt x="57850" y="17155"/>
                    </a:lnTo>
                    <a:lnTo>
                      <a:pt x="57745" y="17366"/>
                    </a:lnTo>
                    <a:lnTo>
                      <a:pt x="57586" y="17841"/>
                    </a:lnTo>
                    <a:lnTo>
                      <a:pt x="57798" y="17946"/>
                    </a:lnTo>
                    <a:lnTo>
                      <a:pt x="58009" y="17999"/>
                    </a:lnTo>
                    <a:lnTo>
                      <a:pt x="58431" y="18052"/>
                    </a:lnTo>
                    <a:lnTo>
                      <a:pt x="58906" y="17999"/>
                    </a:lnTo>
                    <a:lnTo>
                      <a:pt x="59328" y="17999"/>
                    </a:lnTo>
                    <a:lnTo>
                      <a:pt x="58853" y="18580"/>
                    </a:lnTo>
                    <a:lnTo>
                      <a:pt x="58695" y="18633"/>
                    </a:lnTo>
                    <a:lnTo>
                      <a:pt x="58537" y="18738"/>
                    </a:lnTo>
                    <a:lnTo>
                      <a:pt x="58378" y="19002"/>
                    </a:lnTo>
                    <a:lnTo>
                      <a:pt x="58273" y="19266"/>
                    </a:lnTo>
                    <a:lnTo>
                      <a:pt x="58273" y="19583"/>
                    </a:lnTo>
                    <a:lnTo>
                      <a:pt x="57428" y="19530"/>
                    </a:lnTo>
                    <a:lnTo>
                      <a:pt x="56531" y="19583"/>
                    </a:lnTo>
                    <a:lnTo>
                      <a:pt x="55739" y="19688"/>
                    </a:lnTo>
                    <a:lnTo>
                      <a:pt x="54947" y="19847"/>
                    </a:lnTo>
                    <a:lnTo>
                      <a:pt x="54156" y="20163"/>
                    </a:lnTo>
                    <a:lnTo>
                      <a:pt x="53469" y="20533"/>
                    </a:lnTo>
                    <a:lnTo>
                      <a:pt x="52730" y="21061"/>
                    </a:lnTo>
                    <a:lnTo>
                      <a:pt x="52097" y="21694"/>
                    </a:lnTo>
                    <a:lnTo>
                      <a:pt x="51939" y="22063"/>
                    </a:lnTo>
                    <a:lnTo>
                      <a:pt x="51622" y="22063"/>
                    </a:lnTo>
                    <a:lnTo>
                      <a:pt x="51358" y="22116"/>
                    </a:lnTo>
                    <a:lnTo>
                      <a:pt x="51041" y="22222"/>
                    </a:lnTo>
                    <a:lnTo>
                      <a:pt x="50830" y="22327"/>
                    </a:lnTo>
                    <a:lnTo>
                      <a:pt x="50619" y="22486"/>
                    </a:lnTo>
                    <a:lnTo>
                      <a:pt x="50408" y="22697"/>
                    </a:lnTo>
                    <a:lnTo>
                      <a:pt x="50038" y="23119"/>
                    </a:lnTo>
                    <a:lnTo>
                      <a:pt x="49669" y="23172"/>
                    </a:lnTo>
                    <a:lnTo>
                      <a:pt x="49352" y="23225"/>
                    </a:lnTo>
                    <a:lnTo>
                      <a:pt x="48719" y="23225"/>
                    </a:lnTo>
                    <a:lnTo>
                      <a:pt x="48349" y="23277"/>
                    </a:lnTo>
                    <a:lnTo>
                      <a:pt x="48033" y="23383"/>
                    </a:lnTo>
                    <a:lnTo>
                      <a:pt x="47769" y="23489"/>
                    </a:lnTo>
                    <a:lnTo>
                      <a:pt x="47452" y="23753"/>
                    </a:lnTo>
                    <a:lnTo>
                      <a:pt x="45394" y="24755"/>
                    </a:lnTo>
                    <a:lnTo>
                      <a:pt x="44866" y="24703"/>
                    </a:lnTo>
                    <a:lnTo>
                      <a:pt x="44021" y="24703"/>
                    </a:lnTo>
                    <a:lnTo>
                      <a:pt x="43757" y="24808"/>
                    </a:lnTo>
                    <a:lnTo>
                      <a:pt x="43493" y="24914"/>
                    </a:lnTo>
                    <a:lnTo>
                      <a:pt x="43282" y="25125"/>
                    </a:lnTo>
                    <a:lnTo>
                      <a:pt x="42913" y="25442"/>
                    </a:lnTo>
                    <a:lnTo>
                      <a:pt x="42543" y="25758"/>
                    </a:lnTo>
                    <a:lnTo>
                      <a:pt x="41751" y="26233"/>
                    </a:lnTo>
                    <a:lnTo>
                      <a:pt x="40960" y="26656"/>
                    </a:lnTo>
                    <a:lnTo>
                      <a:pt x="40537" y="26920"/>
                    </a:lnTo>
                    <a:lnTo>
                      <a:pt x="40168" y="27183"/>
                    </a:lnTo>
                    <a:lnTo>
                      <a:pt x="39798" y="27236"/>
                    </a:lnTo>
                    <a:lnTo>
                      <a:pt x="39376" y="27289"/>
                    </a:lnTo>
                    <a:lnTo>
                      <a:pt x="39218" y="27342"/>
                    </a:lnTo>
                    <a:lnTo>
                      <a:pt x="39060" y="27447"/>
                    </a:lnTo>
                    <a:lnTo>
                      <a:pt x="38954" y="27553"/>
                    </a:lnTo>
                    <a:lnTo>
                      <a:pt x="38901" y="27711"/>
                    </a:lnTo>
                    <a:lnTo>
                      <a:pt x="38796" y="28081"/>
                    </a:lnTo>
                    <a:lnTo>
                      <a:pt x="38584" y="28292"/>
                    </a:lnTo>
                    <a:lnTo>
                      <a:pt x="38373" y="28397"/>
                    </a:lnTo>
                    <a:lnTo>
                      <a:pt x="38162" y="28450"/>
                    </a:lnTo>
                    <a:lnTo>
                      <a:pt x="37687" y="28345"/>
                    </a:lnTo>
                    <a:lnTo>
                      <a:pt x="37212" y="28345"/>
                    </a:lnTo>
                    <a:lnTo>
                      <a:pt x="37001" y="28450"/>
                    </a:lnTo>
                    <a:lnTo>
                      <a:pt x="36895" y="28556"/>
                    </a:lnTo>
                    <a:lnTo>
                      <a:pt x="36790" y="28714"/>
                    </a:lnTo>
                    <a:lnTo>
                      <a:pt x="36737" y="28820"/>
                    </a:lnTo>
                    <a:lnTo>
                      <a:pt x="36790" y="28925"/>
                    </a:lnTo>
                    <a:lnTo>
                      <a:pt x="36843" y="29084"/>
                    </a:lnTo>
                    <a:lnTo>
                      <a:pt x="36948" y="29242"/>
                    </a:lnTo>
                    <a:lnTo>
                      <a:pt x="37107" y="29348"/>
                    </a:lnTo>
                    <a:lnTo>
                      <a:pt x="36684" y="29875"/>
                    </a:lnTo>
                    <a:lnTo>
                      <a:pt x="36104" y="29875"/>
                    </a:lnTo>
                    <a:lnTo>
                      <a:pt x="35998" y="29664"/>
                    </a:lnTo>
                    <a:lnTo>
                      <a:pt x="35893" y="29611"/>
                    </a:lnTo>
                    <a:lnTo>
                      <a:pt x="35734" y="29664"/>
                    </a:lnTo>
                    <a:lnTo>
                      <a:pt x="35629" y="29875"/>
                    </a:lnTo>
                    <a:lnTo>
                      <a:pt x="35101" y="30350"/>
                    </a:lnTo>
                    <a:lnTo>
                      <a:pt x="35048" y="30350"/>
                    </a:lnTo>
                    <a:lnTo>
                      <a:pt x="34784" y="30403"/>
                    </a:lnTo>
                    <a:lnTo>
                      <a:pt x="34467" y="30509"/>
                    </a:lnTo>
                    <a:lnTo>
                      <a:pt x="34256" y="30667"/>
                    </a:lnTo>
                    <a:lnTo>
                      <a:pt x="34151" y="30773"/>
                    </a:lnTo>
                    <a:lnTo>
                      <a:pt x="34098" y="30984"/>
                    </a:lnTo>
                    <a:lnTo>
                      <a:pt x="32567" y="32462"/>
                    </a:lnTo>
                    <a:lnTo>
                      <a:pt x="31881" y="32778"/>
                    </a:lnTo>
                    <a:lnTo>
                      <a:pt x="31512" y="32937"/>
                    </a:lnTo>
                    <a:lnTo>
                      <a:pt x="31195" y="33148"/>
                    </a:lnTo>
                    <a:lnTo>
                      <a:pt x="30878" y="33359"/>
                    </a:lnTo>
                    <a:lnTo>
                      <a:pt x="30667" y="33676"/>
                    </a:lnTo>
                    <a:lnTo>
                      <a:pt x="30561" y="34045"/>
                    </a:lnTo>
                    <a:lnTo>
                      <a:pt x="30561" y="34573"/>
                    </a:lnTo>
                    <a:lnTo>
                      <a:pt x="30350" y="34573"/>
                    </a:lnTo>
                    <a:lnTo>
                      <a:pt x="30139" y="34679"/>
                    </a:lnTo>
                    <a:lnTo>
                      <a:pt x="29981" y="34784"/>
                    </a:lnTo>
                    <a:lnTo>
                      <a:pt x="29822" y="34890"/>
                    </a:lnTo>
                    <a:lnTo>
                      <a:pt x="29347" y="35470"/>
                    </a:lnTo>
                    <a:lnTo>
                      <a:pt x="28978" y="35682"/>
                    </a:lnTo>
                    <a:lnTo>
                      <a:pt x="28608" y="35893"/>
                    </a:lnTo>
                    <a:lnTo>
                      <a:pt x="28450" y="35945"/>
                    </a:lnTo>
                    <a:lnTo>
                      <a:pt x="28292" y="35893"/>
                    </a:lnTo>
                    <a:lnTo>
                      <a:pt x="28081" y="35734"/>
                    </a:lnTo>
                    <a:lnTo>
                      <a:pt x="27922" y="35523"/>
                    </a:lnTo>
                    <a:lnTo>
                      <a:pt x="27553" y="35576"/>
                    </a:lnTo>
                    <a:lnTo>
                      <a:pt x="27183" y="35682"/>
                    </a:lnTo>
                    <a:lnTo>
                      <a:pt x="26919" y="35787"/>
                    </a:lnTo>
                    <a:lnTo>
                      <a:pt x="26655" y="35998"/>
                    </a:lnTo>
                    <a:lnTo>
                      <a:pt x="26392" y="36209"/>
                    </a:lnTo>
                    <a:lnTo>
                      <a:pt x="26180" y="36473"/>
                    </a:lnTo>
                    <a:lnTo>
                      <a:pt x="25811" y="37054"/>
                    </a:lnTo>
                    <a:lnTo>
                      <a:pt x="25230" y="37476"/>
                    </a:lnTo>
                    <a:lnTo>
                      <a:pt x="24703" y="37898"/>
                    </a:lnTo>
                    <a:lnTo>
                      <a:pt x="24227" y="38426"/>
                    </a:lnTo>
                    <a:lnTo>
                      <a:pt x="23805" y="39007"/>
                    </a:lnTo>
                    <a:lnTo>
                      <a:pt x="23489" y="39218"/>
                    </a:lnTo>
                    <a:lnTo>
                      <a:pt x="23172" y="39482"/>
                    </a:lnTo>
                    <a:lnTo>
                      <a:pt x="22961" y="39799"/>
                    </a:lnTo>
                    <a:lnTo>
                      <a:pt x="22750" y="40168"/>
                    </a:lnTo>
                    <a:lnTo>
                      <a:pt x="22222" y="41118"/>
                    </a:lnTo>
                    <a:lnTo>
                      <a:pt x="22169" y="41118"/>
                    </a:lnTo>
                    <a:lnTo>
                      <a:pt x="21747" y="41329"/>
                    </a:lnTo>
                    <a:lnTo>
                      <a:pt x="21377" y="41593"/>
                    </a:lnTo>
                    <a:lnTo>
                      <a:pt x="21008" y="41857"/>
                    </a:lnTo>
                    <a:lnTo>
                      <a:pt x="20744" y="42227"/>
                    </a:lnTo>
                    <a:lnTo>
                      <a:pt x="20585" y="42385"/>
                    </a:lnTo>
                    <a:lnTo>
                      <a:pt x="20585" y="42596"/>
                    </a:lnTo>
                    <a:lnTo>
                      <a:pt x="20374" y="42702"/>
                    </a:lnTo>
                    <a:lnTo>
                      <a:pt x="20216" y="42807"/>
                    </a:lnTo>
                    <a:lnTo>
                      <a:pt x="19583" y="43230"/>
                    </a:lnTo>
                    <a:lnTo>
                      <a:pt x="19424" y="43388"/>
                    </a:lnTo>
                    <a:lnTo>
                      <a:pt x="19319" y="43494"/>
                    </a:lnTo>
                    <a:lnTo>
                      <a:pt x="19266" y="43652"/>
                    </a:lnTo>
                    <a:lnTo>
                      <a:pt x="19371" y="43863"/>
                    </a:lnTo>
                    <a:lnTo>
                      <a:pt x="19477" y="44021"/>
                    </a:lnTo>
                    <a:lnTo>
                      <a:pt x="19688" y="44285"/>
                    </a:lnTo>
                    <a:lnTo>
                      <a:pt x="19424" y="44496"/>
                    </a:lnTo>
                    <a:lnTo>
                      <a:pt x="19160" y="44655"/>
                    </a:lnTo>
                    <a:lnTo>
                      <a:pt x="18527" y="44866"/>
                    </a:lnTo>
                    <a:lnTo>
                      <a:pt x="18263" y="45024"/>
                    </a:lnTo>
                    <a:lnTo>
                      <a:pt x="17946" y="45183"/>
                    </a:lnTo>
                    <a:lnTo>
                      <a:pt x="17735" y="45394"/>
                    </a:lnTo>
                    <a:lnTo>
                      <a:pt x="17577" y="45710"/>
                    </a:lnTo>
                    <a:lnTo>
                      <a:pt x="17207" y="46344"/>
                    </a:lnTo>
                    <a:lnTo>
                      <a:pt x="16785" y="46977"/>
                    </a:lnTo>
                    <a:lnTo>
                      <a:pt x="15888" y="48138"/>
                    </a:lnTo>
                    <a:lnTo>
                      <a:pt x="14727" y="49616"/>
                    </a:lnTo>
                    <a:lnTo>
                      <a:pt x="14199" y="50355"/>
                    </a:lnTo>
                    <a:lnTo>
                      <a:pt x="13671" y="51147"/>
                    </a:lnTo>
                    <a:lnTo>
                      <a:pt x="13143" y="51939"/>
                    </a:lnTo>
                    <a:lnTo>
                      <a:pt x="12721" y="52783"/>
                    </a:lnTo>
                    <a:lnTo>
                      <a:pt x="12298" y="53575"/>
                    </a:lnTo>
                    <a:lnTo>
                      <a:pt x="11929" y="54472"/>
                    </a:lnTo>
                    <a:lnTo>
                      <a:pt x="11771" y="54578"/>
                    </a:lnTo>
                    <a:lnTo>
                      <a:pt x="11665" y="54684"/>
                    </a:lnTo>
                    <a:lnTo>
                      <a:pt x="11507" y="54947"/>
                    </a:lnTo>
                    <a:lnTo>
                      <a:pt x="11454" y="55264"/>
                    </a:lnTo>
                    <a:lnTo>
                      <a:pt x="11401" y="55581"/>
                    </a:lnTo>
                    <a:lnTo>
                      <a:pt x="11243" y="55634"/>
                    </a:lnTo>
                    <a:lnTo>
                      <a:pt x="11084" y="55739"/>
                    </a:lnTo>
                    <a:lnTo>
                      <a:pt x="10979" y="55845"/>
                    </a:lnTo>
                    <a:lnTo>
                      <a:pt x="10926" y="55950"/>
                    </a:lnTo>
                    <a:lnTo>
                      <a:pt x="10873" y="56267"/>
                    </a:lnTo>
                    <a:lnTo>
                      <a:pt x="10821" y="56584"/>
                    </a:lnTo>
                    <a:lnTo>
                      <a:pt x="10715" y="56900"/>
                    </a:lnTo>
                    <a:lnTo>
                      <a:pt x="10557" y="57217"/>
                    </a:lnTo>
                    <a:lnTo>
                      <a:pt x="10240" y="57798"/>
                    </a:lnTo>
                    <a:lnTo>
                      <a:pt x="10082" y="58115"/>
                    </a:lnTo>
                    <a:lnTo>
                      <a:pt x="9976" y="58431"/>
                    </a:lnTo>
                    <a:lnTo>
                      <a:pt x="9923" y="58801"/>
                    </a:lnTo>
                    <a:lnTo>
                      <a:pt x="9923" y="59170"/>
                    </a:lnTo>
                    <a:lnTo>
                      <a:pt x="9923" y="59381"/>
                    </a:lnTo>
                    <a:lnTo>
                      <a:pt x="9870" y="59645"/>
                    </a:lnTo>
                    <a:lnTo>
                      <a:pt x="9554" y="59698"/>
                    </a:lnTo>
                    <a:lnTo>
                      <a:pt x="9343" y="59804"/>
                    </a:lnTo>
                    <a:lnTo>
                      <a:pt x="9131" y="59962"/>
                    </a:lnTo>
                    <a:lnTo>
                      <a:pt x="9026" y="60173"/>
                    </a:lnTo>
                    <a:lnTo>
                      <a:pt x="8920" y="60384"/>
                    </a:lnTo>
                    <a:lnTo>
                      <a:pt x="8868" y="60648"/>
                    </a:lnTo>
                    <a:lnTo>
                      <a:pt x="8709" y="61123"/>
                    </a:lnTo>
                    <a:lnTo>
                      <a:pt x="8287" y="61862"/>
                    </a:lnTo>
                    <a:lnTo>
                      <a:pt x="7865" y="62601"/>
                    </a:lnTo>
                    <a:lnTo>
                      <a:pt x="7548" y="63393"/>
                    </a:lnTo>
                    <a:lnTo>
                      <a:pt x="7231" y="64132"/>
                    </a:lnTo>
                    <a:lnTo>
                      <a:pt x="6967" y="64924"/>
                    </a:lnTo>
                    <a:lnTo>
                      <a:pt x="6756" y="65768"/>
                    </a:lnTo>
                    <a:lnTo>
                      <a:pt x="6387" y="67404"/>
                    </a:lnTo>
                    <a:lnTo>
                      <a:pt x="6334" y="69516"/>
                    </a:lnTo>
                    <a:lnTo>
                      <a:pt x="6281" y="69516"/>
                    </a:lnTo>
                    <a:lnTo>
                      <a:pt x="5753" y="69780"/>
                    </a:lnTo>
                    <a:lnTo>
                      <a:pt x="5278" y="70096"/>
                    </a:lnTo>
                    <a:lnTo>
                      <a:pt x="4856" y="70466"/>
                    </a:lnTo>
                    <a:lnTo>
                      <a:pt x="4487" y="70888"/>
                    </a:lnTo>
                    <a:lnTo>
                      <a:pt x="4223" y="71363"/>
                    </a:lnTo>
                    <a:lnTo>
                      <a:pt x="4064" y="71891"/>
                    </a:lnTo>
                    <a:lnTo>
                      <a:pt x="3959" y="72419"/>
                    </a:lnTo>
                    <a:lnTo>
                      <a:pt x="3959" y="73052"/>
                    </a:lnTo>
                    <a:lnTo>
                      <a:pt x="4012" y="73474"/>
                    </a:lnTo>
                    <a:lnTo>
                      <a:pt x="3959" y="73897"/>
                    </a:lnTo>
                    <a:lnTo>
                      <a:pt x="3853" y="74319"/>
                    </a:lnTo>
                    <a:lnTo>
                      <a:pt x="3748" y="74688"/>
                    </a:lnTo>
                    <a:lnTo>
                      <a:pt x="3589" y="74847"/>
                    </a:lnTo>
                    <a:lnTo>
                      <a:pt x="3431" y="75005"/>
                    </a:lnTo>
                    <a:lnTo>
                      <a:pt x="3273" y="75322"/>
                    </a:lnTo>
                    <a:lnTo>
                      <a:pt x="3167" y="75691"/>
                    </a:lnTo>
                    <a:lnTo>
                      <a:pt x="3114" y="76061"/>
                    </a:lnTo>
                    <a:lnTo>
                      <a:pt x="3061" y="76800"/>
                    </a:lnTo>
                    <a:lnTo>
                      <a:pt x="3009" y="77169"/>
                    </a:lnTo>
                    <a:lnTo>
                      <a:pt x="2850" y="77486"/>
                    </a:lnTo>
                    <a:lnTo>
                      <a:pt x="2534" y="78014"/>
                    </a:lnTo>
                    <a:lnTo>
                      <a:pt x="2428" y="78278"/>
                    </a:lnTo>
                    <a:lnTo>
                      <a:pt x="2322" y="78542"/>
                    </a:lnTo>
                    <a:lnTo>
                      <a:pt x="2322" y="78858"/>
                    </a:lnTo>
                    <a:lnTo>
                      <a:pt x="2322" y="79175"/>
                    </a:lnTo>
                    <a:lnTo>
                      <a:pt x="2481" y="79492"/>
                    </a:lnTo>
                    <a:lnTo>
                      <a:pt x="2639" y="79914"/>
                    </a:lnTo>
                    <a:lnTo>
                      <a:pt x="2692" y="80020"/>
                    </a:lnTo>
                    <a:lnTo>
                      <a:pt x="2745" y="80178"/>
                    </a:lnTo>
                    <a:lnTo>
                      <a:pt x="2745" y="80547"/>
                    </a:lnTo>
                    <a:lnTo>
                      <a:pt x="2586" y="80970"/>
                    </a:lnTo>
                    <a:lnTo>
                      <a:pt x="2428" y="81445"/>
                    </a:lnTo>
                    <a:lnTo>
                      <a:pt x="2006" y="82395"/>
                    </a:lnTo>
                    <a:lnTo>
                      <a:pt x="1583" y="83345"/>
                    </a:lnTo>
                    <a:lnTo>
                      <a:pt x="1214" y="83398"/>
                    </a:lnTo>
                    <a:lnTo>
                      <a:pt x="1003" y="83609"/>
                    </a:lnTo>
                    <a:lnTo>
                      <a:pt x="845" y="83820"/>
                    </a:lnTo>
                    <a:lnTo>
                      <a:pt x="686" y="84242"/>
                    </a:lnTo>
                    <a:lnTo>
                      <a:pt x="581" y="84717"/>
                    </a:lnTo>
                    <a:lnTo>
                      <a:pt x="581" y="85140"/>
                    </a:lnTo>
                    <a:lnTo>
                      <a:pt x="633" y="86090"/>
                    </a:lnTo>
                    <a:lnTo>
                      <a:pt x="686" y="86565"/>
                    </a:lnTo>
                    <a:lnTo>
                      <a:pt x="686" y="87040"/>
                    </a:lnTo>
                    <a:lnTo>
                      <a:pt x="369" y="87409"/>
                    </a:lnTo>
                    <a:lnTo>
                      <a:pt x="158" y="87832"/>
                    </a:lnTo>
                    <a:lnTo>
                      <a:pt x="53" y="88307"/>
                    </a:lnTo>
                    <a:lnTo>
                      <a:pt x="0" y="88729"/>
                    </a:lnTo>
                    <a:lnTo>
                      <a:pt x="53" y="89204"/>
                    </a:lnTo>
                    <a:lnTo>
                      <a:pt x="106" y="89626"/>
                    </a:lnTo>
                    <a:lnTo>
                      <a:pt x="211" y="90523"/>
                    </a:lnTo>
                    <a:lnTo>
                      <a:pt x="317" y="91157"/>
                    </a:lnTo>
                    <a:lnTo>
                      <a:pt x="475" y="91843"/>
                    </a:lnTo>
                    <a:lnTo>
                      <a:pt x="581" y="92529"/>
                    </a:lnTo>
                    <a:lnTo>
                      <a:pt x="633" y="93163"/>
                    </a:lnTo>
                    <a:lnTo>
                      <a:pt x="581" y="93321"/>
                    </a:lnTo>
                    <a:lnTo>
                      <a:pt x="475" y="93374"/>
                    </a:lnTo>
                    <a:lnTo>
                      <a:pt x="369" y="93427"/>
                    </a:lnTo>
                    <a:lnTo>
                      <a:pt x="264" y="93374"/>
                    </a:lnTo>
                    <a:lnTo>
                      <a:pt x="158" y="97491"/>
                    </a:lnTo>
                    <a:lnTo>
                      <a:pt x="106" y="101555"/>
                    </a:lnTo>
                    <a:lnTo>
                      <a:pt x="53" y="102189"/>
                    </a:lnTo>
                    <a:lnTo>
                      <a:pt x="53" y="102822"/>
                    </a:lnTo>
                    <a:lnTo>
                      <a:pt x="106" y="103139"/>
                    </a:lnTo>
                    <a:lnTo>
                      <a:pt x="211" y="103403"/>
                    </a:lnTo>
                    <a:lnTo>
                      <a:pt x="369" y="103719"/>
                    </a:lnTo>
                    <a:lnTo>
                      <a:pt x="633" y="103983"/>
                    </a:lnTo>
                    <a:lnTo>
                      <a:pt x="2164" y="103983"/>
                    </a:lnTo>
                    <a:lnTo>
                      <a:pt x="2164" y="104986"/>
                    </a:lnTo>
                    <a:lnTo>
                      <a:pt x="1636" y="105514"/>
                    </a:lnTo>
                    <a:lnTo>
                      <a:pt x="1425" y="105778"/>
                    </a:lnTo>
                    <a:lnTo>
                      <a:pt x="1161" y="106042"/>
                    </a:lnTo>
                    <a:lnTo>
                      <a:pt x="1161" y="106359"/>
                    </a:lnTo>
                    <a:lnTo>
                      <a:pt x="1214" y="106675"/>
                    </a:lnTo>
                    <a:lnTo>
                      <a:pt x="1372" y="106939"/>
                    </a:lnTo>
                    <a:lnTo>
                      <a:pt x="1636" y="107150"/>
                    </a:lnTo>
                    <a:lnTo>
                      <a:pt x="1583" y="108523"/>
                    </a:lnTo>
                    <a:lnTo>
                      <a:pt x="1372" y="108734"/>
                    </a:lnTo>
                    <a:lnTo>
                      <a:pt x="1267" y="108945"/>
                    </a:lnTo>
                    <a:lnTo>
                      <a:pt x="1161" y="109156"/>
                    </a:lnTo>
                    <a:lnTo>
                      <a:pt x="1161" y="109367"/>
                    </a:lnTo>
                    <a:lnTo>
                      <a:pt x="1161" y="109578"/>
                    </a:lnTo>
                    <a:lnTo>
                      <a:pt x="1267" y="109789"/>
                    </a:lnTo>
                    <a:lnTo>
                      <a:pt x="1425" y="109948"/>
                    </a:lnTo>
                    <a:lnTo>
                      <a:pt x="1583" y="110159"/>
                    </a:lnTo>
                    <a:lnTo>
                      <a:pt x="2059" y="111795"/>
                    </a:lnTo>
                    <a:lnTo>
                      <a:pt x="2534" y="113379"/>
                    </a:lnTo>
                    <a:lnTo>
                      <a:pt x="2639" y="113748"/>
                    </a:lnTo>
                    <a:lnTo>
                      <a:pt x="2798" y="114065"/>
                    </a:lnTo>
                    <a:lnTo>
                      <a:pt x="3167" y="114804"/>
                    </a:lnTo>
                    <a:lnTo>
                      <a:pt x="3325" y="115173"/>
                    </a:lnTo>
                    <a:lnTo>
                      <a:pt x="3431" y="115543"/>
                    </a:lnTo>
                    <a:lnTo>
                      <a:pt x="3378" y="115912"/>
                    </a:lnTo>
                    <a:lnTo>
                      <a:pt x="3325" y="116123"/>
                    </a:lnTo>
                    <a:lnTo>
                      <a:pt x="3220" y="116335"/>
                    </a:lnTo>
                    <a:lnTo>
                      <a:pt x="3695" y="118446"/>
                    </a:lnTo>
                    <a:lnTo>
                      <a:pt x="4275" y="122035"/>
                    </a:lnTo>
                    <a:lnTo>
                      <a:pt x="4539" y="122880"/>
                    </a:lnTo>
                    <a:lnTo>
                      <a:pt x="4381" y="123196"/>
                    </a:lnTo>
                    <a:lnTo>
                      <a:pt x="4328" y="123460"/>
                    </a:lnTo>
                    <a:lnTo>
                      <a:pt x="4328" y="123671"/>
                    </a:lnTo>
                    <a:lnTo>
                      <a:pt x="4434" y="123883"/>
                    </a:lnTo>
                    <a:lnTo>
                      <a:pt x="4592" y="124094"/>
                    </a:lnTo>
                    <a:lnTo>
                      <a:pt x="4750" y="124252"/>
                    </a:lnTo>
                    <a:lnTo>
                      <a:pt x="5226" y="124569"/>
                    </a:lnTo>
                    <a:lnTo>
                      <a:pt x="4909" y="124885"/>
                    </a:lnTo>
                    <a:lnTo>
                      <a:pt x="4803" y="125044"/>
                    </a:lnTo>
                    <a:lnTo>
                      <a:pt x="4750" y="125149"/>
                    </a:lnTo>
                    <a:lnTo>
                      <a:pt x="4962" y="125466"/>
                    </a:lnTo>
                    <a:lnTo>
                      <a:pt x="5067" y="125836"/>
                    </a:lnTo>
                    <a:lnTo>
                      <a:pt x="5173" y="126152"/>
                    </a:lnTo>
                    <a:lnTo>
                      <a:pt x="5226" y="126522"/>
                    </a:lnTo>
                    <a:lnTo>
                      <a:pt x="5226" y="127208"/>
                    </a:lnTo>
                    <a:lnTo>
                      <a:pt x="5173" y="127947"/>
                    </a:lnTo>
                    <a:lnTo>
                      <a:pt x="5120" y="128633"/>
                    </a:lnTo>
                    <a:lnTo>
                      <a:pt x="5067" y="129372"/>
                    </a:lnTo>
                    <a:lnTo>
                      <a:pt x="5120" y="130058"/>
                    </a:lnTo>
                    <a:lnTo>
                      <a:pt x="5173" y="130375"/>
                    </a:lnTo>
                    <a:lnTo>
                      <a:pt x="5278" y="130744"/>
                    </a:lnTo>
                    <a:lnTo>
                      <a:pt x="5067" y="131114"/>
                    </a:lnTo>
                    <a:lnTo>
                      <a:pt x="5014" y="131325"/>
                    </a:lnTo>
                    <a:lnTo>
                      <a:pt x="5014" y="131483"/>
                    </a:lnTo>
                    <a:lnTo>
                      <a:pt x="5014" y="131695"/>
                    </a:lnTo>
                    <a:lnTo>
                      <a:pt x="5067" y="131906"/>
                    </a:lnTo>
                    <a:lnTo>
                      <a:pt x="5173" y="132117"/>
                    </a:lnTo>
                    <a:lnTo>
                      <a:pt x="5278" y="132275"/>
                    </a:lnTo>
                    <a:lnTo>
                      <a:pt x="5014" y="132433"/>
                    </a:lnTo>
                    <a:lnTo>
                      <a:pt x="5014" y="132486"/>
                    </a:lnTo>
                    <a:lnTo>
                      <a:pt x="4962" y="132539"/>
                    </a:lnTo>
                    <a:lnTo>
                      <a:pt x="5067" y="132697"/>
                    </a:lnTo>
                    <a:lnTo>
                      <a:pt x="5226" y="132856"/>
                    </a:lnTo>
                    <a:lnTo>
                      <a:pt x="5226" y="133806"/>
                    </a:lnTo>
                    <a:lnTo>
                      <a:pt x="5014" y="134228"/>
                    </a:lnTo>
                    <a:lnTo>
                      <a:pt x="4962" y="134650"/>
                    </a:lnTo>
                    <a:lnTo>
                      <a:pt x="5014" y="135073"/>
                    </a:lnTo>
                    <a:lnTo>
                      <a:pt x="5067" y="135442"/>
                    </a:lnTo>
                    <a:lnTo>
                      <a:pt x="5226" y="135812"/>
                    </a:lnTo>
                    <a:lnTo>
                      <a:pt x="5384" y="136181"/>
                    </a:lnTo>
                    <a:lnTo>
                      <a:pt x="5753" y="136920"/>
                    </a:lnTo>
                    <a:lnTo>
                      <a:pt x="5595" y="137501"/>
                    </a:lnTo>
                    <a:lnTo>
                      <a:pt x="5489" y="138292"/>
                    </a:lnTo>
                    <a:lnTo>
                      <a:pt x="5384" y="139190"/>
                    </a:lnTo>
                    <a:lnTo>
                      <a:pt x="5384" y="140193"/>
                    </a:lnTo>
                    <a:lnTo>
                      <a:pt x="5384" y="141143"/>
                    </a:lnTo>
                    <a:lnTo>
                      <a:pt x="5437" y="142093"/>
                    </a:lnTo>
                    <a:lnTo>
                      <a:pt x="5542" y="142937"/>
                    </a:lnTo>
                    <a:lnTo>
                      <a:pt x="5701" y="143624"/>
                    </a:lnTo>
                    <a:lnTo>
                      <a:pt x="5753" y="144099"/>
                    </a:lnTo>
                    <a:lnTo>
                      <a:pt x="5753" y="144574"/>
                    </a:lnTo>
                    <a:lnTo>
                      <a:pt x="5753" y="145471"/>
                    </a:lnTo>
                    <a:lnTo>
                      <a:pt x="5806" y="145893"/>
                    </a:lnTo>
                    <a:lnTo>
                      <a:pt x="5912" y="146368"/>
                    </a:lnTo>
                    <a:lnTo>
                      <a:pt x="6070" y="146791"/>
                    </a:lnTo>
                    <a:lnTo>
                      <a:pt x="6281" y="147213"/>
                    </a:lnTo>
                    <a:lnTo>
                      <a:pt x="6281" y="147635"/>
                    </a:lnTo>
                    <a:lnTo>
                      <a:pt x="6281" y="148057"/>
                    </a:lnTo>
                    <a:lnTo>
                      <a:pt x="6334" y="148269"/>
                    </a:lnTo>
                    <a:lnTo>
                      <a:pt x="6440" y="148427"/>
                    </a:lnTo>
                    <a:lnTo>
                      <a:pt x="6598" y="148638"/>
                    </a:lnTo>
                    <a:lnTo>
                      <a:pt x="6809" y="148744"/>
                    </a:lnTo>
                    <a:lnTo>
                      <a:pt x="6756" y="148744"/>
                    </a:lnTo>
                    <a:lnTo>
                      <a:pt x="6809" y="150327"/>
                    </a:lnTo>
                    <a:lnTo>
                      <a:pt x="6809" y="150644"/>
                    </a:lnTo>
                    <a:lnTo>
                      <a:pt x="6862" y="150855"/>
                    </a:lnTo>
                    <a:lnTo>
                      <a:pt x="6967" y="151013"/>
                    </a:lnTo>
                    <a:lnTo>
                      <a:pt x="7073" y="151066"/>
                    </a:lnTo>
                    <a:lnTo>
                      <a:pt x="7231" y="151066"/>
                    </a:lnTo>
                    <a:lnTo>
                      <a:pt x="7442" y="151013"/>
                    </a:lnTo>
                    <a:lnTo>
                      <a:pt x="7812" y="150802"/>
                    </a:lnTo>
                    <a:lnTo>
                      <a:pt x="8076" y="150802"/>
                    </a:lnTo>
                    <a:lnTo>
                      <a:pt x="8287" y="150749"/>
                    </a:lnTo>
                    <a:lnTo>
                      <a:pt x="8445" y="150697"/>
                    </a:lnTo>
                    <a:lnTo>
                      <a:pt x="8604" y="150591"/>
                    </a:lnTo>
                    <a:lnTo>
                      <a:pt x="8709" y="150433"/>
                    </a:lnTo>
                    <a:lnTo>
                      <a:pt x="8815" y="150274"/>
                    </a:lnTo>
                    <a:lnTo>
                      <a:pt x="8920" y="149852"/>
                    </a:lnTo>
                    <a:lnTo>
                      <a:pt x="8815" y="149746"/>
                    </a:lnTo>
                    <a:lnTo>
                      <a:pt x="8868" y="149694"/>
                    </a:lnTo>
                    <a:lnTo>
                      <a:pt x="8920" y="149852"/>
                    </a:lnTo>
                    <a:lnTo>
                      <a:pt x="9079" y="150010"/>
                    </a:lnTo>
                    <a:lnTo>
                      <a:pt x="9237" y="150169"/>
                    </a:lnTo>
                    <a:lnTo>
                      <a:pt x="9290" y="150380"/>
                    </a:lnTo>
                    <a:lnTo>
                      <a:pt x="9343" y="150538"/>
                    </a:lnTo>
                    <a:lnTo>
                      <a:pt x="9343" y="150960"/>
                    </a:lnTo>
                    <a:lnTo>
                      <a:pt x="9395" y="151383"/>
                    </a:lnTo>
                    <a:lnTo>
                      <a:pt x="8868" y="151383"/>
                    </a:lnTo>
                    <a:lnTo>
                      <a:pt x="8604" y="151594"/>
                    </a:lnTo>
                    <a:lnTo>
                      <a:pt x="8393" y="151858"/>
                    </a:lnTo>
                    <a:lnTo>
                      <a:pt x="8340" y="152333"/>
                    </a:lnTo>
                    <a:lnTo>
                      <a:pt x="8287" y="152808"/>
                    </a:lnTo>
                    <a:lnTo>
                      <a:pt x="8076" y="153072"/>
                    </a:lnTo>
                    <a:lnTo>
                      <a:pt x="7917" y="153336"/>
                    </a:lnTo>
                    <a:lnTo>
                      <a:pt x="7865" y="153652"/>
                    </a:lnTo>
                    <a:lnTo>
                      <a:pt x="7917" y="153969"/>
                    </a:lnTo>
                    <a:lnTo>
                      <a:pt x="8393" y="157981"/>
                    </a:lnTo>
                    <a:lnTo>
                      <a:pt x="8393" y="158245"/>
                    </a:lnTo>
                    <a:lnTo>
                      <a:pt x="8445" y="158456"/>
                    </a:lnTo>
                    <a:lnTo>
                      <a:pt x="8498" y="158614"/>
                    </a:lnTo>
                    <a:lnTo>
                      <a:pt x="8604" y="158772"/>
                    </a:lnTo>
                    <a:lnTo>
                      <a:pt x="8762" y="158878"/>
                    </a:lnTo>
                    <a:lnTo>
                      <a:pt x="8920" y="158984"/>
                    </a:lnTo>
                    <a:lnTo>
                      <a:pt x="9131" y="159036"/>
                    </a:lnTo>
                    <a:lnTo>
                      <a:pt x="9343" y="159036"/>
                    </a:lnTo>
                    <a:lnTo>
                      <a:pt x="9659" y="159089"/>
                    </a:lnTo>
                    <a:lnTo>
                      <a:pt x="9923" y="159195"/>
                    </a:lnTo>
                    <a:lnTo>
                      <a:pt x="10187" y="159353"/>
                    </a:lnTo>
                    <a:lnTo>
                      <a:pt x="10398" y="159564"/>
                    </a:lnTo>
                    <a:lnTo>
                      <a:pt x="9870" y="160092"/>
                    </a:lnTo>
                    <a:lnTo>
                      <a:pt x="9501" y="160303"/>
                    </a:lnTo>
                    <a:lnTo>
                      <a:pt x="9343" y="160461"/>
                    </a:lnTo>
                    <a:lnTo>
                      <a:pt x="9237" y="160567"/>
                    </a:lnTo>
                    <a:lnTo>
                      <a:pt x="9184" y="160725"/>
                    </a:lnTo>
                    <a:lnTo>
                      <a:pt x="9131" y="160937"/>
                    </a:lnTo>
                    <a:lnTo>
                      <a:pt x="9184" y="161148"/>
                    </a:lnTo>
                    <a:lnTo>
                      <a:pt x="9290" y="161412"/>
                    </a:lnTo>
                    <a:lnTo>
                      <a:pt x="9607" y="161939"/>
                    </a:lnTo>
                    <a:lnTo>
                      <a:pt x="9923" y="162414"/>
                    </a:lnTo>
                    <a:lnTo>
                      <a:pt x="10398" y="162837"/>
                    </a:lnTo>
                    <a:lnTo>
                      <a:pt x="10609" y="163048"/>
                    </a:lnTo>
                    <a:lnTo>
                      <a:pt x="10926" y="163206"/>
                    </a:lnTo>
                    <a:lnTo>
                      <a:pt x="10768" y="163576"/>
                    </a:lnTo>
                    <a:lnTo>
                      <a:pt x="10715" y="163892"/>
                    </a:lnTo>
                    <a:lnTo>
                      <a:pt x="10768" y="164209"/>
                    </a:lnTo>
                    <a:lnTo>
                      <a:pt x="10873" y="164473"/>
                    </a:lnTo>
                    <a:lnTo>
                      <a:pt x="11032" y="164737"/>
                    </a:lnTo>
                    <a:lnTo>
                      <a:pt x="11243" y="164948"/>
                    </a:lnTo>
                    <a:lnTo>
                      <a:pt x="11560" y="165106"/>
                    </a:lnTo>
                    <a:lnTo>
                      <a:pt x="11982" y="165212"/>
                    </a:lnTo>
                    <a:lnTo>
                      <a:pt x="11771" y="165529"/>
                    </a:lnTo>
                    <a:lnTo>
                      <a:pt x="11612" y="165845"/>
                    </a:lnTo>
                    <a:lnTo>
                      <a:pt x="11612" y="166162"/>
                    </a:lnTo>
                    <a:lnTo>
                      <a:pt x="11665" y="166479"/>
                    </a:lnTo>
                    <a:lnTo>
                      <a:pt x="11823" y="167165"/>
                    </a:lnTo>
                    <a:lnTo>
                      <a:pt x="11876" y="167482"/>
                    </a:lnTo>
                    <a:lnTo>
                      <a:pt x="11929" y="167798"/>
                    </a:lnTo>
                    <a:lnTo>
                      <a:pt x="11982" y="168115"/>
                    </a:lnTo>
                    <a:lnTo>
                      <a:pt x="12087" y="168432"/>
                    </a:lnTo>
                    <a:lnTo>
                      <a:pt x="12193" y="168537"/>
                    </a:lnTo>
                    <a:lnTo>
                      <a:pt x="12298" y="168643"/>
                    </a:lnTo>
                    <a:lnTo>
                      <a:pt x="12404" y="168748"/>
                    </a:lnTo>
                    <a:lnTo>
                      <a:pt x="12615" y="168801"/>
                    </a:lnTo>
                    <a:lnTo>
                      <a:pt x="12985" y="168907"/>
                    </a:lnTo>
                    <a:lnTo>
                      <a:pt x="13143" y="169012"/>
                    </a:lnTo>
                    <a:lnTo>
                      <a:pt x="13249" y="169171"/>
                    </a:lnTo>
                    <a:lnTo>
                      <a:pt x="13407" y="169487"/>
                    </a:lnTo>
                    <a:lnTo>
                      <a:pt x="13512" y="169857"/>
                    </a:lnTo>
                    <a:lnTo>
                      <a:pt x="13037" y="170174"/>
                    </a:lnTo>
                    <a:lnTo>
                      <a:pt x="12826" y="170279"/>
                    </a:lnTo>
                    <a:lnTo>
                      <a:pt x="12668" y="170438"/>
                    </a:lnTo>
                    <a:lnTo>
                      <a:pt x="12562" y="170649"/>
                    </a:lnTo>
                    <a:lnTo>
                      <a:pt x="12562" y="170860"/>
                    </a:lnTo>
                    <a:lnTo>
                      <a:pt x="12721" y="171124"/>
                    </a:lnTo>
                    <a:lnTo>
                      <a:pt x="13037" y="171440"/>
                    </a:lnTo>
                    <a:lnTo>
                      <a:pt x="13618" y="171599"/>
                    </a:lnTo>
                    <a:lnTo>
                      <a:pt x="13935" y="171757"/>
                    </a:lnTo>
                    <a:lnTo>
                      <a:pt x="14146" y="171915"/>
                    </a:lnTo>
                    <a:lnTo>
                      <a:pt x="14674" y="172391"/>
                    </a:lnTo>
                    <a:lnTo>
                      <a:pt x="15096" y="172707"/>
                    </a:lnTo>
                    <a:lnTo>
                      <a:pt x="15413" y="172971"/>
                    </a:lnTo>
                    <a:lnTo>
                      <a:pt x="15729" y="173077"/>
                    </a:lnTo>
                    <a:lnTo>
                      <a:pt x="16099" y="173077"/>
                    </a:lnTo>
                    <a:lnTo>
                      <a:pt x="16468" y="172918"/>
                    </a:lnTo>
                    <a:lnTo>
                      <a:pt x="16943" y="172707"/>
                    </a:lnTo>
                    <a:lnTo>
                      <a:pt x="17577" y="172391"/>
                    </a:lnTo>
                    <a:lnTo>
                      <a:pt x="18685" y="172443"/>
                    </a:lnTo>
                    <a:lnTo>
                      <a:pt x="19846" y="172496"/>
                    </a:lnTo>
                    <a:lnTo>
                      <a:pt x="20058" y="172549"/>
                    </a:lnTo>
                    <a:lnTo>
                      <a:pt x="20269" y="172602"/>
                    </a:lnTo>
                    <a:lnTo>
                      <a:pt x="20427" y="172760"/>
                    </a:lnTo>
                    <a:lnTo>
                      <a:pt x="20533" y="172866"/>
                    </a:lnTo>
                    <a:lnTo>
                      <a:pt x="20638" y="173024"/>
                    </a:lnTo>
                    <a:lnTo>
                      <a:pt x="20638" y="173235"/>
                    </a:lnTo>
                    <a:lnTo>
                      <a:pt x="20638" y="173393"/>
                    </a:lnTo>
                    <a:lnTo>
                      <a:pt x="20533" y="173552"/>
                    </a:lnTo>
                    <a:lnTo>
                      <a:pt x="20322" y="173816"/>
                    </a:lnTo>
                    <a:lnTo>
                      <a:pt x="20216" y="174027"/>
                    </a:lnTo>
                    <a:lnTo>
                      <a:pt x="20110" y="174238"/>
                    </a:lnTo>
                    <a:lnTo>
                      <a:pt x="20058" y="174396"/>
                    </a:lnTo>
                    <a:lnTo>
                      <a:pt x="20058" y="174607"/>
                    </a:lnTo>
                    <a:lnTo>
                      <a:pt x="20110" y="174766"/>
                    </a:lnTo>
                    <a:lnTo>
                      <a:pt x="20216" y="175082"/>
                    </a:lnTo>
                    <a:lnTo>
                      <a:pt x="20427" y="175346"/>
                    </a:lnTo>
                    <a:lnTo>
                      <a:pt x="20744" y="175610"/>
                    </a:lnTo>
                    <a:lnTo>
                      <a:pt x="21324" y="176138"/>
                    </a:lnTo>
                    <a:lnTo>
                      <a:pt x="21641" y="176455"/>
                    </a:lnTo>
                    <a:lnTo>
                      <a:pt x="21905" y="176772"/>
                    </a:lnTo>
                    <a:lnTo>
                      <a:pt x="22063" y="176930"/>
                    </a:lnTo>
                    <a:lnTo>
                      <a:pt x="22169" y="177141"/>
                    </a:lnTo>
                    <a:lnTo>
                      <a:pt x="22222" y="177352"/>
                    </a:lnTo>
                    <a:lnTo>
                      <a:pt x="22222" y="177563"/>
                    </a:lnTo>
                    <a:lnTo>
                      <a:pt x="22063" y="177774"/>
                    </a:lnTo>
                    <a:lnTo>
                      <a:pt x="21905" y="177986"/>
                    </a:lnTo>
                    <a:lnTo>
                      <a:pt x="21799" y="178144"/>
                    </a:lnTo>
                    <a:lnTo>
                      <a:pt x="21747" y="178355"/>
                    </a:lnTo>
                    <a:lnTo>
                      <a:pt x="21747" y="178513"/>
                    </a:lnTo>
                    <a:lnTo>
                      <a:pt x="21799" y="178672"/>
                    </a:lnTo>
                    <a:lnTo>
                      <a:pt x="21905" y="178988"/>
                    </a:lnTo>
                    <a:lnTo>
                      <a:pt x="22169" y="179252"/>
                    </a:lnTo>
                    <a:lnTo>
                      <a:pt x="22380" y="179569"/>
                    </a:lnTo>
                    <a:lnTo>
                      <a:pt x="22591" y="179833"/>
                    </a:lnTo>
                    <a:lnTo>
                      <a:pt x="22750" y="180150"/>
                    </a:lnTo>
                    <a:lnTo>
                      <a:pt x="22433" y="180255"/>
                    </a:lnTo>
                    <a:lnTo>
                      <a:pt x="22063" y="180308"/>
                    </a:lnTo>
                    <a:lnTo>
                      <a:pt x="21377" y="180361"/>
                    </a:lnTo>
                    <a:lnTo>
                      <a:pt x="21166" y="180361"/>
                    </a:lnTo>
                    <a:lnTo>
                      <a:pt x="20955" y="180414"/>
                    </a:lnTo>
                    <a:lnTo>
                      <a:pt x="20849" y="180519"/>
                    </a:lnTo>
                    <a:lnTo>
                      <a:pt x="20849" y="180625"/>
                    </a:lnTo>
                    <a:lnTo>
                      <a:pt x="20849" y="180730"/>
                    </a:lnTo>
                    <a:lnTo>
                      <a:pt x="20902" y="180889"/>
                    </a:lnTo>
                    <a:lnTo>
                      <a:pt x="21219" y="181205"/>
                    </a:lnTo>
                    <a:lnTo>
                      <a:pt x="21377" y="181416"/>
                    </a:lnTo>
                    <a:lnTo>
                      <a:pt x="21588" y="181575"/>
                    </a:lnTo>
                    <a:lnTo>
                      <a:pt x="21799" y="181628"/>
                    </a:lnTo>
                    <a:lnTo>
                      <a:pt x="21958" y="181680"/>
                    </a:lnTo>
                    <a:lnTo>
                      <a:pt x="22169" y="181628"/>
                    </a:lnTo>
                    <a:lnTo>
                      <a:pt x="22380" y="181575"/>
                    </a:lnTo>
                    <a:lnTo>
                      <a:pt x="22538" y="181416"/>
                    </a:lnTo>
                    <a:lnTo>
                      <a:pt x="22750" y="181205"/>
                    </a:lnTo>
                    <a:lnTo>
                      <a:pt x="23277" y="181205"/>
                    </a:lnTo>
                    <a:lnTo>
                      <a:pt x="23858" y="181680"/>
                    </a:lnTo>
                    <a:lnTo>
                      <a:pt x="24280" y="182208"/>
                    </a:lnTo>
                    <a:lnTo>
                      <a:pt x="24333" y="182208"/>
                    </a:lnTo>
                    <a:lnTo>
                      <a:pt x="24333" y="182261"/>
                    </a:lnTo>
                    <a:lnTo>
                      <a:pt x="24333" y="182367"/>
                    </a:lnTo>
                    <a:lnTo>
                      <a:pt x="24280" y="182630"/>
                    </a:lnTo>
                    <a:lnTo>
                      <a:pt x="24069" y="183264"/>
                    </a:lnTo>
                    <a:lnTo>
                      <a:pt x="24069" y="183475"/>
                    </a:lnTo>
                    <a:lnTo>
                      <a:pt x="24122" y="183581"/>
                    </a:lnTo>
                    <a:lnTo>
                      <a:pt x="24227" y="183581"/>
                    </a:lnTo>
                    <a:lnTo>
                      <a:pt x="24386" y="183528"/>
                    </a:lnTo>
                    <a:lnTo>
                      <a:pt x="24544" y="183422"/>
                    </a:lnTo>
                    <a:lnTo>
                      <a:pt x="25178" y="182947"/>
                    </a:lnTo>
                    <a:lnTo>
                      <a:pt x="25283" y="182894"/>
                    </a:lnTo>
                    <a:lnTo>
                      <a:pt x="25441" y="182842"/>
                    </a:lnTo>
                    <a:lnTo>
                      <a:pt x="25600" y="182894"/>
                    </a:lnTo>
                    <a:lnTo>
                      <a:pt x="25758" y="182947"/>
                    </a:lnTo>
                    <a:lnTo>
                      <a:pt x="26022" y="183106"/>
                    </a:lnTo>
                    <a:lnTo>
                      <a:pt x="26339" y="183264"/>
                    </a:lnTo>
                    <a:lnTo>
                      <a:pt x="26339" y="183739"/>
                    </a:lnTo>
                    <a:lnTo>
                      <a:pt x="26233" y="183950"/>
                    </a:lnTo>
                    <a:lnTo>
                      <a:pt x="26075" y="184108"/>
                    </a:lnTo>
                    <a:lnTo>
                      <a:pt x="25705" y="184425"/>
                    </a:lnTo>
                    <a:lnTo>
                      <a:pt x="25547" y="184636"/>
                    </a:lnTo>
                    <a:lnTo>
                      <a:pt x="25441" y="184847"/>
                    </a:lnTo>
                    <a:lnTo>
                      <a:pt x="25441" y="185164"/>
                    </a:lnTo>
                    <a:lnTo>
                      <a:pt x="25600" y="185534"/>
                    </a:lnTo>
                    <a:lnTo>
                      <a:pt x="26075" y="185217"/>
                    </a:lnTo>
                    <a:lnTo>
                      <a:pt x="26550" y="185006"/>
                    </a:lnTo>
                    <a:lnTo>
                      <a:pt x="27078" y="184847"/>
                    </a:lnTo>
                    <a:lnTo>
                      <a:pt x="27553" y="184742"/>
                    </a:lnTo>
                    <a:lnTo>
                      <a:pt x="28081" y="184795"/>
                    </a:lnTo>
                    <a:lnTo>
                      <a:pt x="28608" y="184847"/>
                    </a:lnTo>
                    <a:lnTo>
                      <a:pt x="29136" y="185006"/>
                    </a:lnTo>
                    <a:lnTo>
                      <a:pt x="29664" y="185217"/>
                    </a:lnTo>
                    <a:lnTo>
                      <a:pt x="29770" y="185270"/>
                    </a:lnTo>
                    <a:lnTo>
                      <a:pt x="29875" y="185270"/>
                    </a:lnTo>
                    <a:lnTo>
                      <a:pt x="30086" y="185164"/>
                    </a:lnTo>
                    <a:lnTo>
                      <a:pt x="30298" y="184953"/>
                    </a:lnTo>
                    <a:lnTo>
                      <a:pt x="30456" y="184742"/>
                    </a:lnTo>
                    <a:lnTo>
                      <a:pt x="30984" y="184267"/>
                    </a:lnTo>
                    <a:lnTo>
                      <a:pt x="31406" y="184425"/>
                    </a:lnTo>
                    <a:lnTo>
                      <a:pt x="31828" y="184583"/>
                    </a:lnTo>
                    <a:lnTo>
                      <a:pt x="32251" y="184636"/>
                    </a:lnTo>
                    <a:lnTo>
                      <a:pt x="32620" y="184689"/>
                    </a:lnTo>
                    <a:lnTo>
                      <a:pt x="33042" y="184689"/>
                    </a:lnTo>
                    <a:lnTo>
                      <a:pt x="33465" y="184636"/>
                    </a:lnTo>
                    <a:lnTo>
                      <a:pt x="34362" y="184478"/>
                    </a:lnTo>
                    <a:lnTo>
                      <a:pt x="34626" y="184425"/>
                    </a:lnTo>
                    <a:lnTo>
                      <a:pt x="34731" y="184425"/>
                    </a:lnTo>
                    <a:lnTo>
                      <a:pt x="34784" y="184531"/>
                    </a:lnTo>
                    <a:lnTo>
                      <a:pt x="34731" y="184636"/>
                    </a:lnTo>
                    <a:lnTo>
                      <a:pt x="34626" y="184953"/>
                    </a:lnTo>
                    <a:lnTo>
                      <a:pt x="34573" y="185111"/>
                    </a:lnTo>
                    <a:lnTo>
                      <a:pt x="34573" y="185217"/>
                    </a:lnTo>
                    <a:lnTo>
                      <a:pt x="34045" y="185375"/>
                    </a:lnTo>
                    <a:lnTo>
                      <a:pt x="33623" y="185586"/>
                    </a:lnTo>
                    <a:lnTo>
                      <a:pt x="33465" y="185745"/>
                    </a:lnTo>
                    <a:lnTo>
                      <a:pt x="33306" y="185903"/>
                    </a:lnTo>
                    <a:lnTo>
                      <a:pt x="33201" y="186114"/>
                    </a:lnTo>
                    <a:lnTo>
                      <a:pt x="33148" y="186378"/>
                    </a:lnTo>
                    <a:lnTo>
                      <a:pt x="33148" y="186695"/>
                    </a:lnTo>
                    <a:lnTo>
                      <a:pt x="33148" y="186906"/>
                    </a:lnTo>
                    <a:lnTo>
                      <a:pt x="33201" y="187064"/>
                    </a:lnTo>
                    <a:lnTo>
                      <a:pt x="33306" y="187170"/>
                    </a:lnTo>
                    <a:lnTo>
                      <a:pt x="33465" y="187223"/>
                    </a:lnTo>
                    <a:lnTo>
                      <a:pt x="33623" y="187223"/>
                    </a:lnTo>
                    <a:lnTo>
                      <a:pt x="33834" y="187117"/>
                    </a:lnTo>
                    <a:lnTo>
                      <a:pt x="34098" y="186906"/>
                    </a:lnTo>
                    <a:lnTo>
                      <a:pt x="34573" y="187223"/>
                    </a:lnTo>
                    <a:lnTo>
                      <a:pt x="34731" y="187381"/>
                    </a:lnTo>
                    <a:lnTo>
                      <a:pt x="34784" y="187434"/>
                    </a:lnTo>
                    <a:lnTo>
                      <a:pt x="34784" y="187539"/>
                    </a:lnTo>
                    <a:lnTo>
                      <a:pt x="34731" y="187962"/>
                    </a:lnTo>
                    <a:lnTo>
                      <a:pt x="34784" y="188384"/>
                    </a:lnTo>
                    <a:lnTo>
                      <a:pt x="34837" y="188701"/>
                    </a:lnTo>
                    <a:lnTo>
                      <a:pt x="34995" y="188964"/>
                    </a:lnTo>
                    <a:lnTo>
                      <a:pt x="35259" y="189123"/>
                    </a:lnTo>
                    <a:lnTo>
                      <a:pt x="35576" y="189281"/>
                    </a:lnTo>
                    <a:lnTo>
                      <a:pt x="35945" y="189334"/>
                    </a:lnTo>
                    <a:lnTo>
                      <a:pt x="36368" y="189387"/>
                    </a:lnTo>
                    <a:lnTo>
                      <a:pt x="36684" y="189387"/>
                    </a:lnTo>
                    <a:lnTo>
                      <a:pt x="37001" y="189492"/>
                    </a:lnTo>
                    <a:lnTo>
                      <a:pt x="37265" y="189598"/>
                    </a:lnTo>
                    <a:lnTo>
                      <a:pt x="37529" y="189756"/>
                    </a:lnTo>
                    <a:lnTo>
                      <a:pt x="38109" y="190179"/>
                    </a:lnTo>
                    <a:lnTo>
                      <a:pt x="38637" y="190706"/>
                    </a:lnTo>
                    <a:lnTo>
                      <a:pt x="38690" y="190020"/>
                    </a:lnTo>
                    <a:lnTo>
                      <a:pt x="38743" y="189703"/>
                    </a:lnTo>
                    <a:lnTo>
                      <a:pt x="38796" y="189440"/>
                    </a:lnTo>
                    <a:lnTo>
                      <a:pt x="38954" y="189228"/>
                    </a:lnTo>
                    <a:lnTo>
                      <a:pt x="39165" y="189070"/>
                    </a:lnTo>
                    <a:lnTo>
                      <a:pt x="39376" y="188912"/>
                    </a:lnTo>
                    <a:lnTo>
                      <a:pt x="39746" y="188859"/>
                    </a:lnTo>
                    <a:lnTo>
                      <a:pt x="39904" y="188964"/>
                    </a:lnTo>
                    <a:lnTo>
                      <a:pt x="39957" y="189123"/>
                    </a:lnTo>
                    <a:lnTo>
                      <a:pt x="40010" y="189228"/>
                    </a:lnTo>
                    <a:lnTo>
                      <a:pt x="39957" y="189387"/>
                    </a:lnTo>
                    <a:lnTo>
                      <a:pt x="39851" y="189651"/>
                    </a:lnTo>
                    <a:lnTo>
                      <a:pt x="39746" y="189915"/>
                    </a:lnTo>
                    <a:lnTo>
                      <a:pt x="39587" y="190073"/>
                    </a:lnTo>
                    <a:lnTo>
                      <a:pt x="39482" y="190179"/>
                    </a:lnTo>
                    <a:lnTo>
                      <a:pt x="39482" y="190337"/>
                    </a:lnTo>
                    <a:lnTo>
                      <a:pt x="39535" y="190442"/>
                    </a:lnTo>
                    <a:lnTo>
                      <a:pt x="39640" y="190706"/>
                    </a:lnTo>
                    <a:lnTo>
                      <a:pt x="39746" y="190970"/>
                    </a:lnTo>
                    <a:lnTo>
                      <a:pt x="39587" y="191129"/>
                    </a:lnTo>
                    <a:lnTo>
                      <a:pt x="39429" y="191023"/>
                    </a:lnTo>
                    <a:lnTo>
                      <a:pt x="39429" y="191076"/>
                    </a:lnTo>
                    <a:lnTo>
                      <a:pt x="39482" y="191234"/>
                    </a:lnTo>
                    <a:lnTo>
                      <a:pt x="39587" y="191393"/>
                    </a:lnTo>
                    <a:lnTo>
                      <a:pt x="39746" y="191498"/>
                    </a:lnTo>
                    <a:lnTo>
                      <a:pt x="39851" y="191604"/>
                    </a:lnTo>
                    <a:lnTo>
                      <a:pt x="40115" y="191656"/>
                    </a:lnTo>
                    <a:lnTo>
                      <a:pt x="40749" y="191656"/>
                    </a:lnTo>
                    <a:lnTo>
                      <a:pt x="41065" y="191604"/>
                    </a:lnTo>
                    <a:lnTo>
                      <a:pt x="41329" y="191656"/>
                    </a:lnTo>
                    <a:lnTo>
                      <a:pt x="41488" y="191709"/>
                    </a:lnTo>
                    <a:lnTo>
                      <a:pt x="41593" y="191762"/>
                    </a:lnTo>
                    <a:lnTo>
                      <a:pt x="41751" y="191868"/>
                    </a:lnTo>
                    <a:lnTo>
                      <a:pt x="41857" y="192026"/>
                    </a:lnTo>
                    <a:lnTo>
                      <a:pt x="41804" y="192343"/>
                    </a:lnTo>
                    <a:lnTo>
                      <a:pt x="41857" y="192607"/>
                    </a:lnTo>
                    <a:lnTo>
                      <a:pt x="41910" y="192818"/>
                    </a:lnTo>
                    <a:lnTo>
                      <a:pt x="42068" y="192923"/>
                    </a:lnTo>
                    <a:lnTo>
                      <a:pt x="42174" y="192976"/>
                    </a:lnTo>
                    <a:lnTo>
                      <a:pt x="42385" y="192923"/>
                    </a:lnTo>
                    <a:lnTo>
                      <a:pt x="42649" y="192818"/>
                    </a:lnTo>
                    <a:lnTo>
                      <a:pt x="42913" y="192554"/>
                    </a:lnTo>
                    <a:lnTo>
                      <a:pt x="43124" y="192712"/>
                    </a:lnTo>
                    <a:lnTo>
                      <a:pt x="43229" y="192923"/>
                    </a:lnTo>
                    <a:lnTo>
                      <a:pt x="43229" y="193134"/>
                    </a:lnTo>
                    <a:lnTo>
                      <a:pt x="43177" y="193398"/>
                    </a:lnTo>
                    <a:lnTo>
                      <a:pt x="43124" y="193557"/>
                    </a:lnTo>
                    <a:lnTo>
                      <a:pt x="43177" y="193715"/>
                    </a:lnTo>
                    <a:lnTo>
                      <a:pt x="43177" y="193873"/>
                    </a:lnTo>
                    <a:lnTo>
                      <a:pt x="43282" y="193926"/>
                    </a:lnTo>
                    <a:lnTo>
                      <a:pt x="43493" y="194084"/>
                    </a:lnTo>
                    <a:lnTo>
                      <a:pt x="43810" y="194137"/>
                    </a:lnTo>
                    <a:lnTo>
                      <a:pt x="43968" y="194296"/>
                    </a:lnTo>
                    <a:lnTo>
                      <a:pt x="44127" y="194401"/>
                    </a:lnTo>
                    <a:lnTo>
                      <a:pt x="44549" y="194507"/>
                    </a:lnTo>
                    <a:lnTo>
                      <a:pt x="44918" y="194560"/>
                    </a:lnTo>
                    <a:lnTo>
                      <a:pt x="45341" y="194612"/>
                    </a:lnTo>
                    <a:lnTo>
                      <a:pt x="45394" y="194612"/>
                    </a:lnTo>
                    <a:lnTo>
                      <a:pt x="45974" y="195035"/>
                    </a:lnTo>
                    <a:lnTo>
                      <a:pt x="46871" y="195193"/>
                    </a:lnTo>
                    <a:lnTo>
                      <a:pt x="47135" y="195351"/>
                    </a:lnTo>
                    <a:lnTo>
                      <a:pt x="47452" y="195510"/>
                    </a:lnTo>
                    <a:lnTo>
                      <a:pt x="47769" y="195510"/>
                    </a:lnTo>
                    <a:lnTo>
                      <a:pt x="47927" y="195457"/>
                    </a:lnTo>
                    <a:lnTo>
                      <a:pt x="48085" y="195404"/>
                    </a:lnTo>
                    <a:lnTo>
                      <a:pt x="48085" y="195298"/>
                    </a:lnTo>
                    <a:lnTo>
                      <a:pt x="48033" y="195193"/>
                    </a:lnTo>
                    <a:lnTo>
                      <a:pt x="47980" y="195087"/>
                    </a:lnTo>
                    <a:lnTo>
                      <a:pt x="48138" y="195087"/>
                    </a:lnTo>
                    <a:lnTo>
                      <a:pt x="48138" y="195246"/>
                    </a:lnTo>
                    <a:lnTo>
                      <a:pt x="48085" y="195404"/>
                    </a:lnTo>
                    <a:lnTo>
                      <a:pt x="48455" y="195510"/>
                    </a:lnTo>
                    <a:lnTo>
                      <a:pt x="48666" y="195774"/>
                    </a:lnTo>
                    <a:lnTo>
                      <a:pt x="48877" y="195932"/>
                    </a:lnTo>
                    <a:lnTo>
                      <a:pt x="49088" y="196037"/>
                    </a:lnTo>
                    <a:lnTo>
                      <a:pt x="49352" y="196090"/>
                    </a:lnTo>
                    <a:lnTo>
                      <a:pt x="49827" y="196143"/>
                    </a:lnTo>
                    <a:lnTo>
                      <a:pt x="50883" y="196143"/>
                    </a:lnTo>
                    <a:lnTo>
                      <a:pt x="51411" y="196196"/>
                    </a:lnTo>
                    <a:lnTo>
                      <a:pt x="51675" y="196249"/>
                    </a:lnTo>
                    <a:lnTo>
                      <a:pt x="51886" y="196354"/>
                    </a:lnTo>
                    <a:lnTo>
                      <a:pt x="52097" y="196565"/>
                    </a:lnTo>
                    <a:lnTo>
                      <a:pt x="52255" y="196776"/>
                    </a:lnTo>
                    <a:lnTo>
                      <a:pt x="52625" y="196671"/>
                    </a:lnTo>
                    <a:lnTo>
                      <a:pt x="52889" y="196671"/>
                    </a:lnTo>
                    <a:lnTo>
                      <a:pt x="53100" y="196776"/>
                    </a:lnTo>
                    <a:lnTo>
                      <a:pt x="53311" y="196935"/>
                    </a:lnTo>
                    <a:lnTo>
                      <a:pt x="53469" y="197146"/>
                    </a:lnTo>
                    <a:lnTo>
                      <a:pt x="53575" y="197357"/>
                    </a:lnTo>
                    <a:lnTo>
                      <a:pt x="53839" y="197832"/>
                    </a:lnTo>
                    <a:lnTo>
                      <a:pt x="53944" y="197938"/>
                    </a:lnTo>
                    <a:lnTo>
                      <a:pt x="54050" y="197990"/>
                    </a:lnTo>
                    <a:lnTo>
                      <a:pt x="54156" y="197990"/>
                    </a:lnTo>
                    <a:lnTo>
                      <a:pt x="54261" y="197938"/>
                    </a:lnTo>
                    <a:lnTo>
                      <a:pt x="54472" y="197832"/>
                    </a:lnTo>
                    <a:lnTo>
                      <a:pt x="54631" y="197621"/>
                    </a:lnTo>
                    <a:lnTo>
                      <a:pt x="55158" y="197146"/>
                    </a:lnTo>
                    <a:lnTo>
                      <a:pt x="55422" y="197146"/>
                    </a:lnTo>
                    <a:lnTo>
                      <a:pt x="55686" y="197251"/>
                    </a:lnTo>
                    <a:lnTo>
                      <a:pt x="55897" y="197357"/>
                    </a:lnTo>
                    <a:lnTo>
                      <a:pt x="56056" y="197515"/>
                    </a:lnTo>
                    <a:lnTo>
                      <a:pt x="56372" y="197885"/>
                    </a:lnTo>
                    <a:lnTo>
                      <a:pt x="56689" y="198254"/>
                    </a:lnTo>
                    <a:lnTo>
                      <a:pt x="57059" y="198465"/>
                    </a:lnTo>
                    <a:lnTo>
                      <a:pt x="57375" y="198729"/>
                    </a:lnTo>
                    <a:lnTo>
                      <a:pt x="57956" y="199257"/>
                    </a:lnTo>
                    <a:lnTo>
                      <a:pt x="58273" y="199521"/>
                    </a:lnTo>
                    <a:lnTo>
                      <a:pt x="58589" y="199732"/>
                    </a:lnTo>
                    <a:lnTo>
                      <a:pt x="58959" y="199838"/>
                    </a:lnTo>
                    <a:lnTo>
                      <a:pt x="59170" y="199891"/>
                    </a:lnTo>
                    <a:lnTo>
                      <a:pt x="59381" y="199838"/>
                    </a:lnTo>
                    <a:lnTo>
                      <a:pt x="60384" y="199732"/>
                    </a:lnTo>
                    <a:lnTo>
                      <a:pt x="60806" y="199732"/>
                    </a:lnTo>
                    <a:lnTo>
                      <a:pt x="61228" y="199785"/>
                    </a:lnTo>
                    <a:lnTo>
                      <a:pt x="61598" y="199943"/>
                    </a:lnTo>
                    <a:lnTo>
                      <a:pt x="61756" y="200049"/>
                    </a:lnTo>
                    <a:lnTo>
                      <a:pt x="61915" y="200207"/>
                    </a:lnTo>
                    <a:lnTo>
                      <a:pt x="62073" y="200366"/>
                    </a:lnTo>
                    <a:lnTo>
                      <a:pt x="62231" y="200577"/>
                    </a:lnTo>
                    <a:lnTo>
                      <a:pt x="62442" y="201157"/>
                    </a:lnTo>
                    <a:lnTo>
                      <a:pt x="62495" y="201157"/>
                    </a:lnTo>
                    <a:lnTo>
                      <a:pt x="62548" y="201210"/>
                    </a:lnTo>
                    <a:lnTo>
                      <a:pt x="62812" y="201210"/>
                    </a:lnTo>
                    <a:lnTo>
                      <a:pt x="63393" y="201263"/>
                    </a:lnTo>
                    <a:lnTo>
                      <a:pt x="63920" y="201738"/>
                    </a:lnTo>
                    <a:lnTo>
                      <a:pt x="64079" y="201896"/>
                    </a:lnTo>
                    <a:lnTo>
                      <a:pt x="64237" y="202055"/>
                    </a:lnTo>
                    <a:lnTo>
                      <a:pt x="64395" y="202160"/>
                    </a:lnTo>
                    <a:lnTo>
                      <a:pt x="64448" y="202160"/>
                    </a:lnTo>
                    <a:lnTo>
                      <a:pt x="64501" y="202108"/>
                    </a:lnTo>
                    <a:lnTo>
                      <a:pt x="64870" y="201844"/>
                    </a:lnTo>
                    <a:lnTo>
                      <a:pt x="65240" y="201738"/>
                    </a:lnTo>
                    <a:lnTo>
                      <a:pt x="65504" y="201738"/>
                    </a:lnTo>
                    <a:lnTo>
                      <a:pt x="65715" y="201844"/>
                    </a:lnTo>
                    <a:lnTo>
                      <a:pt x="65926" y="202002"/>
                    </a:lnTo>
                    <a:lnTo>
                      <a:pt x="66137" y="202266"/>
                    </a:lnTo>
                    <a:lnTo>
                      <a:pt x="66507" y="202794"/>
                    </a:lnTo>
                    <a:lnTo>
                      <a:pt x="66876" y="202847"/>
                    </a:lnTo>
                    <a:lnTo>
                      <a:pt x="67140" y="202794"/>
                    </a:lnTo>
                    <a:lnTo>
                      <a:pt x="67457" y="202741"/>
                    </a:lnTo>
                    <a:lnTo>
                      <a:pt x="67668" y="202583"/>
                    </a:lnTo>
                    <a:lnTo>
                      <a:pt x="68143" y="202160"/>
                    </a:lnTo>
                    <a:lnTo>
                      <a:pt x="68565" y="201738"/>
                    </a:lnTo>
                    <a:lnTo>
                      <a:pt x="68776" y="201896"/>
                    </a:lnTo>
                    <a:lnTo>
                      <a:pt x="68935" y="202055"/>
                    </a:lnTo>
                    <a:lnTo>
                      <a:pt x="69146" y="202477"/>
                    </a:lnTo>
                    <a:lnTo>
                      <a:pt x="69357" y="202899"/>
                    </a:lnTo>
                    <a:lnTo>
                      <a:pt x="69621" y="203269"/>
                    </a:lnTo>
                    <a:lnTo>
                      <a:pt x="69674" y="203427"/>
                    </a:lnTo>
                    <a:lnTo>
                      <a:pt x="69779" y="203585"/>
                    </a:lnTo>
                    <a:lnTo>
                      <a:pt x="69885" y="203691"/>
                    </a:lnTo>
                    <a:lnTo>
                      <a:pt x="69990" y="203797"/>
                    </a:lnTo>
                    <a:lnTo>
                      <a:pt x="70254" y="203849"/>
                    </a:lnTo>
                    <a:lnTo>
                      <a:pt x="70624" y="203849"/>
                    </a:lnTo>
                    <a:lnTo>
                      <a:pt x="70677" y="204008"/>
                    </a:lnTo>
                    <a:lnTo>
                      <a:pt x="70782" y="204113"/>
                    </a:lnTo>
                    <a:lnTo>
                      <a:pt x="71046" y="204219"/>
                    </a:lnTo>
                    <a:lnTo>
                      <a:pt x="71363" y="204324"/>
                    </a:lnTo>
                    <a:lnTo>
                      <a:pt x="71627" y="204324"/>
                    </a:lnTo>
                    <a:lnTo>
                      <a:pt x="71838" y="204588"/>
                    </a:lnTo>
                    <a:lnTo>
                      <a:pt x="72049" y="204694"/>
                    </a:lnTo>
                    <a:lnTo>
                      <a:pt x="72260" y="204747"/>
                    </a:lnTo>
                    <a:lnTo>
                      <a:pt x="72471" y="204694"/>
                    </a:lnTo>
                    <a:lnTo>
                      <a:pt x="72841" y="204483"/>
                    </a:lnTo>
                    <a:lnTo>
                      <a:pt x="73210" y="204272"/>
                    </a:lnTo>
                    <a:lnTo>
                      <a:pt x="73210" y="204324"/>
                    </a:lnTo>
                    <a:lnTo>
                      <a:pt x="73316" y="204483"/>
                    </a:lnTo>
                    <a:lnTo>
                      <a:pt x="73421" y="204588"/>
                    </a:lnTo>
                    <a:lnTo>
                      <a:pt x="73632" y="204747"/>
                    </a:lnTo>
                    <a:lnTo>
                      <a:pt x="73949" y="204800"/>
                    </a:lnTo>
                    <a:lnTo>
                      <a:pt x="74261" y="204851"/>
                    </a:lnTo>
                    <a:lnTo>
                      <a:pt x="74261" y="204851"/>
                    </a:lnTo>
                    <a:lnTo>
                      <a:pt x="74213" y="205327"/>
                    </a:lnTo>
                    <a:lnTo>
                      <a:pt x="74266" y="205538"/>
                    </a:lnTo>
                    <a:lnTo>
                      <a:pt x="74319" y="205697"/>
                    </a:lnTo>
                    <a:lnTo>
                      <a:pt x="74477" y="205961"/>
                    </a:lnTo>
                    <a:lnTo>
                      <a:pt x="74741" y="206119"/>
                    </a:lnTo>
                    <a:lnTo>
                      <a:pt x="75005" y="206277"/>
                    </a:lnTo>
                    <a:lnTo>
                      <a:pt x="75374" y="206383"/>
                    </a:lnTo>
                    <a:lnTo>
                      <a:pt x="75744" y="206489"/>
                    </a:lnTo>
                    <a:lnTo>
                      <a:pt x="76061" y="206594"/>
                    </a:lnTo>
                    <a:lnTo>
                      <a:pt x="76430" y="206700"/>
                    </a:lnTo>
                    <a:lnTo>
                      <a:pt x="76694" y="206752"/>
                    </a:lnTo>
                    <a:lnTo>
                      <a:pt x="76905" y="206647"/>
                    </a:lnTo>
                    <a:lnTo>
                      <a:pt x="77063" y="206541"/>
                    </a:lnTo>
                    <a:lnTo>
                      <a:pt x="77327" y="206172"/>
                    </a:lnTo>
                    <a:lnTo>
                      <a:pt x="77433" y="206014"/>
                    </a:lnTo>
                    <a:lnTo>
                      <a:pt x="77591" y="205855"/>
                    </a:lnTo>
                    <a:lnTo>
                      <a:pt x="77697" y="206066"/>
                    </a:lnTo>
                    <a:lnTo>
                      <a:pt x="77802" y="206330"/>
                    </a:lnTo>
                    <a:lnTo>
                      <a:pt x="77961" y="206858"/>
                    </a:lnTo>
                    <a:lnTo>
                      <a:pt x="78066" y="207069"/>
                    </a:lnTo>
                    <a:lnTo>
                      <a:pt x="78225" y="207280"/>
                    </a:lnTo>
                    <a:lnTo>
                      <a:pt x="78489" y="207386"/>
                    </a:lnTo>
                    <a:lnTo>
                      <a:pt x="78858" y="207439"/>
                    </a:lnTo>
                    <a:lnTo>
                      <a:pt x="79808" y="207386"/>
                    </a:lnTo>
                    <a:lnTo>
                      <a:pt x="80283" y="207280"/>
                    </a:lnTo>
                    <a:lnTo>
                      <a:pt x="80758" y="207228"/>
                    </a:lnTo>
                    <a:lnTo>
                      <a:pt x="81180" y="207069"/>
                    </a:lnTo>
                    <a:lnTo>
                      <a:pt x="81656" y="206911"/>
                    </a:lnTo>
                    <a:lnTo>
                      <a:pt x="82078" y="206700"/>
                    </a:lnTo>
                    <a:lnTo>
                      <a:pt x="82447" y="206383"/>
                    </a:lnTo>
                    <a:lnTo>
                      <a:pt x="84506" y="206436"/>
                    </a:lnTo>
                    <a:lnTo>
                      <a:pt x="85245" y="206911"/>
                    </a:lnTo>
                    <a:lnTo>
                      <a:pt x="85614" y="207122"/>
                    </a:lnTo>
                    <a:lnTo>
                      <a:pt x="85984" y="207228"/>
                    </a:lnTo>
                    <a:lnTo>
                      <a:pt x="86406" y="207386"/>
                    </a:lnTo>
                    <a:lnTo>
                      <a:pt x="86776" y="207439"/>
                    </a:lnTo>
                    <a:lnTo>
                      <a:pt x="87251" y="207491"/>
                    </a:lnTo>
                    <a:lnTo>
                      <a:pt x="87673" y="207439"/>
                    </a:lnTo>
                    <a:lnTo>
                      <a:pt x="88306" y="207386"/>
                    </a:lnTo>
                    <a:lnTo>
                      <a:pt x="88940" y="207439"/>
                    </a:lnTo>
                    <a:lnTo>
                      <a:pt x="90154" y="207491"/>
                    </a:lnTo>
                    <a:lnTo>
                      <a:pt x="90470" y="207650"/>
                    </a:lnTo>
                    <a:lnTo>
                      <a:pt x="90787" y="207808"/>
                    </a:lnTo>
                    <a:lnTo>
                      <a:pt x="91104" y="207861"/>
                    </a:lnTo>
                    <a:lnTo>
                      <a:pt x="91420" y="207914"/>
                    </a:lnTo>
                    <a:lnTo>
                      <a:pt x="92107" y="207861"/>
                    </a:lnTo>
                    <a:lnTo>
                      <a:pt x="92740" y="207861"/>
                    </a:lnTo>
                    <a:lnTo>
                      <a:pt x="93004" y="207914"/>
                    </a:lnTo>
                    <a:lnTo>
                      <a:pt x="93215" y="207914"/>
                    </a:lnTo>
                    <a:lnTo>
                      <a:pt x="94007" y="208125"/>
                    </a:lnTo>
                    <a:lnTo>
                      <a:pt x="94746" y="208336"/>
                    </a:lnTo>
                    <a:lnTo>
                      <a:pt x="95538" y="208494"/>
                    </a:lnTo>
                    <a:lnTo>
                      <a:pt x="96329" y="208547"/>
                    </a:lnTo>
                    <a:lnTo>
                      <a:pt x="97279" y="208758"/>
                    </a:lnTo>
                    <a:lnTo>
                      <a:pt x="98282" y="208917"/>
                    </a:lnTo>
                    <a:lnTo>
                      <a:pt x="99232" y="209022"/>
                    </a:lnTo>
                    <a:lnTo>
                      <a:pt x="100235" y="209075"/>
                    </a:lnTo>
                    <a:lnTo>
                      <a:pt x="102188" y="209233"/>
                    </a:lnTo>
                    <a:lnTo>
                      <a:pt x="103191" y="209286"/>
                    </a:lnTo>
                    <a:lnTo>
                      <a:pt x="104141" y="209392"/>
                    </a:lnTo>
                    <a:lnTo>
                      <a:pt x="104247" y="209339"/>
                    </a:lnTo>
                    <a:lnTo>
                      <a:pt x="104352" y="209286"/>
                    </a:lnTo>
                    <a:lnTo>
                      <a:pt x="104563" y="209075"/>
                    </a:lnTo>
                    <a:lnTo>
                      <a:pt x="105038" y="209075"/>
                    </a:lnTo>
                    <a:lnTo>
                      <a:pt x="105566" y="209022"/>
                    </a:lnTo>
                    <a:lnTo>
                      <a:pt x="106622" y="208917"/>
                    </a:lnTo>
                    <a:lnTo>
                      <a:pt x="107678" y="208864"/>
                    </a:lnTo>
                    <a:lnTo>
                      <a:pt x="108205" y="208917"/>
                    </a:lnTo>
                    <a:lnTo>
                      <a:pt x="108733" y="208969"/>
                    </a:lnTo>
                    <a:lnTo>
                      <a:pt x="108944" y="209128"/>
                    </a:lnTo>
                    <a:lnTo>
                      <a:pt x="109208" y="209286"/>
                    </a:lnTo>
                    <a:lnTo>
                      <a:pt x="109419" y="209392"/>
                    </a:lnTo>
                    <a:lnTo>
                      <a:pt x="109683" y="209497"/>
                    </a:lnTo>
                    <a:lnTo>
                      <a:pt x="110211" y="209550"/>
                    </a:lnTo>
                    <a:lnTo>
                      <a:pt x="110739" y="209550"/>
                    </a:lnTo>
                    <a:lnTo>
                      <a:pt x="111795" y="209444"/>
                    </a:lnTo>
                    <a:lnTo>
                      <a:pt x="112323" y="209444"/>
                    </a:lnTo>
                    <a:lnTo>
                      <a:pt x="112850" y="209497"/>
                    </a:lnTo>
                    <a:lnTo>
                      <a:pt x="113853" y="209497"/>
                    </a:lnTo>
                    <a:lnTo>
                      <a:pt x="114487" y="209233"/>
                    </a:lnTo>
                    <a:lnTo>
                      <a:pt x="115120" y="209022"/>
                    </a:lnTo>
                    <a:lnTo>
                      <a:pt x="116492" y="208758"/>
                    </a:lnTo>
                    <a:lnTo>
                      <a:pt x="117126" y="208600"/>
                    </a:lnTo>
                    <a:lnTo>
                      <a:pt x="117812" y="208442"/>
                    </a:lnTo>
                    <a:lnTo>
                      <a:pt x="118445" y="208178"/>
                    </a:lnTo>
                    <a:lnTo>
                      <a:pt x="119079" y="207808"/>
                    </a:lnTo>
                    <a:lnTo>
                      <a:pt x="119132" y="208019"/>
                    </a:lnTo>
                    <a:lnTo>
                      <a:pt x="119290" y="208178"/>
                    </a:lnTo>
                    <a:lnTo>
                      <a:pt x="119395" y="208283"/>
                    </a:lnTo>
                    <a:lnTo>
                      <a:pt x="119554" y="208336"/>
                    </a:lnTo>
                    <a:lnTo>
                      <a:pt x="119871" y="208442"/>
                    </a:lnTo>
                    <a:lnTo>
                      <a:pt x="120873" y="208442"/>
                    </a:lnTo>
                    <a:lnTo>
                      <a:pt x="121454" y="208547"/>
                    </a:lnTo>
                    <a:lnTo>
                      <a:pt x="122035" y="208705"/>
                    </a:lnTo>
                    <a:lnTo>
                      <a:pt x="122615" y="208969"/>
                    </a:lnTo>
                    <a:lnTo>
                      <a:pt x="122932" y="208969"/>
                    </a:lnTo>
                    <a:lnTo>
                      <a:pt x="123196" y="208917"/>
                    </a:lnTo>
                    <a:lnTo>
                      <a:pt x="123460" y="208758"/>
                    </a:lnTo>
                    <a:lnTo>
                      <a:pt x="123671" y="208494"/>
                    </a:lnTo>
                    <a:lnTo>
                      <a:pt x="125624" y="208072"/>
                    </a:lnTo>
                    <a:lnTo>
                      <a:pt x="125888" y="208230"/>
                    </a:lnTo>
                    <a:lnTo>
                      <a:pt x="126205" y="208336"/>
                    </a:lnTo>
                    <a:lnTo>
                      <a:pt x="126468" y="208389"/>
                    </a:lnTo>
                    <a:lnTo>
                      <a:pt x="126732" y="208442"/>
                    </a:lnTo>
                    <a:lnTo>
                      <a:pt x="126996" y="208442"/>
                    </a:lnTo>
                    <a:lnTo>
                      <a:pt x="127260" y="208389"/>
                    </a:lnTo>
                    <a:lnTo>
                      <a:pt x="127788" y="208283"/>
                    </a:lnTo>
                    <a:lnTo>
                      <a:pt x="128316" y="208072"/>
                    </a:lnTo>
                    <a:lnTo>
                      <a:pt x="128844" y="207861"/>
                    </a:lnTo>
                    <a:lnTo>
                      <a:pt x="129319" y="207597"/>
                    </a:lnTo>
                    <a:lnTo>
                      <a:pt x="129847" y="207439"/>
                    </a:lnTo>
                    <a:lnTo>
                      <a:pt x="129952" y="207386"/>
                    </a:lnTo>
                    <a:lnTo>
                      <a:pt x="129952" y="207280"/>
                    </a:lnTo>
                    <a:lnTo>
                      <a:pt x="129952" y="207228"/>
                    </a:lnTo>
                    <a:lnTo>
                      <a:pt x="129899" y="207122"/>
                    </a:lnTo>
                    <a:lnTo>
                      <a:pt x="130691" y="207386"/>
                    </a:lnTo>
                    <a:lnTo>
                      <a:pt x="131483" y="207544"/>
                    </a:lnTo>
                    <a:lnTo>
                      <a:pt x="132275" y="207703"/>
                    </a:lnTo>
                    <a:lnTo>
                      <a:pt x="133014" y="207755"/>
                    </a:lnTo>
                    <a:lnTo>
                      <a:pt x="133805" y="207703"/>
                    </a:lnTo>
                    <a:lnTo>
                      <a:pt x="134175" y="207650"/>
                    </a:lnTo>
                    <a:lnTo>
                      <a:pt x="134544" y="207544"/>
                    </a:lnTo>
                    <a:lnTo>
                      <a:pt x="134914" y="207439"/>
                    </a:lnTo>
                    <a:lnTo>
                      <a:pt x="135283" y="207280"/>
                    </a:lnTo>
                    <a:lnTo>
                      <a:pt x="135653" y="207069"/>
                    </a:lnTo>
                    <a:lnTo>
                      <a:pt x="136022" y="206805"/>
                    </a:lnTo>
                    <a:lnTo>
                      <a:pt x="136075" y="206805"/>
                    </a:lnTo>
                    <a:lnTo>
                      <a:pt x="136814" y="206911"/>
                    </a:lnTo>
                    <a:lnTo>
                      <a:pt x="137500" y="206858"/>
                    </a:lnTo>
                    <a:lnTo>
                      <a:pt x="138239" y="206752"/>
                    </a:lnTo>
                    <a:lnTo>
                      <a:pt x="138925" y="206594"/>
                    </a:lnTo>
                    <a:lnTo>
                      <a:pt x="140298" y="206225"/>
                    </a:lnTo>
                    <a:lnTo>
                      <a:pt x="140984" y="206014"/>
                    </a:lnTo>
                    <a:lnTo>
                      <a:pt x="141670" y="205908"/>
                    </a:lnTo>
                    <a:lnTo>
                      <a:pt x="141987" y="205750"/>
                    </a:lnTo>
                    <a:lnTo>
                      <a:pt x="142303" y="205697"/>
                    </a:lnTo>
                    <a:lnTo>
                      <a:pt x="143042" y="205591"/>
                    </a:lnTo>
                    <a:lnTo>
                      <a:pt x="143359" y="205538"/>
                    </a:lnTo>
                    <a:lnTo>
                      <a:pt x="143676" y="205380"/>
                    </a:lnTo>
                    <a:lnTo>
                      <a:pt x="143992" y="205169"/>
                    </a:lnTo>
                    <a:lnTo>
                      <a:pt x="144204" y="204800"/>
                    </a:lnTo>
                    <a:lnTo>
                      <a:pt x="144362" y="204641"/>
                    </a:lnTo>
                    <a:lnTo>
                      <a:pt x="144573" y="204588"/>
                    </a:lnTo>
                    <a:lnTo>
                      <a:pt x="145048" y="204430"/>
                    </a:lnTo>
                    <a:lnTo>
                      <a:pt x="145259" y="204377"/>
                    </a:lnTo>
                    <a:lnTo>
                      <a:pt x="145523" y="204272"/>
                    </a:lnTo>
                    <a:lnTo>
                      <a:pt x="145682" y="204113"/>
                    </a:lnTo>
                    <a:lnTo>
                      <a:pt x="145840" y="203902"/>
                    </a:lnTo>
                    <a:lnTo>
                      <a:pt x="146157" y="203691"/>
                    </a:lnTo>
                    <a:lnTo>
                      <a:pt x="146579" y="203585"/>
                    </a:lnTo>
                    <a:lnTo>
                      <a:pt x="147371" y="203427"/>
                    </a:lnTo>
                    <a:lnTo>
                      <a:pt x="147793" y="203374"/>
                    </a:lnTo>
                    <a:lnTo>
                      <a:pt x="148162" y="203216"/>
                    </a:lnTo>
                    <a:lnTo>
                      <a:pt x="148532" y="203058"/>
                    </a:lnTo>
                    <a:lnTo>
                      <a:pt x="148848" y="202741"/>
                    </a:lnTo>
                    <a:lnTo>
                      <a:pt x="149112" y="202741"/>
                    </a:lnTo>
                    <a:lnTo>
                      <a:pt x="149324" y="202635"/>
                    </a:lnTo>
                    <a:lnTo>
                      <a:pt x="149535" y="202635"/>
                    </a:lnTo>
                    <a:lnTo>
                      <a:pt x="149640" y="202530"/>
                    </a:lnTo>
                    <a:lnTo>
                      <a:pt x="149746" y="202424"/>
                    </a:lnTo>
                    <a:lnTo>
                      <a:pt x="149746" y="202213"/>
                    </a:lnTo>
                    <a:lnTo>
                      <a:pt x="157663" y="198202"/>
                    </a:lnTo>
                    <a:lnTo>
                      <a:pt x="157927" y="198149"/>
                    </a:lnTo>
                    <a:lnTo>
                      <a:pt x="158138" y="198043"/>
                    </a:lnTo>
                    <a:lnTo>
                      <a:pt x="158297" y="197938"/>
                    </a:lnTo>
                    <a:lnTo>
                      <a:pt x="158455" y="197779"/>
                    </a:lnTo>
                    <a:lnTo>
                      <a:pt x="158825" y="197463"/>
                    </a:lnTo>
                    <a:lnTo>
                      <a:pt x="158983" y="197304"/>
                    </a:lnTo>
                    <a:lnTo>
                      <a:pt x="159194" y="197199"/>
                    </a:lnTo>
                    <a:lnTo>
                      <a:pt x="160566" y="197199"/>
                    </a:lnTo>
                    <a:lnTo>
                      <a:pt x="161200" y="197093"/>
                    </a:lnTo>
                    <a:lnTo>
                      <a:pt x="161833" y="196882"/>
                    </a:lnTo>
                    <a:lnTo>
                      <a:pt x="162361" y="196618"/>
                    </a:lnTo>
                    <a:lnTo>
                      <a:pt x="162625" y="196460"/>
                    </a:lnTo>
                    <a:lnTo>
                      <a:pt x="162889" y="196249"/>
                    </a:lnTo>
                    <a:lnTo>
                      <a:pt x="163100" y="196037"/>
                    </a:lnTo>
                    <a:lnTo>
                      <a:pt x="163364" y="195721"/>
                    </a:lnTo>
                    <a:lnTo>
                      <a:pt x="163522" y="195457"/>
                    </a:lnTo>
                    <a:lnTo>
                      <a:pt x="163733" y="195087"/>
                    </a:lnTo>
                    <a:lnTo>
                      <a:pt x="164631" y="195087"/>
                    </a:lnTo>
                    <a:lnTo>
                      <a:pt x="164895" y="194982"/>
                    </a:lnTo>
                    <a:lnTo>
                      <a:pt x="165158" y="194823"/>
                    </a:lnTo>
                    <a:lnTo>
                      <a:pt x="165370" y="194612"/>
                    </a:lnTo>
                    <a:lnTo>
                      <a:pt x="165158" y="194401"/>
                    </a:lnTo>
                    <a:lnTo>
                      <a:pt x="165211" y="194348"/>
                    </a:lnTo>
                    <a:lnTo>
                      <a:pt x="165370" y="194612"/>
                    </a:lnTo>
                    <a:lnTo>
                      <a:pt x="165739" y="194507"/>
                    </a:lnTo>
                    <a:lnTo>
                      <a:pt x="166003" y="194401"/>
                    </a:lnTo>
                    <a:lnTo>
                      <a:pt x="166320" y="194243"/>
                    </a:lnTo>
                    <a:lnTo>
                      <a:pt x="166584" y="194084"/>
                    </a:lnTo>
                    <a:lnTo>
                      <a:pt x="166795" y="193873"/>
                    </a:lnTo>
                    <a:lnTo>
                      <a:pt x="167006" y="193609"/>
                    </a:lnTo>
                    <a:lnTo>
                      <a:pt x="167375" y="193082"/>
                    </a:lnTo>
                    <a:lnTo>
                      <a:pt x="167375" y="192923"/>
                    </a:lnTo>
                    <a:lnTo>
                      <a:pt x="167428" y="192923"/>
                    </a:lnTo>
                    <a:lnTo>
                      <a:pt x="167375" y="193082"/>
                    </a:lnTo>
                    <a:lnTo>
                      <a:pt x="167639" y="193029"/>
                    </a:lnTo>
                    <a:lnTo>
                      <a:pt x="167850" y="192976"/>
                    </a:lnTo>
                    <a:lnTo>
                      <a:pt x="168273" y="192712"/>
                    </a:lnTo>
                    <a:lnTo>
                      <a:pt x="168642" y="192448"/>
                    </a:lnTo>
                    <a:lnTo>
                      <a:pt x="169012" y="192184"/>
                    </a:lnTo>
                    <a:lnTo>
                      <a:pt x="169328" y="191920"/>
                    </a:lnTo>
                    <a:lnTo>
                      <a:pt x="169645" y="191551"/>
                    </a:lnTo>
                    <a:lnTo>
                      <a:pt x="169962" y="191234"/>
                    </a:lnTo>
                    <a:lnTo>
                      <a:pt x="170490" y="190442"/>
                    </a:lnTo>
                    <a:lnTo>
                      <a:pt x="170806" y="190284"/>
                    </a:lnTo>
                    <a:lnTo>
                      <a:pt x="171123" y="190126"/>
                    </a:lnTo>
                    <a:lnTo>
                      <a:pt x="171229" y="189967"/>
                    </a:lnTo>
                    <a:lnTo>
                      <a:pt x="171229" y="189862"/>
                    </a:lnTo>
                    <a:lnTo>
                      <a:pt x="171176" y="189651"/>
                    </a:lnTo>
                    <a:lnTo>
                      <a:pt x="171070" y="189387"/>
                    </a:lnTo>
                    <a:lnTo>
                      <a:pt x="171176" y="188912"/>
                    </a:lnTo>
                    <a:lnTo>
                      <a:pt x="171334" y="189017"/>
                    </a:lnTo>
                    <a:lnTo>
                      <a:pt x="171492" y="188912"/>
                    </a:lnTo>
                    <a:lnTo>
                      <a:pt x="171704" y="188964"/>
                    </a:lnTo>
                    <a:lnTo>
                      <a:pt x="172179" y="188964"/>
                    </a:lnTo>
                    <a:lnTo>
                      <a:pt x="172337" y="188859"/>
                    </a:lnTo>
                    <a:lnTo>
                      <a:pt x="172706" y="188648"/>
                    </a:lnTo>
                    <a:lnTo>
                      <a:pt x="173023" y="188384"/>
                    </a:lnTo>
                    <a:lnTo>
                      <a:pt x="173445" y="188067"/>
                    </a:lnTo>
                    <a:lnTo>
                      <a:pt x="173868" y="187750"/>
                    </a:lnTo>
                    <a:lnTo>
                      <a:pt x="174237" y="187381"/>
                    </a:lnTo>
                    <a:lnTo>
                      <a:pt x="174554" y="187012"/>
                    </a:lnTo>
                    <a:lnTo>
                      <a:pt x="175135" y="186167"/>
                    </a:lnTo>
                    <a:lnTo>
                      <a:pt x="175662" y="185322"/>
                    </a:lnTo>
                    <a:lnTo>
                      <a:pt x="175873" y="185270"/>
                    </a:lnTo>
                    <a:lnTo>
                      <a:pt x="176032" y="185217"/>
                    </a:lnTo>
                    <a:lnTo>
                      <a:pt x="176137" y="185059"/>
                    </a:lnTo>
                    <a:lnTo>
                      <a:pt x="176190" y="184900"/>
                    </a:lnTo>
                    <a:lnTo>
                      <a:pt x="176243" y="184847"/>
                    </a:lnTo>
                    <a:lnTo>
                      <a:pt x="176454" y="184795"/>
                    </a:lnTo>
                    <a:lnTo>
                      <a:pt x="176560" y="184689"/>
                    </a:lnTo>
                    <a:lnTo>
                      <a:pt x="176665" y="184531"/>
                    </a:lnTo>
                    <a:lnTo>
                      <a:pt x="176771" y="184372"/>
                    </a:lnTo>
                    <a:lnTo>
                      <a:pt x="177404" y="183950"/>
                    </a:lnTo>
                    <a:lnTo>
                      <a:pt x="177668" y="183739"/>
                    </a:lnTo>
                    <a:lnTo>
                      <a:pt x="177985" y="183475"/>
                    </a:lnTo>
                    <a:lnTo>
                      <a:pt x="178196" y="183211"/>
                    </a:lnTo>
                    <a:lnTo>
                      <a:pt x="178407" y="182894"/>
                    </a:lnTo>
                    <a:lnTo>
                      <a:pt x="178565" y="182578"/>
                    </a:lnTo>
                    <a:lnTo>
                      <a:pt x="178671" y="182155"/>
                    </a:lnTo>
                    <a:lnTo>
                      <a:pt x="178724" y="181997"/>
                    </a:lnTo>
                    <a:lnTo>
                      <a:pt x="178777" y="181786"/>
                    </a:lnTo>
                    <a:lnTo>
                      <a:pt x="178935" y="181680"/>
                    </a:lnTo>
                    <a:lnTo>
                      <a:pt x="179040" y="181522"/>
                    </a:lnTo>
                    <a:lnTo>
                      <a:pt x="179146" y="181364"/>
                    </a:lnTo>
                    <a:lnTo>
                      <a:pt x="179093" y="181153"/>
                    </a:lnTo>
                    <a:lnTo>
                      <a:pt x="179252" y="180994"/>
                    </a:lnTo>
                    <a:lnTo>
                      <a:pt x="179304" y="180783"/>
                    </a:lnTo>
                    <a:lnTo>
                      <a:pt x="179516" y="180730"/>
                    </a:lnTo>
                    <a:lnTo>
                      <a:pt x="179674" y="180625"/>
                    </a:lnTo>
                    <a:lnTo>
                      <a:pt x="179832" y="180466"/>
                    </a:lnTo>
                    <a:lnTo>
                      <a:pt x="179885" y="180255"/>
                    </a:lnTo>
                    <a:lnTo>
                      <a:pt x="180043" y="180202"/>
                    </a:lnTo>
                    <a:lnTo>
                      <a:pt x="180149" y="180044"/>
                    </a:lnTo>
                    <a:lnTo>
                      <a:pt x="180307" y="179780"/>
                    </a:lnTo>
                    <a:lnTo>
                      <a:pt x="180360" y="179463"/>
                    </a:lnTo>
                    <a:lnTo>
                      <a:pt x="180413" y="179147"/>
                    </a:lnTo>
                    <a:lnTo>
                      <a:pt x="180571" y="179094"/>
                    </a:lnTo>
                    <a:lnTo>
                      <a:pt x="180730" y="178988"/>
                    </a:lnTo>
                    <a:lnTo>
                      <a:pt x="180888" y="178672"/>
                    </a:lnTo>
                    <a:lnTo>
                      <a:pt x="181257" y="178355"/>
                    </a:lnTo>
                    <a:lnTo>
                      <a:pt x="181521" y="177986"/>
                    </a:lnTo>
                    <a:lnTo>
                      <a:pt x="181732" y="177563"/>
                    </a:lnTo>
                    <a:lnTo>
                      <a:pt x="181838" y="177141"/>
                    </a:lnTo>
                    <a:lnTo>
                      <a:pt x="182102" y="176930"/>
                    </a:lnTo>
                    <a:lnTo>
                      <a:pt x="182260" y="176666"/>
                    </a:lnTo>
                    <a:lnTo>
                      <a:pt x="182366" y="176402"/>
                    </a:lnTo>
                    <a:lnTo>
                      <a:pt x="182366" y="176085"/>
                    </a:lnTo>
                    <a:lnTo>
                      <a:pt x="182524" y="175980"/>
                    </a:lnTo>
                    <a:lnTo>
                      <a:pt x="182682" y="175874"/>
                    </a:lnTo>
                    <a:lnTo>
                      <a:pt x="182735" y="175716"/>
                    </a:lnTo>
                    <a:lnTo>
                      <a:pt x="182735" y="175505"/>
                    </a:lnTo>
                    <a:lnTo>
                      <a:pt x="182946" y="175030"/>
                    </a:lnTo>
                    <a:lnTo>
                      <a:pt x="183105" y="174977"/>
                    </a:lnTo>
                    <a:lnTo>
                      <a:pt x="183263" y="174871"/>
                    </a:lnTo>
                    <a:lnTo>
                      <a:pt x="183316" y="174660"/>
                    </a:lnTo>
                    <a:lnTo>
                      <a:pt x="183316" y="174502"/>
                    </a:lnTo>
                    <a:lnTo>
                      <a:pt x="183316" y="174449"/>
                    </a:lnTo>
                    <a:lnTo>
                      <a:pt x="183580" y="174185"/>
                    </a:lnTo>
                    <a:lnTo>
                      <a:pt x="183738" y="173974"/>
                    </a:lnTo>
                    <a:lnTo>
                      <a:pt x="183738" y="173816"/>
                    </a:lnTo>
                    <a:lnTo>
                      <a:pt x="183685" y="173657"/>
                    </a:lnTo>
                    <a:lnTo>
                      <a:pt x="183527" y="173499"/>
                    </a:lnTo>
                    <a:lnTo>
                      <a:pt x="183316" y="173393"/>
                    </a:lnTo>
                    <a:lnTo>
                      <a:pt x="182946" y="173129"/>
                    </a:lnTo>
                    <a:lnTo>
                      <a:pt x="183210" y="172971"/>
                    </a:lnTo>
                    <a:lnTo>
                      <a:pt x="183474" y="172760"/>
                    </a:lnTo>
                    <a:lnTo>
                      <a:pt x="183949" y="172391"/>
                    </a:lnTo>
                    <a:lnTo>
                      <a:pt x="184319" y="171915"/>
                    </a:lnTo>
                    <a:lnTo>
                      <a:pt x="184635" y="171388"/>
                    </a:lnTo>
                    <a:lnTo>
                      <a:pt x="185216" y="170279"/>
                    </a:lnTo>
                    <a:lnTo>
                      <a:pt x="185480" y="169751"/>
                    </a:lnTo>
                    <a:lnTo>
                      <a:pt x="185849" y="169276"/>
                    </a:lnTo>
                    <a:lnTo>
                      <a:pt x="186113" y="169171"/>
                    </a:lnTo>
                    <a:lnTo>
                      <a:pt x="186272" y="169012"/>
                    </a:lnTo>
                    <a:lnTo>
                      <a:pt x="186430" y="168854"/>
                    </a:lnTo>
                    <a:lnTo>
                      <a:pt x="186536" y="168643"/>
                    </a:lnTo>
                    <a:lnTo>
                      <a:pt x="186694" y="168221"/>
                    </a:lnTo>
                    <a:lnTo>
                      <a:pt x="186800" y="167957"/>
                    </a:lnTo>
                    <a:lnTo>
                      <a:pt x="186905" y="167798"/>
                    </a:lnTo>
                    <a:lnTo>
                      <a:pt x="186905" y="167746"/>
                    </a:lnTo>
                    <a:lnTo>
                      <a:pt x="187222" y="167640"/>
                    </a:lnTo>
                    <a:lnTo>
                      <a:pt x="187380" y="167429"/>
                    </a:lnTo>
                    <a:lnTo>
                      <a:pt x="187433" y="167165"/>
                    </a:lnTo>
                    <a:lnTo>
                      <a:pt x="187486" y="166848"/>
                    </a:lnTo>
                    <a:lnTo>
                      <a:pt x="189544" y="163734"/>
                    </a:lnTo>
                    <a:lnTo>
                      <a:pt x="189755" y="163734"/>
                    </a:lnTo>
                    <a:lnTo>
                      <a:pt x="189967" y="163628"/>
                    </a:lnTo>
                    <a:lnTo>
                      <a:pt x="190178" y="163523"/>
                    </a:lnTo>
                    <a:lnTo>
                      <a:pt x="190336" y="163365"/>
                    </a:lnTo>
                    <a:lnTo>
                      <a:pt x="190442" y="163206"/>
                    </a:lnTo>
                    <a:lnTo>
                      <a:pt x="190494" y="163048"/>
                    </a:lnTo>
                    <a:lnTo>
                      <a:pt x="190547" y="162626"/>
                    </a:lnTo>
                    <a:lnTo>
                      <a:pt x="190600" y="162203"/>
                    </a:lnTo>
                    <a:lnTo>
                      <a:pt x="190758" y="161939"/>
                    </a:lnTo>
                    <a:lnTo>
                      <a:pt x="190864" y="161675"/>
                    </a:lnTo>
                    <a:lnTo>
                      <a:pt x="190969" y="161412"/>
                    </a:lnTo>
                    <a:lnTo>
                      <a:pt x="190969" y="161148"/>
                    </a:lnTo>
                    <a:lnTo>
                      <a:pt x="190969" y="160884"/>
                    </a:lnTo>
                    <a:lnTo>
                      <a:pt x="190864" y="160620"/>
                    </a:lnTo>
                    <a:lnTo>
                      <a:pt x="190653" y="160092"/>
                    </a:lnTo>
                    <a:lnTo>
                      <a:pt x="191233" y="160092"/>
                    </a:lnTo>
                    <a:lnTo>
                      <a:pt x="191497" y="160039"/>
                    </a:lnTo>
                    <a:lnTo>
                      <a:pt x="191761" y="159934"/>
                    </a:lnTo>
                    <a:lnTo>
                      <a:pt x="191972" y="159828"/>
                    </a:lnTo>
                    <a:lnTo>
                      <a:pt x="192131" y="159617"/>
                    </a:lnTo>
                    <a:lnTo>
                      <a:pt x="192289" y="159353"/>
                    </a:lnTo>
                    <a:lnTo>
                      <a:pt x="192342" y="159089"/>
                    </a:lnTo>
                    <a:lnTo>
                      <a:pt x="192342" y="158825"/>
                    </a:lnTo>
                    <a:lnTo>
                      <a:pt x="192289" y="158614"/>
                    </a:lnTo>
                    <a:lnTo>
                      <a:pt x="192183" y="158403"/>
                    </a:lnTo>
                    <a:lnTo>
                      <a:pt x="192025" y="158245"/>
                    </a:lnTo>
                    <a:lnTo>
                      <a:pt x="191814" y="158139"/>
                    </a:lnTo>
                    <a:lnTo>
                      <a:pt x="191603" y="158033"/>
                    </a:lnTo>
                    <a:lnTo>
                      <a:pt x="191075" y="158033"/>
                    </a:lnTo>
                    <a:lnTo>
                      <a:pt x="191075" y="157981"/>
                    </a:lnTo>
                    <a:lnTo>
                      <a:pt x="191022" y="157981"/>
                    </a:lnTo>
                    <a:lnTo>
                      <a:pt x="191181" y="157558"/>
                    </a:lnTo>
                    <a:lnTo>
                      <a:pt x="191603" y="157506"/>
                    </a:lnTo>
                    <a:lnTo>
                      <a:pt x="191761" y="157453"/>
                    </a:lnTo>
                    <a:lnTo>
                      <a:pt x="191867" y="157347"/>
                    </a:lnTo>
                    <a:lnTo>
                      <a:pt x="191920" y="157242"/>
                    </a:lnTo>
                    <a:lnTo>
                      <a:pt x="191867" y="157189"/>
                    </a:lnTo>
                    <a:lnTo>
                      <a:pt x="191814" y="157136"/>
                    </a:lnTo>
                    <a:lnTo>
                      <a:pt x="191603" y="156978"/>
                    </a:lnTo>
                    <a:lnTo>
                      <a:pt x="191920" y="156608"/>
                    </a:lnTo>
                    <a:lnTo>
                      <a:pt x="192183" y="156186"/>
                    </a:lnTo>
                    <a:lnTo>
                      <a:pt x="192395" y="155764"/>
                    </a:lnTo>
                    <a:lnTo>
                      <a:pt x="192553" y="155289"/>
                    </a:lnTo>
                    <a:lnTo>
                      <a:pt x="192659" y="154866"/>
                    </a:lnTo>
                    <a:lnTo>
                      <a:pt x="192659" y="154391"/>
                    </a:lnTo>
                    <a:lnTo>
                      <a:pt x="192659" y="153864"/>
                    </a:lnTo>
                    <a:lnTo>
                      <a:pt x="192606" y="153388"/>
                    </a:lnTo>
                    <a:lnTo>
                      <a:pt x="193134" y="153388"/>
                    </a:lnTo>
                    <a:lnTo>
                      <a:pt x="193503" y="153283"/>
                    </a:lnTo>
                    <a:lnTo>
                      <a:pt x="193820" y="153072"/>
                    </a:lnTo>
                    <a:lnTo>
                      <a:pt x="194031" y="152861"/>
                    </a:lnTo>
                    <a:lnTo>
                      <a:pt x="194136" y="152544"/>
                    </a:lnTo>
                    <a:lnTo>
                      <a:pt x="194189" y="152174"/>
                    </a:lnTo>
                    <a:lnTo>
                      <a:pt x="194189" y="151752"/>
                    </a:lnTo>
                    <a:lnTo>
                      <a:pt x="194136" y="151330"/>
                    </a:lnTo>
                    <a:lnTo>
                      <a:pt x="194348" y="151119"/>
                    </a:lnTo>
                    <a:lnTo>
                      <a:pt x="194506" y="150855"/>
                    </a:lnTo>
                    <a:lnTo>
                      <a:pt x="194559" y="150644"/>
                    </a:lnTo>
                    <a:lnTo>
                      <a:pt x="194611" y="150380"/>
                    </a:lnTo>
                    <a:lnTo>
                      <a:pt x="194611" y="150116"/>
                    </a:lnTo>
                    <a:lnTo>
                      <a:pt x="194506" y="149905"/>
                    </a:lnTo>
                    <a:lnTo>
                      <a:pt x="194400" y="149641"/>
                    </a:lnTo>
                    <a:lnTo>
                      <a:pt x="194242" y="149377"/>
                    </a:lnTo>
                    <a:lnTo>
                      <a:pt x="194664" y="148744"/>
                    </a:lnTo>
                    <a:lnTo>
                      <a:pt x="194823" y="148585"/>
                    </a:lnTo>
                    <a:lnTo>
                      <a:pt x="194928" y="148374"/>
                    </a:lnTo>
                    <a:lnTo>
                      <a:pt x="195087" y="148005"/>
                    </a:lnTo>
                    <a:lnTo>
                      <a:pt x="195139" y="147635"/>
                    </a:lnTo>
                    <a:lnTo>
                      <a:pt x="195139" y="147213"/>
                    </a:lnTo>
                    <a:lnTo>
                      <a:pt x="195245" y="146738"/>
                    </a:lnTo>
                    <a:lnTo>
                      <a:pt x="195773" y="146263"/>
                    </a:lnTo>
                    <a:lnTo>
                      <a:pt x="196195" y="145682"/>
                    </a:lnTo>
                    <a:lnTo>
                      <a:pt x="196512" y="145154"/>
                    </a:lnTo>
                    <a:lnTo>
                      <a:pt x="196828" y="144521"/>
                    </a:lnTo>
                    <a:lnTo>
                      <a:pt x="197303" y="143307"/>
                    </a:lnTo>
                    <a:lnTo>
                      <a:pt x="197567" y="142673"/>
                    </a:lnTo>
                    <a:lnTo>
                      <a:pt x="197831" y="142040"/>
                    </a:lnTo>
                    <a:lnTo>
                      <a:pt x="197990" y="141935"/>
                    </a:lnTo>
                    <a:lnTo>
                      <a:pt x="198095" y="141723"/>
                    </a:lnTo>
                    <a:lnTo>
                      <a:pt x="198254" y="141354"/>
                    </a:lnTo>
                    <a:lnTo>
                      <a:pt x="198306" y="140984"/>
                    </a:lnTo>
                    <a:lnTo>
                      <a:pt x="198306" y="140562"/>
                    </a:lnTo>
                    <a:lnTo>
                      <a:pt x="199309" y="138451"/>
                    </a:lnTo>
                    <a:lnTo>
                      <a:pt x="200470" y="135495"/>
                    </a:lnTo>
                    <a:lnTo>
                      <a:pt x="200629" y="135389"/>
                    </a:lnTo>
                    <a:lnTo>
                      <a:pt x="200682" y="135284"/>
                    </a:lnTo>
                    <a:lnTo>
                      <a:pt x="200787" y="134967"/>
                    </a:lnTo>
                    <a:lnTo>
                      <a:pt x="200893" y="134386"/>
                    </a:lnTo>
                    <a:lnTo>
                      <a:pt x="202054" y="132222"/>
                    </a:lnTo>
                    <a:lnTo>
                      <a:pt x="202423" y="131642"/>
                    </a:lnTo>
                    <a:lnTo>
                      <a:pt x="202582" y="131378"/>
                    </a:lnTo>
                    <a:lnTo>
                      <a:pt x="202740" y="131061"/>
                    </a:lnTo>
                    <a:lnTo>
                      <a:pt x="202793" y="130744"/>
                    </a:lnTo>
                    <a:lnTo>
                      <a:pt x="202898" y="130428"/>
                    </a:lnTo>
                    <a:lnTo>
                      <a:pt x="202898" y="130111"/>
                    </a:lnTo>
                    <a:lnTo>
                      <a:pt x="202898" y="129742"/>
                    </a:lnTo>
                    <a:lnTo>
                      <a:pt x="203426" y="127630"/>
                    </a:lnTo>
                    <a:lnTo>
                      <a:pt x="203637" y="127366"/>
                    </a:lnTo>
                    <a:lnTo>
                      <a:pt x="203796" y="127102"/>
                    </a:lnTo>
                    <a:lnTo>
                      <a:pt x="203901" y="126838"/>
                    </a:lnTo>
                    <a:lnTo>
                      <a:pt x="204007" y="126575"/>
                    </a:lnTo>
                    <a:lnTo>
                      <a:pt x="204112" y="125994"/>
                    </a:lnTo>
                    <a:lnTo>
                      <a:pt x="204112" y="125413"/>
                    </a:lnTo>
                    <a:lnTo>
                      <a:pt x="204112" y="124199"/>
                    </a:lnTo>
                    <a:lnTo>
                      <a:pt x="204165" y="123619"/>
                    </a:lnTo>
                    <a:lnTo>
                      <a:pt x="204324" y="123038"/>
                    </a:lnTo>
                    <a:lnTo>
                      <a:pt x="204060" y="122194"/>
                    </a:lnTo>
                    <a:lnTo>
                      <a:pt x="203849" y="121560"/>
                    </a:lnTo>
                    <a:lnTo>
                      <a:pt x="203743" y="121032"/>
                    </a:lnTo>
                    <a:lnTo>
                      <a:pt x="203743" y="120557"/>
                    </a:lnTo>
                    <a:lnTo>
                      <a:pt x="203796" y="120082"/>
                    </a:lnTo>
                    <a:lnTo>
                      <a:pt x="204007" y="119554"/>
                    </a:lnTo>
                    <a:lnTo>
                      <a:pt x="204324" y="118868"/>
                    </a:lnTo>
                    <a:lnTo>
                      <a:pt x="204746" y="118024"/>
                    </a:lnTo>
                    <a:lnTo>
                      <a:pt x="204799" y="117918"/>
                    </a:lnTo>
                    <a:lnTo>
                      <a:pt x="204904" y="117865"/>
                    </a:lnTo>
                    <a:lnTo>
                      <a:pt x="205168" y="117601"/>
                    </a:lnTo>
                    <a:lnTo>
                      <a:pt x="205326" y="117337"/>
                    </a:lnTo>
                    <a:lnTo>
                      <a:pt x="205643" y="116704"/>
                    </a:lnTo>
                    <a:lnTo>
                      <a:pt x="205802" y="116387"/>
                    </a:lnTo>
                    <a:lnTo>
                      <a:pt x="206013" y="116123"/>
                    </a:lnTo>
                    <a:lnTo>
                      <a:pt x="206224" y="115860"/>
                    </a:lnTo>
                    <a:lnTo>
                      <a:pt x="206593" y="115701"/>
                    </a:lnTo>
                    <a:lnTo>
                      <a:pt x="206699" y="115596"/>
                    </a:lnTo>
                    <a:lnTo>
                      <a:pt x="206752" y="115384"/>
                    </a:lnTo>
                    <a:lnTo>
                      <a:pt x="206804" y="115173"/>
                    </a:lnTo>
                    <a:lnTo>
                      <a:pt x="206804" y="115015"/>
                    </a:lnTo>
                    <a:lnTo>
                      <a:pt x="206699" y="114698"/>
                    </a:lnTo>
                    <a:lnTo>
                      <a:pt x="206593" y="114382"/>
                    </a:lnTo>
                    <a:lnTo>
                      <a:pt x="206540" y="113748"/>
                    </a:lnTo>
                    <a:lnTo>
                      <a:pt x="206593" y="113115"/>
                    </a:lnTo>
                    <a:lnTo>
                      <a:pt x="206699" y="112481"/>
                    </a:lnTo>
                    <a:lnTo>
                      <a:pt x="207068" y="111267"/>
                    </a:lnTo>
                    <a:lnTo>
                      <a:pt x="207227" y="110634"/>
                    </a:lnTo>
                    <a:lnTo>
                      <a:pt x="207385" y="110053"/>
                    </a:lnTo>
                    <a:lnTo>
                      <a:pt x="207385" y="109684"/>
                    </a:lnTo>
                    <a:lnTo>
                      <a:pt x="207385" y="109367"/>
                    </a:lnTo>
                    <a:lnTo>
                      <a:pt x="207385" y="109050"/>
                    </a:lnTo>
                    <a:lnTo>
                      <a:pt x="207279" y="108734"/>
                    </a:lnTo>
                    <a:lnTo>
                      <a:pt x="207121" y="108153"/>
                    </a:lnTo>
                    <a:lnTo>
                      <a:pt x="206910" y="107573"/>
                    </a:lnTo>
                    <a:lnTo>
                      <a:pt x="206857" y="107467"/>
                    </a:lnTo>
                    <a:lnTo>
                      <a:pt x="206752" y="107414"/>
                    </a:lnTo>
                    <a:lnTo>
                      <a:pt x="206540" y="107414"/>
                    </a:lnTo>
                    <a:lnTo>
                      <a:pt x="206277" y="107467"/>
                    </a:lnTo>
                    <a:lnTo>
                      <a:pt x="206013" y="107573"/>
                    </a:lnTo>
                    <a:lnTo>
                      <a:pt x="205485" y="107045"/>
                    </a:lnTo>
                    <a:lnTo>
                      <a:pt x="205379" y="106411"/>
                    </a:lnTo>
                    <a:lnTo>
                      <a:pt x="205432" y="106200"/>
                    </a:lnTo>
                    <a:lnTo>
                      <a:pt x="205485" y="106042"/>
                    </a:lnTo>
                    <a:lnTo>
                      <a:pt x="205696" y="105936"/>
                    </a:lnTo>
                    <a:lnTo>
                      <a:pt x="205802" y="105778"/>
                    </a:lnTo>
                    <a:lnTo>
                      <a:pt x="205854" y="105620"/>
                    </a:lnTo>
                    <a:lnTo>
                      <a:pt x="205854" y="105514"/>
                    </a:lnTo>
                    <a:lnTo>
                      <a:pt x="205802" y="105356"/>
                    </a:lnTo>
                    <a:lnTo>
                      <a:pt x="205749" y="105250"/>
                    </a:lnTo>
                    <a:lnTo>
                      <a:pt x="205485" y="104986"/>
                    </a:lnTo>
                    <a:lnTo>
                      <a:pt x="205485" y="102980"/>
                    </a:lnTo>
                    <a:lnTo>
                      <a:pt x="205749" y="102716"/>
                    </a:lnTo>
                    <a:lnTo>
                      <a:pt x="205802" y="102611"/>
                    </a:lnTo>
                    <a:lnTo>
                      <a:pt x="205854" y="102453"/>
                    </a:lnTo>
                    <a:lnTo>
                      <a:pt x="205907" y="102347"/>
                    </a:lnTo>
                    <a:lnTo>
                      <a:pt x="205854" y="102189"/>
                    </a:lnTo>
                    <a:lnTo>
                      <a:pt x="205802" y="102030"/>
                    </a:lnTo>
                    <a:lnTo>
                      <a:pt x="205696" y="101925"/>
                    </a:lnTo>
                    <a:lnTo>
                      <a:pt x="205432" y="101502"/>
                    </a:lnTo>
                    <a:lnTo>
                      <a:pt x="205274" y="101080"/>
                    </a:lnTo>
                    <a:lnTo>
                      <a:pt x="205168" y="100711"/>
                    </a:lnTo>
                    <a:lnTo>
                      <a:pt x="205221" y="100341"/>
                    </a:lnTo>
                    <a:lnTo>
                      <a:pt x="205326" y="99919"/>
                    </a:lnTo>
                    <a:lnTo>
                      <a:pt x="205485" y="99549"/>
                    </a:lnTo>
                    <a:lnTo>
                      <a:pt x="205643" y="99180"/>
                    </a:lnTo>
                    <a:lnTo>
                      <a:pt x="205907" y="98810"/>
                    </a:lnTo>
                    <a:lnTo>
                      <a:pt x="205960" y="97808"/>
                    </a:lnTo>
                    <a:lnTo>
                      <a:pt x="205907" y="97438"/>
                    </a:lnTo>
                    <a:lnTo>
                      <a:pt x="205960" y="97016"/>
                    </a:lnTo>
                    <a:lnTo>
                      <a:pt x="206013" y="96224"/>
                    </a:lnTo>
                    <a:lnTo>
                      <a:pt x="206013" y="95855"/>
                    </a:lnTo>
                    <a:lnTo>
                      <a:pt x="205907" y="95432"/>
                    </a:lnTo>
                    <a:lnTo>
                      <a:pt x="205749" y="95063"/>
                    </a:lnTo>
                    <a:lnTo>
                      <a:pt x="205485" y="94693"/>
                    </a:lnTo>
                    <a:lnTo>
                      <a:pt x="205379" y="94588"/>
                    </a:lnTo>
                    <a:lnTo>
                      <a:pt x="205379" y="94429"/>
                    </a:lnTo>
                    <a:lnTo>
                      <a:pt x="205485" y="94324"/>
                    </a:lnTo>
                    <a:lnTo>
                      <a:pt x="205538" y="94218"/>
                    </a:lnTo>
                    <a:lnTo>
                      <a:pt x="205802" y="93954"/>
                    </a:lnTo>
                    <a:lnTo>
                      <a:pt x="205907" y="93849"/>
                    </a:lnTo>
                    <a:lnTo>
                      <a:pt x="205960" y="93690"/>
                    </a:lnTo>
                    <a:lnTo>
                      <a:pt x="205960" y="93057"/>
                    </a:lnTo>
                    <a:lnTo>
                      <a:pt x="205907" y="92740"/>
                    </a:lnTo>
                    <a:lnTo>
                      <a:pt x="205854" y="92476"/>
                    </a:lnTo>
                    <a:lnTo>
                      <a:pt x="205696" y="92213"/>
                    </a:lnTo>
                    <a:lnTo>
                      <a:pt x="205538" y="92001"/>
                    </a:lnTo>
                    <a:lnTo>
                      <a:pt x="205274" y="91790"/>
                    </a:lnTo>
                    <a:lnTo>
                      <a:pt x="204957" y="91632"/>
                    </a:lnTo>
                    <a:lnTo>
                      <a:pt x="205115" y="91157"/>
                    </a:lnTo>
                    <a:lnTo>
                      <a:pt x="205221" y="90682"/>
                    </a:lnTo>
                    <a:lnTo>
                      <a:pt x="205274" y="90260"/>
                    </a:lnTo>
                    <a:lnTo>
                      <a:pt x="205221" y="89837"/>
                    </a:lnTo>
                    <a:lnTo>
                      <a:pt x="205063" y="89415"/>
                    </a:lnTo>
                    <a:lnTo>
                      <a:pt x="204799" y="89046"/>
                    </a:lnTo>
                    <a:lnTo>
                      <a:pt x="204482" y="88729"/>
                    </a:lnTo>
                    <a:lnTo>
                      <a:pt x="204060" y="88412"/>
                    </a:lnTo>
                    <a:lnTo>
                      <a:pt x="204007" y="88043"/>
                    </a:lnTo>
                    <a:lnTo>
                      <a:pt x="204007" y="87620"/>
                    </a:lnTo>
                    <a:lnTo>
                      <a:pt x="204060" y="87462"/>
                    </a:lnTo>
                    <a:lnTo>
                      <a:pt x="204112" y="87304"/>
                    </a:lnTo>
                    <a:lnTo>
                      <a:pt x="204271" y="87145"/>
                    </a:lnTo>
                    <a:lnTo>
                      <a:pt x="204429" y="86987"/>
                    </a:lnTo>
                    <a:lnTo>
                      <a:pt x="204693" y="86565"/>
                    </a:lnTo>
                    <a:lnTo>
                      <a:pt x="204746" y="86354"/>
                    </a:lnTo>
                    <a:lnTo>
                      <a:pt x="204799" y="86195"/>
                    </a:lnTo>
                    <a:lnTo>
                      <a:pt x="204799" y="86037"/>
                    </a:lnTo>
                    <a:lnTo>
                      <a:pt x="204746" y="85879"/>
                    </a:lnTo>
                    <a:lnTo>
                      <a:pt x="204588" y="85615"/>
                    </a:lnTo>
                    <a:lnTo>
                      <a:pt x="204376" y="85404"/>
                    </a:lnTo>
                    <a:lnTo>
                      <a:pt x="204060" y="85245"/>
                    </a:lnTo>
                    <a:lnTo>
                      <a:pt x="203426" y="84928"/>
                    </a:lnTo>
                    <a:lnTo>
                      <a:pt x="203373" y="84717"/>
                    </a:lnTo>
                    <a:lnTo>
                      <a:pt x="203373" y="84453"/>
                    </a:lnTo>
                    <a:lnTo>
                      <a:pt x="203532" y="83873"/>
                    </a:lnTo>
                    <a:lnTo>
                      <a:pt x="203637" y="83239"/>
                    </a:lnTo>
                    <a:lnTo>
                      <a:pt x="203585" y="82606"/>
                    </a:lnTo>
                    <a:lnTo>
                      <a:pt x="203426" y="81973"/>
                    </a:lnTo>
                    <a:lnTo>
                      <a:pt x="203215" y="81234"/>
                    </a:lnTo>
                    <a:lnTo>
                      <a:pt x="203004" y="80442"/>
                    </a:lnTo>
                    <a:lnTo>
                      <a:pt x="202898" y="79703"/>
                    </a:lnTo>
                    <a:lnTo>
                      <a:pt x="202793" y="78911"/>
                    </a:lnTo>
                    <a:lnTo>
                      <a:pt x="202740" y="78172"/>
                    </a:lnTo>
                    <a:lnTo>
                      <a:pt x="202740" y="77380"/>
                    </a:lnTo>
                    <a:lnTo>
                      <a:pt x="202793" y="76589"/>
                    </a:lnTo>
                    <a:lnTo>
                      <a:pt x="202898" y="75797"/>
                    </a:lnTo>
                    <a:lnTo>
                      <a:pt x="202951" y="75375"/>
                    </a:lnTo>
                    <a:lnTo>
                      <a:pt x="202951" y="74900"/>
                    </a:lnTo>
                    <a:lnTo>
                      <a:pt x="202846" y="74055"/>
                    </a:lnTo>
                    <a:lnTo>
                      <a:pt x="203004" y="72788"/>
                    </a:lnTo>
                    <a:lnTo>
                      <a:pt x="203162" y="72155"/>
                    </a:lnTo>
                    <a:lnTo>
                      <a:pt x="203268" y="71838"/>
                    </a:lnTo>
                    <a:lnTo>
                      <a:pt x="203373" y="71521"/>
                    </a:lnTo>
                    <a:lnTo>
                      <a:pt x="203849" y="70255"/>
                    </a:lnTo>
                    <a:lnTo>
                      <a:pt x="204218" y="69093"/>
                    </a:lnTo>
                    <a:lnTo>
                      <a:pt x="204482" y="67932"/>
                    </a:lnTo>
                    <a:lnTo>
                      <a:pt x="204640" y="66824"/>
                    </a:lnTo>
                    <a:lnTo>
                      <a:pt x="204693" y="65821"/>
                    </a:lnTo>
                    <a:lnTo>
                      <a:pt x="204693" y="64871"/>
                    </a:lnTo>
                    <a:lnTo>
                      <a:pt x="204535" y="64026"/>
                    </a:lnTo>
                    <a:lnTo>
                      <a:pt x="204376" y="63604"/>
                    </a:lnTo>
                    <a:lnTo>
                      <a:pt x="204271" y="63182"/>
                    </a:lnTo>
                    <a:lnTo>
                      <a:pt x="204112" y="63604"/>
                    </a:lnTo>
                    <a:lnTo>
                      <a:pt x="203954" y="63973"/>
                    </a:lnTo>
                    <a:lnTo>
                      <a:pt x="203690" y="64237"/>
                    </a:lnTo>
                    <a:lnTo>
                      <a:pt x="203426" y="64449"/>
                    </a:lnTo>
                    <a:lnTo>
                      <a:pt x="202846" y="64818"/>
                    </a:lnTo>
                    <a:lnTo>
                      <a:pt x="202582" y="65029"/>
                    </a:lnTo>
                    <a:lnTo>
                      <a:pt x="202318" y="65240"/>
                    </a:lnTo>
                    <a:lnTo>
                      <a:pt x="202159" y="65135"/>
                    </a:lnTo>
                    <a:lnTo>
                      <a:pt x="202107" y="65029"/>
                    </a:lnTo>
                    <a:lnTo>
                      <a:pt x="202001" y="64818"/>
                    </a:lnTo>
                    <a:lnTo>
                      <a:pt x="201948" y="64554"/>
                    </a:lnTo>
                    <a:lnTo>
                      <a:pt x="201896" y="64290"/>
                    </a:lnTo>
                    <a:lnTo>
                      <a:pt x="201896" y="63868"/>
                    </a:lnTo>
                    <a:lnTo>
                      <a:pt x="201896" y="63551"/>
                    </a:lnTo>
                    <a:lnTo>
                      <a:pt x="201843" y="63182"/>
                    </a:lnTo>
                    <a:lnTo>
                      <a:pt x="201737" y="62865"/>
                    </a:lnTo>
                    <a:lnTo>
                      <a:pt x="201579" y="62548"/>
                    </a:lnTo>
                    <a:lnTo>
                      <a:pt x="201368" y="62232"/>
                    </a:lnTo>
                    <a:lnTo>
                      <a:pt x="201157" y="61968"/>
                    </a:lnTo>
                    <a:lnTo>
                      <a:pt x="200840" y="61757"/>
                    </a:lnTo>
                    <a:lnTo>
                      <a:pt x="200682" y="61440"/>
                    </a:lnTo>
                    <a:lnTo>
                      <a:pt x="200576" y="61176"/>
                    </a:lnTo>
                    <a:lnTo>
                      <a:pt x="200470" y="61018"/>
                    </a:lnTo>
                    <a:lnTo>
                      <a:pt x="200312" y="60912"/>
                    </a:lnTo>
                    <a:lnTo>
                      <a:pt x="200206" y="60859"/>
                    </a:lnTo>
                    <a:lnTo>
                      <a:pt x="200101" y="60806"/>
                    </a:lnTo>
                    <a:lnTo>
                      <a:pt x="199943" y="60859"/>
                    </a:lnTo>
                    <a:lnTo>
                      <a:pt x="199784" y="60912"/>
                    </a:lnTo>
                    <a:lnTo>
                      <a:pt x="199520" y="61070"/>
                    </a:lnTo>
                    <a:lnTo>
                      <a:pt x="199256" y="61334"/>
                    </a:lnTo>
                    <a:lnTo>
                      <a:pt x="198992" y="61545"/>
                    </a:lnTo>
                    <a:lnTo>
                      <a:pt x="198729" y="61651"/>
                    </a:lnTo>
                    <a:lnTo>
                      <a:pt x="198517" y="61493"/>
                    </a:lnTo>
                    <a:lnTo>
                      <a:pt x="198359" y="61334"/>
                    </a:lnTo>
                    <a:lnTo>
                      <a:pt x="198306" y="61123"/>
                    </a:lnTo>
                    <a:lnTo>
                      <a:pt x="198201" y="60912"/>
                    </a:lnTo>
                    <a:lnTo>
                      <a:pt x="198201" y="60490"/>
                    </a:lnTo>
                    <a:lnTo>
                      <a:pt x="198201" y="60067"/>
                    </a:lnTo>
                    <a:lnTo>
                      <a:pt x="198254" y="59645"/>
                    </a:lnTo>
                    <a:lnTo>
                      <a:pt x="198201" y="59276"/>
                    </a:lnTo>
                    <a:lnTo>
                      <a:pt x="198042" y="59012"/>
                    </a:lnTo>
                    <a:lnTo>
                      <a:pt x="197884" y="58748"/>
                    </a:lnTo>
                    <a:lnTo>
                      <a:pt x="197620" y="58590"/>
                    </a:lnTo>
                    <a:lnTo>
                      <a:pt x="197356" y="58431"/>
                    </a:lnTo>
                    <a:lnTo>
                      <a:pt x="196723" y="58167"/>
                    </a:lnTo>
                    <a:lnTo>
                      <a:pt x="195825" y="57639"/>
                    </a:lnTo>
                    <a:lnTo>
                      <a:pt x="195403" y="57376"/>
                    </a:lnTo>
                    <a:lnTo>
                      <a:pt x="195034" y="57059"/>
                    </a:lnTo>
                    <a:lnTo>
                      <a:pt x="194770" y="56689"/>
                    </a:lnTo>
                    <a:lnTo>
                      <a:pt x="194664" y="56478"/>
                    </a:lnTo>
                    <a:lnTo>
                      <a:pt x="194611" y="56214"/>
                    </a:lnTo>
                    <a:lnTo>
                      <a:pt x="194559" y="55950"/>
                    </a:lnTo>
                    <a:lnTo>
                      <a:pt x="194559" y="55686"/>
                    </a:lnTo>
                    <a:lnTo>
                      <a:pt x="194611" y="55423"/>
                    </a:lnTo>
                    <a:lnTo>
                      <a:pt x="194664" y="55106"/>
                    </a:lnTo>
                    <a:lnTo>
                      <a:pt x="194664" y="54578"/>
                    </a:lnTo>
                    <a:lnTo>
                      <a:pt x="194506" y="54367"/>
                    </a:lnTo>
                    <a:lnTo>
                      <a:pt x="194400" y="54314"/>
                    </a:lnTo>
                    <a:lnTo>
                      <a:pt x="194295" y="54367"/>
                    </a:lnTo>
                    <a:lnTo>
                      <a:pt x="194136" y="54525"/>
                    </a:lnTo>
                    <a:lnTo>
                      <a:pt x="193873" y="54736"/>
                    </a:lnTo>
                    <a:lnTo>
                      <a:pt x="193714" y="55000"/>
                    </a:lnTo>
                    <a:lnTo>
                      <a:pt x="193661" y="55264"/>
                    </a:lnTo>
                    <a:lnTo>
                      <a:pt x="193609" y="55581"/>
                    </a:lnTo>
                    <a:lnTo>
                      <a:pt x="193186" y="55475"/>
                    </a:lnTo>
                    <a:lnTo>
                      <a:pt x="193028" y="55423"/>
                    </a:lnTo>
                    <a:lnTo>
                      <a:pt x="192870" y="55317"/>
                    </a:lnTo>
                    <a:lnTo>
                      <a:pt x="192764" y="55211"/>
                    </a:lnTo>
                    <a:lnTo>
                      <a:pt x="192764" y="55053"/>
                    </a:lnTo>
                    <a:lnTo>
                      <a:pt x="192764" y="54895"/>
                    </a:lnTo>
                    <a:lnTo>
                      <a:pt x="192922" y="54684"/>
                    </a:lnTo>
                    <a:lnTo>
                      <a:pt x="193081" y="54367"/>
                    </a:lnTo>
                    <a:lnTo>
                      <a:pt x="193186" y="54103"/>
                    </a:lnTo>
                    <a:lnTo>
                      <a:pt x="193239" y="53945"/>
                    </a:lnTo>
                    <a:lnTo>
                      <a:pt x="193134" y="53786"/>
                    </a:lnTo>
                    <a:lnTo>
                      <a:pt x="193028" y="53628"/>
                    </a:lnTo>
                    <a:lnTo>
                      <a:pt x="192817" y="53522"/>
                    </a:lnTo>
                    <a:lnTo>
                      <a:pt x="192395" y="53258"/>
                    </a:lnTo>
                    <a:lnTo>
                      <a:pt x="192183" y="53100"/>
                    </a:lnTo>
                    <a:lnTo>
                      <a:pt x="191972" y="52889"/>
                    </a:lnTo>
                    <a:lnTo>
                      <a:pt x="191920" y="52731"/>
                    </a:lnTo>
                    <a:lnTo>
                      <a:pt x="191920" y="52572"/>
                    </a:lnTo>
                    <a:lnTo>
                      <a:pt x="191972" y="52414"/>
                    </a:lnTo>
                    <a:lnTo>
                      <a:pt x="192025" y="52203"/>
                    </a:lnTo>
                    <a:lnTo>
                      <a:pt x="192395" y="52203"/>
                    </a:lnTo>
                    <a:lnTo>
                      <a:pt x="192553" y="52308"/>
                    </a:lnTo>
                    <a:lnTo>
                      <a:pt x="192711" y="52414"/>
                    </a:lnTo>
                    <a:lnTo>
                      <a:pt x="193028" y="52572"/>
                    </a:lnTo>
                    <a:lnTo>
                      <a:pt x="193186" y="52625"/>
                    </a:lnTo>
                    <a:lnTo>
                      <a:pt x="193397" y="52625"/>
                    </a:lnTo>
                    <a:lnTo>
                      <a:pt x="193450" y="52519"/>
                    </a:lnTo>
                    <a:lnTo>
                      <a:pt x="193503" y="52361"/>
                    </a:lnTo>
                    <a:lnTo>
                      <a:pt x="193397" y="52044"/>
                    </a:lnTo>
                    <a:lnTo>
                      <a:pt x="193239" y="51780"/>
                    </a:lnTo>
                    <a:lnTo>
                      <a:pt x="193081" y="51517"/>
                    </a:lnTo>
                    <a:lnTo>
                      <a:pt x="192922" y="51305"/>
                    </a:lnTo>
                    <a:lnTo>
                      <a:pt x="192659" y="51147"/>
                    </a:lnTo>
                    <a:lnTo>
                      <a:pt x="192395" y="50989"/>
                    </a:lnTo>
                    <a:lnTo>
                      <a:pt x="192078" y="50936"/>
                    </a:lnTo>
                    <a:lnTo>
                      <a:pt x="191444" y="50936"/>
                    </a:lnTo>
                    <a:lnTo>
                      <a:pt x="191233" y="50883"/>
                    </a:lnTo>
                    <a:lnTo>
                      <a:pt x="191075" y="50830"/>
                    </a:lnTo>
                    <a:lnTo>
                      <a:pt x="190864" y="50725"/>
                    </a:lnTo>
                    <a:lnTo>
                      <a:pt x="190758" y="50566"/>
                    </a:lnTo>
                    <a:lnTo>
                      <a:pt x="190653" y="50408"/>
                    </a:lnTo>
                    <a:lnTo>
                      <a:pt x="190547" y="50197"/>
                    </a:lnTo>
                    <a:lnTo>
                      <a:pt x="190547" y="49933"/>
                    </a:lnTo>
                    <a:lnTo>
                      <a:pt x="190547" y="49405"/>
                    </a:lnTo>
                    <a:lnTo>
                      <a:pt x="192078" y="49405"/>
                    </a:lnTo>
                    <a:lnTo>
                      <a:pt x="193609" y="48402"/>
                    </a:lnTo>
                    <a:lnTo>
                      <a:pt x="193714" y="48086"/>
                    </a:lnTo>
                    <a:lnTo>
                      <a:pt x="193714" y="47769"/>
                    </a:lnTo>
                    <a:lnTo>
                      <a:pt x="193714" y="47452"/>
                    </a:lnTo>
                    <a:lnTo>
                      <a:pt x="193661" y="47188"/>
                    </a:lnTo>
                    <a:lnTo>
                      <a:pt x="193556" y="46924"/>
                    </a:lnTo>
                    <a:lnTo>
                      <a:pt x="193397" y="46661"/>
                    </a:lnTo>
                    <a:lnTo>
                      <a:pt x="193028" y="46133"/>
                    </a:lnTo>
                    <a:lnTo>
                      <a:pt x="192817" y="45869"/>
                    </a:lnTo>
                    <a:lnTo>
                      <a:pt x="192606" y="45658"/>
                    </a:lnTo>
                    <a:lnTo>
                      <a:pt x="192342" y="45552"/>
                    </a:lnTo>
                    <a:lnTo>
                      <a:pt x="192131" y="45499"/>
                    </a:lnTo>
                    <a:lnTo>
                      <a:pt x="191867" y="45499"/>
                    </a:lnTo>
                    <a:lnTo>
                      <a:pt x="191656" y="45605"/>
                    </a:lnTo>
                    <a:lnTo>
                      <a:pt x="191392" y="45710"/>
                    </a:lnTo>
                    <a:lnTo>
                      <a:pt x="191128" y="45869"/>
                    </a:lnTo>
                    <a:lnTo>
                      <a:pt x="191022" y="45922"/>
                    </a:lnTo>
                    <a:lnTo>
                      <a:pt x="190864" y="45869"/>
                    </a:lnTo>
                    <a:lnTo>
                      <a:pt x="190706" y="45816"/>
                    </a:lnTo>
                    <a:lnTo>
                      <a:pt x="190706" y="45552"/>
                    </a:lnTo>
                    <a:lnTo>
                      <a:pt x="190653" y="45341"/>
                    </a:lnTo>
                    <a:lnTo>
                      <a:pt x="190600" y="45183"/>
                    </a:lnTo>
                    <a:lnTo>
                      <a:pt x="190494" y="44971"/>
                    </a:lnTo>
                    <a:lnTo>
                      <a:pt x="190230" y="44602"/>
                    </a:lnTo>
                    <a:lnTo>
                      <a:pt x="189914" y="44180"/>
                    </a:lnTo>
                    <a:lnTo>
                      <a:pt x="189703" y="43810"/>
                    </a:lnTo>
                    <a:lnTo>
                      <a:pt x="189650" y="43599"/>
                    </a:lnTo>
                    <a:lnTo>
                      <a:pt x="189597" y="43388"/>
                    </a:lnTo>
                    <a:lnTo>
                      <a:pt x="189597" y="43177"/>
                    </a:lnTo>
                    <a:lnTo>
                      <a:pt x="189703" y="42966"/>
                    </a:lnTo>
                    <a:lnTo>
                      <a:pt x="189808" y="42702"/>
                    </a:lnTo>
                    <a:lnTo>
                      <a:pt x="190072" y="42438"/>
                    </a:lnTo>
                    <a:lnTo>
                      <a:pt x="190178" y="42279"/>
                    </a:lnTo>
                    <a:lnTo>
                      <a:pt x="190230" y="42121"/>
                    </a:lnTo>
                    <a:lnTo>
                      <a:pt x="190283" y="41910"/>
                    </a:lnTo>
                    <a:lnTo>
                      <a:pt x="190283" y="41752"/>
                    </a:lnTo>
                    <a:lnTo>
                      <a:pt x="190230" y="41013"/>
                    </a:lnTo>
                    <a:lnTo>
                      <a:pt x="190230" y="40802"/>
                    </a:lnTo>
                    <a:lnTo>
                      <a:pt x="190178" y="40643"/>
                    </a:lnTo>
                    <a:lnTo>
                      <a:pt x="190072" y="40538"/>
                    </a:lnTo>
                    <a:lnTo>
                      <a:pt x="189914" y="40379"/>
                    </a:lnTo>
                    <a:lnTo>
                      <a:pt x="189808" y="40327"/>
                    </a:lnTo>
                    <a:lnTo>
                      <a:pt x="189650" y="40274"/>
                    </a:lnTo>
                    <a:lnTo>
                      <a:pt x="189544" y="40327"/>
                    </a:lnTo>
                    <a:lnTo>
                      <a:pt x="189439" y="40379"/>
                    </a:lnTo>
                    <a:lnTo>
                      <a:pt x="189280" y="40590"/>
                    </a:lnTo>
                    <a:lnTo>
                      <a:pt x="189069" y="40696"/>
                    </a:lnTo>
                    <a:lnTo>
                      <a:pt x="188911" y="40802"/>
                    </a:lnTo>
                    <a:lnTo>
                      <a:pt x="188700" y="40854"/>
                    </a:lnTo>
                    <a:lnTo>
                      <a:pt x="188330" y="40907"/>
                    </a:lnTo>
                    <a:lnTo>
                      <a:pt x="187908" y="40907"/>
                    </a:lnTo>
                    <a:lnTo>
                      <a:pt x="187539" y="40854"/>
                    </a:lnTo>
                    <a:lnTo>
                      <a:pt x="187116" y="40854"/>
                    </a:lnTo>
                    <a:lnTo>
                      <a:pt x="186747" y="40960"/>
                    </a:lnTo>
                    <a:lnTo>
                      <a:pt x="186588" y="41065"/>
                    </a:lnTo>
                    <a:lnTo>
                      <a:pt x="186430" y="41171"/>
                    </a:lnTo>
                    <a:lnTo>
                      <a:pt x="186641" y="40115"/>
                    </a:lnTo>
                    <a:lnTo>
                      <a:pt x="186641" y="39746"/>
                    </a:lnTo>
                    <a:lnTo>
                      <a:pt x="186588" y="39535"/>
                    </a:lnTo>
                    <a:lnTo>
                      <a:pt x="186483" y="39376"/>
                    </a:lnTo>
                    <a:lnTo>
                      <a:pt x="186219" y="39271"/>
                    </a:lnTo>
                    <a:lnTo>
                      <a:pt x="185902" y="39165"/>
                    </a:lnTo>
                    <a:lnTo>
                      <a:pt x="185427" y="39112"/>
                    </a:lnTo>
                    <a:lnTo>
                      <a:pt x="185638" y="39007"/>
                    </a:lnTo>
                    <a:lnTo>
                      <a:pt x="185797" y="38901"/>
                    </a:lnTo>
                    <a:lnTo>
                      <a:pt x="185955" y="38743"/>
                    </a:lnTo>
                    <a:lnTo>
                      <a:pt x="186061" y="38585"/>
                    </a:lnTo>
                    <a:lnTo>
                      <a:pt x="186113" y="38426"/>
                    </a:lnTo>
                    <a:lnTo>
                      <a:pt x="186166" y="38268"/>
                    </a:lnTo>
                    <a:lnTo>
                      <a:pt x="186166" y="37846"/>
                    </a:lnTo>
                    <a:lnTo>
                      <a:pt x="186061" y="37107"/>
                    </a:lnTo>
                    <a:lnTo>
                      <a:pt x="186061" y="36684"/>
                    </a:lnTo>
                    <a:lnTo>
                      <a:pt x="186113" y="36526"/>
                    </a:lnTo>
                    <a:lnTo>
                      <a:pt x="186166" y="36368"/>
                    </a:lnTo>
                    <a:lnTo>
                      <a:pt x="186536" y="36526"/>
                    </a:lnTo>
                    <a:lnTo>
                      <a:pt x="186694" y="36684"/>
                    </a:lnTo>
                    <a:lnTo>
                      <a:pt x="186800" y="36843"/>
                    </a:lnTo>
                    <a:lnTo>
                      <a:pt x="186905" y="37212"/>
                    </a:lnTo>
                    <a:lnTo>
                      <a:pt x="186958" y="37423"/>
                    </a:lnTo>
                    <a:lnTo>
                      <a:pt x="187011" y="37529"/>
                    </a:lnTo>
                    <a:lnTo>
                      <a:pt x="187169" y="37635"/>
                    </a:lnTo>
                    <a:lnTo>
                      <a:pt x="187327" y="37687"/>
                    </a:lnTo>
                    <a:lnTo>
                      <a:pt x="187539" y="37635"/>
                    </a:lnTo>
                    <a:lnTo>
                      <a:pt x="187750" y="37582"/>
                    </a:lnTo>
                    <a:lnTo>
                      <a:pt x="188172" y="37371"/>
                    </a:lnTo>
                    <a:lnTo>
                      <a:pt x="188489" y="37054"/>
                    </a:lnTo>
                    <a:lnTo>
                      <a:pt x="188647" y="36843"/>
                    </a:lnTo>
                    <a:lnTo>
                      <a:pt x="188753" y="36684"/>
                    </a:lnTo>
                    <a:lnTo>
                      <a:pt x="188753" y="36473"/>
                    </a:lnTo>
                    <a:lnTo>
                      <a:pt x="188753" y="36262"/>
                    </a:lnTo>
                    <a:lnTo>
                      <a:pt x="188700" y="36104"/>
                    </a:lnTo>
                    <a:lnTo>
                      <a:pt x="188594" y="35998"/>
                    </a:lnTo>
                    <a:lnTo>
                      <a:pt x="188278" y="35734"/>
                    </a:lnTo>
                    <a:lnTo>
                      <a:pt x="187961" y="35470"/>
                    </a:lnTo>
                    <a:lnTo>
                      <a:pt x="187486" y="35048"/>
                    </a:lnTo>
                    <a:lnTo>
                      <a:pt x="186958" y="34731"/>
                    </a:lnTo>
                    <a:lnTo>
                      <a:pt x="186694" y="34573"/>
                    </a:lnTo>
                    <a:lnTo>
                      <a:pt x="186377" y="34520"/>
                    </a:lnTo>
                    <a:lnTo>
                      <a:pt x="186061" y="34468"/>
                    </a:lnTo>
                    <a:lnTo>
                      <a:pt x="185744" y="34468"/>
                    </a:lnTo>
                    <a:lnTo>
                      <a:pt x="185374" y="34520"/>
                    </a:lnTo>
                    <a:lnTo>
                      <a:pt x="185005" y="34415"/>
                    </a:lnTo>
                    <a:lnTo>
                      <a:pt x="184794" y="34362"/>
                    </a:lnTo>
                    <a:lnTo>
                      <a:pt x="184635" y="34256"/>
                    </a:lnTo>
                    <a:lnTo>
                      <a:pt x="184477" y="34151"/>
                    </a:lnTo>
                    <a:lnTo>
                      <a:pt x="184372" y="33992"/>
                    </a:lnTo>
                    <a:lnTo>
                      <a:pt x="183897" y="34362"/>
                    </a:lnTo>
                    <a:lnTo>
                      <a:pt x="183633" y="34520"/>
                    </a:lnTo>
                    <a:lnTo>
                      <a:pt x="183474" y="34731"/>
                    </a:lnTo>
                    <a:lnTo>
                      <a:pt x="183369" y="34943"/>
                    </a:lnTo>
                    <a:lnTo>
                      <a:pt x="183210" y="35101"/>
                    </a:lnTo>
                    <a:lnTo>
                      <a:pt x="183105" y="35154"/>
                    </a:lnTo>
                    <a:lnTo>
                      <a:pt x="182946" y="35207"/>
                    </a:lnTo>
                    <a:lnTo>
                      <a:pt x="182630" y="35154"/>
                    </a:lnTo>
                    <a:lnTo>
                      <a:pt x="182313" y="34995"/>
                    </a:lnTo>
                    <a:lnTo>
                      <a:pt x="182260" y="34837"/>
                    </a:lnTo>
                    <a:lnTo>
                      <a:pt x="182260" y="34679"/>
                    </a:lnTo>
                    <a:lnTo>
                      <a:pt x="182313" y="34362"/>
                    </a:lnTo>
                    <a:lnTo>
                      <a:pt x="182419" y="33992"/>
                    </a:lnTo>
                    <a:lnTo>
                      <a:pt x="182471" y="33623"/>
                    </a:lnTo>
                    <a:lnTo>
                      <a:pt x="182419" y="33306"/>
                    </a:lnTo>
                    <a:lnTo>
                      <a:pt x="182366" y="33201"/>
                    </a:lnTo>
                    <a:lnTo>
                      <a:pt x="182260" y="33095"/>
                    </a:lnTo>
                    <a:lnTo>
                      <a:pt x="182102" y="32990"/>
                    </a:lnTo>
                    <a:lnTo>
                      <a:pt x="181891" y="32937"/>
                    </a:lnTo>
                    <a:lnTo>
                      <a:pt x="181257" y="32937"/>
                    </a:lnTo>
                    <a:lnTo>
                      <a:pt x="181521" y="32251"/>
                    </a:lnTo>
                    <a:lnTo>
                      <a:pt x="181627" y="31617"/>
                    </a:lnTo>
                    <a:lnTo>
                      <a:pt x="181627" y="30984"/>
                    </a:lnTo>
                    <a:lnTo>
                      <a:pt x="181521" y="30403"/>
                    </a:lnTo>
                    <a:lnTo>
                      <a:pt x="181310" y="29823"/>
                    </a:lnTo>
                    <a:lnTo>
                      <a:pt x="180993" y="29242"/>
                    </a:lnTo>
                    <a:lnTo>
                      <a:pt x="180571" y="28661"/>
                    </a:lnTo>
                    <a:lnTo>
                      <a:pt x="180096" y="28081"/>
                    </a:lnTo>
                    <a:lnTo>
                      <a:pt x="178090" y="25653"/>
                    </a:lnTo>
                    <a:lnTo>
                      <a:pt x="177087" y="24439"/>
                    </a:lnTo>
                    <a:lnTo>
                      <a:pt x="176137" y="23172"/>
                    </a:lnTo>
                    <a:lnTo>
                      <a:pt x="175768" y="22855"/>
                    </a:lnTo>
                    <a:lnTo>
                      <a:pt x="175398" y="22644"/>
                    </a:lnTo>
                    <a:lnTo>
                      <a:pt x="175029" y="22539"/>
                    </a:lnTo>
                    <a:lnTo>
                      <a:pt x="174659" y="22486"/>
                    </a:lnTo>
                    <a:lnTo>
                      <a:pt x="174237" y="22486"/>
                    </a:lnTo>
                    <a:lnTo>
                      <a:pt x="173868" y="22539"/>
                    </a:lnTo>
                    <a:lnTo>
                      <a:pt x="173023" y="22644"/>
                    </a:lnTo>
                    <a:lnTo>
                      <a:pt x="172812" y="22486"/>
                    </a:lnTo>
                    <a:lnTo>
                      <a:pt x="172706" y="22275"/>
                    </a:lnTo>
                    <a:lnTo>
                      <a:pt x="172654" y="22063"/>
                    </a:lnTo>
                    <a:lnTo>
                      <a:pt x="172706" y="21800"/>
                    </a:lnTo>
                    <a:lnTo>
                      <a:pt x="172918" y="21324"/>
                    </a:lnTo>
                    <a:lnTo>
                      <a:pt x="173023" y="20902"/>
                    </a:lnTo>
                    <a:lnTo>
                      <a:pt x="172970" y="20586"/>
                    </a:lnTo>
                    <a:lnTo>
                      <a:pt x="172812" y="20269"/>
                    </a:lnTo>
                    <a:lnTo>
                      <a:pt x="172601" y="20058"/>
                    </a:lnTo>
                    <a:lnTo>
                      <a:pt x="172284" y="19847"/>
                    </a:lnTo>
                    <a:lnTo>
                      <a:pt x="171915" y="19688"/>
                    </a:lnTo>
                    <a:lnTo>
                      <a:pt x="171492" y="19583"/>
                    </a:lnTo>
                    <a:lnTo>
                      <a:pt x="171281" y="19319"/>
                    </a:lnTo>
                    <a:lnTo>
                      <a:pt x="171070" y="19160"/>
                    </a:lnTo>
                    <a:lnTo>
                      <a:pt x="170806" y="19108"/>
                    </a:lnTo>
                    <a:lnTo>
                      <a:pt x="170542" y="19055"/>
                    </a:lnTo>
                    <a:lnTo>
                      <a:pt x="169434" y="19055"/>
                    </a:lnTo>
                    <a:lnTo>
                      <a:pt x="169276" y="18844"/>
                    </a:lnTo>
                    <a:lnTo>
                      <a:pt x="169117" y="18685"/>
                    </a:lnTo>
                    <a:lnTo>
                      <a:pt x="168959" y="18633"/>
                    </a:lnTo>
                    <a:lnTo>
                      <a:pt x="168748" y="18580"/>
                    </a:lnTo>
                    <a:lnTo>
                      <a:pt x="168325" y="18527"/>
                    </a:lnTo>
                    <a:lnTo>
                      <a:pt x="167903" y="18527"/>
                    </a:lnTo>
                    <a:lnTo>
                      <a:pt x="167375" y="18580"/>
                    </a:lnTo>
                    <a:lnTo>
                      <a:pt x="166900" y="18633"/>
                    </a:lnTo>
                    <a:lnTo>
                      <a:pt x="166795" y="18685"/>
                    </a:lnTo>
                    <a:lnTo>
                      <a:pt x="166689" y="18791"/>
                    </a:lnTo>
                    <a:lnTo>
                      <a:pt x="166584" y="18896"/>
                    </a:lnTo>
                    <a:lnTo>
                      <a:pt x="166584" y="18949"/>
                    </a:lnTo>
                    <a:lnTo>
                      <a:pt x="166636" y="19055"/>
                    </a:lnTo>
                    <a:lnTo>
                      <a:pt x="166636" y="19160"/>
                    </a:lnTo>
                    <a:lnTo>
                      <a:pt x="166795" y="19213"/>
                    </a:lnTo>
                    <a:lnTo>
                      <a:pt x="166953" y="19213"/>
                    </a:lnTo>
                    <a:lnTo>
                      <a:pt x="167164" y="19160"/>
                    </a:lnTo>
                    <a:lnTo>
                      <a:pt x="167903" y="19055"/>
                    </a:lnTo>
                    <a:lnTo>
                      <a:pt x="168167" y="19319"/>
                    </a:lnTo>
                    <a:lnTo>
                      <a:pt x="168378" y="19583"/>
                    </a:lnTo>
                    <a:lnTo>
                      <a:pt x="168431" y="20058"/>
                    </a:lnTo>
                    <a:lnTo>
                      <a:pt x="168062" y="20269"/>
                    </a:lnTo>
                    <a:lnTo>
                      <a:pt x="167745" y="20427"/>
                    </a:lnTo>
                    <a:lnTo>
                      <a:pt x="167428" y="20480"/>
                    </a:lnTo>
                    <a:lnTo>
                      <a:pt x="167111" y="20533"/>
                    </a:lnTo>
                    <a:lnTo>
                      <a:pt x="166795" y="20480"/>
                    </a:lnTo>
                    <a:lnTo>
                      <a:pt x="166478" y="20427"/>
                    </a:lnTo>
                    <a:lnTo>
                      <a:pt x="166161" y="20269"/>
                    </a:lnTo>
                    <a:lnTo>
                      <a:pt x="165845" y="20058"/>
                    </a:lnTo>
                    <a:lnTo>
                      <a:pt x="165370" y="19530"/>
                    </a:lnTo>
                    <a:lnTo>
                      <a:pt x="165211" y="19371"/>
                    </a:lnTo>
                    <a:lnTo>
                      <a:pt x="165053" y="19319"/>
                    </a:lnTo>
                    <a:lnTo>
                      <a:pt x="164947" y="19371"/>
                    </a:lnTo>
                    <a:lnTo>
                      <a:pt x="164789" y="19530"/>
                    </a:lnTo>
                    <a:lnTo>
                      <a:pt x="164420" y="19635"/>
                    </a:lnTo>
                    <a:lnTo>
                      <a:pt x="164261" y="19688"/>
                    </a:lnTo>
                    <a:lnTo>
                      <a:pt x="164156" y="19741"/>
                    </a:lnTo>
                    <a:lnTo>
                      <a:pt x="164103" y="19952"/>
                    </a:lnTo>
                    <a:lnTo>
                      <a:pt x="164103" y="20163"/>
                    </a:lnTo>
                    <a:lnTo>
                      <a:pt x="164261" y="20638"/>
                    </a:lnTo>
                    <a:lnTo>
                      <a:pt x="164261" y="20849"/>
                    </a:lnTo>
                    <a:lnTo>
                      <a:pt x="164261" y="21061"/>
                    </a:lnTo>
                    <a:lnTo>
                      <a:pt x="163892" y="21061"/>
                    </a:lnTo>
                    <a:lnTo>
                      <a:pt x="163575" y="20955"/>
                    </a:lnTo>
                    <a:lnTo>
                      <a:pt x="163258" y="20797"/>
                    </a:lnTo>
                    <a:lnTo>
                      <a:pt x="162994" y="20586"/>
                    </a:lnTo>
                    <a:lnTo>
                      <a:pt x="162730" y="20374"/>
                    </a:lnTo>
                    <a:lnTo>
                      <a:pt x="162414" y="20216"/>
                    </a:lnTo>
                    <a:lnTo>
                      <a:pt x="162097" y="20058"/>
                    </a:lnTo>
                    <a:lnTo>
                      <a:pt x="161728" y="20058"/>
                    </a:lnTo>
                    <a:lnTo>
                      <a:pt x="159563" y="18105"/>
                    </a:lnTo>
                    <a:lnTo>
                      <a:pt x="159511" y="17946"/>
                    </a:lnTo>
                    <a:lnTo>
                      <a:pt x="159405" y="17788"/>
                    </a:lnTo>
                    <a:lnTo>
                      <a:pt x="159300" y="17682"/>
                    </a:lnTo>
                    <a:lnTo>
                      <a:pt x="159194" y="17630"/>
                    </a:lnTo>
                    <a:lnTo>
                      <a:pt x="158877" y="17524"/>
                    </a:lnTo>
                    <a:lnTo>
                      <a:pt x="158086" y="17524"/>
                    </a:lnTo>
                    <a:lnTo>
                      <a:pt x="157769" y="17049"/>
                    </a:lnTo>
                    <a:lnTo>
                      <a:pt x="157452" y="16680"/>
                    </a:lnTo>
                    <a:lnTo>
                      <a:pt x="157030" y="16363"/>
                    </a:lnTo>
                    <a:lnTo>
                      <a:pt x="156555" y="16099"/>
                    </a:lnTo>
                    <a:lnTo>
                      <a:pt x="156344" y="15941"/>
                    </a:lnTo>
                    <a:lnTo>
                      <a:pt x="156080" y="15888"/>
                    </a:lnTo>
                    <a:lnTo>
                      <a:pt x="155552" y="15888"/>
                    </a:lnTo>
                    <a:lnTo>
                      <a:pt x="155499" y="15571"/>
                    </a:lnTo>
                    <a:lnTo>
                      <a:pt x="155341" y="15254"/>
                    </a:lnTo>
                    <a:lnTo>
                      <a:pt x="155130" y="15043"/>
                    </a:lnTo>
                    <a:lnTo>
                      <a:pt x="154919" y="14832"/>
                    </a:lnTo>
                    <a:lnTo>
                      <a:pt x="154391" y="14410"/>
                    </a:lnTo>
                    <a:lnTo>
                      <a:pt x="154180" y="14146"/>
                    </a:lnTo>
                    <a:lnTo>
                      <a:pt x="154021" y="13882"/>
                    </a:lnTo>
                    <a:lnTo>
                      <a:pt x="153810" y="13565"/>
                    </a:lnTo>
                    <a:lnTo>
                      <a:pt x="153599" y="13354"/>
                    </a:lnTo>
                    <a:lnTo>
                      <a:pt x="153335" y="13196"/>
                    </a:lnTo>
                    <a:lnTo>
                      <a:pt x="153018" y="13090"/>
                    </a:lnTo>
                    <a:lnTo>
                      <a:pt x="152385" y="12826"/>
                    </a:lnTo>
                    <a:lnTo>
                      <a:pt x="152121" y="12668"/>
                    </a:lnTo>
                    <a:lnTo>
                      <a:pt x="151857" y="12404"/>
                    </a:lnTo>
                    <a:lnTo>
                      <a:pt x="149957" y="10715"/>
                    </a:lnTo>
                    <a:lnTo>
                      <a:pt x="149746" y="10557"/>
                    </a:lnTo>
                    <a:lnTo>
                      <a:pt x="149535" y="10398"/>
                    </a:lnTo>
                    <a:lnTo>
                      <a:pt x="149324" y="10346"/>
                    </a:lnTo>
                    <a:lnTo>
                      <a:pt x="149112" y="10293"/>
                    </a:lnTo>
                    <a:lnTo>
                      <a:pt x="148901" y="10346"/>
                    </a:lnTo>
                    <a:lnTo>
                      <a:pt x="148690" y="10398"/>
                    </a:lnTo>
                    <a:lnTo>
                      <a:pt x="148532" y="10557"/>
                    </a:lnTo>
                    <a:lnTo>
                      <a:pt x="148321" y="10768"/>
                    </a:lnTo>
                    <a:lnTo>
                      <a:pt x="148110" y="11032"/>
                    </a:lnTo>
                    <a:lnTo>
                      <a:pt x="147846" y="11190"/>
                    </a:lnTo>
                    <a:lnTo>
                      <a:pt x="147582" y="11296"/>
                    </a:lnTo>
                    <a:lnTo>
                      <a:pt x="147318" y="11348"/>
                    </a:lnTo>
                    <a:lnTo>
                      <a:pt x="146843" y="11243"/>
                    </a:lnTo>
                    <a:lnTo>
                      <a:pt x="146262" y="10346"/>
                    </a:lnTo>
                    <a:lnTo>
                      <a:pt x="146896" y="10346"/>
                    </a:lnTo>
                    <a:lnTo>
                      <a:pt x="147212" y="10293"/>
                    </a:lnTo>
                    <a:lnTo>
                      <a:pt x="147318" y="10187"/>
                    </a:lnTo>
                    <a:lnTo>
                      <a:pt x="147476" y="10082"/>
                    </a:lnTo>
                    <a:lnTo>
                      <a:pt x="147107" y="9659"/>
                    </a:lnTo>
                    <a:lnTo>
                      <a:pt x="146737" y="9237"/>
                    </a:lnTo>
                    <a:lnTo>
                      <a:pt x="146526" y="9079"/>
                    </a:lnTo>
                    <a:lnTo>
                      <a:pt x="146315" y="8973"/>
                    </a:lnTo>
                    <a:lnTo>
                      <a:pt x="146051" y="8815"/>
                    </a:lnTo>
                    <a:lnTo>
                      <a:pt x="145787" y="8762"/>
                    </a:lnTo>
                    <a:lnTo>
                      <a:pt x="144784" y="8181"/>
                    </a:lnTo>
                    <a:lnTo>
                      <a:pt x="144256" y="7706"/>
                    </a:lnTo>
                    <a:lnTo>
                      <a:pt x="144098" y="7495"/>
                    </a:lnTo>
                    <a:lnTo>
                      <a:pt x="143940" y="7337"/>
                    </a:lnTo>
                    <a:lnTo>
                      <a:pt x="143781" y="7284"/>
                    </a:lnTo>
                    <a:lnTo>
                      <a:pt x="143570" y="7231"/>
                    </a:lnTo>
                    <a:lnTo>
                      <a:pt x="143148" y="7126"/>
                    </a:lnTo>
                    <a:lnTo>
                      <a:pt x="142937" y="7126"/>
                    </a:lnTo>
                    <a:lnTo>
                      <a:pt x="142726" y="7020"/>
                    </a:lnTo>
                    <a:lnTo>
                      <a:pt x="141037" y="6228"/>
                    </a:lnTo>
                    <a:lnTo>
                      <a:pt x="140614" y="5965"/>
                    </a:lnTo>
                    <a:lnTo>
                      <a:pt x="140139" y="5753"/>
                    </a:lnTo>
                    <a:lnTo>
                      <a:pt x="139875" y="5701"/>
                    </a:lnTo>
                    <a:lnTo>
                      <a:pt x="139348" y="5701"/>
                    </a:lnTo>
                    <a:lnTo>
                      <a:pt x="139084" y="5753"/>
                    </a:lnTo>
                    <a:lnTo>
                      <a:pt x="138556" y="5753"/>
                    </a:lnTo>
                    <a:lnTo>
                      <a:pt x="137553" y="5595"/>
                    </a:lnTo>
                    <a:lnTo>
                      <a:pt x="137500" y="5384"/>
                    </a:lnTo>
                    <a:lnTo>
                      <a:pt x="137447" y="5278"/>
                    </a:lnTo>
                    <a:lnTo>
                      <a:pt x="137289" y="5173"/>
                    </a:lnTo>
                    <a:lnTo>
                      <a:pt x="137078" y="5120"/>
                    </a:lnTo>
                    <a:lnTo>
                      <a:pt x="136972" y="5014"/>
                    </a:lnTo>
                    <a:lnTo>
                      <a:pt x="136867" y="4909"/>
                    </a:lnTo>
                    <a:lnTo>
                      <a:pt x="136603" y="4856"/>
                    </a:lnTo>
                    <a:lnTo>
                      <a:pt x="136022" y="4856"/>
                    </a:lnTo>
                    <a:lnTo>
                      <a:pt x="135758" y="4909"/>
                    </a:lnTo>
                    <a:lnTo>
                      <a:pt x="135494" y="4856"/>
                    </a:lnTo>
                    <a:lnTo>
                      <a:pt x="135230" y="4751"/>
                    </a:lnTo>
                    <a:lnTo>
                      <a:pt x="135125" y="4645"/>
                    </a:lnTo>
                    <a:lnTo>
                      <a:pt x="135019" y="4487"/>
                    </a:lnTo>
                    <a:lnTo>
                      <a:pt x="134808" y="4275"/>
                    </a:lnTo>
                    <a:lnTo>
                      <a:pt x="134544" y="4117"/>
                    </a:lnTo>
                    <a:lnTo>
                      <a:pt x="133911" y="4117"/>
                    </a:lnTo>
                    <a:lnTo>
                      <a:pt x="133489" y="4012"/>
                    </a:lnTo>
                    <a:lnTo>
                      <a:pt x="133119" y="3959"/>
                    </a:lnTo>
                    <a:lnTo>
                      <a:pt x="132750" y="4012"/>
                    </a:lnTo>
                    <a:lnTo>
                      <a:pt x="132380" y="4064"/>
                    </a:lnTo>
                    <a:lnTo>
                      <a:pt x="131641" y="4328"/>
                    </a:lnTo>
                    <a:lnTo>
                      <a:pt x="130902" y="4592"/>
                    </a:lnTo>
                    <a:lnTo>
                      <a:pt x="130902" y="4381"/>
                    </a:lnTo>
                    <a:lnTo>
                      <a:pt x="130849" y="4117"/>
                    </a:lnTo>
                    <a:lnTo>
                      <a:pt x="130902" y="3853"/>
                    </a:lnTo>
                    <a:lnTo>
                      <a:pt x="130849" y="3748"/>
                    </a:lnTo>
                    <a:lnTo>
                      <a:pt x="130797" y="3642"/>
                    </a:lnTo>
                    <a:lnTo>
                      <a:pt x="130691" y="3589"/>
                    </a:lnTo>
                    <a:lnTo>
                      <a:pt x="130322" y="3589"/>
                    </a:lnTo>
                    <a:lnTo>
                      <a:pt x="128791" y="3061"/>
                    </a:lnTo>
                    <a:lnTo>
                      <a:pt x="128527" y="2903"/>
                    </a:lnTo>
                    <a:lnTo>
                      <a:pt x="128210" y="2798"/>
                    </a:lnTo>
                    <a:lnTo>
                      <a:pt x="127682" y="2586"/>
                    </a:lnTo>
                    <a:lnTo>
                      <a:pt x="127102" y="2534"/>
                    </a:lnTo>
                    <a:lnTo>
                      <a:pt x="126521" y="2481"/>
                    </a:lnTo>
                    <a:lnTo>
                      <a:pt x="125307" y="2586"/>
                    </a:lnTo>
                    <a:lnTo>
                      <a:pt x="124146" y="2586"/>
                    </a:lnTo>
                    <a:lnTo>
                      <a:pt x="122140" y="2692"/>
                    </a:lnTo>
                    <a:lnTo>
                      <a:pt x="121612" y="2375"/>
                    </a:lnTo>
                    <a:lnTo>
                      <a:pt x="121348" y="2217"/>
                    </a:lnTo>
                    <a:lnTo>
                      <a:pt x="121085" y="2111"/>
                    </a:lnTo>
                    <a:lnTo>
                      <a:pt x="120821" y="2111"/>
                    </a:lnTo>
                    <a:lnTo>
                      <a:pt x="120557" y="2164"/>
                    </a:lnTo>
                    <a:lnTo>
                      <a:pt x="120240" y="2270"/>
                    </a:lnTo>
                    <a:lnTo>
                      <a:pt x="119976" y="2481"/>
                    </a:lnTo>
                    <a:lnTo>
                      <a:pt x="119501" y="2586"/>
                    </a:lnTo>
                    <a:lnTo>
                      <a:pt x="118393" y="2586"/>
                    </a:lnTo>
                    <a:lnTo>
                      <a:pt x="118129" y="2639"/>
                    </a:lnTo>
                    <a:lnTo>
                      <a:pt x="117918" y="2745"/>
                    </a:lnTo>
                    <a:lnTo>
                      <a:pt x="117654" y="2850"/>
                    </a:lnTo>
                    <a:lnTo>
                      <a:pt x="117390" y="3061"/>
                    </a:lnTo>
                    <a:lnTo>
                      <a:pt x="116492" y="2903"/>
                    </a:lnTo>
                    <a:lnTo>
                      <a:pt x="115542" y="2903"/>
                    </a:lnTo>
                    <a:lnTo>
                      <a:pt x="115120" y="3009"/>
                    </a:lnTo>
                    <a:lnTo>
                      <a:pt x="114698" y="3114"/>
                    </a:lnTo>
                    <a:lnTo>
                      <a:pt x="114276" y="3325"/>
                    </a:lnTo>
                    <a:lnTo>
                      <a:pt x="113853" y="3589"/>
                    </a:lnTo>
                    <a:lnTo>
                      <a:pt x="113325" y="3589"/>
                    </a:lnTo>
                    <a:lnTo>
                      <a:pt x="113167" y="3378"/>
                    </a:lnTo>
                    <a:lnTo>
                      <a:pt x="113009" y="3220"/>
                    </a:lnTo>
                    <a:lnTo>
                      <a:pt x="112798" y="3114"/>
                    </a:lnTo>
                    <a:lnTo>
                      <a:pt x="112164" y="3114"/>
                    </a:lnTo>
                    <a:lnTo>
                      <a:pt x="111689" y="3167"/>
                    </a:lnTo>
                    <a:lnTo>
                      <a:pt x="109736" y="3642"/>
                    </a:lnTo>
                    <a:lnTo>
                      <a:pt x="109103" y="3642"/>
                    </a:lnTo>
                    <a:lnTo>
                      <a:pt x="108786" y="3800"/>
                    </a:lnTo>
                    <a:lnTo>
                      <a:pt x="108575" y="4012"/>
                    </a:lnTo>
                    <a:lnTo>
                      <a:pt x="107942" y="3959"/>
                    </a:lnTo>
                    <a:lnTo>
                      <a:pt x="107308" y="3853"/>
                    </a:lnTo>
                    <a:lnTo>
                      <a:pt x="106728" y="3853"/>
                    </a:lnTo>
                    <a:lnTo>
                      <a:pt x="106411" y="3959"/>
                    </a:lnTo>
                    <a:lnTo>
                      <a:pt x="106147" y="4064"/>
                    </a:lnTo>
                    <a:lnTo>
                      <a:pt x="104933" y="4064"/>
                    </a:lnTo>
                    <a:lnTo>
                      <a:pt x="104300" y="4223"/>
                    </a:lnTo>
                    <a:lnTo>
                      <a:pt x="103666" y="4381"/>
                    </a:lnTo>
                    <a:lnTo>
                      <a:pt x="103033" y="4645"/>
                    </a:lnTo>
                    <a:lnTo>
                      <a:pt x="102874" y="4698"/>
                    </a:lnTo>
                    <a:lnTo>
                      <a:pt x="102716" y="4803"/>
                    </a:lnTo>
                    <a:lnTo>
                      <a:pt x="102663" y="4909"/>
                    </a:lnTo>
                    <a:lnTo>
                      <a:pt x="102610" y="5014"/>
                    </a:lnTo>
                    <a:lnTo>
                      <a:pt x="102505" y="5278"/>
                    </a:lnTo>
                    <a:lnTo>
                      <a:pt x="102505" y="5595"/>
                    </a:lnTo>
                    <a:lnTo>
                      <a:pt x="102241" y="5542"/>
                    </a:lnTo>
                    <a:lnTo>
                      <a:pt x="102030" y="5489"/>
                    </a:lnTo>
                    <a:lnTo>
                      <a:pt x="101819" y="5384"/>
                    </a:lnTo>
                    <a:lnTo>
                      <a:pt x="101660" y="5278"/>
                    </a:lnTo>
                    <a:lnTo>
                      <a:pt x="101344" y="4962"/>
                    </a:lnTo>
                    <a:lnTo>
                      <a:pt x="100974" y="4645"/>
                    </a:lnTo>
                    <a:lnTo>
                      <a:pt x="101133" y="4328"/>
                    </a:lnTo>
                    <a:lnTo>
                      <a:pt x="101291" y="4064"/>
                    </a:lnTo>
                    <a:lnTo>
                      <a:pt x="101766" y="3589"/>
                    </a:lnTo>
                    <a:lnTo>
                      <a:pt x="101977" y="3325"/>
                    </a:lnTo>
                    <a:lnTo>
                      <a:pt x="102188" y="3061"/>
                    </a:lnTo>
                    <a:lnTo>
                      <a:pt x="102347" y="2692"/>
                    </a:lnTo>
                    <a:lnTo>
                      <a:pt x="102399" y="2322"/>
                    </a:lnTo>
                    <a:lnTo>
                      <a:pt x="100024" y="3536"/>
                    </a:lnTo>
                    <a:lnTo>
                      <a:pt x="99919" y="3431"/>
                    </a:lnTo>
                    <a:lnTo>
                      <a:pt x="99813" y="3325"/>
                    </a:lnTo>
                    <a:lnTo>
                      <a:pt x="99549" y="3114"/>
                    </a:lnTo>
                    <a:lnTo>
                      <a:pt x="99391" y="3009"/>
                    </a:lnTo>
                    <a:lnTo>
                      <a:pt x="99338" y="2903"/>
                    </a:lnTo>
                    <a:lnTo>
                      <a:pt x="99338" y="2798"/>
                    </a:lnTo>
                    <a:lnTo>
                      <a:pt x="99443" y="2639"/>
                    </a:lnTo>
                    <a:lnTo>
                      <a:pt x="99655" y="2375"/>
                    </a:lnTo>
                    <a:lnTo>
                      <a:pt x="99760" y="2111"/>
                    </a:lnTo>
                    <a:lnTo>
                      <a:pt x="99813" y="1847"/>
                    </a:lnTo>
                    <a:lnTo>
                      <a:pt x="99813" y="1584"/>
                    </a:lnTo>
                    <a:lnTo>
                      <a:pt x="99760" y="1056"/>
                    </a:lnTo>
                    <a:lnTo>
                      <a:pt x="99760" y="528"/>
                    </a:lnTo>
                    <a:lnTo>
                      <a:pt x="99760" y="369"/>
                    </a:lnTo>
                    <a:lnTo>
                      <a:pt x="99707" y="211"/>
                    </a:lnTo>
                    <a:lnTo>
                      <a:pt x="99602" y="158"/>
                    </a:lnTo>
                    <a:lnTo>
                      <a:pt x="99496" y="158"/>
                    </a:lnTo>
                    <a:lnTo>
                      <a:pt x="99338" y="211"/>
                    </a:lnTo>
                    <a:lnTo>
                      <a:pt x="99180" y="264"/>
                    </a:lnTo>
                    <a:lnTo>
                      <a:pt x="98916" y="528"/>
                    </a:lnTo>
                    <a:lnTo>
                      <a:pt x="98705" y="633"/>
                    </a:lnTo>
                    <a:lnTo>
                      <a:pt x="98652" y="792"/>
                    </a:lnTo>
                    <a:lnTo>
                      <a:pt x="98705" y="897"/>
                    </a:lnTo>
                    <a:lnTo>
                      <a:pt x="98916" y="1056"/>
                    </a:lnTo>
                    <a:lnTo>
                      <a:pt x="98863" y="1372"/>
                    </a:lnTo>
                    <a:lnTo>
                      <a:pt x="98810" y="1636"/>
                    </a:lnTo>
                    <a:lnTo>
                      <a:pt x="98652" y="1900"/>
                    </a:lnTo>
                    <a:lnTo>
                      <a:pt x="98388" y="2059"/>
                    </a:lnTo>
                    <a:lnTo>
                      <a:pt x="98177" y="2322"/>
                    </a:lnTo>
                    <a:lnTo>
                      <a:pt x="97913" y="2586"/>
                    </a:lnTo>
                    <a:lnTo>
                      <a:pt x="97860" y="2586"/>
                    </a:lnTo>
                    <a:lnTo>
                      <a:pt x="97702" y="2428"/>
                    </a:lnTo>
                    <a:lnTo>
                      <a:pt x="97596" y="2322"/>
                    </a:lnTo>
                    <a:lnTo>
                      <a:pt x="97490" y="2164"/>
                    </a:lnTo>
                    <a:lnTo>
                      <a:pt x="97438" y="2059"/>
                    </a:lnTo>
                    <a:lnTo>
                      <a:pt x="97438" y="1742"/>
                    </a:lnTo>
                    <a:lnTo>
                      <a:pt x="97490" y="1425"/>
                    </a:lnTo>
                    <a:lnTo>
                      <a:pt x="97702" y="845"/>
                    </a:lnTo>
                    <a:lnTo>
                      <a:pt x="97702" y="528"/>
                    </a:lnTo>
                    <a:lnTo>
                      <a:pt x="97649" y="369"/>
                    </a:lnTo>
                    <a:lnTo>
                      <a:pt x="97596" y="264"/>
                    </a:lnTo>
                    <a:lnTo>
                      <a:pt x="97332" y="211"/>
                    </a:lnTo>
                    <a:lnTo>
                      <a:pt x="97068" y="264"/>
                    </a:lnTo>
                    <a:lnTo>
                      <a:pt x="96804" y="317"/>
                    </a:lnTo>
                    <a:lnTo>
                      <a:pt x="96593" y="369"/>
                    </a:lnTo>
                    <a:lnTo>
                      <a:pt x="96382" y="528"/>
                    </a:lnTo>
                    <a:lnTo>
                      <a:pt x="96171" y="686"/>
                    </a:lnTo>
                    <a:lnTo>
                      <a:pt x="95854" y="1056"/>
                    </a:lnTo>
                    <a:lnTo>
                      <a:pt x="95326" y="1056"/>
                    </a:lnTo>
                    <a:lnTo>
                      <a:pt x="95326" y="528"/>
                    </a:lnTo>
                    <a:lnTo>
                      <a:pt x="95062" y="264"/>
                    </a:lnTo>
                    <a:lnTo>
                      <a:pt x="94799" y="106"/>
                    </a:lnTo>
                    <a:lnTo>
                      <a:pt x="94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8"/>
              <p:cNvSpPr/>
              <p:nvPr/>
            </p:nvSpPr>
            <p:spPr>
              <a:xfrm>
                <a:off x="6174000" y="3661125"/>
                <a:ext cx="25" cy="25"/>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8"/>
              <p:cNvSpPr/>
              <p:nvPr/>
            </p:nvSpPr>
            <p:spPr>
              <a:xfrm>
                <a:off x="1773200" y="1145975"/>
                <a:ext cx="56775" cy="66025"/>
              </a:xfrm>
              <a:custGeom>
                <a:avLst/>
                <a:gdLst/>
                <a:ahLst/>
                <a:cxnLst/>
                <a:rect l="l" t="t" r="r" b="b"/>
                <a:pathLst>
                  <a:path w="2271" h="2641" extrusionOk="0">
                    <a:moveTo>
                      <a:pt x="2218" y="1"/>
                    </a:moveTo>
                    <a:lnTo>
                      <a:pt x="2091" y="170"/>
                    </a:lnTo>
                    <a:lnTo>
                      <a:pt x="2091" y="170"/>
                    </a:lnTo>
                    <a:lnTo>
                      <a:pt x="1690" y="370"/>
                    </a:lnTo>
                    <a:lnTo>
                      <a:pt x="1320" y="582"/>
                    </a:lnTo>
                    <a:lnTo>
                      <a:pt x="1004" y="845"/>
                    </a:lnTo>
                    <a:lnTo>
                      <a:pt x="740" y="1162"/>
                    </a:lnTo>
                    <a:lnTo>
                      <a:pt x="529" y="1532"/>
                    </a:lnTo>
                    <a:lnTo>
                      <a:pt x="370" y="1848"/>
                    </a:lnTo>
                    <a:lnTo>
                      <a:pt x="1" y="2640"/>
                    </a:lnTo>
                    <a:lnTo>
                      <a:pt x="740" y="2218"/>
                    </a:lnTo>
                    <a:lnTo>
                      <a:pt x="1056" y="1954"/>
                    </a:lnTo>
                    <a:lnTo>
                      <a:pt x="1320" y="1690"/>
                    </a:lnTo>
                    <a:lnTo>
                      <a:pt x="1584" y="1426"/>
                    </a:lnTo>
                    <a:lnTo>
                      <a:pt x="1795" y="1057"/>
                    </a:lnTo>
                    <a:lnTo>
                      <a:pt x="1954" y="687"/>
                    </a:lnTo>
                    <a:lnTo>
                      <a:pt x="2059" y="212"/>
                    </a:lnTo>
                    <a:lnTo>
                      <a:pt x="2270" y="107"/>
                    </a:lnTo>
                    <a:lnTo>
                      <a:pt x="2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8"/>
              <p:cNvSpPr/>
              <p:nvPr/>
            </p:nvSpPr>
            <p:spPr>
              <a:xfrm>
                <a:off x="6009050" y="1299050"/>
                <a:ext cx="31700" cy="30375"/>
              </a:xfrm>
              <a:custGeom>
                <a:avLst/>
                <a:gdLst/>
                <a:ahLst/>
                <a:cxnLst/>
                <a:rect l="l" t="t" r="r" b="b"/>
                <a:pathLst>
                  <a:path w="1268" h="1215" extrusionOk="0">
                    <a:moveTo>
                      <a:pt x="317" y="1"/>
                    </a:moveTo>
                    <a:lnTo>
                      <a:pt x="159" y="106"/>
                    </a:lnTo>
                    <a:lnTo>
                      <a:pt x="53" y="265"/>
                    </a:lnTo>
                    <a:lnTo>
                      <a:pt x="1" y="423"/>
                    </a:lnTo>
                    <a:lnTo>
                      <a:pt x="1" y="687"/>
                    </a:lnTo>
                    <a:lnTo>
                      <a:pt x="106" y="898"/>
                    </a:lnTo>
                    <a:lnTo>
                      <a:pt x="265" y="1109"/>
                    </a:lnTo>
                    <a:lnTo>
                      <a:pt x="476" y="1215"/>
                    </a:lnTo>
                    <a:lnTo>
                      <a:pt x="951" y="1215"/>
                    </a:lnTo>
                    <a:lnTo>
                      <a:pt x="1162" y="1057"/>
                    </a:lnTo>
                    <a:lnTo>
                      <a:pt x="1267" y="793"/>
                    </a:lnTo>
                    <a:lnTo>
                      <a:pt x="1215" y="476"/>
                    </a:lnTo>
                    <a:lnTo>
                      <a:pt x="1056" y="212"/>
                    </a:lnTo>
                    <a:lnTo>
                      <a:pt x="845" y="54"/>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8"/>
              <p:cNvSpPr/>
              <p:nvPr/>
            </p:nvSpPr>
            <p:spPr>
              <a:xfrm>
                <a:off x="1766600" y="4847425"/>
                <a:ext cx="26425" cy="21125"/>
              </a:xfrm>
              <a:custGeom>
                <a:avLst/>
                <a:gdLst/>
                <a:ahLst/>
                <a:cxnLst/>
                <a:rect l="l" t="t" r="r" b="b"/>
                <a:pathLst>
                  <a:path w="1057" h="845" extrusionOk="0">
                    <a:moveTo>
                      <a:pt x="634" y="0"/>
                    </a:moveTo>
                    <a:lnTo>
                      <a:pt x="265" y="106"/>
                    </a:lnTo>
                    <a:lnTo>
                      <a:pt x="106" y="211"/>
                    </a:lnTo>
                    <a:lnTo>
                      <a:pt x="1" y="317"/>
                    </a:lnTo>
                    <a:lnTo>
                      <a:pt x="1" y="423"/>
                    </a:lnTo>
                    <a:lnTo>
                      <a:pt x="1" y="581"/>
                    </a:lnTo>
                    <a:lnTo>
                      <a:pt x="54" y="634"/>
                    </a:lnTo>
                    <a:lnTo>
                      <a:pt x="106" y="739"/>
                    </a:lnTo>
                    <a:lnTo>
                      <a:pt x="317" y="845"/>
                    </a:lnTo>
                    <a:lnTo>
                      <a:pt x="793" y="845"/>
                    </a:lnTo>
                    <a:lnTo>
                      <a:pt x="898" y="739"/>
                    </a:lnTo>
                    <a:lnTo>
                      <a:pt x="1004" y="634"/>
                    </a:lnTo>
                    <a:lnTo>
                      <a:pt x="1056" y="423"/>
                    </a:lnTo>
                    <a:lnTo>
                      <a:pt x="1004" y="264"/>
                    </a:lnTo>
                    <a:lnTo>
                      <a:pt x="951" y="106"/>
                    </a:lnTo>
                    <a:lnTo>
                      <a:pt x="7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8"/>
              <p:cNvSpPr/>
              <p:nvPr/>
            </p:nvSpPr>
            <p:spPr>
              <a:xfrm>
                <a:off x="5805850" y="1007425"/>
                <a:ext cx="19800" cy="22475"/>
              </a:xfrm>
              <a:custGeom>
                <a:avLst/>
                <a:gdLst/>
                <a:ahLst/>
                <a:cxnLst/>
                <a:rect l="l" t="t" r="r" b="b"/>
                <a:pathLst>
                  <a:path w="792" h="899" extrusionOk="0">
                    <a:moveTo>
                      <a:pt x="370" y="1"/>
                    </a:moveTo>
                    <a:lnTo>
                      <a:pt x="211" y="53"/>
                    </a:lnTo>
                    <a:lnTo>
                      <a:pt x="106" y="212"/>
                    </a:lnTo>
                    <a:lnTo>
                      <a:pt x="0" y="370"/>
                    </a:lnTo>
                    <a:lnTo>
                      <a:pt x="0" y="581"/>
                    </a:lnTo>
                    <a:lnTo>
                      <a:pt x="53" y="740"/>
                    </a:lnTo>
                    <a:lnTo>
                      <a:pt x="158" y="845"/>
                    </a:lnTo>
                    <a:lnTo>
                      <a:pt x="317" y="898"/>
                    </a:lnTo>
                    <a:lnTo>
                      <a:pt x="528" y="898"/>
                    </a:lnTo>
                    <a:lnTo>
                      <a:pt x="633" y="740"/>
                    </a:lnTo>
                    <a:lnTo>
                      <a:pt x="739" y="581"/>
                    </a:lnTo>
                    <a:lnTo>
                      <a:pt x="792" y="423"/>
                    </a:lnTo>
                    <a:lnTo>
                      <a:pt x="686" y="159"/>
                    </a:lnTo>
                    <a:lnTo>
                      <a:pt x="633" y="53"/>
                    </a:lnTo>
                    <a:lnTo>
                      <a:pt x="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8"/>
              <p:cNvSpPr/>
              <p:nvPr/>
            </p:nvSpPr>
            <p:spPr>
              <a:xfrm>
                <a:off x="1675550" y="4682475"/>
                <a:ext cx="25100" cy="19825"/>
              </a:xfrm>
              <a:custGeom>
                <a:avLst/>
                <a:gdLst/>
                <a:ahLst/>
                <a:cxnLst/>
                <a:rect l="l" t="t" r="r" b="b"/>
                <a:pathLst>
                  <a:path w="1004" h="793" extrusionOk="0">
                    <a:moveTo>
                      <a:pt x="212" y="0"/>
                    </a:moveTo>
                    <a:lnTo>
                      <a:pt x="54" y="53"/>
                    </a:lnTo>
                    <a:lnTo>
                      <a:pt x="1" y="212"/>
                    </a:lnTo>
                    <a:lnTo>
                      <a:pt x="54" y="423"/>
                    </a:lnTo>
                    <a:lnTo>
                      <a:pt x="106" y="528"/>
                    </a:lnTo>
                    <a:lnTo>
                      <a:pt x="265" y="634"/>
                    </a:lnTo>
                    <a:lnTo>
                      <a:pt x="529" y="792"/>
                    </a:lnTo>
                    <a:lnTo>
                      <a:pt x="740" y="739"/>
                    </a:lnTo>
                    <a:lnTo>
                      <a:pt x="898" y="687"/>
                    </a:lnTo>
                    <a:lnTo>
                      <a:pt x="951" y="634"/>
                    </a:lnTo>
                    <a:lnTo>
                      <a:pt x="1004" y="528"/>
                    </a:lnTo>
                    <a:lnTo>
                      <a:pt x="1004" y="475"/>
                    </a:lnTo>
                    <a:lnTo>
                      <a:pt x="951" y="370"/>
                    </a:lnTo>
                    <a:lnTo>
                      <a:pt x="845" y="212"/>
                    </a:lnTo>
                    <a:lnTo>
                      <a:pt x="687" y="106"/>
                    </a:lnTo>
                    <a:lnTo>
                      <a:pt x="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58"/>
              <p:cNvSpPr/>
              <p:nvPr/>
            </p:nvSpPr>
            <p:spPr>
              <a:xfrm>
                <a:off x="6059200" y="1442900"/>
                <a:ext cx="23775" cy="25100"/>
              </a:xfrm>
              <a:custGeom>
                <a:avLst/>
                <a:gdLst/>
                <a:ahLst/>
                <a:cxnLst/>
                <a:rect l="l" t="t" r="r" b="b"/>
                <a:pathLst>
                  <a:path w="951" h="1004" extrusionOk="0">
                    <a:moveTo>
                      <a:pt x="634" y="0"/>
                    </a:moveTo>
                    <a:lnTo>
                      <a:pt x="423" y="53"/>
                    </a:lnTo>
                    <a:lnTo>
                      <a:pt x="106" y="106"/>
                    </a:lnTo>
                    <a:lnTo>
                      <a:pt x="53" y="159"/>
                    </a:lnTo>
                    <a:lnTo>
                      <a:pt x="0" y="211"/>
                    </a:lnTo>
                    <a:lnTo>
                      <a:pt x="0" y="317"/>
                    </a:lnTo>
                    <a:lnTo>
                      <a:pt x="0" y="422"/>
                    </a:lnTo>
                    <a:lnTo>
                      <a:pt x="53" y="686"/>
                    </a:lnTo>
                    <a:lnTo>
                      <a:pt x="212" y="898"/>
                    </a:lnTo>
                    <a:lnTo>
                      <a:pt x="264" y="950"/>
                    </a:lnTo>
                    <a:lnTo>
                      <a:pt x="370" y="1003"/>
                    </a:lnTo>
                    <a:lnTo>
                      <a:pt x="634" y="1003"/>
                    </a:lnTo>
                    <a:lnTo>
                      <a:pt x="792" y="898"/>
                    </a:lnTo>
                    <a:lnTo>
                      <a:pt x="898" y="739"/>
                    </a:lnTo>
                    <a:lnTo>
                      <a:pt x="950" y="581"/>
                    </a:lnTo>
                    <a:lnTo>
                      <a:pt x="950" y="370"/>
                    </a:lnTo>
                    <a:lnTo>
                      <a:pt x="898" y="211"/>
                    </a:lnTo>
                    <a:lnTo>
                      <a:pt x="792" y="53"/>
                    </a:lnTo>
                    <a:lnTo>
                      <a:pt x="6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58"/>
              <p:cNvSpPr/>
              <p:nvPr/>
            </p:nvSpPr>
            <p:spPr>
              <a:xfrm>
                <a:off x="6203025" y="1725275"/>
                <a:ext cx="17175" cy="15875"/>
              </a:xfrm>
              <a:custGeom>
                <a:avLst/>
                <a:gdLst/>
                <a:ahLst/>
                <a:cxnLst/>
                <a:rect l="l" t="t" r="r" b="b"/>
                <a:pathLst>
                  <a:path w="687" h="635" extrusionOk="0">
                    <a:moveTo>
                      <a:pt x="265" y="1"/>
                    </a:moveTo>
                    <a:lnTo>
                      <a:pt x="159" y="54"/>
                    </a:lnTo>
                    <a:lnTo>
                      <a:pt x="106" y="106"/>
                    </a:lnTo>
                    <a:lnTo>
                      <a:pt x="1" y="265"/>
                    </a:lnTo>
                    <a:lnTo>
                      <a:pt x="1" y="423"/>
                    </a:lnTo>
                    <a:lnTo>
                      <a:pt x="106" y="581"/>
                    </a:lnTo>
                    <a:lnTo>
                      <a:pt x="265" y="634"/>
                    </a:lnTo>
                    <a:lnTo>
                      <a:pt x="370" y="634"/>
                    </a:lnTo>
                    <a:lnTo>
                      <a:pt x="476" y="581"/>
                    </a:lnTo>
                    <a:lnTo>
                      <a:pt x="687" y="423"/>
                    </a:lnTo>
                    <a:lnTo>
                      <a:pt x="634" y="159"/>
                    </a:lnTo>
                    <a:lnTo>
                      <a:pt x="581" y="54"/>
                    </a:lnTo>
                    <a:lnTo>
                      <a:pt x="5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58"/>
              <p:cNvSpPr/>
              <p:nvPr/>
            </p:nvSpPr>
            <p:spPr>
              <a:xfrm>
                <a:off x="5278000" y="709200"/>
                <a:ext cx="13225" cy="11900"/>
              </a:xfrm>
              <a:custGeom>
                <a:avLst/>
                <a:gdLst/>
                <a:ahLst/>
                <a:cxnLst/>
                <a:rect l="l" t="t" r="r" b="b"/>
                <a:pathLst>
                  <a:path w="529" h="476" extrusionOk="0">
                    <a:moveTo>
                      <a:pt x="159" y="1"/>
                    </a:moveTo>
                    <a:lnTo>
                      <a:pt x="106" y="53"/>
                    </a:lnTo>
                    <a:lnTo>
                      <a:pt x="1" y="159"/>
                    </a:lnTo>
                    <a:lnTo>
                      <a:pt x="1" y="265"/>
                    </a:lnTo>
                    <a:lnTo>
                      <a:pt x="54" y="423"/>
                    </a:lnTo>
                    <a:lnTo>
                      <a:pt x="106" y="476"/>
                    </a:lnTo>
                    <a:lnTo>
                      <a:pt x="529" y="476"/>
                    </a:lnTo>
                    <a:lnTo>
                      <a:pt x="423" y="212"/>
                    </a:lnTo>
                    <a:lnTo>
                      <a:pt x="370" y="159"/>
                    </a:lnTo>
                    <a:lnTo>
                      <a:pt x="317" y="53"/>
                    </a:lnTo>
                    <a:lnTo>
                      <a:pt x="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8"/>
              <p:cNvSpPr/>
              <p:nvPr/>
            </p:nvSpPr>
            <p:spPr>
              <a:xfrm>
                <a:off x="1856350" y="1113000"/>
                <a:ext cx="19800" cy="17175"/>
              </a:xfrm>
              <a:custGeom>
                <a:avLst/>
                <a:gdLst/>
                <a:ahLst/>
                <a:cxnLst/>
                <a:rect l="l" t="t" r="r" b="b"/>
                <a:pathLst>
                  <a:path w="792" h="687" extrusionOk="0">
                    <a:moveTo>
                      <a:pt x="792" y="0"/>
                    </a:moveTo>
                    <a:lnTo>
                      <a:pt x="581" y="53"/>
                    </a:lnTo>
                    <a:lnTo>
                      <a:pt x="317" y="53"/>
                    </a:lnTo>
                    <a:lnTo>
                      <a:pt x="106" y="159"/>
                    </a:lnTo>
                    <a:lnTo>
                      <a:pt x="53" y="264"/>
                    </a:lnTo>
                    <a:lnTo>
                      <a:pt x="0" y="370"/>
                    </a:lnTo>
                    <a:lnTo>
                      <a:pt x="0" y="475"/>
                    </a:lnTo>
                    <a:lnTo>
                      <a:pt x="53" y="581"/>
                    </a:lnTo>
                    <a:lnTo>
                      <a:pt x="158" y="687"/>
                    </a:lnTo>
                    <a:lnTo>
                      <a:pt x="422" y="581"/>
                    </a:lnTo>
                    <a:lnTo>
                      <a:pt x="581" y="423"/>
                    </a:lnTo>
                    <a:lnTo>
                      <a:pt x="686" y="264"/>
                    </a:lnTo>
                    <a:lnTo>
                      <a:pt x="7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8"/>
              <p:cNvSpPr/>
              <p:nvPr/>
            </p:nvSpPr>
            <p:spPr>
              <a:xfrm>
                <a:off x="5826950" y="1061525"/>
                <a:ext cx="25100" cy="26425"/>
              </a:xfrm>
              <a:custGeom>
                <a:avLst/>
                <a:gdLst/>
                <a:ahLst/>
                <a:cxnLst/>
                <a:rect l="l" t="t" r="r" b="b"/>
                <a:pathLst>
                  <a:path w="1004" h="1057" extrusionOk="0">
                    <a:moveTo>
                      <a:pt x="1003" y="1"/>
                    </a:moveTo>
                    <a:lnTo>
                      <a:pt x="687" y="212"/>
                    </a:lnTo>
                    <a:lnTo>
                      <a:pt x="423" y="423"/>
                    </a:lnTo>
                    <a:lnTo>
                      <a:pt x="159" y="687"/>
                    </a:lnTo>
                    <a:lnTo>
                      <a:pt x="1" y="1056"/>
                    </a:lnTo>
                    <a:lnTo>
                      <a:pt x="212" y="1004"/>
                    </a:lnTo>
                    <a:lnTo>
                      <a:pt x="423" y="951"/>
                    </a:lnTo>
                    <a:lnTo>
                      <a:pt x="634" y="898"/>
                    </a:lnTo>
                    <a:lnTo>
                      <a:pt x="740" y="793"/>
                    </a:lnTo>
                    <a:lnTo>
                      <a:pt x="845" y="634"/>
                    </a:lnTo>
                    <a:lnTo>
                      <a:pt x="951" y="476"/>
                    </a:lnTo>
                    <a:lnTo>
                      <a:pt x="1003" y="265"/>
                    </a:lnTo>
                    <a:lnTo>
                      <a:pt x="1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8"/>
              <p:cNvSpPr/>
              <p:nvPr/>
            </p:nvSpPr>
            <p:spPr>
              <a:xfrm>
                <a:off x="5846750" y="1040425"/>
                <a:ext cx="14525" cy="19825"/>
              </a:xfrm>
              <a:custGeom>
                <a:avLst/>
                <a:gdLst/>
                <a:ahLst/>
                <a:cxnLst/>
                <a:rect l="l" t="t" r="r" b="b"/>
                <a:pathLst>
                  <a:path w="581" h="793" extrusionOk="0">
                    <a:moveTo>
                      <a:pt x="211" y="0"/>
                    </a:moveTo>
                    <a:lnTo>
                      <a:pt x="106" y="53"/>
                    </a:lnTo>
                    <a:lnTo>
                      <a:pt x="0" y="159"/>
                    </a:lnTo>
                    <a:lnTo>
                      <a:pt x="0" y="264"/>
                    </a:lnTo>
                    <a:lnTo>
                      <a:pt x="53" y="370"/>
                    </a:lnTo>
                    <a:lnTo>
                      <a:pt x="106" y="528"/>
                    </a:lnTo>
                    <a:lnTo>
                      <a:pt x="106" y="686"/>
                    </a:lnTo>
                    <a:lnTo>
                      <a:pt x="159" y="792"/>
                    </a:lnTo>
                    <a:lnTo>
                      <a:pt x="317" y="792"/>
                    </a:lnTo>
                    <a:lnTo>
                      <a:pt x="423" y="686"/>
                    </a:lnTo>
                    <a:lnTo>
                      <a:pt x="528" y="634"/>
                    </a:lnTo>
                    <a:lnTo>
                      <a:pt x="581" y="475"/>
                    </a:lnTo>
                    <a:lnTo>
                      <a:pt x="581" y="370"/>
                    </a:lnTo>
                    <a:lnTo>
                      <a:pt x="581" y="264"/>
                    </a:lnTo>
                    <a:lnTo>
                      <a:pt x="528" y="159"/>
                    </a:lnTo>
                    <a:lnTo>
                      <a:pt x="423" y="106"/>
                    </a:lnTo>
                    <a:lnTo>
                      <a:pt x="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8"/>
              <p:cNvSpPr/>
              <p:nvPr/>
            </p:nvSpPr>
            <p:spPr>
              <a:xfrm>
                <a:off x="1876125" y="1093200"/>
                <a:ext cx="17175" cy="19825"/>
              </a:xfrm>
              <a:custGeom>
                <a:avLst/>
                <a:gdLst/>
                <a:ahLst/>
                <a:cxnLst/>
                <a:rect l="l" t="t" r="r" b="b"/>
                <a:pathLst>
                  <a:path w="687" h="793" extrusionOk="0">
                    <a:moveTo>
                      <a:pt x="370" y="1"/>
                    </a:moveTo>
                    <a:lnTo>
                      <a:pt x="212" y="159"/>
                    </a:lnTo>
                    <a:lnTo>
                      <a:pt x="106" y="317"/>
                    </a:lnTo>
                    <a:lnTo>
                      <a:pt x="54" y="581"/>
                    </a:lnTo>
                    <a:lnTo>
                      <a:pt x="1" y="792"/>
                    </a:lnTo>
                    <a:lnTo>
                      <a:pt x="212" y="687"/>
                    </a:lnTo>
                    <a:lnTo>
                      <a:pt x="423" y="581"/>
                    </a:lnTo>
                    <a:lnTo>
                      <a:pt x="581" y="423"/>
                    </a:lnTo>
                    <a:lnTo>
                      <a:pt x="687" y="159"/>
                    </a:lnTo>
                    <a:lnTo>
                      <a:pt x="581" y="53"/>
                    </a:lnTo>
                    <a:lnTo>
                      <a:pt x="4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8"/>
              <p:cNvSpPr/>
              <p:nvPr/>
            </p:nvSpPr>
            <p:spPr>
              <a:xfrm>
                <a:off x="1876125" y="1113000"/>
                <a:ext cx="25" cy="25"/>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8"/>
              <p:cNvSpPr/>
              <p:nvPr/>
            </p:nvSpPr>
            <p:spPr>
              <a:xfrm>
                <a:off x="6328400" y="2412800"/>
                <a:ext cx="10575" cy="14525"/>
              </a:xfrm>
              <a:custGeom>
                <a:avLst/>
                <a:gdLst/>
                <a:ahLst/>
                <a:cxnLst/>
                <a:rect l="l" t="t" r="r" b="b"/>
                <a:pathLst>
                  <a:path w="423" h="581" extrusionOk="0">
                    <a:moveTo>
                      <a:pt x="0" y="0"/>
                    </a:moveTo>
                    <a:lnTo>
                      <a:pt x="53" y="106"/>
                    </a:lnTo>
                    <a:lnTo>
                      <a:pt x="53" y="211"/>
                    </a:lnTo>
                    <a:lnTo>
                      <a:pt x="0" y="422"/>
                    </a:lnTo>
                    <a:lnTo>
                      <a:pt x="53" y="528"/>
                    </a:lnTo>
                    <a:lnTo>
                      <a:pt x="106" y="581"/>
                    </a:lnTo>
                    <a:lnTo>
                      <a:pt x="211" y="581"/>
                    </a:lnTo>
                    <a:lnTo>
                      <a:pt x="370" y="528"/>
                    </a:lnTo>
                    <a:lnTo>
                      <a:pt x="422" y="475"/>
                    </a:lnTo>
                    <a:lnTo>
                      <a:pt x="422" y="422"/>
                    </a:lnTo>
                    <a:lnTo>
                      <a:pt x="317" y="264"/>
                    </a:lnTo>
                    <a:lnTo>
                      <a:pt x="211" y="10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58"/>
              <p:cNvSpPr/>
              <p:nvPr/>
            </p:nvSpPr>
            <p:spPr>
              <a:xfrm>
                <a:off x="5308350" y="678850"/>
                <a:ext cx="6625" cy="6625"/>
              </a:xfrm>
              <a:custGeom>
                <a:avLst/>
                <a:gdLst/>
                <a:ahLst/>
                <a:cxnLst/>
                <a:rect l="l" t="t" r="r" b="b"/>
                <a:pathLst>
                  <a:path w="265" h="265" extrusionOk="0">
                    <a:moveTo>
                      <a:pt x="159" y="1"/>
                    </a:moveTo>
                    <a:lnTo>
                      <a:pt x="1" y="53"/>
                    </a:lnTo>
                    <a:lnTo>
                      <a:pt x="1" y="159"/>
                    </a:lnTo>
                    <a:lnTo>
                      <a:pt x="54" y="265"/>
                    </a:lnTo>
                    <a:lnTo>
                      <a:pt x="265" y="212"/>
                    </a:lnTo>
                    <a:lnTo>
                      <a:pt x="265" y="53"/>
                    </a:lnTo>
                    <a:lnTo>
                      <a:pt x="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8"/>
              <p:cNvSpPr/>
              <p:nvPr/>
            </p:nvSpPr>
            <p:spPr>
              <a:xfrm>
                <a:off x="6042050" y="1347875"/>
                <a:ext cx="6625" cy="6625"/>
              </a:xfrm>
              <a:custGeom>
                <a:avLst/>
                <a:gdLst/>
                <a:ahLst/>
                <a:cxnLst/>
                <a:rect l="l" t="t" r="r" b="b"/>
                <a:pathLst>
                  <a:path w="265" h="265" extrusionOk="0">
                    <a:moveTo>
                      <a:pt x="53" y="1"/>
                    </a:moveTo>
                    <a:lnTo>
                      <a:pt x="53" y="106"/>
                    </a:lnTo>
                    <a:lnTo>
                      <a:pt x="0" y="212"/>
                    </a:lnTo>
                    <a:lnTo>
                      <a:pt x="106" y="265"/>
                    </a:lnTo>
                    <a:lnTo>
                      <a:pt x="211" y="265"/>
                    </a:lnTo>
                    <a:lnTo>
                      <a:pt x="264" y="212"/>
                    </a:lnTo>
                    <a:lnTo>
                      <a:pt x="264" y="106"/>
                    </a:lnTo>
                    <a:lnTo>
                      <a:pt x="159" y="54"/>
                    </a:lnTo>
                    <a:lnTo>
                      <a:pt x="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8"/>
              <p:cNvSpPr/>
              <p:nvPr/>
            </p:nvSpPr>
            <p:spPr>
              <a:xfrm>
                <a:off x="2352500" y="5103425"/>
                <a:ext cx="14550" cy="10575"/>
              </a:xfrm>
              <a:custGeom>
                <a:avLst/>
                <a:gdLst/>
                <a:ahLst/>
                <a:cxnLst/>
                <a:rect l="l" t="t" r="r" b="b"/>
                <a:pathLst>
                  <a:path w="582" h="423" extrusionOk="0">
                    <a:moveTo>
                      <a:pt x="1" y="0"/>
                    </a:moveTo>
                    <a:lnTo>
                      <a:pt x="53" y="159"/>
                    </a:lnTo>
                    <a:lnTo>
                      <a:pt x="212" y="317"/>
                    </a:lnTo>
                    <a:lnTo>
                      <a:pt x="370" y="370"/>
                    </a:lnTo>
                    <a:lnTo>
                      <a:pt x="581" y="42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8"/>
              <p:cNvSpPr/>
              <p:nvPr/>
            </p:nvSpPr>
            <p:spPr>
              <a:xfrm>
                <a:off x="6174000" y="3661125"/>
                <a:ext cx="1350" cy="25"/>
              </a:xfrm>
              <a:custGeom>
                <a:avLst/>
                <a:gdLst/>
                <a:ahLst/>
                <a:cxnLst/>
                <a:rect l="l" t="t" r="r" b="b"/>
                <a:pathLst>
                  <a:path w="54" h="1" extrusionOk="0">
                    <a:moveTo>
                      <a:pt x="1" y="0"/>
                    </a:moveTo>
                    <a:lnTo>
                      <a:pt x="1" y="0"/>
                    </a:lnTo>
                    <a:lnTo>
                      <a:pt x="53" y="0"/>
                    </a:lnTo>
                    <a:lnTo>
                      <a:pt x="53"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3" name="Google Shape;3623;p58"/>
            <p:cNvSpPr/>
            <p:nvPr/>
          </p:nvSpPr>
          <p:spPr>
            <a:xfrm>
              <a:off x="1279475" y="1661722"/>
              <a:ext cx="759000" cy="7590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4" name="Google Shape;3624;p58"/>
          <p:cNvGrpSpPr/>
          <p:nvPr/>
        </p:nvGrpSpPr>
        <p:grpSpPr>
          <a:xfrm>
            <a:off x="2824824" y="2076673"/>
            <a:ext cx="109751" cy="109765"/>
            <a:chOff x="1279475" y="1661675"/>
            <a:chExt cx="759000" cy="759095"/>
          </a:xfrm>
        </p:grpSpPr>
        <p:grpSp>
          <p:nvGrpSpPr>
            <p:cNvPr id="3625" name="Google Shape;3625;p58"/>
            <p:cNvGrpSpPr/>
            <p:nvPr/>
          </p:nvGrpSpPr>
          <p:grpSpPr>
            <a:xfrm>
              <a:off x="1283349" y="1661675"/>
              <a:ext cx="751252" cy="759095"/>
              <a:chOff x="1217675" y="238125"/>
              <a:chExt cx="5184625" cy="5238750"/>
            </a:xfrm>
          </p:grpSpPr>
          <p:sp>
            <p:nvSpPr>
              <p:cNvPr id="3626" name="Google Shape;3626;p58"/>
              <p:cNvSpPr/>
              <p:nvPr/>
            </p:nvSpPr>
            <p:spPr>
              <a:xfrm>
                <a:off x="1217675" y="238125"/>
                <a:ext cx="5184625" cy="5238750"/>
              </a:xfrm>
              <a:custGeom>
                <a:avLst/>
                <a:gdLst/>
                <a:ahLst/>
                <a:cxnLst/>
                <a:rect l="l" t="t" r="r" b="b"/>
                <a:pathLst>
                  <a:path w="207385" h="209550" extrusionOk="0">
                    <a:moveTo>
                      <a:pt x="87356" y="10451"/>
                    </a:moveTo>
                    <a:lnTo>
                      <a:pt x="87303" y="10504"/>
                    </a:lnTo>
                    <a:lnTo>
                      <a:pt x="87251" y="10451"/>
                    </a:lnTo>
                    <a:close/>
                    <a:moveTo>
                      <a:pt x="131377" y="11137"/>
                    </a:moveTo>
                    <a:lnTo>
                      <a:pt x="131377" y="11190"/>
                    </a:lnTo>
                    <a:lnTo>
                      <a:pt x="131324" y="11190"/>
                    </a:lnTo>
                    <a:lnTo>
                      <a:pt x="131377" y="11137"/>
                    </a:lnTo>
                    <a:close/>
                    <a:moveTo>
                      <a:pt x="134439" y="11665"/>
                    </a:moveTo>
                    <a:lnTo>
                      <a:pt x="134491" y="11823"/>
                    </a:lnTo>
                    <a:lnTo>
                      <a:pt x="134280" y="11823"/>
                    </a:lnTo>
                    <a:lnTo>
                      <a:pt x="134439" y="11665"/>
                    </a:lnTo>
                    <a:close/>
                    <a:moveTo>
                      <a:pt x="147265" y="11771"/>
                    </a:moveTo>
                    <a:lnTo>
                      <a:pt x="147265" y="11876"/>
                    </a:lnTo>
                    <a:lnTo>
                      <a:pt x="147265" y="11929"/>
                    </a:lnTo>
                    <a:lnTo>
                      <a:pt x="147159" y="11876"/>
                    </a:lnTo>
                    <a:lnTo>
                      <a:pt x="147265" y="11771"/>
                    </a:lnTo>
                    <a:close/>
                    <a:moveTo>
                      <a:pt x="79491" y="12932"/>
                    </a:moveTo>
                    <a:lnTo>
                      <a:pt x="79333" y="13037"/>
                    </a:lnTo>
                    <a:lnTo>
                      <a:pt x="79386" y="12932"/>
                    </a:lnTo>
                    <a:close/>
                    <a:moveTo>
                      <a:pt x="131272" y="16574"/>
                    </a:moveTo>
                    <a:lnTo>
                      <a:pt x="131113" y="16785"/>
                    </a:lnTo>
                    <a:lnTo>
                      <a:pt x="131113" y="16732"/>
                    </a:lnTo>
                    <a:lnTo>
                      <a:pt x="131272" y="16574"/>
                    </a:lnTo>
                    <a:close/>
                    <a:moveTo>
                      <a:pt x="115806" y="20269"/>
                    </a:moveTo>
                    <a:lnTo>
                      <a:pt x="115806" y="20374"/>
                    </a:lnTo>
                    <a:lnTo>
                      <a:pt x="115753" y="20322"/>
                    </a:lnTo>
                    <a:lnTo>
                      <a:pt x="115806" y="20269"/>
                    </a:lnTo>
                    <a:close/>
                    <a:moveTo>
                      <a:pt x="150432" y="20427"/>
                    </a:moveTo>
                    <a:lnTo>
                      <a:pt x="150432" y="20480"/>
                    </a:lnTo>
                    <a:lnTo>
                      <a:pt x="150379" y="20533"/>
                    </a:lnTo>
                    <a:lnTo>
                      <a:pt x="150326" y="20533"/>
                    </a:lnTo>
                    <a:lnTo>
                      <a:pt x="150432" y="20427"/>
                    </a:lnTo>
                    <a:close/>
                    <a:moveTo>
                      <a:pt x="156555" y="21008"/>
                    </a:moveTo>
                    <a:lnTo>
                      <a:pt x="156608" y="21061"/>
                    </a:lnTo>
                    <a:lnTo>
                      <a:pt x="156555" y="21113"/>
                    </a:lnTo>
                    <a:lnTo>
                      <a:pt x="156555" y="21008"/>
                    </a:lnTo>
                    <a:close/>
                    <a:moveTo>
                      <a:pt x="155605" y="22591"/>
                    </a:moveTo>
                    <a:lnTo>
                      <a:pt x="155605" y="22644"/>
                    </a:lnTo>
                    <a:lnTo>
                      <a:pt x="155552" y="22644"/>
                    </a:lnTo>
                    <a:lnTo>
                      <a:pt x="155605" y="22591"/>
                    </a:lnTo>
                    <a:close/>
                    <a:moveTo>
                      <a:pt x="163839" y="23594"/>
                    </a:moveTo>
                    <a:lnTo>
                      <a:pt x="163839" y="23647"/>
                    </a:lnTo>
                    <a:lnTo>
                      <a:pt x="163786" y="23647"/>
                    </a:lnTo>
                    <a:lnTo>
                      <a:pt x="163839" y="23594"/>
                    </a:lnTo>
                    <a:close/>
                    <a:moveTo>
                      <a:pt x="156080" y="24703"/>
                    </a:moveTo>
                    <a:lnTo>
                      <a:pt x="156080" y="24755"/>
                    </a:lnTo>
                    <a:lnTo>
                      <a:pt x="156027" y="24755"/>
                    </a:lnTo>
                    <a:lnTo>
                      <a:pt x="156080" y="24703"/>
                    </a:lnTo>
                    <a:close/>
                    <a:moveTo>
                      <a:pt x="150274" y="31512"/>
                    </a:moveTo>
                    <a:lnTo>
                      <a:pt x="150274" y="31564"/>
                    </a:lnTo>
                    <a:lnTo>
                      <a:pt x="150221" y="31564"/>
                    </a:lnTo>
                    <a:lnTo>
                      <a:pt x="150274" y="31512"/>
                    </a:lnTo>
                    <a:close/>
                    <a:moveTo>
                      <a:pt x="28028" y="35312"/>
                    </a:moveTo>
                    <a:lnTo>
                      <a:pt x="27975" y="35365"/>
                    </a:lnTo>
                    <a:lnTo>
                      <a:pt x="27922" y="35523"/>
                    </a:lnTo>
                    <a:lnTo>
                      <a:pt x="28028" y="35470"/>
                    </a:lnTo>
                    <a:lnTo>
                      <a:pt x="28133" y="35418"/>
                    </a:lnTo>
                    <a:lnTo>
                      <a:pt x="28081" y="35365"/>
                    </a:lnTo>
                    <a:lnTo>
                      <a:pt x="28028" y="35312"/>
                    </a:lnTo>
                    <a:close/>
                    <a:moveTo>
                      <a:pt x="126152" y="35945"/>
                    </a:moveTo>
                    <a:lnTo>
                      <a:pt x="126205" y="36051"/>
                    </a:lnTo>
                    <a:lnTo>
                      <a:pt x="126152" y="36051"/>
                    </a:lnTo>
                    <a:lnTo>
                      <a:pt x="126152" y="35945"/>
                    </a:lnTo>
                    <a:close/>
                    <a:moveTo>
                      <a:pt x="98916" y="35945"/>
                    </a:moveTo>
                    <a:lnTo>
                      <a:pt x="98916" y="36051"/>
                    </a:lnTo>
                    <a:lnTo>
                      <a:pt x="98968" y="36051"/>
                    </a:lnTo>
                    <a:lnTo>
                      <a:pt x="98705" y="36104"/>
                    </a:lnTo>
                    <a:lnTo>
                      <a:pt x="98599" y="36051"/>
                    </a:lnTo>
                    <a:lnTo>
                      <a:pt x="98757" y="35998"/>
                    </a:lnTo>
                    <a:lnTo>
                      <a:pt x="98916" y="35945"/>
                    </a:lnTo>
                    <a:close/>
                    <a:moveTo>
                      <a:pt x="38215" y="37476"/>
                    </a:moveTo>
                    <a:lnTo>
                      <a:pt x="38215" y="37582"/>
                    </a:lnTo>
                    <a:lnTo>
                      <a:pt x="38004" y="37582"/>
                    </a:lnTo>
                    <a:lnTo>
                      <a:pt x="38109" y="37529"/>
                    </a:lnTo>
                    <a:lnTo>
                      <a:pt x="38215" y="37476"/>
                    </a:lnTo>
                    <a:close/>
                    <a:moveTo>
                      <a:pt x="117179" y="41277"/>
                    </a:moveTo>
                    <a:lnTo>
                      <a:pt x="116862" y="41382"/>
                    </a:lnTo>
                    <a:lnTo>
                      <a:pt x="116967" y="41329"/>
                    </a:lnTo>
                    <a:lnTo>
                      <a:pt x="117126" y="41277"/>
                    </a:lnTo>
                    <a:close/>
                    <a:moveTo>
                      <a:pt x="172179" y="41910"/>
                    </a:moveTo>
                    <a:lnTo>
                      <a:pt x="172179" y="41963"/>
                    </a:lnTo>
                    <a:lnTo>
                      <a:pt x="172126" y="41963"/>
                    </a:lnTo>
                    <a:lnTo>
                      <a:pt x="172179" y="41910"/>
                    </a:lnTo>
                    <a:close/>
                    <a:moveTo>
                      <a:pt x="75744" y="41857"/>
                    </a:moveTo>
                    <a:lnTo>
                      <a:pt x="75849" y="41963"/>
                    </a:lnTo>
                    <a:lnTo>
                      <a:pt x="75849" y="42068"/>
                    </a:lnTo>
                    <a:lnTo>
                      <a:pt x="75797" y="42174"/>
                    </a:lnTo>
                    <a:lnTo>
                      <a:pt x="75691" y="42332"/>
                    </a:lnTo>
                    <a:lnTo>
                      <a:pt x="75744" y="41857"/>
                    </a:lnTo>
                    <a:close/>
                    <a:moveTo>
                      <a:pt x="181627" y="43599"/>
                    </a:moveTo>
                    <a:lnTo>
                      <a:pt x="181680" y="43652"/>
                    </a:lnTo>
                    <a:lnTo>
                      <a:pt x="181680" y="43705"/>
                    </a:lnTo>
                    <a:lnTo>
                      <a:pt x="181627" y="43652"/>
                    </a:lnTo>
                    <a:lnTo>
                      <a:pt x="181627" y="43599"/>
                    </a:lnTo>
                    <a:close/>
                    <a:moveTo>
                      <a:pt x="117970" y="46238"/>
                    </a:moveTo>
                    <a:lnTo>
                      <a:pt x="118023" y="46344"/>
                    </a:lnTo>
                    <a:lnTo>
                      <a:pt x="117970" y="46344"/>
                    </a:lnTo>
                    <a:lnTo>
                      <a:pt x="117970" y="46291"/>
                    </a:lnTo>
                    <a:lnTo>
                      <a:pt x="117970" y="46238"/>
                    </a:lnTo>
                    <a:close/>
                    <a:moveTo>
                      <a:pt x="91895" y="44391"/>
                    </a:moveTo>
                    <a:lnTo>
                      <a:pt x="92107" y="44549"/>
                    </a:lnTo>
                    <a:lnTo>
                      <a:pt x="92371" y="44708"/>
                    </a:lnTo>
                    <a:lnTo>
                      <a:pt x="93268" y="45235"/>
                    </a:lnTo>
                    <a:lnTo>
                      <a:pt x="93268" y="45605"/>
                    </a:lnTo>
                    <a:lnTo>
                      <a:pt x="93162" y="45974"/>
                    </a:lnTo>
                    <a:lnTo>
                      <a:pt x="93109" y="46133"/>
                    </a:lnTo>
                    <a:lnTo>
                      <a:pt x="92951" y="46238"/>
                    </a:lnTo>
                    <a:lnTo>
                      <a:pt x="92846" y="46344"/>
                    </a:lnTo>
                    <a:lnTo>
                      <a:pt x="92634" y="46449"/>
                    </a:lnTo>
                    <a:lnTo>
                      <a:pt x="92318" y="46238"/>
                    </a:lnTo>
                    <a:lnTo>
                      <a:pt x="92054" y="46027"/>
                    </a:lnTo>
                    <a:lnTo>
                      <a:pt x="91895" y="45763"/>
                    </a:lnTo>
                    <a:lnTo>
                      <a:pt x="91843" y="45499"/>
                    </a:lnTo>
                    <a:lnTo>
                      <a:pt x="91790" y="45235"/>
                    </a:lnTo>
                    <a:lnTo>
                      <a:pt x="91790" y="44971"/>
                    </a:lnTo>
                    <a:lnTo>
                      <a:pt x="91895" y="44391"/>
                    </a:lnTo>
                    <a:close/>
                    <a:moveTo>
                      <a:pt x="102874" y="46661"/>
                    </a:moveTo>
                    <a:lnTo>
                      <a:pt x="102980" y="46819"/>
                    </a:lnTo>
                    <a:lnTo>
                      <a:pt x="102822" y="46661"/>
                    </a:lnTo>
                    <a:close/>
                    <a:moveTo>
                      <a:pt x="18210" y="46819"/>
                    </a:moveTo>
                    <a:lnTo>
                      <a:pt x="18263" y="46872"/>
                    </a:lnTo>
                    <a:lnTo>
                      <a:pt x="18210" y="46872"/>
                    </a:lnTo>
                    <a:lnTo>
                      <a:pt x="18210" y="46819"/>
                    </a:lnTo>
                    <a:close/>
                    <a:moveTo>
                      <a:pt x="91737" y="49933"/>
                    </a:moveTo>
                    <a:lnTo>
                      <a:pt x="91737" y="49986"/>
                    </a:lnTo>
                    <a:lnTo>
                      <a:pt x="91684" y="49933"/>
                    </a:lnTo>
                    <a:close/>
                    <a:moveTo>
                      <a:pt x="16627" y="50039"/>
                    </a:moveTo>
                    <a:lnTo>
                      <a:pt x="16574" y="50144"/>
                    </a:lnTo>
                    <a:lnTo>
                      <a:pt x="16574" y="50039"/>
                    </a:lnTo>
                    <a:close/>
                    <a:moveTo>
                      <a:pt x="127313" y="50197"/>
                    </a:moveTo>
                    <a:lnTo>
                      <a:pt x="127366" y="50408"/>
                    </a:lnTo>
                    <a:lnTo>
                      <a:pt x="127313" y="50408"/>
                    </a:lnTo>
                    <a:lnTo>
                      <a:pt x="127313" y="50197"/>
                    </a:lnTo>
                    <a:close/>
                    <a:moveTo>
                      <a:pt x="184372" y="52678"/>
                    </a:moveTo>
                    <a:lnTo>
                      <a:pt x="184372" y="53047"/>
                    </a:lnTo>
                    <a:lnTo>
                      <a:pt x="184213" y="52836"/>
                    </a:lnTo>
                    <a:lnTo>
                      <a:pt x="184108" y="52678"/>
                    </a:lnTo>
                    <a:close/>
                    <a:moveTo>
                      <a:pt x="106147" y="53470"/>
                    </a:moveTo>
                    <a:lnTo>
                      <a:pt x="106147" y="53522"/>
                    </a:lnTo>
                    <a:lnTo>
                      <a:pt x="106094" y="53522"/>
                    </a:lnTo>
                    <a:lnTo>
                      <a:pt x="106147" y="53470"/>
                    </a:lnTo>
                    <a:close/>
                    <a:moveTo>
                      <a:pt x="120610" y="53733"/>
                    </a:moveTo>
                    <a:lnTo>
                      <a:pt x="120768" y="54103"/>
                    </a:lnTo>
                    <a:lnTo>
                      <a:pt x="120610" y="54103"/>
                    </a:lnTo>
                    <a:lnTo>
                      <a:pt x="120610" y="53733"/>
                    </a:lnTo>
                    <a:close/>
                    <a:moveTo>
                      <a:pt x="11929" y="54472"/>
                    </a:moveTo>
                    <a:lnTo>
                      <a:pt x="12035" y="54684"/>
                    </a:lnTo>
                    <a:lnTo>
                      <a:pt x="12193" y="54736"/>
                    </a:lnTo>
                    <a:lnTo>
                      <a:pt x="12035" y="54736"/>
                    </a:lnTo>
                    <a:lnTo>
                      <a:pt x="11929" y="54472"/>
                    </a:lnTo>
                    <a:close/>
                    <a:moveTo>
                      <a:pt x="12404" y="54684"/>
                    </a:moveTo>
                    <a:lnTo>
                      <a:pt x="12404" y="54736"/>
                    </a:lnTo>
                    <a:lnTo>
                      <a:pt x="12351" y="54736"/>
                    </a:lnTo>
                    <a:lnTo>
                      <a:pt x="12404" y="54684"/>
                    </a:lnTo>
                    <a:close/>
                    <a:moveTo>
                      <a:pt x="185480" y="55581"/>
                    </a:moveTo>
                    <a:lnTo>
                      <a:pt x="185427" y="55634"/>
                    </a:lnTo>
                    <a:lnTo>
                      <a:pt x="185374" y="55581"/>
                    </a:lnTo>
                    <a:close/>
                    <a:moveTo>
                      <a:pt x="12035" y="59751"/>
                    </a:moveTo>
                    <a:lnTo>
                      <a:pt x="12087" y="59804"/>
                    </a:lnTo>
                    <a:lnTo>
                      <a:pt x="12035" y="59804"/>
                    </a:lnTo>
                    <a:lnTo>
                      <a:pt x="12035" y="59751"/>
                    </a:lnTo>
                    <a:close/>
                    <a:moveTo>
                      <a:pt x="192606" y="60173"/>
                    </a:moveTo>
                    <a:lnTo>
                      <a:pt x="192606" y="60226"/>
                    </a:lnTo>
                    <a:lnTo>
                      <a:pt x="192553" y="60173"/>
                    </a:lnTo>
                    <a:close/>
                    <a:moveTo>
                      <a:pt x="11401" y="61123"/>
                    </a:moveTo>
                    <a:lnTo>
                      <a:pt x="11507" y="61176"/>
                    </a:lnTo>
                    <a:lnTo>
                      <a:pt x="11454" y="61282"/>
                    </a:lnTo>
                    <a:lnTo>
                      <a:pt x="11401" y="61123"/>
                    </a:lnTo>
                    <a:close/>
                    <a:moveTo>
                      <a:pt x="161147" y="61757"/>
                    </a:moveTo>
                    <a:lnTo>
                      <a:pt x="161200" y="61809"/>
                    </a:lnTo>
                    <a:lnTo>
                      <a:pt x="161147" y="61809"/>
                    </a:lnTo>
                    <a:lnTo>
                      <a:pt x="161147" y="61757"/>
                    </a:lnTo>
                    <a:close/>
                    <a:moveTo>
                      <a:pt x="9184" y="61862"/>
                    </a:moveTo>
                    <a:lnTo>
                      <a:pt x="9290" y="61915"/>
                    </a:lnTo>
                    <a:lnTo>
                      <a:pt x="9237" y="61915"/>
                    </a:lnTo>
                    <a:lnTo>
                      <a:pt x="9184" y="61862"/>
                    </a:lnTo>
                    <a:close/>
                    <a:moveTo>
                      <a:pt x="201421" y="64290"/>
                    </a:moveTo>
                    <a:lnTo>
                      <a:pt x="201368" y="64343"/>
                    </a:lnTo>
                    <a:lnTo>
                      <a:pt x="201368" y="64290"/>
                    </a:lnTo>
                    <a:close/>
                    <a:moveTo>
                      <a:pt x="201526" y="64290"/>
                    </a:moveTo>
                    <a:lnTo>
                      <a:pt x="201421" y="64343"/>
                    </a:lnTo>
                    <a:lnTo>
                      <a:pt x="201421" y="64290"/>
                    </a:lnTo>
                    <a:close/>
                    <a:moveTo>
                      <a:pt x="71627" y="65874"/>
                    </a:moveTo>
                    <a:lnTo>
                      <a:pt x="71732" y="65926"/>
                    </a:lnTo>
                    <a:lnTo>
                      <a:pt x="71627" y="65926"/>
                    </a:lnTo>
                    <a:lnTo>
                      <a:pt x="71627" y="65874"/>
                    </a:lnTo>
                    <a:close/>
                    <a:moveTo>
                      <a:pt x="120082" y="66454"/>
                    </a:moveTo>
                    <a:lnTo>
                      <a:pt x="120082" y="66507"/>
                    </a:lnTo>
                    <a:lnTo>
                      <a:pt x="119976" y="66454"/>
                    </a:lnTo>
                    <a:close/>
                    <a:moveTo>
                      <a:pt x="39323" y="66824"/>
                    </a:moveTo>
                    <a:lnTo>
                      <a:pt x="39323" y="66877"/>
                    </a:lnTo>
                    <a:lnTo>
                      <a:pt x="39218" y="66929"/>
                    </a:lnTo>
                    <a:lnTo>
                      <a:pt x="39218" y="66877"/>
                    </a:lnTo>
                    <a:lnTo>
                      <a:pt x="39323" y="66824"/>
                    </a:lnTo>
                    <a:close/>
                    <a:moveTo>
                      <a:pt x="197251" y="66824"/>
                    </a:moveTo>
                    <a:lnTo>
                      <a:pt x="197356" y="66877"/>
                    </a:lnTo>
                    <a:lnTo>
                      <a:pt x="197251" y="66929"/>
                    </a:lnTo>
                    <a:lnTo>
                      <a:pt x="197251" y="66824"/>
                    </a:lnTo>
                    <a:close/>
                    <a:moveTo>
                      <a:pt x="10398" y="67879"/>
                    </a:moveTo>
                    <a:lnTo>
                      <a:pt x="10398" y="67932"/>
                    </a:lnTo>
                    <a:lnTo>
                      <a:pt x="10345" y="67932"/>
                    </a:lnTo>
                    <a:lnTo>
                      <a:pt x="10398" y="67879"/>
                    </a:lnTo>
                    <a:close/>
                    <a:moveTo>
                      <a:pt x="44971" y="67879"/>
                    </a:moveTo>
                    <a:lnTo>
                      <a:pt x="44866" y="67932"/>
                    </a:lnTo>
                    <a:lnTo>
                      <a:pt x="44866" y="67879"/>
                    </a:lnTo>
                    <a:close/>
                    <a:moveTo>
                      <a:pt x="13037" y="68513"/>
                    </a:moveTo>
                    <a:lnTo>
                      <a:pt x="13037" y="68618"/>
                    </a:lnTo>
                    <a:lnTo>
                      <a:pt x="12932" y="68513"/>
                    </a:lnTo>
                    <a:close/>
                    <a:moveTo>
                      <a:pt x="76694" y="68302"/>
                    </a:moveTo>
                    <a:lnTo>
                      <a:pt x="76536" y="68460"/>
                    </a:lnTo>
                    <a:lnTo>
                      <a:pt x="76324" y="68618"/>
                    </a:lnTo>
                    <a:lnTo>
                      <a:pt x="76166" y="68618"/>
                    </a:lnTo>
                    <a:lnTo>
                      <a:pt x="76061" y="68566"/>
                    </a:lnTo>
                    <a:lnTo>
                      <a:pt x="76008" y="68513"/>
                    </a:lnTo>
                    <a:lnTo>
                      <a:pt x="76377" y="68407"/>
                    </a:lnTo>
                    <a:lnTo>
                      <a:pt x="76694" y="68302"/>
                    </a:lnTo>
                    <a:close/>
                    <a:moveTo>
                      <a:pt x="86564" y="70519"/>
                    </a:moveTo>
                    <a:lnTo>
                      <a:pt x="86564" y="70571"/>
                    </a:lnTo>
                    <a:lnTo>
                      <a:pt x="86512" y="70571"/>
                    </a:lnTo>
                    <a:lnTo>
                      <a:pt x="86564" y="70519"/>
                    </a:lnTo>
                    <a:close/>
                    <a:moveTo>
                      <a:pt x="197831" y="75164"/>
                    </a:moveTo>
                    <a:lnTo>
                      <a:pt x="197778" y="75216"/>
                    </a:lnTo>
                    <a:lnTo>
                      <a:pt x="197778" y="75164"/>
                    </a:lnTo>
                    <a:close/>
                    <a:moveTo>
                      <a:pt x="136497" y="75533"/>
                    </a:moveTo>
                    <a:lnTo>
                      <a:pt x="136603" y="75586"/>
                    </a:lnTo>
                    <a:lnTo>
                      <a:pt x="136497" y="75744"/>
                    </a:lnTo>
                    <a:lnTo>
                      <a:pt x="136444" y="75533"/>
                    </a:lnTo>
                    <a:close/>
                    <a:moveTo>
                      <a:pt x="61967" y="77644"/>
                    </a:moveTo>
                    <a:lnTo>
                      <a:pt x="62020" y="77750"/>
                    </a:lnTo>
                    <a:lnTo>
                      <a:pt x="61915" y="77750"/>
                    </a:lnTo>
                    <a:lnTo>
                      <a:pt x="61967" y="77644"/>
                    </a:lnTo>
                    <a:close/>
                    <a:moveTo>
                      <a:pt x="52097" y="79175"/>
                    </a:moveTo>
                    <a:lnTo>
                      <a:pt x="52150" y="79228"/>
                    </a:lnTo>
                    <a:lnTo>
                      <a:pt x="52097" y="79281"/>
                    </a:lnTo>
                    <a:lnTo>
                      <a:pt x="52097" y="79228"/>
                    </a:lnTo>
                    <a:lnTo>
                      <a:pt x="52097" y="79175"/>
                    </a:lnTo>
                    <a:close/>
                    <a:moveTo>
                      <a:pt x="94482" y="79492"/>
                    </a:moveTo>
                    <a:lnTo>
                      <a:pt x="94429" y="79597"/>
                    </a:lnTo>
                    <a:lnTo>
                      <a:pt x="94376" y="79650"/>
                    </a:lnTo>
                    <a:lnTo>
                      <a:pt x="94482" y="79492"/>
                    </a:lnTo>
                    <a:close/>
                    <a:moveTo>
                      <a:pt x="94271" y="79597"/>
                    </a:moveTo>
                    <a:lnTo>
                      <a:pt x="94271" y="79650"/>
                    </a:lnTo>
                    <a:lnTo>
                      <a:pt x="94165" y="79703"/>
                    </a:lnTo>
                    <a:lnTo>
                      <a:pt x="94271" y="79597"/>
                    </a:lnTo>
                    <a:close/>
                    <a:moveTo>
                      <a:pt x="183421" y="77697"/>
                    </a:moveTo>
                    <a:lnTo>
                      <a:pt x="183633" y="78067"/>
                    </a:lnTo>
                    <a:lnTo>
                      <a:pt x="183897" y="78436"/>
                    </a:lnTo>
                    <a:lnTo>
                      <a:pt x="184160" y="78806"/>
                    </a:lnTo>
                    <a:lnTo>
                      <a:pt x="184319" y="79228"/>
                    </a:lnTo>
                    <a:lnTo>
                      <a:pt x="184477" y="79650"/>
                    </a:lnTo>
                    <a:lnTo>
                      <a:pt x="184477" y="80072"/>
                    </a:lnTo>
                    <a:lnTo>
                      <a:pt x="184424" y="80442"/>
                    </a:lnTo>
                    <a:lnTo>
                      <a:pt x="184319" y="80600"/>
                    </a:lnTo>
                    <a:lnTo>
                      <a:pt x="184213" y="80759"/>
                    </a:lnTo>
                    <a:lnTo>
                      <a:pt x="184108" y="80864"/>
                    </a:lnTo>
                    <a:lnTo>
                      <a:pt x="183897" y="80970"/>
                    </a:lnTo>
                    <a:lnTo>
                      <a:pt x="183421" y="81181"/>
                    </a:lnTo>
                    <a:lnTo>
                      <a:pt x="183421" y="79439"/>
                    </a:lnTo>
                    <a:lnTo>
                      <a:pt x="183421" y="77697"/>
                    </a:lnTo>
                    <a:close/>
                    <a:moveTo>
                      <a:pt x="104088" y="81814"/>
                    </a:moveTo>
                    <a:lnTo>
                      <a:pt x="104088" y="81867"/>
                    </a:lnTo>
                    <a:lnTo>
                      <a:pt x="104036" y="81867"/>
                    </a:lnTo>
                    <a:lnTo>
                      <a:pt x="104088" y="81814"/>
                    </a:lnTo>
                    <a:close/>
                    <a:moveTo>
                      <a:pt x="51569" y="82817"/>
                    </a:moveTo>
                    <a:lnTo>
                      <a:pt x="51569" y="82870"/>
                    </a:lnTo>
                    <a:lnTo>
                      <a:pt x="51464" y="82870"/>
                    </a:lnTo>
                    <a:lnTo>
                      <a:pt x="51569" y="82817"/>
                    </a:lnTo>
                    <a:close/>
                    <a:moveTo>
                      <a:pt x="32462" y="84823"/>
                    </a:moveTo>
                    <a:lnTo>
                      <a:pt x="32514" y="84928"/>
                    </a:lnTo>
                    <a:lnTo>
                      <a:pt x="32462" y="84928"/>
                    </a:lnTo>
                    <a:lnTo>
                      <a:pt x="32462" y="84823"/>
                    </a:lnTo>
                    <a:close/>
                    <a:moveTo>
                      <a:pt x="110264" y="84823"/>
                    </a:moveTo>
                    <a:lnTo>
                      <a:pt x="110317" y="84876"/>
                    </a:lnTo>
                    <a:lnTo>
                      <a:pt x="110264" y="84928"/>
                    </a:lnTo>
                    <a:lnTo>
                      <a:pt x="110264" y="84823"/>
                    </a:lnTo>
                    <a:close/>
                    <a:moveTo>
                      <a:pt x="46924" y="84876"/>
                    </a:moveTo>
                    <a:lnTo>
                      <a:pt x="47030" y="84981"/>
                    </a:lnTo>
                    <a:lnTo>
                      <a:pt x="46924" y="84981"/>
                    </a:lnTo>
                    <a:lnTo>
                      <a:pt x="46924" y="84928"/>
                    </a:lnTo>
                    <a:lnTo>
                      <a:pt x="46924" y="84876"/>
                    </a:lnTo>
                    <a:close/>
                    <a:moveTo>
                      <a:pt x="195667" y="85087"/>
                    </a:moveTo>
                    <a:lnTo>
                      <a:pt x="195614" y="85245"/>
                    </a:lnTo>
                    <a:lnTo>
                      <a:pt x="195614" y="85192"/>
                    </a:lnTo>
                    <a:lnTo>
                      <a:pt x="195667" y="85087"/>
                    </a:lnTo>
                    <a:close/>
                    <a:moveTo>
                      <a:pt x="197567" y="87620"/>
                    </a:moveTo>
                    <a:lnTo>
                      <a:pt x="197620" y="87673"/>
                    </a:lnTo>
                    <a:lnTo>
                      <a:pt x="197567" y="87673"/>
                    </a:lnTo>
                    <a:lnTo>
                      <a:pt x="197567" y="87620"/>
                    </a:lnTo>
                    <a:close/>
                    <a:moveTo>
                      <a:pt x="131852" y="88518"/>
                    </a:moveTo>
                    <a:lnTo>
                      <a:pt x="131905" y="88571"/>
                    </a:lnTo>
                    <a:lnTo>
                      <a:pt x="131852" y="88571"/>
                    </a:lnTo>
                    <a:lnTo>
                      <a:pt x="131852" y="88518"/>
                    </a:lnTo>
                    <a:close/>
                    <a:moveTo>
                      <a:pt x="189439" y="89785"/>
                    </a:moveTo>
                    <a:lnTo>
                      <a:pt x="189597" y="89996"/>
                    </a:lnTo>
                    <a:lnTo>
                      <a:pt x="189492" y="90101"/>
                    </a:lnTo>
                    <a:lnTo>
                      <a:pt x="189439" y="89785"/>
                    </a:lnTo>
                    <a:close/>
                    <a:moveTo>
                      <a:pt x="139084" y="91051"/>
                    </a:moveTo>
                    <a:lnTo>
                      <a:pt x="139084" y="91104"/>
                    </a:lnTo>
                    <a:lnTo>
                      <a:pt x="138978" y="91051"/>
                    </a:lnTo>
                    <a:close/>
                    <a:moveTo>
                      <a:pt x="83028" y="93163"/>
                    </a:moveTo>
                    <a:lnTo>
                      <a:pt x="82975" y="93215"/>
                    </a:lnTo>
                    <a:lnTo>
                      <a:pt x="82975" y="93163"/>
                    </a:lnTo>
                    <a:close/>
                    <a:moveTo>
                      <a:pt x="198781" y="93479"/>
                    </a:moveTo>
                    <a:lnTo>
                      <a:pt x="198834" y="93638"/>
                    </a:lnTo>
                    <a:lnTo>
                      <a:pt x="198781" y="93690"/>
                    </a:lnTo>
                    <a:lnTo>
                      <a:pt x="198781" y="93479"/>
                    </a:lnTo>
                    <a:close/>
                    <a:moveTo>
                      <a:pt x="202371" y="93638"/>
                    </a:moveTo>
                    <a:lnTo>
                      <a:pt x="202423" y="93690"/>
                    </a:lnTo>
                    <a:lnTo>
                      <a:pt x="202371" y="93690"/>
                    </a:lnTo>
                    <a:lnTo>
                      <a:pt x="202371" y="93638"/>
                    </a:lnTo>
                    <a:close/>
                    <a:moveTo>
                      <a:pt x="189544" y="94641"/>
                    </a:moveTo>
                    <a:lnTo>
                      <a:pt x="189492" y="94693"/>
                    </a:lnTo>
                    <a:lnTo>
                      <a:pt x="189492" y="94746"/>
                    </a:lnTo>
                    <a:lnTo>
                      <a:pt x="189439" y="94693"/>
                    </a:lnTo>
                    <a:lnTo>
                      <a:pt x="189492" y="94693"/>
                    </a:lnTo>
                    <a:lnTo>
                      <a:pt x="189492" y="94641"/>
                    </a:lnTo>
                    <a:close/>
                    <a:moveTo>
                      <a:pt x="26286" y="95749"/>
                    </a:moveTo>
                    <a:lnTo>
                      <a:pt x="26392" y="95960"/>
                    </a:lnTo>
                    <a:lnTo>
                      <a:pt x="26392" y="96119"/>
                    </a:lnTo>
                    <a:lnTo>
                      <a:pt x="26339" y="96277"/>
                    </a:lnTo>
                    <a:lnTo>
                      <a:pt x="26233" y="96330"/>
                    </a:lnTo>
                    <a:lnTo>
                      <a:pt x="26128" y="96330"/>
                    </a:lnTo>
                    <a:lnTo>
                      <a:pt x="26233" y="96066"/>
                    </a:lnTo>
                    <a:lnTo>
                      <a:pt x="26286" y="95749"/>
                    </a:lnTo>
                    <a:close/>
                    <a:moveTo>
                      <a:pt x="95115" y="96224"/>
                    </a:moveTo>
                    <a:lnTo>
                      <a:pt x="95115" y="96330"/>
                    </a:lnTo>
                    <a:lnTo>
                      <a:pt x="95062" y="96330"/>
                    </a:lnTo>
                    <a:lnTo>
                      <a:pt x="95115" y="96224"/>
                    </a:lnTo>
                    <a:close/>
                    <a:moveTo>
                      <a:pt x="5912" y="96594"/>
                    </a:moveTo>
                    <a:lnTo>
                      <a:pt x="5912" y="96646"/>
                    </a:lnTo>
                    <a:lnTo>
                      <a:pt x="5806" y="96699"/>
                    </a:lnTo>
                    <a:lnTo>
                      <a:pt x="5806" y="96699"/>
                    </a:lnTo>
                    <a:lnTo>
                      <a:pt x="5912" y="96594"/>
                    </a:lnTo>
                    <a:close/>
                    <a:moveTo>
                      <a:pt x="94851" y="97702"/>
                    </a:moveTo>
                    <a:lnTo>
                      <a:pt x="94851" y="97755"/>
                    </a:lnTo>
                    <a:lnTo>
                      <a:pt x="94799" y="97808"/>
                    </a:lnTo>
                    <a:lnTo>
                      <a:pt x="94851" y="97702"/>
                    </a:lnTo>
                    <a:close/>
                    <a:moveTo>
                      <a:pt x="194717" y="98230"/>
                    </a:moveTo>
                    <a:lnTo>
                      <a:pt x="194823" y="98335"/>
                    </a:lnTo>
                    <a:lnTo>
                      <a:pt x="194770" y="98335"/>
                    </a:lnTo>
                    <a:lnTo>
                      <a:pt x="194717" y="98283"/>
                    </a:lnTo>
                    <a:lnTo>
                      <a:pt x="194717" y="98230"/>
                    </a:lnTo>
                    <a:close/>
                    <a:moveTo>
                      <a:pt x="17102" y="101925"/>
                    </a:moveTo>
                    <a:lnTo>
                      <a:pt x="17102" y="101977"/>
                    </a:lnTo>
                    <a:lnTo>
                      <a:pt x="17049" y="101925"/>
                    </a:lnTo>
                    <a:close/>
                    <a:moveTo>
                      <a:pt x="105830" y="102241"/>
                    </a:moveTo>
                    <a:lnTo>
                      <a:pt x="105936" y="102294"/>
                    </a:lnTo>
                    <a:lnTo>
                      <a:pt x="105936" y="102400"/>
                    </a:lnTo>
                    <a:lnTo>
                      <a:pt x="105830" y="102400"/>
                    </a:lnTo>
                    <a:lnTo>
                      <a:pt x="105830" y="102241"/>
                    </a:lnTo>
                    <a:close/>
                    <a:moveTo>
                      <a:pt x="145418" y="103508"/>
                    </a:moveTo>
                    <a:lnTo>
                      <a:pt x="145523" y="103667"/>
                    </a:lnTo>
                    <a:lnTo>
                      <a:pt x="145629" y="103878"/>
                    </a:lnTo>
                    <a:lnTo>
                      <a:pt x="145418" y="103508"/>
                    </a:lnTo>
                    <a:close/>
                    <a:moveTo>
                      <a:pt x="200312" y="105989"/>
                    </a:moveTo>
                    <a:lnTo>
                      <a:pt x="200365" y="106042"/>
                    </a:lnTo>
                    <a:lnTo>
                      <a:pt x="200312" y="106042"/>
                    </a:lnTo>
                    <a:lnTo>
                      <a:pt x="200312" y="105989"/>
                    </a:lnTo>
                    <a:close/>
                    <a:moveTo>
                      <a:pt x="108364" y="106042"/>
                    </a:moveTo>
                    <a:lnTo>
                      <a:pt x="108469" y="106095"/>
                    </a:lnTo>
                    <a:lnTo>
                      <a:pt x="108153" y="106359"/>
                    </a:lnTo>
                    <a:lnTo>
                      <a:pt x="107889" y="106728"/>
                    </a:lnTo>
                    <a:lnTo>
                      <a:pt x="107994" y="106517"/>
                    </a:lnTo>
                    <a:lnTo>
                      <a:pt x="108100" y="106253"/>
                    </a:lnTo>
                    <a:lnTo>
                      <a:pt x="108311" y="106095"/>
                    </a:lnTo>
                    <a:lnTo>
                      <a:pt x="108364" y="106042"/>
                    </a:lnTo>
                    <a:close/>
                    <a:moveTo>
                      <a:pt x="201368" y="106992"/>
                    </a:moveTo>
                    <a:lnTo>
                      <a:pt x="201473" y="107045"/>
                    </a:lnTo>
                    <a:lnTo>
                      <a:pt x="201368" y="107045"/>
                    </a:lnTo>
                    <a:lnTo>
                      <a:pt x="201368" y="106992"/>
                    </a:lnTo>
                    <a:close/>
                    <a:moveTo>
                      <a:pt x="4750" y="107045"/>
                    </a:moveTo>
                    <a:lnTo>
                      <a:pt x="4698" y="107097"/>
                    </a:lnTo>
                    <a:lnTo>
                      <a:pt x="4698" y="107045"/>
                    </a:lnTo>
                    <a:close/>
                    <a:moveTo>
                      <a:pt x="127841" y="107995"/>
                    </a:moveTo>
                    <a:lnTo>
                      <a:pt x="127788" y="108153"/>
                    </a:lnTo>
                    <a:lnTo>
                      <a:pt x="127735" y="108048"/>
                    </a:lnTo>
                    <a:lnTo>
                      <a:pt x="127841" y="107995"/>
                    </a:lnTo>
                    <a:close/>
                    <a:moveTo>
                      <a:pt x="192711" y="108523"/>
                    </a:moveTo>
                    <a:lnTo>
                      <a:pt x="192870" y="108734"/>
                    </a:lnTo>
                    <a:lnTo>
                      <a:pt x="192764" y="108734"/>
                    </a:lnTo>
                    <a:lnTo>
                      <a:pt x="192711" y="108787"/>
                    </a:lnTo>
                    <a:lnTo>
                      <a:pt x="192711" y="108523"/>
                    </a:lnTo>
                    <a:close/>
                    <a:moveTo>
                      <a:pt x="199784" y="109895"/>
                    </a:moveTo>
                    <a:lnTo>
                      <a:pt x="199784" y="109948"/>
                    </a:lnTo>
                    <a:lnTo>
                      <a:pt x="199679" y="109948"/>
                    </a:lnTo>
                    <a:lnTo>
                      <a:pt x="199784" y="109895"/>
                    </a:lnTo>
                    <a:close/>
                    <a:moveTo>
                      <a:pt x="13565" y="110581"/>
                    </a:moveTo>
                    <a:lnTo>
                      <a:pt x="13565" y="110634"/>
                    </a:lnTo>
                    <a:lnTo>
                      <a:pt x="13512" y="110581"/>
                    </a:lnTo>
                    <a:close/>
                    <a:moveTo>
                      <a:pt x="198834" y="110581"/>
                    </a:moveTo>
                    <a:lnTo>
                      <a:pt x="198834" y="110634"/>
                    </a:lnTo>
                    <a:lnTo>
                      <a:pt x="198781" y="110634"/>
                    </a:lnTo>
                    <a:lnTo>
                      <a:pt x="198834" y="110581"/>
                    </a:lnTo>
                    <a:close/>
                    <a:moveTo>
                      <a:pt x="166267" y="110634"/>
                    </a:moveTo>
                    <a:lnTo>
                      <a:pt x="166267" y="110687"/>
                    </a:lnTo>
                    <a:lnTo>
                      <a:pt x="166214" y="110687"/>
                    </a:lnTo>
                    <a:lnTo>
                      <a:pt x="166267" y="110634"/>
                    </a:lnTo>
                    <a:close/>
                    <a:moveTo>
                      <a:pt x="201526" y="112270"/>
                    </a:moveTo>
                    <a:lnTo>
                      <a:pt x="201526" y="112376"/>
                    </a:lnTo>
                    <a:lnTo>
                      <a:pt x="201473" y="112323"/>
                    </a:lnTo>
                    <a:lnTo>
                      <a:pt x="201526" y="112270"/>
                    </a:lnTo>
                    <a:close/>
                    <a:moveTo>
                      <a:pt x="29559" y="114170"/>
                    </a:moveTo>
                    <a:lnTo>
                      <a:pt x="29453" y="114329"/>
                    </a:lnTo>
                    <a:lnTo>
                      <a:pt x="29242" y="114434"/>
                    </a:lnTo>
                    <a:lnTo>
                      <a:pt x="29136" y="114223"/>
                    </a:lnTo>
                    <a:lnTo>
                      <a:pt x="29559" y="114170"/>
                    </a:lnTo>
                    <a:close/>
                    <a:moveTo>
                      <a:pt x="106780" y="119818"/>
                    </a:moveTo>
                    <a:lnTo>
                      <a:pt x="106780" y="119871"/>
                    </a:lnTo>
                    <a:lnTo>
                      <a:pt x="106728" y="119818"/>
                    </a:lnTo>
                    <a:close/>
                    <a:moveTo>
                      <a:pt x="202371" y="121402"/>
                    </a:moveTo>
                    <a:lnTo>
                      <a:pt x="202529" y="121507"/>
                    </a:lnTo>
                    <a:lnTo>
                      <a:pt x="202423" y="121455"/>
                    </a:lnTo>
                    <a:lnTo>
                      <a:pt x="202371" y="121402"/>
                    </a:lnTo>
                    <a:close/>
                    <a:moveTo>
                      <a:pt x="191867" y="121349"/>
                    </a:moveTo>
                    <a:lnTo>
                      <a:pt x="191972" y="121613"/>
                    </a:lnTo>
                    <a:lnTo>
                      <a:pt x="192078" y="121877"/>
                    </a:lnTo>
                    <a:lnTo>
                      <a:pt x="191920" y="121613"/>
                    </a:lnTo>
                    <a:lnTo>
                      <a:pt x="191867" y="121349"/>
                    </a:lnTo>
                    <a:close/>
                    <a:moveTo>
                      <a:pt x="154707" y="121824"/>
                    </a:moveTo>
                    <a:lnTo>
                      <a:pt x="154655" y="121877"/>
                    </a:lnTo>
                    <a:lnTo>
                      <a:pt x="154655" y="121824"/>
                    </a:lnTo>
                    <a:close/>
                    <a:moveTo>
                      <a:pt x="12932" y="122035"/>
                    </a:moveTo>
                    <a:lnTo>
                      <a:pt x="12879" y="122088"/>
                    </a:lnTo>
                    <a:lnTo>
                      <a:pt x="12826" y="122035"/>
                    </a:lnTo>
                    <a:close/>
                    <a:moveTo>
                      <a:pt x="9870" y="123619"/>
                    </a:moveTo>
                    <a:lnTo>
                      <a:pt x="9923" y="123724"/>
                    </a:lnTo>
                    <a:lnTo>
                      <a:pt x="9870" y="123777"/>
                    </a:lnTo>
                    <a:lnTo>
                      <a:pt x="9870" y="123724"/>
                    </a:lnTo>
                    <a:lnTo>
                      <a:pt x="9818" y="123671"/>
                    </a:lnTo>
                    <a:lnTo>
                      <a:pt x="9870" y="123619"/>
                    </a:lnTo>
                    <a:close/>
                    <a:moveTo>
                      <a:pt x="197726" y="124991"/>
                    </a:moveTo>
                    <a:lnTo>
                      <a:pt x="197884" y="125097"/>
                    </a:lnTo>
                    <a:lnTo>
                      <a:pt x="197831" y="125097"/>
                    </a:lnTo>
                    <a:lnTo>
                      <a:pt x="197726" y="124991"/>
                    </a:lnTo>
                    <a:close/>
                    <a:moveTo>
                      <a:pt x="150907" y="125994"/>
                    </a:moveTo>
                    <a:lnTo>
                      <a:pt x="150960" y="126047"/>
                    </a:lnTo>
                    <a:lnTo>
                      <a:pt x="150907" y="126099"/>
                    </a:lnTo>
                    <a:lnTo>
                      <a:pt x="150907" y="125994"/>
                    </a:lnTo>
                    <a:close/>
                    <a:moveTo>
                      <a:pt x="10557" y="126099"/>
                    </a:moveTo>
                    <a:lnTo>
                      <a:pt x="10398" y="126152"/>
                    </a:lnTo>
                    <a:lnTo>
                      <a:pt x="10398" y="126099"/>
                    </a:lnTo>
                    <a:close/>
                    <a:moveTo>
                      <a:pt x="156080" y="126099"/>
                    </a:moveTo>
                    <a:lnTo>
                      <a:pt x="156080" y="126152"/>
                    </a:lnTo>
                    <a:lnTo>
                      <a:pt x="155974" y="126099"/>
                    </a:lnTo>
                    <a:close/>
                    <a:moveTo>
                      <a:pt x="101502" y="126575"/>
                    </a:moveTo>
                    <a:lnTo>
                      <a:pt x="101502" y="126627"/>
                    </a:lnTo>
                    <a:lnTo>
                      <a:pt x="101396" y="126733"/>
                    </a:lnTo>
                    <a:lnTo>
                      <a:pt x="101344" y="126733"/>
                    </a:lnTo>
                    <a:lnTo>
                      <a:pt x="101449" y="126680"/>
                    </a:lnTo>
                    <a:lnTo>
                      <a:pt x="101502" y="126575"/>
                    </a:lnTo>
                    <a:close/>
                    <a:moveTo>
                      <a:pt x="160672" y="126786"/>
                    </a:moveTo>
                    <a:lnTo>
                      <a:pt x="160672" y="126838"/>
                    </a:lnTo>
                    <a:lnTo>
                      <a:pt x="160619" y="126838"/>
                    </a:lnTo>
                    <a:lnTo>
                      <a:pt x="160672" y="126786"/>
                    </a:lnTo>
                    <a:close/>
                    <a:moveTo>
                      <a:pt x="99021" y="126627"/>
                    </a:moveTo>
                    <a:lnTo>
                      <a:pt x="98810" y="127102"/>
                    </a:lnTo>
                    <a:lnTo>
                      <a:pt x="98705" y="126944"/>
                    </a:lnTo>
                    <a:lnTo>
                      <a:pt x="99021" y="126627"/>
                    </a:lnTo>
                    <a:close/>
                    <a:moveTo>
                      <a:pt x="96329" y="127577"/>
                    </a:moveTo>
                    <a:lnTo>
                      <a:pt x="96382" y="127630"/>
                    </a:lnTo>
                    <a:lnTo>
                      <a:pt x="96329" y="127630"/>
                    </a:lnTo>
                    <a:lnTo>
                      <a:pt x="96329" y="127577"/>
                    </a:lnTo>
                    <a:close/>
                    <a:moveTo>
                      <a:pt x="156660" y="128105"/>
                    </a:moveTo>
                    <a:lnTo>
                      <a:pt x="156608" y="128211"/>
                    </a:lnTo>
                    <a:lnTo>
                      <a:pt x="156608" y="128158"/>
                    </a:lnTo>
                    <a:lnTo>
                      <a:pt x="156660" y="128105"/>
                    </a:lnTo>
                    <a:close/>
                    <a:moveTo>
                      <a:pt x="7337" y="128739"/>
                    </a:moveTo>
                    <a:lnTo>
                      <a:pt x="7284" y="128791"/>
                    </a:lnTo>
                    <a:lnTo>
                      <a:pt x="7284" y="128739"/>
                    </a:lnTo>
                    <a:close/>
                    <a:moveTo>
                      <a:pt x="16310" y="129003"/>
                    </a:moveTo>
                    <a:lnTo>
                      <a:pt x="16416" y="129161"/>
                    </a:lnTo>
                    <a:lnTo>
                      <a:pt x="16468" y="129372"/>
                    </a:lnTo>
                    <a:lnTo>
                      <a:pt x="16521" y="129636"/>
                    </a:lnTo>
                    <a:lnTo>
                      <a:pt x="16310" y="129319"/>
                    </a:lnTo>
                    <a:lnTo>
                      <a:pt x="16152" y="129003"/>
                    </a:lnTo>
                    <a:close/>
                    <a:moveTo>
                      <a:pt x="74741" y="130164"/>
                    </a:moveTo>
                    <a:lnTo>
                      <a:pt x="74741" y="130217"/>
                    </a:lnTo>
                    <a:lnTo>
                      <a:pt x="74688" y="130217"/>
                    </a:lnTo>
                    <a:lnTo>
                      <a:pt x="74741" y="130164"/>
                    </a:lnTo>
                    <a:close/>
                    <a:moveTo>
                      <a:pt x="197198" y="131747"/>
                    </a:moveTo>
                    <a:lnTo>
                      <a:pt x="197198" y="131800"/>
                    </a:lnTo>
                    <a:lnTo>
                      <a:pt x="197145" y="131747"/>
                    </a:lnTo>
                    <a:close/>
                    <a:moveTo>
                      <a:pt x="94957" y="132750"/>
                    </a:moveTo>
                    <a:lnTo>
                      <a:pt x="94904" y="132803"/>
                    </a:lnTo>
                    <a:lnTo>
                      <a:pt x="94904" y="132750"/>
                    </a:lnTo>
                    <a:close/>
                    <a:moveTo>
                      <a:pt x="27711" y="133067"/>
                    </a:moveTo>
                    <a:lnTo>
                      <a:pt x="27922" y="133172"/>
                    </a:lnTo>
                    <a:lnTo>
                      <a:pt x="27764" y="133225"/>
                    </a:lnTo>
                    <a:lnTo>
                      <a:pt x="27711" y="133067"/>
                    </a:lnTo>
                    <a:close/>
                    <a:moveTo>
                      <a:pt x="22697" y="135284"/>
                    </a:moveTo>
                    <a:lnTo>
                      <a:pt x="22644" y="135864"/>
                    </a:lnTo>
                    <a:lnTo>
                      <a:pt x="22433" y="135759"/>
                    </a:lnTo>
                    <a:lnTo>
                      <a:pt x="22327" y="135653"/>
                    </a:lnTo>
                    <a:lnTo>
                      <a:pt x="22697" y="135284"/>
                    </a:lnTo>
                    <a:close/>
                    <a:moveTo>
                      <a:pt x="63551" y="135864"/>
                    </a:moveTo>
                    <a:lnTo>
                      <a:pt x="63445" y="135970"/>
                    </a:lnTo>
                    <a:lnTo>
                      <a:pt x="63393" y="135864"/>
                    </a:lnTo>
                    <a:close/>
                    <a:moveTo>
                      <a:pt x="12985" y="136287"/>
                    </a:moveTo>
                    <a:lnTo>
                      <a:pt x="12985" y="136392"/>
                    </a:lnTo>
                    <a:lnTo>
                      <a:pt x="12826" y="136287"/>
                    </a:lnTo>
                    <a:close/>
                    <a:moveTo>
                      <a:pt x="198359" y="136815"/>
                    </a:moveTo>
                    <a:lnTo>
                      <a:pt x="198306" y="136920"/>
                    </a:lnTo>
                    <a:lnTo>
                      <a:pt x="198306" y="136920"/>
                    </a:lnTo>
                    <a:lnTo>
                      <a:pt x="198412" y="136867"/>
                    </a:lnTo>
                    <a:lnTo>
                      <a:pt x="198254" y="136973"/>
                    </a:lnTo>
                    <a:lnTo>
                      <a:pt x="198254" y="136920"/>
                    </a:lnTo>
                    <a:lnTo>
                      <a:pt x="198254" y="136867"/>
                    </a:lnTo>
                    <a:lnTo>
                      <a:pt x="198359" y="136815"/>
                    </a:lnTo>
                    <a:close/>
                    <a:moveTo>
                      <a:pt x="131641" y="137078"/>
                    </a:moveTo>
                    <a:lnTo>
                      <a:pt x="131641" y="137342"/>
                    </a:lnTo>
                    <a:lnTo>
                      <a:pt x="131588" y="137290"/>
                    </a:lnTo>
                    <a:lnTo>
                      <a:pt x="131641" y="137078"/>
                    </a:lnTo>
                    <a:close/>
                    <a:moveTo>
                      <a:pt x="64870" y="140087"/>
                    </a:moveTo>
                    <a:lnTo>
                      <a:pt x="64976" y="140298"/>
                    </a:lnTo>
                    <a:lnTo>
                      <a:pt x="65029" y="140562"/>
                    </a:lnTo>
                    <a:lnTo>
                      <a:pt x="64870" y="140087"/>
                    </a:lnTo>
                    <a:close/>
                    <a:moveTo>
                      <a:pt x="187855" y="141248"/>
                    </a:moveTo>
                    <a:lnTo>
                      <a:pt x="187855" y="141723"/>
                    </a:lnTo>
                    <a:lnTo>
                      <a:pt x="187750" y="141565"/>
                    </a:lnTo>
                    <a:lnTo>
                      <a:pt x="187750" y="141459"/>
                    </a:lnTo>
                    <a:lnTo>
                      <a:pt x="187750" y="141354"/>
                    </a:lnTo>
                    <a:lnTo>
                      <a:pt x="187855" y="141248"/>
                    </a:lnTo>
                    <a:close/>
                    <a:moveTo>
                      <a:pt x="118023" y="142040"/>
                    </a:moveTo>
                    <a:lnTo>
                      <a:pt x="117970" y="142304"/>
                    </a:lnTo>
                    <a:lnTo>
                      <a:pt x="117865" y="142515"/>
                    </a:lnTo>
                    <a:lnTo>
                      <a:pt x="117495" y="142093"/>
                    </a:lnTo>
                    <a:lnTo>
                      <a:pt x="118023" y="142040"/>
                    </a:lnTo>
                    <a:close/>
                    <a:moveTo>
                      <a:pt x="41118" y="143465"/>
                    </a:moveTo>
                    <a:lnTo>
                      <a:pt x="41065" y="143518"/>
                    </a:lnTo>
                    <a:lnTo>
                      <a:pt x="41065" y="143465"/>
                    </a:lnTo>
                    <a:close/>
                    <a:moveTo>
                      <a:pt x="163047" y="144996"/>
                    </a:moveTo>
                    <a:lnTo>
                      <a:pt x="162889" y="145524"/>
                    </a:lnTo>
                    <a:lnTo>
                      <a:pt x="162889" y="145365"/>
                    </a:lnTo>
                    <a:lnTo>
                      <a:pt x="162889" y="145207"/>
                    </a:lnTo>
                    <a:lnTo>
                      <a:pt x="162942" y="145102"/>
                    </a:lnTo>
                    <a:lnTo>
                      <a:pt x="163047" y="144996"/>
                    </a:lnTo>
                    <a:close/>
                    <a:moveTo>
                      <a:pt x="46924" y="146157"/>
                    </a:moveTo>
                    <a:lnTo>
                      <a:pt x="47030" y="146210"/>
                    </a:lnTo>
                    <a:lnTo>
                      <a:pt x="46924" y="146210"/>
                    </a:lnTo>
                    <a:lnTo>
                      <a:pt x="46924" y="146157"/>
                    </a:lnTo>
                    <a:close/>
                    <a:moveTo>
                      <a:pt x="110475" y="147582"/>
                    </a:moveTo>
                    <a:lnTo>
                      <a:pt x="110739" y="147635"/>
                    </a:lnTo>
                    <a:lnTo>
                      <a:pt x="110897" y="147793"/>
                    </a:lnTo>
                    <a:lnTo>
                      <a:pt x="110317" y="148057"/>
                    </a:lnTo>
                    <a:lnTo>
                      <a:pt x="110475" y="147582"/>
                    </a:lnTo>
                    <a:close/>
                    <a:moveTo>
                      <a:pt x="96013" y="148691"/>
                    </a:moveTo>
                    <a:lnTo>
                      <a:pt x="95801" y="148796"/>
                    </a:lnTo>
                    <a:lnTo>
                      <a:pt x="95854" y="148691"/>
                    </a:lnTo>
                    <a:lnTo>
                      <a:pt x="95854" y="148744"/>
                    </a:lnTo>
                    <a:lnTo>
                      <a:pt x="95960" y="148691"/>
                    </a:lnTo>
                    <a:close/>
                    <a:moveTo>
                      <a:pt x="18685" y="150749"/>
                    </a:moveTo>
                    <a:lnTo>
                      <a:pt x="18738" y="150802"/>
                    </a:lnTo>
                    <a:lnTo>
                      <a:pt x="18685" y="150802"/>
                    </a:lnTo>
                    <a:lnTo>
                      <a:pt x="18685" y="150749"/>
                    </a:lnTo>
                    <a:close/>
                    <a:moveTo>
                      <a:pt x="28872" y="151330"/>
                    </a:moveTo>
                    <a:lnTo>
                      <a:pt x="28978" y="151383"/>
                    </a:lnTo>
                    <a:lnTo>
                      <a:pt x="28978" y="151488"/>
                    </a:lnTo>
                    <a:lnTo>
                      <a:pt x="28872" y="151330"/>
                    </a:lnTo>
                    <a:close/>
                    <a:moveTo>
                      <a:pt x="158033" y="152966"/>
                    </a:moveTo>
                    <a:lnTo>
                      <a:pt x="158086" y="153072"/>
                    </a:lnTo>
                    <a:lnTo>
                      <a:pt x="158033" y="153230"/>
                    </a:lnTo>
                    <a:lnTo>
                      <a:pt x="158033" y="152966"/>
                    </a:lnTo>
                    <a:close/>
                    <a:moveTo>
                      <a:pt x="82500" y="153811"/>
                    </a:moveTo>
                    <a:lnTo>
                      <a:pt x="82606" y="154075"/>
                    </a:lnTo>
                    <a:lnTo>
                      <a:pt x="82447" y="154075"/>
                    </a:lnTo>
                    <a:lnTo>
                      <a:pt x="82500" y="153811"/>
                    </a:lnTo>
                    <a:close/>
                    <a:moveTo>
                      <a:pt x="101502" y="154866"/>
                    </a:moveTo>
                    <a:lnTo>
                      <a:pt x="101502" y="154919"/>
                    </a:lnTo>
                    <a:lnTo>
                      <a:pt x="101344" y="154919"/>
                    </a:lnTo>
                    <a:lnTo>
                      <a:pt x="101502" y="154866"/>
                    </a:lnTo>
                    <a:close/>
                    <a:moveTo>
                      <a:pt x="182313" y="158033"/>
                    </a:moveTo>
                    <a:lnTo>
                      <a:pt x="182260" y="158086"/>
                    </a:lnTo>
                    <a:lnTo>
                      <a:pt x="182260" y="158033"/>
                    </a:lnTo>
                    <a:close/>
                    <a:moveTo>
                      <a:pt x="182155" y="158984"/>
                    </a:moveTo>
                    <a:lnTo>
                      <a:pt x="182207" y="159036"/>
                    </a:lnTo>
                    <a:lnTo>
                      <a:pt x="182207" y="159089"/>
                    </a:lnTo>
                    <a:lnTo>
                      <a:pt x="182366" y="159089"/>
                    </a:lnTo>
                    <a:lnTo>
                      <a:pt x="182313" y="159142"/>
                    </a:lnTo>
                    <a:lnTo>
                      <a:pt x="182207" y="159195"/>
                    </a:lnTo>
                    <a:lnTo>
                      <a:pt x="182155" y="159142"/>
                    </a:lnTo>
                    <a:lnTo>
                      <a:pt x="182155" y="159036"/>
                    </a:lnTo>
                    <a:lnTo>
                      <a:pt x="182155" y="158984"/>
                    </a:lnTo>
                    <a:close/>
                    <a:moveTo>
                      <a:pt x="64448" y="159511"/>
                    </a:moveTo>
                    <a:lnTo>
                      <a:pt x="64448" y="159564"/>
                    </a:lnTo>
                    <a:lnTo>
                      <a:pt x="64395" y="159564"/>
                    </a:lnTo>
                    <a:lnTo>
                      <a:pt x="64448" y="159511"/>
                    </a:lnTo>
                    <a:close/>
                    <a:moveTo>
                      <a:pt x="189492" y="159511"/>
                    </a:moveTo>
                    <a:lnTo>
                      <a:pt x="189492" y="159564"/>
                    </a:lnTo>
                    <a:lnTo>
                      <a:pt x="189439" y="159564"/>
                    </a:lnTo>
                    <a:lnTo>
                      <a:pt x="189492" y="159511"/>
                    </a:lnTo>
                    <a:close/>
                    <a:moveTo>
                      <a:pt x="164156" y="159723"/>
                    </a:moveTo>
                    <a:lnTo>
                      <a:pt x="164103" y="159775"/>
                    </a:lnTo>
                    <a:lnTo>
                      <a:pt x="164103" y="159723"/>
                    </a:lnTo>
                    <a:close/>
                    <a:moveTo>
                      <a:pt x="189492" y="160514"/>
                    </a:moveTo>
                    <a:lnTo>
                      <a:pt x="189492" y="160567"/>
                    </a:lnTo>
                    <a:lnTo>
                      <a:pt x="189439" y="160620"/>
                    </a:lnTo>
                    <a:lnTo>
                      <a:pt x="189386" y="160620"/>
                    </a:lnTo>
                    <a:lnTo>
                      <a:pt x="189280" y="160567"/>
                    </a:lnTo>
                    <a:lnTo>
                      <a:pt x="189386" y="160567"/>
                    </a:lnTo>
                    <a:lnTo>
                      <a:pt x="189492" y="160514"/>
                    </a:lnTo>
                    <a:close/>
                    <a:moveTo>
                      <a:pt x="12404" y="160567"/>
                    </a:moveTo>
                    <a:lnTo>
                      <a:pt x="12457" y="160620"/>
                    </a:lnTo>
                    <a:lnTo>
                      <a:pt x="12510" y="160725"/>
                    </a:lnTo>
                    <a:lnTo>
                      <a:pt x="12404" y="160620"/>
                    </a:lnTo>
                    <a:lnTo>
                      <a:pt x="12404" y="160567"/>
                    </a:lnTo>
                    <a:close/>
                    <a:moveTo>
                      <a:pt x="130849" y="161570"/>
                    </a:moveTo>
                    <a:lnTo>
                      <a:pt x="130902" y="161675"/>
                    </a:lnTo>
                    <a:lnTo>
                      <a:pt x="130902" y="161675"/>
                    </a:lnTo>
                    <a:lnTo>
                      <a:pt x="130849" y="161623"/>
                    </a:lnTo>
                    <a:lnTo>
                      <a:pt x="130849" y="161570"/>
                    </a:lnTo>
                    <a:close/>
                    <a:moveTo>
                      <a:pt x="130849" y="161728"/>
                    </a:moveTo>
                    <a:lnTo>
                      <a:pt x="130849" y="161781"/>
                    </a:lnTo>
                    <a:lnTo>
                      <a:pt x="130797" y="161834"/>
                    </a:lnTo>
                    <a:lnTo>
                      <a:pt x="130849" y="161728"/>
                    </a:lnTo>
                    <a:close/>
                    <a:moveTo>
                      <a:pt x="12985" y="164315"/>
                    </a:moveTo>
                    <a:lnTo>
                      <a:pt x="12879" y="164473"/>
                    </a:lnTo>
                    <a:lnTo>
                      <a:pt x="12826" y="164420"/>
                    </a:lnTo>
                    <a:lnTo>
                      <a:pt x="12879" y="164367"/>
                    </a:lnTo>
                    <a:lnTo>
                      <a:pt x="12985" y="164315"/>
                    </a:lnTo>
                    <a:close/>
                    <a:moveTo>
                      <a:pt x="184794" y="164684"/>
                    </a:moveTo>
                    <a:lnTo>
                      <a:pt x="184794" y="164825"/>
                    </a:lnTo>
                    <a:lnTo>
                      <a:pt x="184741" y="164737"/>
                    </a:lnTo>
                    <a:lnTo>
                      <a:pt x="184794" y="164684"/>
                    </a:lnTo>
                    <a:close/>
                    <a:moveTo>
                      <a:pt x="91790" y="164526"/>
                    </a:moveTo>
                    <a:lnTo>
                      <a:pt x="91843" y="164948"/>
                    </a:lnTo>
                    <a:lnTo>
                      <a:pt x="91632" y="164895"/>
                    </a:lnTo>
                    <a:lnTo>
                      <a:pt x="91526" y="164895"/>
                    </a:lnTo>
                    <a:lnTo>
                      <a:pt x="91473" y="164790"/>
                    </a:lnTo>
                    <a:lnTo>
                      <a:pt x="91420" y="164737"/>
                    </a:lnTo>
                    <a:lnTo>
                      <a:pt x="91790" y="164526"/>
                    </a:lnTo>
                    <a:close/>
                    <a:moveTo>
                      <a:pt x="20269" y="165159"/>
                    </a:moveTo>
                    <a:lnTo>
                      <a:pt x="20163" y="165212"/>
                    </a:lnTo>
                    <a:lnTo>
                      <a:pt x="20163" y="165159"/>
                    </a:lnTo>
                    <a:close/>
                    <a:moveTo>
                      <a:pt x="158033" y="165106"/>
                    </a:moveTo>
                    <a:lnTo>
                      <a:pt x="158138" y="165212"/>
                    </a:lnTo>
                    <a:lnTo>
                      <a:pt x="158138" y="165159"/>
                    </a:lnTo>
                    <a:lnTo>
                      <a:pt x="158191" y="165265"/>
                    </a:lnTo>
                    <a:lnTo>
                      <a:pt x="158191" y="165265"/>
                    </a:lnTo>
                    <a:lnTo>
                      <a:pt x="158138" y="165212"/>
                    </a:lnTo>
                    <a:lnTo>
                      <a:pt x="158138" y="165265"/>
                    </a:lnTo>
                    <a:lnTo>
                      <a:pt x="158033" y="165106"/>
                    </a:lnTo>
                    <a:close/>
                    <a:moveTo>
                      <a:pt x="28292" y="165476"/>
                    </a:moveTo>
                    <a:lnTo>
                      <a:pt x="28292" y="165529"/>
                    </a:lnTo>
                    <a:lnTo>
                      <a:pt x="28081" y="165476"/>
                    </a:lnTo>
                    <a:close/>
                    <a:moveTo>
                      <a:pt x="153124" y="170015"/>
                    </a:moveTo>
                    <a:lnTo>
                      <a:pt x="153177" y="170068"/>
                    </a:lnTo>
                    <a:lnTo>
                      <a:pt x="153124" y="170068"/>
                    </a:lnTo>
                    <a:lnTo>
                      <a:pt x="153124" y="170015"/>
                    </a:lnTo>
                    <a:close/>
                    <a:moveTo>
                      <a:pt x="22802" y="170332"/>
                    </a:moveTo>
                    <a:lnTo>
                      <a:pt x="22750" y="170385"/>
                    </a:lnTo>
                    <a:lnTo>
                      <a:pt x="22750" y="170332"/>
                    </a:lnTo>
                    <a:close/>
                    <a:moveTo>
                      <a:pt x="32514" y="172443"/>
                    </a:moveTo>
                    <a:lnTo>
                      <a:pt x="32620" y="172496"/>
                    </a:lnTo>
                    <a:lnTo>
                      <a:pt x="32409" y="172654"/>
                    </a:lnTo>
                    <a:lnTo>
                      <a:pt x="32514" y="172443"/>
                    </a:lnTo>
                    <a:close/>
                    <a:moveTo>
                      <a:pt x="30456" y="172971"/>
                    </a:moveTo>
                    <a:lnTo>
                      <a:pt x="30456" y="173077"/>
                    </a:lnTo>
                    <a:lnTo>
                      <a:pt x="30403" y="172971"/>
                    </a:lnTo>
                    <a:close/>
                    <a:moveTo>
                      <a:pt x="135283" y="173816"/>
                    </a:moveTo>
                    <a:lnTo>
                      <a:pt x="135072" y="174185"/>
                    </a:lnTo>
                    <a:lnTo>
                      <a:pt x="135125" y="173974"/>
                    </a:lnTo>
                    <a:lnTo>
                      <a:pt x="135283" y="173816"/>
                    </a:lnTo>
                    <a:close/>
                    <a:moveTo>
                      <a:pt x="38479" y="173393"/>
                    </a:moveTo>
                    <a:lnTo>
                      <a:pt x="38584" y="173499"/>
                    </a:lnTo>
                    <a:lnTo>
                      <a:pt x="38637" y="173657"/>
                    </a:lnTo>
                    <a:lnTo>
                      <a:pt x="38690" y="173868"/>
                    </a:lnTo>
                    <a:lnTo>
                      <a:pt x="38690" y="174080"/>
                    </a:lnTo>
                    <a:lnTo>
                      <a:pt x="38637" y="174343"/>
                    </a:lnTo>
                    <a:lnTo>
                      <a:pt x="38532" y="174449"/>
                    </a:lnTo>
                    <a:lnTo>
                      <a:pt x="38532" y="174027"/>
                    </a:lnTo>
                    <a:lnTo>
                      <a:pt x="38479" y="173393"/>
                    </a:lnTo>
                    <a:close/>
                    <a:moveTo>
                      <a:pt x="26867" y="175980"/>
                    </a:moveTo>
                    <a:lnTo>
                      <a:pt x="26919" y="176033"/>
                    </a:lnTo>
                    <a:lnTo>
                      <a:pt x="26867" y="176033"/>
                    </a:lnTo>
                    <a:lnTo>
                      <a:pt x="26867" y="175980"/>
                    </a:lnTo>
                    <a:close/>
                    <a:moveTo>
                      <a:pt x="146934" y="178135"/>
                    </a:moveTo>
                    <a:lnTo>
                      <a:pt x="146896" y="178249"/>
                    </a:lnTo>
                    <a:lnTo>
                      <a:pt x="146843" y="178408"/>
                    </a:lnTo>
                    <a:lnTo>
                      <a:pt x="146934" y="178135"/>
                    </a:lnTo>
                    <a:close/>
                    <a:moveTo>
                      <a:pt x="68090" y="178513"/>
                    </a:moveTo>
                    <a:lnTo>
                      <a:pt x="68143" y="178619"/>
                    </a:lnTo>
                    <a:lnTo>
                      <a:pt x="68090" y="178672"/>
                    </a:lnTo>
                    <a:lnTo>
                      <a:pt x="68090" y="178513"/>
                    </a:lnTo>
                    <a:close/>
                    <a:moveTo>
                      <a:pt x="55686" y="181628"/>
                    </a:moveTo>
                    <a:lnTo>
                      <a:pt x="55845" y="181733"/>
                    </a:lnTo>
                    <a:lnTo>
                      <a:pt x="55845" y="181786"/>
                    </a:lnTo>
                    <a:lnTo>
                      <a:pt x="55686" y="181628"/>
                    </a:lnTo>
                    <a:close/>
                    <a:moveTo>
                      <a:pt x="46502" y="184214"/>
                    </a:moveTo>
                    <a:lnTo>
                      <a:pt x="46555" y="184267"/>
                    </a:lnTo>
                    <a:lnTo>
                      <a:pt x="46608" y="184320"/>
                    </a:lnTo>
                    <a:lnTo>
                      <a:pt x="46502" y="184320"/>
                    </a:lnTo>
                    <a:lnTo>
                      <a:pt x="46502" y="184267"/>
                    </a:lnTo>
                    <a:lnTo>
                      <a:pt x="46502" y="184214"/>
                    </a:lnTo>
                    <a:close/>
                    <a:moveTo>
                      <a:pt x="48613" y="184795"/>
                    </a:moveTo>
                    <a:lnTo>
                      <a:pt x="48561" y="184847"/>
                    </a:lnTo>
                    <a:lnTo>
                      <a:pt x="48508" y="184795"/>
                    </a:lnTo>
                    <a:close/>
                    <a:moveTo>
                      <a:pt x="174871" y="185270"/>
                    </a:moveTo>
                    <a:lnTo>
                      <a:pt x="174923" y="185322"/>
                    </a:lnTo>
                    <a:lnTo>
                      <a:pt x="174818" y="185322"/>
                    </a:lnTo>
                    <a:lnTo>
                      <a:pt x="174818" y="185270"/>
                    </a:lnTo>
                    <a:close/>
                    <a:moveTo>
                      <a:pt x="85509" y="186273"/>
                    </a:moveTo>
                    <a:lnTo>
                      <a:pt x="85456" y="186589"/>
                    </a:lnTo>
                    <a:lnTo>
                      <a:pt x="85456" y="186431"/>
                    </a:lnTo>
                    <a:lnTo>
                      <a:pt x="85509" y="186273"/>
                    </a:lnTo>
                    <a:close/>
                    <a:moveTo>
                      <a:pt x="105619" y="186061"/>
                    </a:moveTo>
                    <a:lnTo>
                      <a:pt x="105672" y="186167"/>
                    </a:lnTo>
                    <a:lnTo>
                      <a:pt x="105725" y="186325"/>
                    </a:lnTo>
                    <a:lnTo>
                      <a:pt x="105725" y="186536"/>
                    </a:lnTo>
                    <a:lnTo>
                      <a:pt x="105672" y="186695"/>
                    </a:lnTo>
                    <a:lnTo>
                      <a:pt x="105619" y="186061"/>
                    </a:lnTo>
                    <a:close/>
                    <a:moveTo>
                      <a:pt x="44391" y="188648"/>
                    </a:moveTo>
                    <a:lnTo>
                      <a:pt x="44496" y="188806"/>
                    </a:lnTo>
                    <a:lnTo>
                      <a:pt x="44391" y="188912"/>
                    </a:lnTo>
                    <a:lnTo>
                      <a:pt x="44391" y="188648"/>
                    </a:lnTo>
                    <a:close/>
                    <a:moveTo>
                      <a:pt x="164420" y="191340"/>
                    </a:moveTo>
                    <a:lnTo>
                      <a:pt x="164472" y="191393"/>
                    </a:lnTo>
                    <a:lnTo>
                      <a:pt x="164420" y="191498"/>
                    </a:lnTo>
                    <a:lnTo>
                      <a:pt x="164367" y="191393"/>
                    </a:lnTo>
                    <a:lnTo>
                      <a:pt x="164314" y="191340"/>
                    </a:lnTo>
                    <a:close/>
                    <a:moveTo>
                      <a:pt x="102980" y="191815"/>
                    </a:moveTo>
                    <a:lnTo>
                      <a:pt x="103033" y="191868"/>
                    </a:lnTo>
                    <a:lnTo>
                      <a:pt x="102822" y="191920"/>
                    </a:lnTo>
                    <a:lnTo>
                      <a:pt x="102822" y="191920"/>
                    </a:lnTo>
                    <a:lnTo>
                      <a:pt x="102980" y="191815"/>
                    </a:lnTo>
                    <a:close/>
                    <a:moveTo>
                      <a:pt x="153546" y="191868"/>
                    </a:moveTo>
                    <a:lnTo>
                      <a:pt x="153705" y="192026"/>
                    </a:lnTo>
                    <a:lnTo>
                      <a:pt x="153493" y="191973"/>
                    </a:lnTo>
                    <a:lnTo>
                      <a:pt x="153546" y="191868"/>
                    </a:lnTo>
                    <a:close/>
                    <a:moveTo>
                      <a:pt x="51991" y="193240"/>
                    </a:moveTo>
                    <a:lnTo>
                      <a:pt x="52255" y="193398"/>
                    </a:lnTo>
                    <a:lnTo>
                      <a:pt x="51939" y="193451"/>
                    </a:lnTo>
                    <a:lnTo>
                      <a:pt x="51991" y="193240"/>
                    </a:lnTo>
                    <a:close/>
                    <a:moveTo>
                      <a:pt x="69779" y="196143"/>
                    </a:moveTo>
                    <a:lnTo>
                      <a:pt x="69832" y="196196"/>
                    </a:lnTo>
                    <a:lnTo>
                      <a:pt x="69727" y="196407"/>
                    </a:lnTo>
                    <a:lnTo>
                      <a:pt x="69727" y="196407"/>
                    </a:lnTo>
                    <a:lnTo>
                      <a:pt x="69779" y="196143"/>
                    </a:lnTo>
                    <a:close/>
                    <a:moveTo>
                      <a:pt x="56900" y="197990"/>
                    </a:moveTo>
                    <a:lnTo>
                      <a:pt x="56689" y="198254"/>
                    </a:lnTo>
                    <a:lnTo>
                      <a:pt x="56689" y="198254"/>
                    </a:lnTo>
                    <a:lnTo>
                      <a:pt x="56742" y="197990"/>
                    </a:lnTo>
                    <a:close/>
                    <a:moveTo>
                      <a:pt x="86617" y="199680"/>
                    </a:moveTo>
                    <a:lnTo>
                      <a:pt x="86617" y="199732"/>
                    </a:lnTo>
                    <a:lnTo>
                      <a:pt x="86564" y="199680"/>
                    </a:lnTo>
                    <a:close/>
                    <a:moveTo>
                      <a:pt x="91737" y="202213"/>
                    </a:moveTo>
                    <a:lnTo>
                      <a:pt x="91684" y="202266"/>
                    </a:lnTo>
                    <a:lnTo>
                      <a:pt x="91684" y="202213"/>
                    </a:lnTo>
                    <a:close/>
                    <a:moveTo>
                      <a:pt x="131483" y="204272"/>
                    </a:moveTo>
                    <a:lnTo>
                      <a:pt x="131483" y="204324"/>
                    </a:lnTo>
                    <a:lnTo>
                      <a:pt x="131430" y="204324"/>
                    </a:lnTo>
                    <a:lnTo>
                      <a:pt x="131483" y="204272"/>
                    </a:lnTo>
                    <a:close/>
                    <a:moveTo>
                      <a:pt x="95696" y="204800"/>
                    </a:moveTo>
                    <a:lnTo>
                      <a:pt x="95749" y="204958"/>
                    </a:lnTo>
                    <a:lnTo>
                      <a:pt x="95801" y="205116"/>
                    </a:lnTo>
                    <a:lnTo>
                      <a:pt x="95749" y="205116"/>
                    </a:lnTo>
                    <a:lnTo>
                      <a:pt x="95696" y="204800"/>
                    </a:lnTo>
                    <a:close/>
                    <a:moveTo>
                      <a:pt x="84506" y="205380"/>
                    </a:moveTo>
                    <a:lnTo>
                      <a:pt x="84506" y="205433"/>
                    </a:lnTo>
                    <a:lnTo>
                      <a:pt x="84559" y="205433"/>
                    </a:lnTo>
                    <a:lnTo>
                      <a:pt x="84506" y="205486"/>
                    </a:lnTo>
                    <a:lnTo>
                      <a:pt x="84506" y="205433"/>
                    </a:lnTo>
                    <a:lnTo>
                      <a:pt x="84453" y="205380"/>
                    </a:lnTo>
                    <a:close/>
                    <a:moveTo>
                      <a:pt x="121137" y="206225"/>
                    </a:moveTo>
                    <a:lnTo>
                      <a:pt x="121137" y="206277"/>
                    </a:lnTo>
                    <a:lnTo>
                      <a:pt x="121085" y="206330"/>
                    </a:lnTo>
                    <a:lnTo>
                      <a:pt x="121137" y="206225"/>
                    </a:lnTo>
                    <a:close/>
                    <a:moveTo>
                      <a:pt x="121085" y="206330"/>
                    </a:moveTo>
                    <a:lnTo>
                      <a:pt x="121032" y="206383"/>
                    </a:lnTo>
                    <a:lnTo>
                      <a:pt x="120979" y="206383"/>
                    </a:lnTo>
                    <a:lnTo>
                      <a:pt x="121085" y="206330"/>
                    </a:lnTo>
                    <a:close/>
                    <a:moveTo>
                      <a:pt x="130058" y="206436"/>
                    </a:moveTo>
                    <a:lnTo>
                      <a:pt x="129847" y="206489"/>
                    </a:lnTo>
                    <a:lnTo>
                      <a:pt x="129847" y="206436"/>
                    </a:lnTo>
                    <a:close/>
                    <a:moveTo>
                      <a:pt x="94218" y="0"/>
                    </a:moveTo>
                    <a:lnTo>
                      <a:pt x="93954" y="53"/>
                    </a:lnTo>
                    <a:lnTo>
                      <a:pt x="93690" y="158"/>
                    </a:lnTo>
                    <a:lnTo>
                      <a:pt x="93109" y="422"/>
                    </a:lnTo>
                    <a:lnTo>
                      <a:pt x="91209" y="1531"/>
                    </a:lnTo>
                    <a:lnTo>
                      <a:pt x="90840" y="1320"/>
                    </a:lnTo>
                    <a:lnTo>
                      <a:pt x="90418" y="1108"/>
                    </a:lnTo>
                    <a:lnTo>
                      <a:pt x="90048" y="1003"/>
                    </a:lnTo>
                    <a:lnTo>
                      <a:pt x="89679" y="950"/>
                    </a:lnTo>
                    <a:lnTo>
                      <a:pt x="89256" y="1003"/>
                    </a:lnTo>
                    <a:lnTo>
                      <a:pt x="88887" y="1108"/>
                    </a:lnTo>
                    <a:lnTo>
                      <a:pt x="88517" y="1267"/>
                    </a:lnTo>
                    <a:lnTo>
                      <a:pt x="88095" y="1531"/>
                    </a:lnTo>
                    <a:lnTo>
                      <a:pt x="87831" y="1742"/>
                    </a:lnTo>
                    <a:lnTo>
                      <a:pt x="87567" y="1900"/>
                    </a:lnTo>
                    <a:lnTo>
                      <a:pt x="87039" y="2164"/>
                    </a:lnTo>
                    <a:lnTo>
                      <a:pt x="86459" y="2322"/>
                    </a:lnTo>
                    <a:lnTo>
                      <a:pt x="85825" y="2428"/>
                    </a:lnTo>
                    <a:lnTo>
                      <a:pt x="85245" y="2534"/>
                    </a:lnTo>
                    <a:lnTo>
                      <a:pt x="84611" y="2639"/>
                    </a:lnTo>
                    <a:lnTo>
                      <a:pt x="84031" y="2798"/>
                    </a:lnTo>
                    <a:lnTo>
                      <a:pt x="83767" y="2956"/>
                    </a:lnTo>
                    <a:lnTo>
                      <a:pt x="83503" y="3114"/>
                    </a:lnTo>
                    <a:lnTo>
                      <a:pt x="83133" y="3273"/>
                    </a:lnTo>
                    <a:lnTo>
                      <a:pt x="82870" y="3536"/>
                    </a:lnTo>
                    <a:lnTo>
                      <a:pt x="82606" y="3800"/>
                    </a:lnTo>
                    <a:lnTo>
                      <a:pt x="82553" y="4012"/>
                    </a:lnTo>
                    <a:lnTo>
                      <a:pt x="82447" y="4170"/>
                    </a:lnTo>
                    <a:lnTo>
                      <a:pt x="81022" y="3642"/>
                    </a:lnTo>
                    <a:lnTo>
                      <a:pt x="80442" y="3642"/>
                    </a:lnTo>
                    <a:lnTo>
                      <a:pt x="79966" y="3748"/>
                    </a:lnTo>
                    <a:lnTo>
                      <a:pt x="79491" y="3906"/>
                    </a:lnTo>
                    <a:lnTo>
                      <a:pt x="79016" y="4117"/>
                    </a:lnTo>
                    <a:lnTo>
                      <a:pt x="78172" y="4645"/>
                    </a:lnTo>
                    <a:lnTo>
                      <a:pt x="77750" y="4909"/>
                    </a:lnTo>
                    <a:lnTo>
                      <a:pt x="77275" y="5120"/>
                    </a:lnTo>
                    <a:lnTo>
                      <a:pt x="76430" y="5173"/>
                    </a:lnTo>
                    <a:lnTo>
                      <a:pt x="76008" y="5226"/>
                    </a:lnTo>
                    <a:lnTo>
                      <a:pt x="75638" y="5278"/>
                    </a:lnTo>
                    <a:lnTo>
                      <a:pt x="75216" y="5437"/>
                    </a:lnTo>
                    <a:lnTo>
                      <a:pt x="74899" y="5595"/>
                    </a:lnTo>
                    <a:lnTo>
                      <a:pt x="74530" y="5859"/>
                    </a:lnTo>
                    <a:lnTo>
                      <a:pt x="74213" y="6176"/>
                    </a:lnTo>
                    <a:lnTo>
                      <a:pt x="73210" y="6703"/>
                    </a:lnTo>
                    <a:lnTo>
                      <a:pt x="72946" y="6915"/>
                    </a:lnTo>
                    <a:lnTo>
                      <a:pt x="72788" y="7126"/>
                    </a:lnTo>
                    <a:lnTo>
                      <a:pt x="72682" y="7442"/>
                    </a:lnTo>
                    <a:lnTo>
                      <a:pt x="72682" y="7706"/>
                    </a:lnTo>
                    <a:lnTo>
                      <a:pt x="72418" y="7918"/>
                    </a:lnTo>
                    <a:lnTo>
                      <a:pt x="72260" y="8181"/>
                    </a:lnTo>
                    <a:lnTo>
                      <a:pt x="72207" y="8445"/>
                    </a:lnTo>
                    <a:lnTo>
                      <a:pt x="72155" y="8762"/>
                    </a:lnTo>
                    <a:lnTo>
                      <a:pt x="71099" y="8762"/>
                    </a:lnTo>
                    <a:lnTo>
                      <a:pt x="70835" y="8815"/>
                    </a:lnTo>
                    <a:lnTo>
                      <a:pt x="70571" y="8868"/>
                    </a:lnTo>
                    <a:lnTo>
                      <a:pt x="70360" y="8920"/>
                    </a:lnTo>
                    <a:lnTo>
                      <a:pt x="70149" y="9026"/>
                    </a:lnTo>
                    <a:lnTo>
                      <a:pt x="69990" y="9184"/>
                    </a:lnTo>
                    <a:lnTo>
                      <a:pt x="69885" y="9343"/>
                    </a:lnTo>
                    <a:lnTo>
                      <a:pt x="69674" y="9712"/>
                    </a:lnTo>
                    <a:lnTo>
                      <a:pt x="69410" y="10557"/>
                    </a:lnTo>
                    <a:lnTo>
                      <a:pt x="69251" y="10979"/>
                    </a:lnTo>
                    <a:lnTo>
                      <a:pt x="69040" y="11296"/>
                    </a:lnTo>
                    <a:lnTo>
                      <a:pt x="68037" y="10821"/>
                    </a:lnTo>
                    <a:lnTo>
                      <a:pt x="67035" y="11348"/>
                    </a:lnTo>
                    <a:lnTo>
                      <a:pt x="66137" y="11137"/>
                    </a:lnTo>
                    <a:lnTo>
                      <a:pt x="65821" y="11137"/>
                    </a:lnTo>
                    <a:lnTo>
                      <a:pt x="65662" y="11190"/>
                    </a:lnTo>
                    <a:lnTo>
                      <a:pt x="65557" y="11296"/>
                    </a:lnTo>
                    <a:lnTo>
                      <a:pt x="65504" y="11507"/>
                    </a:lnTo>
                    <a:lnTo>
                      <a:pt x="65557" y="11771"/>
                    </a:lnTo>
                    <a:lnTo>
                      <a:pt x="65662" y="12140"/>
                    </a:lnTo>
                    <a:lnTo>
                      <a:pt x="65873" y="12985"/>
                    </a:lnTo>
                    <a:lnTo>
                      <a:pt x="65926" y="13407"/>
                    </a:lnTo>
                    <a:lnTo>
                      <a:pt x="65979" y="13882"/>
                    </a:lnTo>
                    <a:lnTo>
                      <a:pt x="65451" y="13988"/>
                    </a:lnTo>
                    <a:lnTo>
                      <a:pt x="65451" y="13618"/>
                    </a:lnTo>
                    <a:lnTo>
                      <a:pt x="65398" y="13407"/>
                    </a:lnTo>
                    <a:lnTo>
                      <a:pt x="65346" y="13249"/>
                    </a:lnTo>
                    <a:lnTo>
                      <a:pt x="65187" y="12826"/>
                    </a:lnTo>
                    <a:lnTo>
                      <a:pt x="65029" y="12457"/>
                    </a:lnTo>
                    <a:lnTo>
                      <a:pt x="64870" y="12246"/>
                    </a:lnTo>
                    <a:lnTo>
                      <a:pt x="64712" y="12140"/>
                    </a:lnTo>
                    <a:lnTo>
                      <a:pt x="64554" y="12087"/>
                    </a:lnTo>
                    <a:lnTo>
                      <a:pt x="64290" y="12087"/>
                    </a:lnTo>
                    <a:lnTo>
                      <a:pt x="64079" y="12140"/>
                    </a:lnTo>
                    <a:lnTo>
                      <a:pt x="63920" y="12193"/>
                    </a:lnTo>
                    <a:lnTo>
                      <a:pt x="63815" y="12299"/>
                    </a:lnTo>
                    <a:lnTo>
                      <a:pt x="63656" y="12457"/>
                    </a:lnTo>
                    <a:lnTo>
                      <a:pt x="63498" y="12826"/>
                    </a:lnTo>
                    <a:lnTo>
                      <a:pt x="63393" y="13196"/>
                    </a:lnTo>
                    <a:lnTo>
                      <a:pt x="63234" y="13565"/>
                    </a:lnTo>
                    <a:lnTo>
                      <a:pt x="63076" y="13882"/>
                    </a:lnTo>
                    <a:lnTo>
                      <a:pt x="62812" y="14199"/>
                    </a:lnTo>
                    <a:lnTo>
                      <a:pt x="62548" y="14463"/>
                    </a:lnTo>
                    <a:lnTo>
                      <a:pt x="62284" y="14727"/>
                    </a:lnTo>
                    <a:lnTo>
                      <a:pt x="61967" y="14938"/>
                    </a:lnTo>
                    <a:lnTo>
                      <a:pt x="61334" y="15254"/>
                    </a:lnTo>
                    <a:lnTo>
                      <a:pt x="61017" y="15466"/>
                    </a:lnTo>
                    <a:lnTo>
                      <a:pt x="60859" y="15624"/>
                    </a:lnTo>
                    <a:lnTo>
                      <a:pt x="60753" y="15835"/>
                    </a:lnTo>
                    <a:lnTo>
                      <a:pt x="60701" y="16046"/>
                    </a:lnTo>
                    <a:lnTo>
                      <a:pt x="60753" y="16468"/>
                    </a:lnTo>
                    <a:lnTo>
                      <a:pt x="60806" y="16680"/>
                    </a:lnTo>
                    <a:lnTo>
                      <a:pt x="60806" y="16891"/>
                    </a:lnTo>
                    <a:lnTo>
                      <a:pt x="60331" y="17049"/>
                    </a:lnTo>
                    <a:lnTo>
                      <a:pt x="59856" y="16996"/>
                    </a:lnTo>
                    <a:lnTo>
                      <a:pt x="59539" y="16996"/>
                    </a:lnTo>
                    <a:lnTo>
                      <a:pt x="59170" y="16891"/>
                    </a:lnTo>
                    <a:lnTo>
                      <a:pt x="58853" y="16838"/>
                    </a:lnTo>
                    <a:lnTo>
                      <a:pt x="58537" y="16785"/>
                    </a:lnTo>
                    <a:lnTo>
                      <a:pt x="58220" y="16838"/>
                    </a:lnTo>
                    <a:lnTo>
                      <a:pt x="58114" y="16943"/>
                    </a:lnTo>
                    <a:lnTo>
                      <a:pt x="57956" y="17049"/>
                    </a:lnTo>
                    <a:lnTo>
                      <a:pt x="57850" y="17155"/>
                    </a:lnTo>
                    <a:lnTo>
                      <a:pt x="57745" y="17366"/>
                    </a:lnTo>
                    <a:lnTo>
                      <a:pt x="57586" y="17841"/>
                    </a:lnTo>
                    <a:lnTo>
                      <a:pt x="57798" y="17946"/>
                    </a:lnTo>
                    <a:lnTo>
                      <a:pt x="58009" y="17999"/>
                    </a:lnTo>
                    <a:lnTo>
                      <a:pt x="58431" y="18052"/>
                    </a:lnTo>
                    <a:lnTo>
                      <a:pt x="58906" y="17999"/>
                    </a:lnTo>
                    <a:lnTo>
                      <a:pt x="59328" y="17999"/>
                    </a:lnTo>
                    <a:lnTo>
                      <a:pt x="58853" y="18580"/>
                    </a:lnTo>
                    <a:lnTo>
                      <a:pt x="58695" y="18633"/>
                    </a:lnTo>
                    <a:lnTo>
                      <a:pt x="58537" y="18738"/>
                    </a:lnTo>
                    <a:lnTo>
                      <a:pt x="58378" y="19002"/>
                    </a:lnTo>
                    <a:lnTo>
                      <a:pt x="58273" y="19266"/>
                    </a:lnTo>
                    <a:lnTo>
                      <a:pt x="58273" y="19583"/>
                    </a:lnTo>
                    <a:lnTo>
                      <a:pt x="57428" y="19530"/>
                    </a:lnTo>
                    <a:lnTo>
                      <a:pt x="56531" y="19583"/>
                    </a:lnTo>
                    <a:lnTo>
                      <a:pt x="55739" y="19688"/>
                    </a:lnTo>
                    <a:lnTo>
                      <a:pt x="54947" y="19847"/>
                    </a:lnTo>
                    <a:lnTo>
                      <a:pt x="54156" y="20163"/>
                    </a:lnTo>
                    <a:lnTo>
                      <a:pt x="53469" y="20533"/>
                    </a:lnTo>
                    <a:lnTo>
                      <a:pt x="52730" y="21061"/>
                    </a:lnTo>
                    <a:lnTo>
                      <a:pt x="52097" y="21694"/>
                    </a:lnTo>
                    <a:lnTo>
                      <a:pt x="51939" y="22063"/>
                    </a:lnTo>
                    <a:lnTo>
                      <a:pt x="51622" y="22063"/>
                    </a:lnTo>
                    <a:lnTo>
                      <a:pt x="51358" y="22116"/>
                    </a:lnTo>
                    <a:lnTo>
                      <a:pt x="51041" y="22222"/>
                    </a:lnTo>
                    <a:lnTo>
                      <a:pt x="50830" y="22327"/>
                    </a:lnTo>
                    <a:lnTo>
                      <a:pt x="50619" y="22486"/>
                    </a:lnTo>
                    <a:lnTo>
                      <a:pt x="50408" y="22697"/>
                    </a:lnTo>
                    <a:lnTo>
                      <a:pt x="50038" y="23119"/>
                    </a:lnTo>
                    <a:lnTo>
                      <a:pt x="49669" y="23172"/>
                    </a:lnTo>
                    <a:lnTo>
                      <a:pt x="49352" y="23225"/>
                    </a:lnTo>
                    <a:lnTo>
                      <a:pt x="48719" y="23225"/>
                    </a:lnTo>
                    <a:lnTo>
                      <a:pt x="48349" y="23277"/>
                    </a:lnTo>
                    <a:lnTo>
                      <a:pt x="48033" y="23383"/>
                    </a:lnTo>
                    <a:lnTo>
                      <a:pt x="47769" y="23489"/>
                    </a:lnTo>
                    <a:lnTo>
                      <a:pt x="47452" y="23753"/>
                    </a:lnTo>
                    <a:lnTo>
                      <a:pt x="45394" y="24755"/>
                    </a:lnTo>
                    <a:lnTo>
                      <a:pt x="44866" y="24703"/>
                    </a:lnTo>
                    <a:lnTo>
                      <a:pt x="44021" y="24703"/>
                    </a:lnTo>
                    <a:lnTo>
                      <a:pt x="43757" y="24808"/>
                    </a:lnTo>
                    <a:lnTo>
                      <a:pt x="43493" y="24914"/>
                    </a:lnTo>
                    <a:lnTo>
                      <a:pt x="43282" y="25125"/>
                    </a:lnTo>
                    <a:lnTo>
                      <a:pt x="42913" y="25442"/>
                    </a:lnTo>
                    <a:lnTo>
                      <a:pt x="42543" y="25758"/>
                    </a:lnTo>
                    <a:lnTo>
                      <a:pt x="41751" y="26233"/>
                    </a:lnTo>
                    <a:lnTo>
                      <a:pt x="40960" y="26656"/>
                    </a:lnTo>
                    <a:lnTo>
                      <a:pt x="40537" y="26920"/>
                    </a:lnTo>
                    <a:lnTo>
                      <a:pt x="40168" y="27183"/>
                    </a:lnTo>
                    <a:lnTo>
                      <a:pt x="39798" y="27236"/>
                    </a:lnTo>
                    <a:lnTo>
                      <a:pt x="39376" y="27289"/>
                    </a:lnTo>
                    <a:lnTo>
                      <a:pt x="39218" y="27342"/>
                    </a:lnTo>
                    <a:lnTo>
                      <a:pt x="39060" y="27447"/>
                    </a:lnTo>
                    <a:lnTo>
                      <a:pt x="38954" y="27553"/>
                    </a:lnTo>
                    <a:lnTo>
                      <a:pt x="38901" y="27711"/>
                    </a:lnTo>
                    <a:lnTo>
                      <a:pt x="38796" y="28081"/>
                    </a:lnTo>
                    <a:lnTo>
                      <a:pt x="38584" y="28292"/>
                    </a:lnTo>
                    <a:lnTo>
                      <a:pt x="38373" y="28397"/>
                    </a:lnTo>
                    <a:lnTo>
                      <a:pt x="38162" y="28450"/>
                    </a:lnTo>
                    <a:lnTo>
                      <a:pt x="37687" y="28345"/>
                    </a:lnTo>
                    <a:lnTo>
                      <a:pt x="37212" y="28345"/>
                    </a:lnTo>
                    <a:lnTo>
                      <a:pt x="37001" y="28450"/>
                    </a:lnTo>
                    <a:lnTo>
                      <a:pt x="36895" y="28556"/>
                    </a:lnTo>
                    <a:lnTo>
                      <a:pt x="36790" y="28714"/>
                    </a:lnTo>
                    <a:lnTo>
                      <a:pt x="36737" y="28820"/>
                    </a:lnTo>
                    <a:lnTo>
                      <a:pt x="36790" y="28925"/>
                    </a:lnTo>
                    <a:lnTo>
                      <a:pt x="36843" y="29084"/>
                    </a:lnTo>
                    <a:lnTo>
                      <a:pt x="36948" y="29242"/>
                    </a:lnTo>
                    <a:lnTo>
                      <a:pt x="37107" y="29348"/>
                    </a:lnTo>
                    <a:lnTo>
                      <a:pt x="36684" y="29875"/>
                    </a:lnTo>
                    <a:lnTo>
                      <a:pt x="36104" y="29875"/>
                    </a:lnTo>
                    <a:lnTo>
                      <a:pt x="35998" y="29664"/>
                    </a:lnTo>
                    <a:lnTo>
                      <a:pt x="35893" y="29611"/>
                    </a:lnTo>
                    <a:lnTo>
                      <a:pt x="35734" y="29664"/>
                    </a:lnTo>
                    <a:lnTo>
                      <a:pt x="35629" y="29875"/>
                    </a:lnTo>
                    <a:lnTo>
                      <a:pt x="35101" y="30350"/>
                    </a:lnTo>
                    <a:lnTo>
                      <a:pt x="35048" y="30350"/>
                    </a:lnTo>
                    <a:lnTo>
                      <a:pt x="34784" y="30403"/>
                    </a:lnTo>
                    <a:lnTo>
                      <a:pt x="34467" y="30509"/>
                    </a:lnTo>
                    <a:lnTo>
                      <a:pt x="34256" y="30667"/>
                    </a:lnTo>
                    <a:lnTo>
                      <a:pt x="34151" y="30773"/>
                    </a:lnTo>
                    <a:lnTo>
                      <a:pt x="34098" y="30984"/>
                    </a:lnTo>
                    <a:lnTo>
                      <a:pt x="32567" y="32462"/>
                    </a:lnTo>
                    <a:lnTo>
                      <a:pt x="31881" y="32778"/>
                    </a:lnTo>
                    <a:lnTo>
                      <a:pt x="31512" y="32937"/>
                    </a:lnTo>
                    <a:lnTo>
                      <a:pt x="31195" y="33148"/>
                    </a:lnTo>
                    <a:lnTo>
                      <a:pt x="30878" y="33359"/>
                    </a:lnTo>
                    <a:lnTo>
                      <a:pt x="30667" y="33676"/>
                    </a:lnTo>
                    <a:lnTo>
                      <a:pt x="30561" y="34045"/>
                    </a:lnTo>
                    <a:lnTo>
                      <a:pt x="30561" y="34573"/>
                    </a:lnTo>
                    <a:lnTo>
                      <a:pt x="30350" y="34573"/>
                    </a:lnTo>
                    <a:lnTo>
                      <a:pt x="30139" y="34679"/>
                    </a:lnTo>
                    <a:lnTo>
                      <a:pt x="29981" y="34784"/>
                    </a:lnTo>
                    <a:lnTo>
                      <a:pt x="29822" y="34890"/>
                    </a:lnTo>
                    <a:lnTo>
                      <a:pt x="29347" y="35470"/>
                    </a:lnTo>
                    <a:lnTo>
                      <a:pt x="28978" y="35682"/>
                    </a:lnTo>
                    <a:lnTo>
                      <a:pt x="28608" y="35893"/>
                    </a:lnTo>
                    <a:lnTo>
                      <a:pt x="28450" y="35945"/>
                    </a:lnTo>
                    <a:lnTo>
                      <a:pt x="28292" y="35893"/>
                    </a:lnTo>
                    <a:lnTo>
                      <a:pt x="28081" y="35734"/>
                    </a:lnTo>
                    <a:lnTo>
                      <a:pt x="27922" y="35523"/>
                    </a:lnTo>
                    <a:lnTo>
                      <a:pt x="27553" y="35576"/>
                    </a:lnTo>
                    <a:lnTo>
                      <a:pt x="27183" y="35682"/>
                    </a:lnTo>
                    <a:lnTo>
                      <a:pt x="26919" y="35787"/>
                    </a:lnTo>
                    <a:lnTo>
                      <a:pt x="26655" y="35998"/>
                    </a:lnTo>
                    <a:lnTo>
                      <a:pt x="26392" y="36209"/>
                    </a:lnTo>
                    <a:lnTo>
                      <a:pt x="26180" y="36473"/>
                    </a:lnTo>
                    <a:lnTo>
                      <a:pt x="25811" y="37054"/>
                    </a:lnTo>
                    <a:lnTo>
                      <a:pt x="25230" y="37476"/>
                    </a:lnTo>
                    <a:lnTo>
                      <a:pt x="24703" y="37898"/>
                    </a:lnTo>
                    <a:lnTo>
                      <a:pt x="24227" y="38426"/>
                    </a:lnTo>
                    <a:lnTo>
                      <a:pt x="23805" y="39007"/>
                    </a:lnTo>
                    <a:lnTo>
                      <a:pt x="23489" y="39218"/>
                    </a:lnTo>
                    <a:lnTo>
                      <a:pt x="23172" y="39482"/>
                    </a:lnTo>
                    <a:lnTo>
                      <a:pt x="22961" y="39799"/>
                    </a:lnTo>
                    <a:lnTo>
                      <a:pt x="22750" y="40168"/>
                    </a:lnTo>
                    <a:lnTo>
                      <a:pt x="22222" y="41118"/>
                    </a:lnTo>
                    <a:lnTo>
                      <a:pt x="22169" y="41118"/>
                    </a:lnTo>
                    <a:lnTo>
                      <a:pt x="21747" y="41329"/>
                    </a:lnTo>
                    <a:lnTo>
                      <a:pt x="21377" y="41593"/>
                    </a:lnTo>
                    <a:lnTo>
                      <a:pt x="21008" y="41857"/>
                    </a:lnTo>
                    <a:lnTo>
                      <a:pt x="20744" y="42227"/>
                    </a:lnTo>
                    <a:lnTo>
                      <a:pt x="20585" y="42385"/>
                    </a:lnTo>
                    <a:lnTo>
                      <a:pt x="20585" y="42596"/>
                    </a:lnTo>
                    <a:lnTo>
                      <a:pt x="20374" y="42702"/>
                    </a:lnTo>
                    <a:lnTo>
                      <a:pt x="20216" y="42807"/>
                    </a:lnTo>
                    <a:lnTo>
                      <a:pt x="19583" y="43230"/>
                    </a:lnTo>
                    <a:lnTo>
                      <a:pt x="19424" y="43388"/>
                    </a:lnTo>
                    <a:lnTo>
                      <a:pt x="19319" y="43494"/>
                    </a:lnTo>
                    <a:lnTo>
                      <a:pt x="19266" y="43652"/>
                    </a:lnTo>
                    <a:lnTo>
                      <a:pt x="19371" y="43863"/>
                    </a:lnTo>
                    <a:lnTo>
                      <a:pt x="19477" y="44021"/>
                    </a:lnTo>
                    <a:lnTo>
                      <a:pt x="19688" y="44285"/>
                    </a:lnTo>
                    <a:lnTo>
                      <a:pt x="19424" y="44496"/>
                    </a:lnTo>
                    <a:lnTo>
                      <a:pt x="19160" y="44655"/>
                    </a:lnTo>
                    <a:lnTo>
                      <a:pt x="18527" y="44866"/>
                    </a:lnTo>
                    <a:lnTo>
                      <a:pt x="18263" y="45024"/>
                    </a:lnTo>
                    <a:lnTo>
                      <a:pt x="17946" y="45183"/>
                    </a:lnTo>
                    <a:lnTo>
                      <a:pt x="17735" y="45394"/>
                    </a:lnTo>
                    <a:lnTo>
                      <a:pt x="17577" y="45710"/>
                    </a:lnTo>
                    <a:lnTo>
                      <a:pt x="17207" y="46344"/>
                    </a:lnTo>
                    <a:lnTo>
                      <a:pt x="16785" y="46977"/>
                    </a:lnTo>
                    <a:lnTo>
                      <a:pt x="15888" y="48138"/>
                    </a:lnTo>
                    <a:lnTo>
                      <a:pt x="14727" y="49616"/>
                    </a:lnTo>
                    <a:lnTo>
                      <a:pt x="14199" y="50355"/>
                    </a:lnTo>
                    <a:lnTo>
                      <a:pt x="13671" y="51147"/>
                    </a:lnTo>
                    <a:lnTo>
                      <a:pt x="13143" y="51939"/>
                    </a:lnTo>
                    <a:lnTo>
                      <a:pt x="12721" y="52783"/>
                    </a:lnTo>
                    <a:lnTo>
                      <a:pt x="12298" y="53575"/>
                    </a:lnTo>
                    <a:lnTo>
                      <a:pt x="11929" y="54472"/>
                    </a:lnTo>
                    <a:lnTo>
                      <a:pt x="11771" y="54578"/>
                    </a:lnTo>
                    <a:lnTo>
                      <a:pt x="11665" y="54684"/>
                    </a:lnTo>
                    <a:lnTo>
                      <a:pt x="11507" y="54947"/>
                    </a:lnTo>
                    <a:lnTo>
                      <a:pt x="11454" y="55264"/>
                    </a:lnTo>
                    <a:lnTo>
                      <a:pt x="11401" y="55581"/>
                    </a:lnTo>
                    <a:lnTo>
                      <a:pt x="11243" y="55634"/>
                    </a:lnTo>
                    <a:lnTo>
                      <a:pt x="11084" y="55739"/>
                    </a:lnTo>
                    <a:lnTo>
                      <a:pt x="10979" y="55845"/>
                    </a:lnTo>
                    <a:lnTo>
                      <a:pt x="10926" y="55950"/>
                    </a:lnTo>
                    <a:lnTo>
                      <a:pt x="10873" y="56267"/>
                    </a:lnTo>
                    <a:lnTo>
                      <a:pt x="10821" y="56584"/>
                    </a:lnTo>
                    <a:lnTo>
                      <a:pt x="10715" y="56900"/>
                    </a:lnTo>
                    <a:lnTo>
                      <a:pt x="10557" y="57217"/>
                    </a:lnTo>
                    <a:lnTo>
                      <a:pt x="10240" y="57798"/>
                    </a:lnTo>
                    <a:lnTo>
                      <a:pt x="10082" y="58115"/>
                    </a:lnTo>
                    <a:lnTo>
                      <a:pt x="9976" y="58431"/>
                    </a:lnTo>
                    <a:lnTo>
                      <a:pt x="9923" y="58801"/>
                    </a:lnTo>
                    <a:lnTo>
                      <a:pt x="9923" y="59170"/>
                    </a:lnTo>
                    <a:lnTo>
                      <a:pt x="9923" y="59381"/>
                    </a:lnTo>
                    <a:lnTo>
                      <a:pt x="9870" y="59645"/>
                    </a:lnTo>
                    <a:lnTo>
                      <a:pt x="9554" y="59698"/>
                    </a:lnTo>
                    <a:lnTo>
                      <a:pt x="9343" y="59804"/>
                    </a:lnTo>
                    <a:lnTo>
                      <a:pt x="9131" y="59962"/>
                    </a:lnTo>
                    <a:lnTo>
                      <a:pt x="9026" y="60173"/>
                    </a:lnTo>
                    <a:lnTo>
                      <a:pt x="8920" y="60384"/>
                    </a:lnTo>
                    <a:lnTo>
                      <a:pt x="8868" y="60648"/>
                    </a:lnTo>
                    <a:lnTo>
                      <a:pt x="8709" y="61123"/>
                    </a:lnTo>
                    <a:lnTo>
                      <a:pt x="8287" y="61862"/>
                    </a:lnTo>
                    <a:lnTo>
                      <a:pt x="7865" y="62601"/>
                    </a:lnTo>
                    <a:lnTo>
                      <a:pt x="7548" y="63393"/>
                    </a:lnTo>
                    <a:lnTo>
                      <a:pt x="7231" y="64132"/>
                    </a:lnTo>
                    <a:lnTo>
                      <a:pt x="6967" y="64924"/>
                    </a:lnTo>
                    <a:lnTo>
                      <a:pt x="6756" y="65768"/>
                    </a:lnTo>
                    <a:lnTo>
                      <a:pt x="6387" y="67404"/>
                    </a:lnTo>
                    <a:lnTo>
                      <a:pt x="6334" y="69516"/>
                    </a:lnTo>
                    <a:lnTo>
                      <a:pt x="6281" y="69516"/>
                    </a:lnTo>
                    <a:lnTo>
                      <a:pt x="5753" y="69780"/>
                    </a:lnTo>
                    <a:lnTo>
                      <a:pt x="5278" y="70096"/>
                    </a:lnTo>
                    <a:lnTo>
                      <a:pt x="4856" y="70466"/>
                    </a:lnTo>
                    <a:lnTo>
                      <a:pt x="4487" y="70888"/>
                    </a:lnTo>
                    <a:lnTo>
                      <a:pt x="4223" y="71363"/>
                    </a:lnTo>
                    <a:lnTo>
                      <a:pt x="4064" y="71891"/>
                    </a:lnTo>
                    <a:lnTo>
                      <a:pt x="3959" y="72419"/>
                    </a:lnTo>
                    <a:lnTo>
                      <a:pt x="3959" y="73052"/>
                    </a:lnTo>
                    <a:lnTo>
                      <a:pt x="4012" y="73474"/>
                    </a:lnTo>
                    <a:lnTo>
                      <a:pt x="3959" y="73897"/>
                    </a:lnTo>
                    <a:lnTo>
                      <a:pt x="3853" y="74319"/>
                    </a:lnTo>
                    <a:lnTo>
                      <a:pt x="3748" y="74688"/>
                    </a:lnTo>
                    <a:lnTo>
                      <a:pt x="3589" y="74847"/>
                    </a:lnTo>
                    <a:lnTo>
                      <a:pt x="3431" y="75005"/>
                    </a:lnTo>
                    <a:lnTo>
                      <a:pt x="3273" y="75322"/>
                    </a:lnTo>
                    <a:lnTo>
                      <a:pt x="3167" y="75691"/>
                    </a:lnTo>
                    <a:lnTo>
                      <a:pt x="3114" y="76061"/>
                    </a:lnTo>
                    <a:lnTo>
                      <a:pt x="3061" y="76800"/>
                    </a:lnTo>
                    <a:lnTo>
                      <a:pt x="3009" y="77169"/>
                    </a:lnTo>
                    <a:lnTo>
                      <a:pt x="2850" y="77486"/>
                    </a:lnTo>
                    <a:lnTo>
                      <a:pt x="2534" y="78014"/>
                    </a:lnTo>
                    <a:lnTo>
                      <a:pt x="2428" y="78278"/>
                    </a:lnTo>
                    <a:lnTo>
                      <a:pt x="2322" y="78542"/>
                    </a:lnTo>
                    <a:lnTo>
                      <a:pt x="2322" y="78858"/>
                    </a:lnTo>
                    <a:lnTo>
                      <a:pt x="2322" y="79175"/>
                    </a:lnTo>
                    <a:lnTo>
                      <a:pt x="2481" y="79492"/>
                    </a:lnTo>
                    <a:lnTo>
                      <a:pt x="2639" y="79914"/>
                    </a:lnTo>
                    <a:lnTo>
                      <a:pt x="2692" y="80020"/>
                    </a:lnTo>
                    <a:lnTo>
                      <a:pt x="2745" y="80178"/>
                    </a:lnTo>
                    <a:lnTo>
                      <a:pt x="2745" y="80547"/>
                    </a:lnTo>
                    <a:lnTo>
                      <a:pt x="2586" y="80970"/>
                    </a:lnTo>
                    <a:lnTo>
                      <a:pt x="2428" y="81445"/>
                    </a:lnTo>
                    <a:lnTo>
                      <a:pt x="2006" y="82395"/>
                    </a:lnTo>
                    <a:lnTo>
                      <a:pt x="1583" y="83345"/>
                    </a:lnTo>
                    <a:lnTo>
                      <a:pt x="1214" y="83398"/>
                    </a:lnTo>
                    <a:lnTo>
                      <a:pt x="1003" y="83609"/>
                    </a:lnTo>
                    <a:lnTo>
                      <a:pt x="845" y="83820"/>
                    </a:lnTo>
                    <a:lnTo>
                      <a:pt x="686" y="84242"/>
                    </a:lnTo>
                    <a:lnTo>
                      <a:pt x="581" y="84717"/>
                    </a:lnTo>
                    <a:lnTo>
                      <a:pt x="581" y="85140"/>
                    </a:lnTo>
                    <a:lnTo>
                      <a:pt x="633" y="86090"/>
                    </a:lnTo>
                    <a:lnTo>
                      <a:pt x="686" y="86565"/>
                    </a:lnTo>
                    <a:lnTo>
                      <a:pt x="686" y="87040"/>
                    </a:lnTo>
                    <a:lnTo>
                      <a:pt x="369" y="87409"/>
                    </a:lnTo>
                    <a:lnTo>
                      <a:pt x="158" y="87832"/>
                    </a:lnTo>
                    <a:lnTo>
                      <a:pt x="53" y="88307"/>
                    </a:lnTo>
                    <a:lnTo>
                      <a:pt x="0" y="88729"/>
                    </a:lnTo>
                    <a:lnTo>
                      <a:pt x="53" y="89204"/>
                    </a:lnTo>
                    <a:lnTo>
                      <a:pt x="106" y="89626"/>
                    </a:lnTo>
                    <a:lnTo>
                      <a:pt x="211" y="90523"/>
                    </a:lnTo>
                    <a:lnTo>
                      <a:pt x="317" y="91157"/>
                    </a:lnTo>
                    <a:lnTo>
                      <a:pt x="475" y="91843"/>
                    </a:lnTo>
                    <a:lnTo>
                      <a:pt x="581" y="92529"/>
                    </a:lnTo>
                    <a:lnTo>
                      <a:pt x="633" y="93163"/>
                    </a:lnTo>
                    <a:lnTo>
                      <a:pt x="581" y="93321"/>
                    </a:lnTo>
                    <a:lnTo>
                      <a:pt x="475" y="93374"/>
                    </a:lnTo>
                    <a:lnTo>
                      <a:pt x="369" y="93427"/>
                    </a:lnTo>
                    <a:lnTo>
                      <a:pt x="264" y="93374"/>
                    </a:lnTo>
                    <a:lnTo>
                      <a:pt x="158" y="97491"/>
                    </a:lnTo>
                    <a:lnTo>
                      <a:pt x="106" y="101555"/>
                    </a:lnTo>
                    <a:lnTo>
                      <a:pt x="53" y="102189"/>
                    </a:lnTo>
                    <a:lnTo>
                      <a:pt x="53" y="102822"/>
                    </a:lnTo>
                    <a:lnTo>
                      <a:pt x="106" y="103139"/>
                    </a:lnTo>
                    <a:lnTo>
                      <a:pt x="211" y="103403"/>
                    </a:lnTo>
                    <a:lnTo>
                      <a:pt x="369" y="103719"/>
                    </a:lnTo>
                    <a:lnTo>
                      <a:pt x="633" y="103983"/>
                    </a:lnTo>
                    <a:lnTo>
                      <a:pt x="2164" y="103983"/>
                    </a:lnTo>
                    <a:lnTo>
                      <a:pt x="2164" y="104986"/>
                    </a:lnTo>
                    <a:lnTo>
                      <a:pt x="1636" y="105514"/>
                    </a:lnTo>
                    <a:lnTo>
                      <a:pt x="1425" y="105778"/>
                    </a:lnTo>
                    <a:lnTo>
                      <a:pt x="1161" y="106042"/>
                    </a:lnTo>
                    <a:lnTo>
                      <a:pt x="1161" y="106359"/>
                    </a:lnTo>
                    <a:lnTo>
                      <a:pt x="1214" y="106675"/>
                    </a:lnTo>
                    <a:lnTo>
                      <a:pt x="1372" y="106939"/>
                    </a:lnTo>
                    <a:lnTo>
                      <a:pt x="1636" y="107150"/>
                    </a:lnTo>
                    <a:lnTo>
                      <a:pt x="1583" y="108523"/>
                    </a:lnTo>
                    <a:lnTo>
                      <a:pt x="1372" y="108734"/>
                    </a:lnTo>
                    <a:lnTo>
                      <a:pt x="1267" y="108945"/>
                    </a:lnTo>
                    <a:lnTo>
                      <a:pt x="1161" y="109156"/>
                    </a:lnTo>
                    <a:lnTo>
                      <a:pt x="1161" y="109367"/>
                    </a:lnTo>
                    <a:lnTo>
                      <a:pt x="1161" y="109578"/>
                    </a:lnTo>
                    <a:lnTo>
                      <a:pt x="1267" y="109789"/>
                    </a:lnTo>
                    <a:lnTo>
                      <a:pt x="1425" y="109948"/>
                    </a:lnTo>
                    <a:lnTo>
                      <a:pt x="1583" y="110159"/>
                    </a:lnTo>
                    <a:lnTo>
                      <a:pt x="2059" y="111795"/>
                    </a:lnTo>
                    <a:lnTo>
                      <a:pt x="2534" y="113379"/>
                    </a:lnTo>
                    <a:lnTo>
                      <a:pt x="2639" y="113748"/>
                    </a:lnTo>
                    <a:lnTo>
                      <a:pt x="2798" y="114065"/>
                    </a:lnTo>
                    <a:lnTo>
                      <a:pt x="3167" y="114804"/>
                    </a:lnTo>
                    <a:lnTo>
                      <a:pt x="3325" y="115173"/>
                    </a:lnTo>
                    <a:lnTo>
                      <a:pt x="3431" y="115543"/>
                    </a:lnTo>
                    <a:lnTo>
                      <a:pt x="3378" y="115912"/>
                    </a:lnTo>
                    <a:lnTo>
                      <a:pt x="3325" y="116123"/>
                    </a:lnTo>
                    <a:lnTo>
                      <a:pt x="3220" y="116335"/>
                    </a:lnTo>
                    <a:lnTo>
                      <a:pt x="3695" y="118446"/>
                    </a:lnTo>
                    <a:lnTo>
                      <a:pt x="4275" y="122035"/>
                    </a:lnTo>
                    <a:lnTo>
                      <a:pt x="4539" y="122880"/>
                    </a:lnTo>
                    <a:lnTo>
                      <a:pt x="4381" y="123196"/>
                    </a:lnTo>
                    <a:lnTo>
                      <a:pt x="4328" y="123460"/>
                    </a:lnTo>
                    <a:lnTo>
                      <a:pt x="4328" y="123671"/>
                    </a:lnTo>
                    <a:lnTo>
                      <a:pt x="4434" y="123883"/>
                    </a:lnTo>
                    <a:lnTo>
                      <a:pt x="4592" y="124094"/>
                    </a:lnTo>
                    <a:lnTo>
                      <a:pt x="4750" y="124252"/>
                    </a:lnTo>
                    <a:lnTo>
                      <a:pt x="5226" y="124569"/>
                    </a:lnTo>
                    <a:lnTo>
                      <a:pt x="4909" y="124885"/>
                    </a:lnTo>
                    <a:lnTo>
                      <a:pt x="4803" y="125044"/>
                    </a:lnTo>
                    <a:lnTo>
                      <a:pt x="4750" y="125149"/>
                    </a:lnTo>
                    <a:lnTo>
                      <a:pt x="4962" y="125466"/>
                    </a:lnTo>
                    <a:lnTo>
                      <a:pt x="5067" y="125836"/>
                    </a:lnTo>
                    <a:lnTo>
                      <a:pt x="5173" y="126152"/>
                    </a:lnTo>
                    <a:lnTo>
                      <a:pt x="5226" y="126522"/>
                    </a:lnTo>
                    <a:lnTo>
                      <a:pt x="5226" y="127208"/>
                    </a:lnTo>
                    <a:lnTo>
                      <a:pt x="5173" y="127947"/>
                    </a:lnTo>
                    <a:lnTo>
                      <a:pt x="5120" y="128633"/>
                    </a:lnTo>
                    <a:lnTo>
                      <a:pt x="5067" y="129372"/>
                    </a:lnTo>
                    <a:lnTo>
                      <a:pt x="5120" y="130058"/>
                    </a:lnTo>
                    <a:lnTo>
                      <a:pt x="5173" y="130375"/>
                    </a:lnTo>
                    <a:lnTo>
                      <a:pt x="5278" y="130744"/>
                    </a:lnTo>
                    <a:lnTo>
                      <a:pt x="5067" y="131114"/>
                    </a:lnTo>
                    <a:lnTo>
                      <a:pt x="5014" y="131325"/>
                    </a:lnTo>
                    <a:lnTo>
                      <a:pt x="5014" y="131483"/>
                    </a:lnTo>
                    <a:lnTo>
                      <a:pt x="5014" y="131695"/>
                    </a:lnTo>
                    <a:lnTo>
                      <a:pt x="5067" y="131906"/>
                    </a:lnTo>
                    <a:lnTo>
                      <a:pt x="5173" y="132117"/>
                    </a:lnTo>
                    <a:lnTo>
                      <a:pt x="5278" y="132275"/>
                    </a:lnTo>
                    <a:lnTo>
                      <a:pt x="5014" y="132433"/>
                    </a:lnTo>
                    <a:lnTo>
                      <a:pt x="5014" y="132486"/>
                    </a:lnTo>
                    <a:lnTo>
                      <a:pt x="4962" y="132539"/>
                    </a:lnTo>
                    <a:lnTo>
                      <a:pt x="5067" y="132697"/>
                    </a:lnTo>
                    <a:lnTo>
                      <a:pt x="5226" y="132856"/>
                    </a:lnTo>
                    <a:lnTo>
                      <a:pt x="5226" y="133806"/>
                    </a:lnTo>
                    <a:lnTo>
                      <a:pt x="5014" y="134228"/>
                    </a:lnTo>
                    <a:lnTo>
                      <a:pt x="4962" y="134650"/>
                    </a:lnTo>
                    <a:lnTo>
                      <a:pt x="5014" y="135073"/>
                    </a:lnTo>
                    <a:lnTo>
                      <a:pt x="5067" y="135442"/>
                    </a:lnTo>
                    <a:lnTo>
                      <a:pt x="5226" y="135812"/>
                    </a:lnTo>
                    <a:lnTo>
                      <a:pt x="5384" y="136181"/>
                    </a:lnTo>
                    <a:lnTo>
                      <a:pt x="5753" y="136920"/>
                    </a:lnTo>
                    <a:lnTo>
                      <a:pt x="5595" y="137501"/>
                    </a:lnTo>
                    <a:lnTo>
                      <a:pt x="5489" y="138292"/>
                    </a:lnTo>
                    <a:lnTo>
                      <a:pt x="5384" y="139190"/>
                    </a:lnTo>
                    <a:lnTo>
                      <a:pt x="5384" y="140193"/>
                    </a:lnTo>
                    <a:lnTo>
                      <a:pt x="5384" y="141143"/>
                    </a:lnTo>
                    <a:lnTo>
                      <a:pt x="5437" y="142093"/>
                    </a:lnTo>
                    <a:lnTo>
                      <a:pt x="5542" y="142937"/>
                    </a:lnTo>
                    <a:lnTo>
                      <a:pt x="5701" y="143624"/>
                    </a:lnTo>
                    <a:lnTo>
                      <a:pt x="5753" y="144099"/>
                    </a:lnTo>
                    <a:lnTo>
                      <a:pt x="5753" y="144574"/>
                    </a:lnTo>
                    <a:lnTo>
                      <a:pt x="5753" y="145471"/>
                    </a:lnTo>
                    <a:lnTo>
                      <a:pt x="5806" y="145893"/>
                    </a:lnTo>
                    <a:lnTo>
                      <a:pt x="5912" y="146368"/>
                    </a:lnTo>
                    <a:lnTo>
                      <a:pt x="6070" y="146791"/>
                    </a:lnTo>
                    <a:lnTo>
                      <a:pt x="6281" y="147213"/>
                    </a:lnTo>
                    <a:lnTo>
                      <a:pt x="6281" y="147635"/>
                    </a:lnTo>
                    <a:lnTo>
                      <a:pt x="6281" y="148057"/>
                    </a:lnTo>
                    <a:lnTo>
                      <a:pt x="6334" y="148269"/>
                    </a:lnTo>
                    <a:lnTo>
                      <a:pt x="6440" y="148427"/>
                    </a:lnTo>
                    <a:lnTo>
                      <a:pt x="6598" y="148638"/>
                    </a:lnTo>
                    <a:lnTo>
                      <a:pt x="6809" y="148744"/>
                    </a:lnTo>
                    <a:lnTo>
                      <a:pt x="6756" y="148744"/>
                    </a:lnTo>
                    <a:lnTo>
                      <a:pt x="6809" y="150327"/>
                    </a:lnTo>
                    <a:lnTo>
                      <a:pt x="6809" y="150644"/>
                    </a:lnTo>
                    <a:lnTo>
                      <a:pt x="6862" y="150855"/>
                    </a:lnTo>
                    <a:lnTo>
                      <a:pt x="6967" y="151013"/>
                    </a:lnTo>
                    <a:lnTo>
                      <a:pt x="7073" y="151066"/>
                    </a:lnTo>
                    <a:lnTo>
                      <a:pt x="7231" y="151066"/>
                    </a:lnTo>
                    <a:lnTo>
                      <a:pt x="7442" y="151013"/>
                    </a:lnTo>
                    <a:lnTo>
                      <a:pt x="7812" y="150802"/>
                    </a:lnTo>
                    <a:lnTo>
                      <a:pt x="8076" y="150802"/>
                    </a:lnTo>
                    <a:lnTo>
                      <a:pt x="8287" y="150749"/>
                    </a:lnTo>
                    <a:lnTo>
                      <a:pt x="8445" y="150697"/>
                    </a:lnTo>
                    <a:lnTo>
                      <a:pt x="8604" y="150591"/>
                    </a:lnTo>
                    <a:lnTo>
                      <a:pt x="8709" y="150433"/>
                    </a:lnTo>
                    <a:lnTo>
                      <a:pt x="8815" y="150274"/>
                    </a:lnTo>
                    <a:lnTo>
                      <a:pt x="8920" y="149852"/>
                    </a:lnTo>
                    <a:lnTo>
                      <a:pt x="8815" y="149746"/>
                    </a:lnTo>
                    <a:lnTo>
                      <a:pt x="8868" y="149694"/>
                    </a:lnTo>
                    <a:lnTo>
                      <a:pt x="8920" y="149852"/>
                    </a:lnTo>
                    <a:lnTo>
                      <a:pt x="9079" y="150010"/>
                    </a:lnTo>
                    <a:lnTo>
                      <a:pt x="9237" y="150169"/>
                    </a:lnTo>
                    <a:lnTo>
                      <a:pt x="9290" y="150380"/>
                    </a:lnTo>
                    <a:lnTo>
                      <a:pt x="9343" y="150538"/>
                    </a:lnTo>
                    <a:lnTo>
                      <a:pt x="9343" y="150960"/>
                    </a:lnTo>
                    <a:lnTo>
                      <a:pt x="9395" y="151383"/>
                    </a:lnTo>
                    <a:lnTo>
                      <a:pt x="8868" y="151383"/>
                    </a:lnTo>
                    <a:lnTo>
                      <a:pt x="8604" y="151594"/>
                    </a:lnTo>
                    <a:lnTo>
                      <a:pt x="8393" y="151858"/>
                    </a:lnTo>
                    <a:lnTo>
                      <a:pt x="8340" y="152333"/>
                    </a:lnTo>
                    <a:lnTo>
                      <a:pt x="8287" y="152808"/>
                    </a:lnTo>
                    <a:lnTo>
                      <a:pt x="8076" y="153072"/>
                    </a:lnTo>
                    <a:lnTo>
                      <a:pt x="7917" y="153336"/>
                    </a:lnTo>
                    <a:lnTo>
                      <a:pt x="7865" y="153652"/>
                    </a:lnTo>
                    <a:lnTo>
                      <a:pt x="7917" y="153969"/>
                    </a:lnTo>
                    <a:lnTo>
                      <a:pt x="8393" y="157981"/>
                    </a:lnTo>
                    <a:lnTo>
                      <a:pt x="8393" y="158245"/>
                    </a:lnTo>
                    <a:lnTo>
                      <a:pt x="8445" y="158456"/>
                    </a:lnTo>
                    <a:lnTo>
                      <a:pt x="8498" y="158614"/>
                    </a:lnTo>
                    <a:lnTo>
                      <a:pt x="8604" y="158772"/>
                    </a:lnTo>
                    <a:lnTo>
                      <a:pt x="8762" y="158878"/>
                    </a:lnTo>
                    <a:lnTo>
                      <a:pt x="8920" y="158984"/>
                    </a:lnTo>
                    <a:lnTo>
                      <a:pt x="9131" y="159036"/>
                    </a:lnTo>
                    <a:lnTo>
                      <a:pt x="9343" y="159036"/>
                    </a:lnTo>
                    <a:lnTo>
                      <a:pt x="9659" y="159089"/>
                    </a:lnTo>
                    <a:lnTo>
                      <a:pt x="9923" y="159195"/>
                    </a:lnTo>
                    <a:lnTo>
                      <a:pt x="10187" y="159353"/>
                    </a:lnTo>
                    <a:lnTo>
                      <a:pt x="10398" y="159564"/>
                    </a:lnTo>
                    <a:lnTo>
                      <a:pt x="9870" y="160092"/>
                    </a:lnTo>
                    <a:lnTo>
                      <a:pt x="9501" y="160303"/>
                    </a:lnTo>
                    <a:lnTo>
                      <a:pt x="9343" y="160461"/>
                    </a:lnTo>
                    <a:lnTo>
                      <a:pt x="9237" y="160567"/>
                    </a:lnTo>
                    <a:lnTo>
                      <a:pt x="9184" y="160725"/>
                    </a:lnTo>
                    <a:lnTo>
                      <a:pt x="9131" y="160937"/>
                    </a:lnTo>
                    <a:lnTo>
                      <a:pt x="9184" y="161148"/>
                    </a:lnTo>
                    <a:lnTo>
                      <a:pt x="9290" y="161412"/>
                    </a:lnTo>
                    <a:lnTo>
                      <a:pt x="9607" y="161939"/>
                    </a:lnTo>
                    <a:lnTo>
                      <a:pt x="9923" y="162414"/>
                    </a:lnTo>
                    <a:lnTo>
                      <a:pt x="10398" y="162837"/>
                    </a:lnTo>
                    <a:lnTo>
                      <a:pt x="10609" y="163048"/>
                    </a:lnTo>
                    <a:lnTo>
                      <a:pt x="10926" y="163206"/>
                    </a:lnTo>
                    <a:lnTo>
                      <a:pt x="10768" y="163576"/>
                    </a:lnTo>
                    <a:lnTo>
                      <a:pt x="10715" y="163892"/>
                    </a:lnTo>
                    <a:lnTo>
                      <a:pt x="10768" y="164209"/>
                    </a:lnTo>
                    <a:lnTo>
                      <a:pt x="10873" y="164473"/>
                    </a:lnTo>
                    <a:lnTo>
                      <a:pt x="11032" y="164737"/>
                    </a:lnTo>
                    <a:lnTo>
                      <a:pt x="11243" y="164948"/>
                    </a:lnTo>
                    <a:lnTo>
                      <a:pt x="11560" y="165106"/>
                    </a:lnTo>
                    <a:lnTo>
                      <a:pt x="11982" y="165212"/>
                    </a:lnTo>
                    <a:lnTo>
                      <a:pt x="11771" y="165529"/>
                    </a:lnTo>
                    <a:lnTo>
                      <a:pt x="11612" y="165845"/>
                    </a:lnTo>
                    <a:lnTo>
                      <a:pt x="11612" y="166162"/>
                    </a:lnTo>
                    <a:lnTo>
                      <a:pt x="11665" y="166479"/>
                    </a:lnTo>
                    <a:lnTo>
                      <a:pt x="11823" y="167165"/>
                    </a:lnTo>
                    <a:lnTo>
                      <a:pt x="11876" y="167482"/>
                    </a:lnTo>
                    <a:lnTo>
                      <a:pt x="11929" y="167798"/>
                    </a:lnTo>
                    <a:lnTo>
                      <a:pt x="11982" y="168115"/>
                    </a:lnTo>
                    <a:lnTo>
                      <a:pt x="12087" y="168432"/>
                    </a:lnTo>
                    <a:lnTo>
                      <a:pt x="12193" y="168537"/>
                    </a:lnTo>
                    <a:lnTo>
                      <a:pt x="12298" y="168643"/>
                    </a:lnTo>
                    <a:lnTo>
                      <a:pt x="12404" y="168748"/>
                    </a:lnTo>
                    <a:lnTo>
                      <a:pt x="12615" y="168801"/>
                    </a:lnTo>
                    <a:lnTo>
                      <a:pt x="12985" y="168907"/>
                    </a:lnTo>
                    <a:lnTo>
                      <a:pt x="13143" y="169012"/>
                    </a:lnTo>
                    <a:lnTo>
                      <a:pt x="13249" y="169171"/>
                    </a:lnTo>
                    <a:lnTo>
                      <a:pt x="13407" y="169487"/>
                    </a:lnTo>
                    <a:lnTo>
                      <a:pt x="13512" y="169857"/>
                    </a:lnTo>
                    <a:lnTo>
                      <a:pt x="13037" y="170174"/>
                    </a:lnTo>
                    <a:lnTo>
                      <a:pt x="12826" y="170279"/>
                    </a:lnTo>
                    <a:lnTo>
                      <a:pt x="12668" y="170438"/>
                    </a:lnTo>
                    <a:lnTo>
                      <a:pt x="12562" y="170649"/>
                    </a:lnTo>
                    <a:lnTo>
                      <a:pt x="12562" y="170860"/>
                    </a:lnTo>
                    <a:lnTo>
                      <a:pt x="12721" y="171124"/>
                    </a:lnTo>
                    <a:lnTo>
                      <a:pt x="13037" y="171440"/>
                    </a:lnTo>
                    <a:lnTo>
                      <a:pt x="13618" y="171599"/>
                    </a:lnTo>
                    <a:lnTo>
                      <a:pt x="13935" y="171757"/>
                    </a:lnTo>
                    <a:lnTo>
                      <a:pt x="14146" y="171915"/>
                    </a:lnTo>
                    <a:lnTo>
                      <a:pt x="14674" y="172391"/>
                    </a:lnTo>
                    <a:lnTo>
                      <a:pt x="15096" y="172707"/>
                    </a:lnTo>
                    <a:lnTo>
                      <a:pt x="15413" y="172971"/>
                    </a:lnTo>
                    <a:lnTo>
                      <a:pt x="15729" y="173077"/>
                    </a:lnTo>
                    <a:lnTo>
                      <a:pt x="16099" y="173077"/>
                    </a:lnTo>
                    <a:lnTo>
                      <a:pt x="16468" y="172918"/>
                    </a:lnTo>
                    <a:lnTo>
                      <a:pt x="16943" y="172707"/>
                    </a:lnTo>
                    <a:lnTo>
                      <a:pt x="17577" y="172391"/>
                    </a:lnTo>
                    <a:lnTo>
                      <a:pt x="18685" y="172443"/>
                    </a:lnTo>
                    <a:lnTo>
                      <a:pt x="19846" y="172496"/>
                    </a:lnTo>
                    <a:lnTo>
                      <a:pt x="20058" y="172549"/>
                    </a:lnTo>
                    <a:lnTo>
                      <a:pt x="20269" y="172602"/>
                    </a:lnTo>
                    <a:lnTo>
                      <a:pt x="20427" y="172760"/>
                    </a:lnTo>
                    <a:lnTo>
                      <a:pt x="20533" y="172866"/>
                    </a:lnTo>
                    <a:lnTo>
                      <a:pt x="20638" y="173024"/>
                    </a:lnTo>
                    <a:lnTo>
                      <a:pt x="20638" y="173235"/>
                    </a:lnTo>
                    <a:lnTo>
                      <a:pt x="20638" y="173393"/>
                    </a:lnTo>
                    <a:lnTo>
                      <a:pt x="20533" y="173552"/>
                    </a:lnTo>
                    <a:lnTo>
                      <a:pt x="20322" y="173816"/>
                    </a:lnTo>
                    <a:lnTo>
                      <a:pt x="20216" y="174027"/>
                    </a:lnTo>
                    <a:lnTo>
                      <a:pt x="20110" y="174238"/>
                    </a:lnTo>
                    <a:lnTo>
                      <a:pt x="20058" y="174396"/>
                    </a:lnTo>
                    <a:lnTo>
                      <a:pt x="20058" y="174607"/>
                    </a:lnTo>
                    <a:lnTo>
                      <a:pt x="20110" y="174766"/>
                    </a:lnTo>
                    <a:lnTo>
                      <a:pt x="20216" y="175082"/>
                    </a:lnTo>
                    <a:lnTo>
                      <a:pt x="20427" y="175346"/>
                    </a:lnTo>
                    <a:lnTo>
                      <a:pt x="20744" y="175610"/>
                    </a:lnTo>
                    <a:lnTo>
                      <a:pt x="21324" y="176138"/>
                    </a:lnTo>
                    <a:lnTo>
                      <a:pt x="21641" y="176455"/>
                    </a:lnTo>
                    <a:lnTo>
                      <a:pt x="21905" y="176772"/>
                    </a:lnTo>
                    <a:lnTo>
                      <a:pt x="22063" y="176930"/>
                    </a:lnTo>
                    <a:lnTo>
                      <a:pt x="22169" y="177141"/>
                    </a:lnTo>
                    <a:lnTo>
                      <a:pt x="22222" y="177352"/>
                    </a:lnTo>
                    <a:lnTo>
                      <a:pt x="22222" y="177563"/>
                    </a:lnTo>
                    <a:lnTo>
                      <a:pt x="22063" y="177774"/>
                    </a:lnTo>
                    <a:lnTo>
                      <a:pt x="21905" y="177986"/>
                    </a:lnTo>
                    <a:lnTo>
                      <a:pt x="21799" y="178144"/>
                    </a:lnTo>
                    <a:lnTo>
                      <a:pt x="21747" y="178355"/>
                    </a:lnTo>
                    <a:lnTo>
                      <a:pt x="21747" y="178513"/>
                    </a:lnTo>
                    <a:lnTo>
                      <a:pt x="21799" y="178672"/>
                    </a:lnTo>
                    <a:lnTo>
                      <a:pt x="21905" y="178988"/>
                    </a:lnTo>
                    <a:lnTo>
                      <a:pt x="22169" y="179252"/>
                    </a:lnTo>
                    <a:lnTo>
                      <a:pt x="22380" y="179569"/>
                    </a:lnTo>
                    <a:lnTo>
                      <a:pt x="22591" y="179833"/>
                    </a:lnTo>
                    <a:lnTo>
                      <a:pt x="22750" y="180150"/>
                    </a:lnTo>
                    <a:lnTo>
                      <a:pt x="22433" y="180255"/>
                    </a:lnTo>
                    <a:lnTo>
                      <a:pt x="22063" y="180308"/>
                    </a:lnTo>
                    <a:lnTo>
                      <a:pt x="21377" y="180361"/>
                    </a:lnTo>
                    <a:lnTo>
                      <a:pt x="21166" y="180361"/>
                    </a:lnTo>
                    <a:lnTo>
                      <a:pt x="20955" y="180414"/>
                    </a:lnTo>
                    <a:lnTo>
                      <a:pt x="20849" y="180519"/>
                    </a:lnTo>
                    <a:lnTo>
                      <a:pt x="20849" y="180625"/>
                    </a:lnTo>
                    <a:lnTo>
                      <a:pt x="20849" y="180730"/>
                    </a:lnTo>
                    <a:lnTo>
                      <a:pt x="20902" y="180889"/>
                    </a:lnTo>
                    <a:lnTo>
                      <a:pt x="21219" y="181205"/>
                    </a:lnTo>
                    <a:lnTo>
                      <a:pt x="21377" y="181416"/>
                    </a:lnTo>
                    <a:lnTo>
                      <a:pt x="21588" y="181575"/>
                    </a:lnTo>
                    <a:lnTo>
                      <a:pt x="21799" y="181628"/>
                    </a:lnTo>
                    <a:lnTo>
                      <a:pt x="21958" y="181680"/>
                    </a:lnTo>
                    <a:lnTo>
                      <a:pt x="22169" y="181628"/>
                    </a:lnTo>
                    <a:lnTo>
                      <a:pt x="22380" y="181575"/>
                    </a:lnTo>
                    <a:lnTo>
                      <a:pt x="22538" y="181416"/>
                    </a:lnTo>
                    <a:lnTo>
                      <a:pt x="22750" y="181205"/>
                    </a:lnTo>
                    <a:lnTo>
                      <a:pt x="23277" y="181205"/>
                    </a:lnTo>
                    <a:lnTo>
                      <a:pt x="23858" y="181680"/>
                    </a:lnTo>
                    <a:lnTo>
                      <a:pt x="24280" y="182208"/>
                    </a:lnTo>
                    <a:lnTo>
                      <a:pt x="24333" y="182208"/>
                    </a:lnTo>
                    <a:lnTo>
                      <a:pt x="24333" y="182261"/>
                    </a:lnTo>
                    <a:lnTo>
                      <a:pt x="24333" y="182367"/>
                    </a:lnTo>
                    <a:lnTo>
                      <a:pt x="24280" y="182630"/>
                    </a:lnTo>
                    <a:lnTo>
                      <a:pt x="24069" y="183264"/>
                    </a:lnTo>
                    <a:lnTo>
                      <a:pt x="24069" y="183475"/>
                    </a:lnTo>
                    <a:lnTo>
                      <a:pt x="24122" y="183581"/>
                    </a:lnTo>
                    <a:lnTo>
                      <a:pt x="24227" y="183581"/>
                    </a:lnTo>
                    <a:lnTo>
                      <a:pt x="24386" y="183528"/>
                    </a:lnTo>
                    <a:lnTo>
                      <a:pt x="24544" y="183422"/>
                    </a:lnTo>
                    <a:lnTo>
                      <a:pt x="25178" y="182947"/>
                    </a:lnTo>
                    <a:lnTo>
                      <a:pt x="25283" y="182894"/>
                    </a:lnTo>
                    <a:lnTo>
                      <a:pt x="25441" y="182842"/>
                    </a:lnTo>
                    <a:lnTo>
                      <a:pt x="25600" y="182894"/>
                    </a:lnTo>
                    <a:lnTo>
                      <a:pt x="25758" y="182947"/>
                    </a:lnTo>
                    <a:lnTo>
                      <a:pt x="26022" y="183106"/>
                    </a:lnTo>
                    <a:lnTo>
                      <a:pt x="26339" y="183264"/>
                    </a:lnTo>
                    <a:lnTo>
                      <a:pt x="26339" y="183739"/>
                    </a:lnTo>
                    <a:lnTo>
                      <a:pt x="26233" y="183950"/>
                    </a:lnTo>
                    <a:lnTo>
                      <a:pt x="26075" y="184108"/>
                    </a:lnTo>
                    <a:lnTo>
                      <a:pt x="25705" y="184425"/>
                    </a:lnTo>
                    <a:lnTo>
                      <a:pt x="25547" y="184636"/>
                    </a:lnTo>
                    <a:lnTo>
                      <a:pt x="25441" y="184847"/>
                    </a:lnTo>
                    <a:lnTo>
                      <a:pt x="25441" y="185164"/>
                    </a:lnTo>
                    <a:lnTo>
                      <a:pt x="25600" y="185534"/>
                    </a:lnTo>
                    <a:lnTo>
                      <a:pt x="26075" y="185217"/>
                    </a:lnTo>
                    <a:lnTo>
                      <a:pt x="26550" y="185006"/>
                    </a:lnTo>
                    <a:lnTo>
                      <a:pt x="27078" y="184847"/>
                    </a:lnTo>
                    <a:lnTo>
                      <a:pt x="27553" y="184742"/>
                    </a:lnTo>
                    <a:lnTo>
                      <a:pt x="28081" y="184795"/>
                    </a:lnTo>
                    <a:lnTo>
                      <a:pt x="28608" y="184847"/>
                    </a:lnTo>
                    <a:lnTo>
                      <a:pt x="29136" y="185006"/>
                    </a:lnTo>
                    <a:lnTo>
                      <a:pt x="29664" y="185217"/>
                    </a:lnTo>
                    <a:lnTo>
                      <a:pt x="29770" y="185270"/>
                    </a:lnTo>
                    <a:lnTo>
                      <a:pt x="29875" y="185270"/>
                    </a:lnTo>
                    <a:lnTo>
                      <a:pt x="30086" y="185164"/>
                    </a:lnTo>
                    <a:lnTo>
                      <a:pt x="30298" y="184953"/>
                    </a:lnTo>
                    <a:lnTo>
                      <a:pt x="30456" y="184742"/>
                    </a:lnTo>
                    <a:lnTo>
                      <a:pt x="30984" y="184267"/>
                    </a:lnTo>
                    <a:lnTo>
                      <a:pt x="31406" y="184425"/>
                    </a:lnTo>
                    <a:lnTo>
                      <a:pt x="31828" y="184583"/>
                    </a:lnTo>
                    <a:lnTo>
                      <a:pt x="32251" y="184636"/>
                    </a:lnTo>
                    <a:lnTo>
                      <a:pt x="32620" y="184689"/>
                    </a:lnTo>
                    <a:lnTo>
                      <a:pt x="33042" y="184689"/>
                    </a:lnTo>
                    <a:lnTo>
                      <a:pt x="33465" y="184636"/>
                    </a:lnTo>
                    <a:lnTo>
                      <a:pt x="34362" y="184478"/>
                    </a:lnTo>
                    <a:lnTo>
                      <a:pt x="34626" y="184425"/>
                    </a:lnTo>
                    <a:lnTo>
                      <a:pt x="34731" y="184425"/>
                    </a:lnTo>
                    <a:lnTo>
                      <a:pt x="34784" y="184531"/>
                    </a:lnTo>
                    <a:lnTo>
                      <a:pt x="34731" y="184636"/>
                    </a:lnTo>
                    <a:lnTo>
                      <a:pt x="34626" y="184953"/>
                    </a:lnTo>
                    <a:lnTo>
                      <a:pt x="34573" y="185111"/>
                    </a:lnTo>
                    <a:lnTo>
                      <a:pt x="34573" y="185217"/>
                    </a:lnTo>
                    <a:lnTo>
                      <a:pt x="34045" y="185375"/>
                    </a:lnTo>
                    <a:lnTo>
                      <a:pt x="33623" y="185586"/>
                    </a:lnTo>
                    <a:lnTo>
                      <a:pt x="33465" y="185745"/>
                    </a:lnTo>
                    <a:lnTo>
                      <a:pt x="33306" y="185903"/>
                    </a:lnTo>
                    <a:lnTo>
                      <a:pt x="33201" y="186114"/>
                    </a:lnTo>
                    <a:lnTo>
                      <a:pt x="33148" y="186378"/>
                    </a:lnTo>
                    <a:lnTo>
                      <a:pt x="33148" y="186695"/>
                    </a:lnTo>
                    <a:lnTo>
                      <a:pt x="33148" y="186906"/>
                    </a:lnTo>
                    <a:lnTo>
                      <a:pt x="33201" y="187064"/>
                    </a:lnTo>
                    <a:lnTo>
                      <a:pt x="33306" y="187170"/>
                    </a:lnTo>
                    <a:lnTo>
                      <a:pt x="33465" y="187223"/>
                    </a:lnTo>
                    <a:lnTo>
                      <a:pt x="33623" y="187223"/>
                    </a:lnTo>
                    <a:lnTo>
                      <a:pt x="33834" y="187117"/>
                    </a:lnTo>
                    <a:lnTo>
                      <a:pt x="34098" y="186906"/>
                    </a:lnTo>
                    <a:lnTo>
                      <a:pt x="34573" y="187223"/>
                    </a:lnTo>
                    <a:lnTo>
                      <a:pt x="34731" y="187381"/>
                    </a:lnTo>
                    <a:lnTo>
                      <a:pt x="34784" y="187434"/>
                    </a:lnTo>
                    <a:lnTo>
                      <a:pt x="34784" y="187539"/>
                    </a:lnTo>
                    <a:lnTo>
                      <a:pt x="34731" y="187962"/>
                    </a:lnTo>
                    <a:lnTo>
                      <a:pt x="34784" y="188384"/>
                    </a:lnTo>
                    <a:lnTo>
                      <a:pt x="34837" y="188701"/>
                    </a:lnTo>
                    <a:lnTo>
                      <a:pt x="34995" y="188964"/>
                    </a:lnTo>
                    <a:lnTo>
                      <a:pt x="35259" y="189123"/>
                    </a:lnTo>
                    <a:lnTo>
                      <a:pt x="35576" y="189281"/>
                    </a:lnTo>
                    <a:lnTo>
                      <a:pt x="35945" y="189334"/>
                    </a:lnTo>
                    <a:lnTo>
                      <a:pt x="36368" y="189387"/>
                    </a:lnTo>
                    <a:lnTo>
                      <a:pt x="36684" y="189387"/>
                    </a:lnTo>
                    <a:lnTo>
                      <a:pt x="37001" y="189492"/>
                    </a:lnTo>
                    <a:lnTo>
                      <a:pt x="37265" y="189598"/>
                    </a:lnTo>
                    <a:lnTo>
                      <a:pt x="37529" y="189756"/>
                    </a:lnTo>
                    <a:lnTo>
                      <a:pt x="38109" y="190179"/>
                    </a:lnTo>
                    <a:lnTo>
                      <a:pt x="38637" y="190706"/>
                    </a:lnTo>
                    <a:lnTo>
                      <a:pt x="38690" y="190020"/>
                    </a:lnTo>
                    <a:lnTo>
                      <a:pt x="38743" y="189703"/>
                    </a:lnTo>
                    <a:lnTo>
                      <a:pt x="38796" y="189440"/>
                    </a:lnTo>
                    <a:lnTo>
                      <a:pt x="38954" y="189228"/>
                    </a:lnTo>
                    <a:lnTo>
                      <a:pt x="39165" y="189070"/>
                    </a:lnTo>
                    <a:lnTo>
                      <a:pt x="39376" y="188912"/>
                    </a:lnTo>
                    <a:lnTo>
                      <a:pt x="39746" y="188859"/>
                    </a:lnTo>
                    <a:lnTo>
                      <a:pt x="39904" y="188964"/>
                    </a:lnTo>
                    <a:lnTo>
                      <a:pt x="39957" y="189123"/>
                    </a:lnTo>
                    <a:lnTo>
                      <a:pt x="40010" y="189228"/>
                    </a:lnTo>
                    <a:lnTo>
                      <a:pt x="39957" y="189387"/>
                    </a:lnTo>
                    <a:lnTo>
                      <a:pt x="39851" y="189651"/>
                    </a:lnTo>
                    <a:lnTo>
                      <a:pt x="39746" y="189915"/>
                    </a:lnTo>
                    <a:lnTo>
                      <a:pt x="39587" y="190073"/>
                    </a:lnTo>
                    <a:lnTo>
                      <a:pt x="39482" y="190179"/>
                    </a:lnTo>
                    <a:lnTo>
                      <a:pt x="39482" y="190337"/>
                    </a:lnTo>
                    <a:lnTo>
                      <a:pt x="39535" y="190442"/>
                    </a:lnTo>
                    <a:lnTo>
                      <a:pt x="39640" y="190706"/>
                    </a:lnTo>
                    <a:lnTo>
                      <a:pt x="39746" y="190970"/>
                    </a:lnTo>
                    <a:lnTo>
                      <a:pt x="39587" y="191129"/>
                    </a:lnTo>
                    <a:lnTo>
                      <a:pt x="39429" y="191023"/>
                    </a:lnTo>
                    <a:lnTo>
                      <a:pt x="39429" y="191076"/>
                    </a:lnTo>
                    <a:lnTo>
                      <a:pt x="39482" y="191234"/>
                    </a:lnTo>
                    <a:lnTo>
                      <a:pt x="39587" y="191393"/>
                    </a:lnTo>
                    <a:lnTo>
                      <a:pt x="39746" y="191498"/>
                    </a:lnTo>
                    <a:lnTo>
                      <a:pt x="39851" y="191604"/>
                    </a:lnTo>
                    <a:lnTo>
                      <a:pt x="40115" y="191656"/>
                    </a:lnTo>
                    <a:lnTo>
                      <a:pt x="40749" y="191656"/>
                    </a:lnTo>
                    <a:lnTo>
                      <a:pt x="41065" y="191604"/>
                    </a:lnTo>
                    <a:lnTo>
                      <a:pt x="41329" y="191656"/>
                    </a:lnTo>
                    <a:lnTo>
                      <a:pt x="41488" y="191709"/>
                    </a:lnTo>
                    <a:lnTo>
                      <a:pt x="41593" y="191762"/>
                    </a:lnTo>
                    <a:lnTo>
                      <a:pt x="41751" y="191868"/>
                    </a:lnTo>
                    <a:lnTo>
                      <a:pt x="41857" y="192026"/>
                    </a:lnTo>
                    <a:lnTo>
                      <a:pt x="41804" y="192343"/>
                    </a:lnTo>
                    <a:lnTo>
                      <a:pt x="41857" y="192607"/>
                    </a:lnTo>
                    <a:lnTo>
                      <a:pt x="41910" y="192818"/>
                    </a:lnTo>
                    <a:lnTo>
                      <a:pt x="42068" y="192923"/>
                    </a:lnTo>
                    <a:lnTo>
                      <a:pt x="42174" y="192976"/>
                    </a:lnTo>
                    <a:lnTo>
                      <a:pt x="42385" y="192923"/>
                    </a:lnTo>
                    <a:lnTo>
                      <a:pt x="42649" y="192818"/>
                    </a:lnTo>
                    <a:lnTo>
                      <a:pt x="42913" y="192554"/>
                    </a:lnTo>
                    <a:lnTo>
                      <a:pt x="43124" y="192712"/>
                    </a:lnTo>
                    <a:lnTo>
                      <a:pt x="43229" y="192923"/>
                    </a:lnTo>
                    <a:lnTo>
                      <a:pt x="43229" y="193134"/>
                    </a:lnTo>
                    <a:lnTo>
                      <a:pt x="43177" y="193398"/>
                    </a:lnTo>
                    <a:lnTo>
                      <a:pt x="43124" y="193557"/>
                    </a:lnTo>
                    <a:lnTo>
                      <a:pt x="43177" y="193715"/>
                    </a:lnTo>
                    <a:lnTo>
                      <a:pt x="43177" y="193873"/>
                    </a:lnTo>
                    <a:lnTo>
                      <a:pt x="43282" y="193926"/>
                    </a:lnTo>
                    <a:lnTo>
                      <a:pt x="43493" y="194084"/>
                    </a:lnTo>
                    <a:lnTo>
                      <a:pt x="43810" y="194137"/>
                    </a:lnTo>
                    <a:lnTo>
                      <a:pt x="43968" y="194296"/>
                    </a:lnTo>
                    <a:lnTo>
                      <a:pt x="44127" y="194401"/>
                    </a:lnTo>
                    <a:lnTo>
                      <a:pt x="44549" y="194507"/>
                    </a:lnTo>
                    <a:lnTo>
                      <a:pt x="44918" y="194560"/>
                    </a:lnTo>
                    <a:lnTo>
                      <a:pt x="45341" y="194612"/>
                    </a:lnTo>
                    <a:lnTo>
                      <a:pt x="45394" y="194612"/>
                    </a:lnTo>
                    <a:lnTo>
                      <a:pt x="45974" y="195035"/>
                    </a:lnTo>
                    <a:lnTo>
                      <a:pt x="46871" y="195193"/>
                    </a:lnTo>
                    <a:lnTo>
                      <a:pt x="47135" y="195351"/>
                    </a:lnTo>
                    <a:lnTo>
                      <a:pt x="47452" y="195510"/>
                    </a:lnTo>
                    <a:lnTo>
                      <a:pt x="47769" y="195510"/>
                    </a:lnTo>
                    <a:lnTo>
                      <a:pt x="47927" y="195457"/>
                    </a:lnTo>
                    <a:lnTo>
                      <a:pt x="48085" y="195404"/>
                    </a:lnTo>
                    <a:lnTo>
                      <a:pt x="48085" y="195298"/>
                    </a:lnTo>
                    <a:lnTo>
                      <a:pt x="48033" y="195193"/>
                    </a:lnTo>
                    <a:lnTo>
                      <a:pt x="47980" y="195087"/>
                    </a:lnTo>
                    <a:lnTo>
                      <a:pt x="48138" y="195087"/>
                    </a:lnTo>
                    <a:lnTo>
                      <a:pt x="48138" y="195246"/>
                    </a:lnTo>
                    <a:lnTo>
                      <a:pt x="48085" y="195404"/>
                    </a:lnTo>
                    <a:lnTo>
                      <a:pt x="48455" y="195510"/>
                    </a:lnTo>
                    <a:lnTo>
                      <a:pt x="48666" y="195774"/>
                    </a:lnTo>
                    <a:lnTo>
                      <a:pt x="48877" y="195932"/>
                    </a:lnTo>
                    <a:lnTo>
                      <a:pt x="49088" y="196037"/>
                    </a:lnTo>
                    <a:lnTo>
                      <a:pt x="49352" y="196090"/>
                    </a:lnTo>
                    <a:lnTo>
                      <a:pt x="49827" y="196143"/>
                    </a:lnTo>
                    <a:lnTo>
                      <a:pt x="50883" y="196143"/>
                    </a:lnTo>
                    <a:lnTo>
                      <a:pt x="51411" y="196196"/>
                    </a:lnTo>
                    <a:lnTo>
                      <a:pt x="51675" y="196249"/>
                    </a:lnTo>
                    <a:lnTo>
                      <a:pt x="51886" y="196354"/>
                    </a:lnTo>
                    <a:lnTo>
                      <a:pt x="52097" y="196565"/>
                    </a:lnTo>
                    <a:lnTo>
                      <a:pt x="52255" y="196776"/>
                    </a:lnTo>
                    <a:lnTo>
                      <a:pt x="52625" y="196671"/>
                    </a:lnTo>
                    <a:lnTo>
                      <a:pt x="52889" y="196671"/>
                    </a:lnTo>
                    <a:lnTo>
                      <a:pt x="53100" y="196776"/>
                    </a:lnTo>
                    <a:lnTo>
                      <a:pt x="53311" y="196935"/>
                    </a:lnTo>
                    <a:lnTo>
                      <a:pt x="53469" y="197146"/>
                    </a:lnTo>
                    <a:lnTo>
                      <a:pt x="53575" y="197357"/>
                    </a:lnTo>
                    <a:lnTo>
                      <a:pt x="53839" y="197832"/>
                    </a:lnTo>
                    <a:lnTo>
                      <a:pt x="53944" y="197938"/>
                    </a:lnTo>
                    <a:lnTo>
                      <a:pt x="54050" y="197990"/>
                    </a:lnTo>
                    <a:lnTo>
                      <a:pt x="54156" y="197990"/>
                    </a:lnTo>
                    <a:lnTo>
                      <a:pt x="54261" y="197938"/>
                    </a:lnTo>
                    <a:lnTo>
                      <a:pt x="54472" y="197832"/>
                    </a:lnTo>
                    <a:lnTo>
                      <a:pt x="54631" y="197621"/>
                    </a:lnTo>
                    <a:lnTo>
                      <a:pt x="55158" y="197146"/>
                    </a:lnTo>
                    <a:lnTo>
                      <a:pt x="55422" y="197146"/>
                    </a:lnTo>
                    <a:lnTo>
                      <a:pt x="55686" y="197251"/>
                    </a:lnTo>
                    <a:lnTo>
                      <a:pt x="55897" y="197357"/>
                    </a:lnTo>
                    <a:lnTo>
                      <a:pt x="56056" y="197515"/>
                    </a:lnTo>
                    <a:lnTo>
                      <a:pt x="56372" y="197885"/>
                    </a:lnTo>
                    <a:lnTo>
                      <a:pt x="56689" y="198254"/>
                    </a:lnTo>
                    <a:lnTo>
                      <a:pt x="57059" y="198465"/>
                    </a:lnTo>
                    <a:lnTo>
                      <a:pt x="57375" y="198729"/>
                    </a:lnTo>
                    <a:lnTo>
                      <a:pt x="57956" y="199257"/>
                    </a:lnTo>
                    <a:lnTo>
                      <a:pt x="58273" y="199521"/>
                    </a:lnTo>
                    <a:lnTo>
                      <a:pt x="58589" y="199732"/>
                    </a:lnTo>
                    <a:lnTo>
                      <a:pt x="58959" y="199838"/>
                    </a:lnTo>
                    <a:lnTo>
                      <a:pt x="59170" y="199891"/>
                    </a:lnTo>
                    <a:lnTo>
                      <a:pt x="59381" y="199838"/>
                    </a:lnTo>
                    <a:lnTo>
                      <a:pt x="60384" y="199732"/>
                    </a:lnTo>
                    <a:lnTo>
                      <a:pt x="60806" y="199732"/>
                    </a:lnTo>
                    <a:lnTo>
                      <a:pt x="61228" y="199785"/>
                    </a:lnTo>
                    <a:lnTo>
                      <a:pt x="61598" y="199943"/>
                    </a:lnTo>
                    <a:lnTo>
                      <a:pt x="61756" y="200049"/>
                    </a:lnTo>
                    <a:lnTo>
                      <a:pt x="61915" y="200207"/>
                    </a:lnTo>
                    <a:lnTo>
                      <a:pt x="62073" y="200366"/>
                    </a:lnTo>
                    <a:lnTo>
                      <a:pt x="62231" y="200577"/>
                    </a:lnTo>
                    <a:lnTo>
                      <a:pt x="62442" y="201157"/>
                    </a:lnTo>
                    <a:lnTo>
                      <a:pt x="62495" y="201157"/>
                    </a:lnTo>
                    <a:lnTo>
                      <a:pt x="62548" y="201210"/>
                    </a:lnTo>
                    <a:lnTo>
                      <a:pt x="62812" y="201210"/>
                    </a:lnTo>
                    <a:lnTo>
                      <a:pt x="63393" y="201263"/>
                    </a:lnTo>
                    <a:lnTo>
                      <a:pt x="63920" y="201738"/>
                    </a:lnTo>
                    <a:lnTo>
                      <a:pt x="64079" y="201896"/>
                    </a:lnTo>
                    <a:lnTo>
                      <a:pt x="64237" y="202055"/>
                    </a:lnTo>
                    <a:lnTo>
                      <a:pt x="64395" y="202160"/>
                    </a:lnTo>
                    <a:lnTo>
                      <a:pt x="64448" y="202160"/>
                    </a:lnTo>
                    <a:lnTo>
                      <a:pt x="64501" y="202108"/>
                    </a:lnTo>
                    <a:lnTo>
                      <a:pt x="64870" y="201844"/>
                    </a:lnTo>
                    <a:lnTo>
                      <a:pt x="65240" y="201738"/>
                    </a:lnTo>
                    <a:lnTo>
                      <a:pt x="65504" y="201738"/>
                    </a:lnTo>
                    <a:lnTo>
                      <a:pt x="65715" y="201844"/>
                    </a:lnTo>
                    <a:lnTo>
                      <a:pt x="65926" y="202002"/>
                    </a:lnTo>
                    <a:lnTo>
                      <a:pt x="66137" y="202266"/>
                    </a:lnTo>
                    <a:lnTo>
                      <a:pt x="66507" y="202794"/>
                    </a:lnTo>
                    <a:lnTo>
                      <a:pt x="66876" y="202847"/>
                    </a:lnTo>
                    <a:lnTo>
                      <a:pt x="67140" y="202794"/>
                    </a:lnTo>
                    <a:lnTo>
                      <a:pt x="67457" y="202741"/>
                    </a:lnTo>
                    <a:lnTo>
                      <a:pt x="67668" y="202583"/>
                    </a:lnTo>
                    <a:lnTo>
                      <a:pt x="68143" y="202160"/>
                    </a:lnTo>
                    <a:lnTo>
                      <a:pt x="68565" y="201738"/>
                    </a:lnTo>
                    <a:lnTo>
                      <a:pt x="68776" y="201896"/>
                    </a:lnTo>
                    <a:lnTo>
                      <a:pt x="68935" y="202055"/>
                    </a:lnTo>
                    <a:lnTo>
                      <a:pt x="69146" y="202477"/>
                    </a:lnTo>
                    <a:lnTo>
                      <a:pt x="69357" y="202899"/>
                    </a:lnTo>
                    <a:lnTo>
                      <a:pt x="69621" y="203269"/>
                    </a:lnTo>
                    <a:lnTo>
                      <a:pt x="69674" y="203427"/>
                    </a:lnTo>
                    <a:lnTo>
                      <a:pt x="69779" y="203585"/>
                    </a:lnTo>
                    <a:lnTo>
                      <a:pt x="69885" y="203691"/>
                    </a:lnTo>
                    <a:lnTo>
                      <a:pt x="69990" y="203797"/>
                    </a:lnTo>
                    <a:lnTo>
                      <a:pt x="70254" y="203849"/>
                    </a:lnTo>
                    <a:lnTo>
                      <a:pt x="70624" y="203849"/>
                    </a:lnTo>
                    <a:lnTo>
                      <a:pt x="70677" y="204008"/>
                    </a:lnTo>
                    <a:lnTo>
                      <a:pt x="70782" y="204113"/>
                    </a:lnTo>
                    <a:lnTo>
                      <a:pt x="71046" y="204219"/>
                    </a:lnTo>
                    <a:lnTo>
                      <a:pt x="71363" y="204324"/>
                    </a:lnTo>
                    <a:lnTo>
                      <a:pt x="71627" y="204324"/>
                    </a:lnTo>
                    <a:lnTo>
                      <a:pt x="71838" y="204588"/>
                    </a:lnTo>
                    <a:lnTo>
                      <a:pt x="72049" y="204694"/>
                    </a:lnTo>
                    <a:lnTo>
                      <a:pt x="72260" y="204747"/>
                    </a:lnTo>
                    <a:lnTo>
                      <a:pt x="72471" y="204694"/>
                    </a:lnTo>
                    <a:lnTo>
                      <a:pt x="72841" y="204483"/>
                    </a:lnTo>
                    <a:lnTo>
                      <a:pt x="73210" y="204272"/>
                    </a:lnTo>
                    <a:lnTo>
                      <a:pt x="73210" y="204324"/>
                    </a:lnTo>
                    <a:lnTo>
                      <a:pt x="73316" y="204483"/>
                    </a:lnTo>
                    <a:lnTo>
                      <a:pt x="73421" y="204588"/>
                    </a:lnTo>
                    <a:lnTo>
                      <a:pt x="73632" y="204747"/>
                    </a:lnTo>
                    <a:lnTo>
                      <a:pt x="73949" y="204800"/>
                    </a:lnTo>
                    <a:lnTo>
                      <a:pt x="74261" y="204851"/>
                    </a:lnTo>
                    <a:lnTo>
                      <a:pt x="74261" y="204851"/>
                    </a:lnTo>
                    <a:lnTo>
                      <a:pt x="74213" y="205327"/>
                    </a:lnTo>
                    <a:lnTo>
                      <a:pt x="74266" y="205538"/>
                    </a:lnTo>
                    <a:lnTo>
                      <a:pt x="74319" y="205697"/>
                    </a:lnTo>
                    <a:lnTo>
                      <a:pt x="74477" y="205961"/>
                    </a:lnTo>
                    <a:lnTo>
                      <a:pt x="74741" y="206119"/>
                    </a:lnTo>
                    <a:lnTo>
                      <a:pt x="75005" y="206277"/>
                    </a:lnTo>
                    <a:lnTo>
                      <a:pt x="75374" y="206383"/>
                    </a:lnTo>
                    <a:lnTo>
                      <a:pt x="75744" y="206489"/>
                    </a:lnTo>
                    <a:lnTo>
                      <a:pt x="76061" y="206594"/>
                    </a:lnTo>
                    <a:lnTo>
                      <a:pt x="76430" y="206700"/>
                    </a:lnTo>
                    <a:lnTo>
                      <a:pt x="76694" y="206752"/>
                    </a:lnTo>
                    <a:lnTo>
                      <a:pt x="76905" y="206647"/>
                    </a:lnTo>
                    <a:lnTo>
                      <a:pt x="77063" y="206541"/>
                    </a:lnTo>
                    <a:lnTo>
                      <a:pt x="77327" y="206172"/>
                    </a:lnTo>
                    <a:lnTo>
                      <a:pt x="77433" y="206014"/>
                    </a:lnTo>
                    <a:lnTo>
                      <a:pt x="77591" y="205855"/>
                    </a:lnTo>
                    <a:lnTo>
                      <a:pt x="77697" y="206066"/>
                    </a:lnTo>
                    <a:lnTo>
                      <a:pt x="77802" y="206330"/>
                    </a:lnTo>
                    <a:lnTo>
                      <a:pt x="77961" y="206858"/>
                    </a:lnTo>
                    <a:lnTo>
                      <a:pt x="78066" y="207069"/>
                    </a:lnTo>
                    <a:lnTo>
                      <a:pt x="78225" y="207280"/>
                    </a:lnTo>
                    <a:lnTo>
                      <a:pt x="78489" y="207386"/>
                    </a:lnTo>
                    <a:lnTo>
                      <a:pt x="78858" y="207439"/>
                    </a:lnTo>
                    <a:lnTo>
                      <a:pt x="79808" y="207386"/>
                    </a:lnTo>
                    <a:lnTo>
                      <a:pt x="80283" y="207280"/>
                    </a:lnTo>
                    <a:lnTo>
                      <a:pt x="80758" y="207228"/>
                    </a:lnTo>
                    <a:lnTo>
                      <a:pt x="81180" y="207069"/>
                    </a:lnTo>
                    <a:lnTo>
                      <a:pt x="81656" y="206911"/>
                    </a:lnTo>
                    <a:lnTo>
                      <a:pt x="82078" y="206700"/>
                    </a:lnTo>
                    <a:lnTo>
                      <a:pt x="82447" y="206383"/>
                    </a:lnTo>
                    <a:lnTo>
                      <a:pt x="84506" y="206436"/>
                    </a:lnTo>
                    <a:lnTo>
                      <a:pt x="85245" y="206911"/>
                    </a:lnTo>
                    <a:lnTo>
                      <a:pt x="85614" y="207122"/>
                    </a:lnTo>
                    <a:lnTo>
                      <a:pt x="85984" y="207228"/>
                    </a:lnTo>
                    <a:lnTo>
                      <a:pt x="86406" y="207386"/>
                    </a:lnTo>
                    <a:lnTo>
                      <a:pt x="86776" y="207439"/>
                    </a:lnTo>
                    <a:lnTo>
                      <a:pt x="87251" y="207491"/>
                    </a:lnTo>
                    <a:lnTo>
                      <a:pt x="87673" y="207439"/>
                    </a:lnTo>
                    <a:lnTo>
                      <a:pt x="88306" y="207386"/>
                    </a:lnTo>
                    <a:lnTo>
                      <a:pt x="88940" y="207439"/>
                    </a:lnTo>
                    <a:lnTo>
                      <a:pt x="90154" y="207491"/>
                    </a:lnTo>
                    <a:lnTo>
                      <a:pt x="90470" y="207650"/>
                    </a:lnTo>
                    <a:lnTo>
                      <a:pt x="90787" y="207808"/>
                    </a:lnTo>
                    <a:lnTo>
                      <a:pt x="91104" y="207861"/>
                    </a:lnTo>
                    <a:lnTo>
                      <a:pt x="91420" y="207914"/>
                    </a:lnTo>
                    <a:lnTo>
                      <a:pt x="92107" y="207861"/>
                    </a:lnTo>
                    <a:lnTo>
                      <a:pt x="92740" y="207861"/>
                    </a:lnTo>
                    <a:lnTo>
                      <a:pt x="93004" y="207914"/>
                    </a:lnTo>
                    <a:lnTo>
                      <a:pt x="93215" y="207914"/>
                    </a:lnTo>
                    <a:lnTo>
                      <a:pt x="94007" y="208125"/>
                    </a:lnTo>
                    <a:lnTo>
                      <a:pt x="94746" y="208336"/>
                    </a:lnTo>
                    <a:lnTo>
                      <a:pt x="95538" y="208494"/>
                    </a:lnTo>
                    <a:lnTo>
                      <a:pt x="96329" y="208547"/>
                    </a:lnTo>
                    <a:lnTo>
                      <a:pt x="97279" y="208758"/>
                    </a:lnTo>
                    <a:lnTo>
                      <a:pt x="98282" y="208917"/>
                    </a:lnTo>
                    <a:lnTo>
                      <a:pt x="99232" y="209022"/>
                    </a:lnTo>
                    <a:lnTo>
                      <a:pt x="100235" y="209075"/>
                    </a:lnTo>
                    <a:lnTo>
                      <a:pt x="102188" y="209233"/>
                    </a:lnTo>
                    <a:lnTo>
                      <a:pt x="103191" y="209286"/>
                    </a:lnTo>
                    <a:lnTo>
                      <a:pt x="104141" y="209392"/>
                    </a:lnTo>
                    <a:lnTo>
                      <a:pt x="104247" y="209339"/>
                    </a:lnTo>
                    <a:lnTo>
                      <a:pt x="104352" y="209286"/>
                    </a:lnTo>
                    <a:lnTo>
                      <a:pt x="104563" y="209075"/>
                    </a:lnTo>
                    <a:lnTo>
                      <a:pt x="105038" y="209075"/>
                    </a:lnTo>
                    <a:lnTo>
                      <a:pt x="105566" y="209022"/>
                    </a:lnTo>
                    <a:lnTo>
                      <a:pt x="106622" y="208917"/>
                    </a:lnTo>
                    <a:lnTo>
                      <a:pt x="107678" y="208864"/>
                    </a:lnTo>
                    <a:lnTo>
                      <a:pt x="108205" y="208917"/>
                    </a:lnTo>
                    <a:lnTo>
                      <a:pt x="108733" y="208969"/>
                    </a:lnTo>
                    <a:lnTo>
                      <a:pt x="108944" y="209128"/>
                    </a:lnTo>
                    <a:lnTo>
                      <a:pt x="109208" y="209286"/>
                    </a:lnTo>
                    <a:lnTo>
                      <a:pt x="109419" y="209392"/>
                    </a:lnTo>
                    <a:lnTo>
                      <a:pt x="109683" y="209497"/>
                    </a:lnTo>
                    <a:lnTo>
                      <a:pt x="110211" y="209550"/>
                    </a:lnTo>
                    <a:lnTo>
                      <a:pt x="110739" y="209550"/>
                    </a:lnTo>
                    <a:lnTo>
                      <a:pt x="111795" y="209444"/>
                    </a:lnTo>
                    <a:lnTo>
                      <a:pt x="112323" y="209444"/>
                    </a:lnTo>
                    <a:lnTo>
                      <a:pt x="112850" y="209497"/>
                    </a:lnTo>
                    <a:lnTo>
                      <a:pt x="113853" y="209497"/>
                    </a:lnTo>
                    <a:lnTo>
                      <a:pt x="114487" y="209233"/>
                    </a:lnTo>
                    <a:lnTo>
                      <a:pt x="115120" y="209022"/>
                    </a:lnTo>
                    <a:lnTo>
                      <a:pt x="116492" y="208758"/>
                    </a:lnTo>
                    <a:lnTo>
                      <a:pt x="117126" y="208600"/>
                    </a:lnTo>
                    <a:lnTo>
                      <a:pt x="117812" y="208442"/>
                    </a:lnTo>
                    <a:lnTo>
                      <a:pt x="118445" y="208178"/>
                    </a:lnTo>
                    <a:lnTo>
                      <a:pt x="119079" y="207808"/>
                    </a:lnTo>
                    <a:lnTo>
                      <a:pt x="119132" y="208019"/>
                    </a:lnTo>
                    <a:lnTo>
                      <a:pt x="119290" y="208178"/>
                    </a:lnTo>
                    <a:lnTo>
                      <a:pt x="119395" y="208283"/>
                    </a:lnTo>
                    <a:lnTo>
                      <a:pt x="119554" y="208336"/>
                    </a:lnTo>
                    <a:lnTo>
                      <a:pt x="119871" y="208442"/>
                    </a:lnTo>
                    <a:lnTo>
                      <a:pt x="120873" y="208442"/>
                    </a:lnTo>
                    <a:lnTo>
                      <a:pt x="121454" y="208547"/>
                    </a:lnTo>
                    <a:lnTo>
                      <a:pt x="122035" y="208705"/>
                    </a:lnTo>
                    <a:lnTo>
                      <a:pt x="122615" y="208969"/>
                    </a:lnTo>
                    <a:lnTo>
                      <a:pt x="122932" y="208969"/>
                    </a:lnTo>
                    <a:lnTo>
                      <a:pt x="123196" y="208917"/>
                    </a:lnTo>
                    <a:lnTo>
                      <a:pt x="123460" y="208758"/>
                    </a:lnTo>
                    <a:lnTo>
                      <a:pt x="123671" y="208494"/>
                    </a:lnTo>
                    <a:lnTo>
                      <a:pt x="125624" y="208072"/>
                    </a:lnTo>
                    <a:lnTo>
                      <a:pt x="125888" y="208230"/>
                    </a:lnTo>
                    <a:lnTo>
                      <a:pt x="126205" y="208336"/>
                    </a:lnTo>
                    <a:lnTo>
                      <a:pt x="126468" y="208389"/>
                    </a:lnTo>
                    <a:lnTo>
                      <a:pt x="126732" y="208442"/>
                    </a:lnTo>
                    <a:lnTo>
                      <a:pt x="126996" y="208442"/>
                    </a:lnTo>
                    <a:lnTo>
                      <a:pt x="127260" y="208389"/>
                    </a:lnTo>
                    <a:lnTo>
                      <a:pt x="127788" y="208283"/>
                    </a:lnTo>
                    <a:lnTo>
                      <a:pt x="128316" y="208072"/>
                    </a:lnTo>
                    <a:lnTo>
                      <a:pt x="128844" y="207861"/>
                    </a:lnTo>
                    <a:lnTo>
                      <a:pt x="129319" y="207597"/>
                    </a:lnTo>
                    <a:lnTo>
                      <a:pt x="129847" y="207439"/>
                    </a:lnTo>
                    <a:lnTo>
                      <a:pt x="129952" y="207386"/>
                    </a:lnTo>
                    <a:lnTo>
                      <a:pt x="129952" y="207280"/>
                    </a:lnTo>
                    <a:lnTo>
                      <a:pt x="129952" y="207228"/>
                    </a:lnTo>
                    <a:lnTo>
                      <a:pt x="129899" y="207122"/>
                    </a:lnTo>
                    <a:lnTo>
                      <a:pt x="130691" y="207386"/>
                    </a:lnTo>
                    <a:lnTo>
                      <a:pt x="131483" y="207544"/>
                    </a:lnTo>
                    <a:lnTo>
                      <a:pt x="132275" y="207703"/>
                    </a:lnTo>
                    <a:lnTo>
                      <a:pt x="133014" y="207755"/>
                    </a:lnTo>
                    <a:lnTo>
                      <a:pt x="133805" y="207703"/>
                    </a:lnTo>
                    <a:lnTo>
                      <a:pt x="134175" y="207650"/>
                    </a:lnTo>
                    <a:lnTo>
                      <a:pt x="134544" y="207544"/>
                    </a:lnTo>
                    <a:lnTo>
                      <a:pt x="134914" y="207439"/>
                    </a:lnTo>
                    <a:lnTo>
                      <a:pt x="135283" y="207280"/>
                    </a:lnTo>
                    <a:lnTo>
                      <a:pt x="135653" y="207069"/>
                    </a:lnTo>
                    <a:lnTo>
                      <a:pt x="136022" y="206805"/>
                    </a:lnTo>
                    <a:lnTo>
                      <a:pt x="136075" y="206805"/>
                    </a:lnTo>
                    <a:lnTo>
                      <a:pt x="136814" y="206911"/>
                    </a:lnTo>
                    <a:lnTo>
                      <a:pt x="137500" y="206858"/>
                    </a:lnTo>
                    <a:lnTo>
                      <a:pt x="138239" y="206752"/>
                    </a:lnTo>
                    <a:lnTo>
                      <a:pt x="138925" y="206594"/>
                    </a:lnTo>
                    <a:lnTo>
                      <a:pt x="140298" y="206225"/>
                    </a:lnTo>
                    <a:lnTo>
                      <a:pt x="140984" y="206014"/>
                    </a:lnTo>
                    <a:lnTo>
                      <a:pt x="141670" y="205908"/>
                    </a:lnTo>
                    <a:lnTo>
                      <a:pt x="141987" y="205750"/>
                    </a:lnTo>
                    <a:lnTo>
                      <a:pt x="142303" y="205697"/>
                    </a:lnTo>
                    <a:lnTo>
                      <a:pt x="143042" y="205591"/>
                    </a:lnTo>
                    <a:lnTo>
                      <a:pt x="143359" y="205538"/>
                    </a:lnTo>
                    <a:lnTo>
                      <a:pt x="143676" y="205380"/>
                    </a:lnTo>
                    <a:lnTo>
                      <a:pt x="143992" y="205169"/>
                    </a:lnTo>
                    <a:lnTo>
                      <a:pt x="144204" y="204800"/>
                    </a:lnTo>
                    <a:lnTo>
                      <a:pt x="144362" y="204641"/>
                    </a:lnTo>
                    <a:lnTo>
                      <a:pt x="144573" y="204588"/>
                    </a:lnTo>
                    <a:lnTo>
                      <a:pt x="145048" y="204430"/>
                    </a:lnTo>
                    <a:lnTo>
                      <a:pt x="145259" y="204377"/>
                    </a:lnTo>
                    <a:lnTo>
                      <a:pt x="145523" y="204272"/>
                    </a:lnTo>
                    <a:lnTo>
                      <a:pt x="145682" y="204113"/>
                    </a:lnTo>
                    <a:lnTo>
                      <a:pt x="145840" y="203902"/>
                    </a:lnTo>
                    <a:lnTo>
                      <a:pt x="146157" y="203691"/>
                    </a:lnTo>
                    <a:lnTo>
                      <a:pt x="146579" y="203585"/>
                    </a:lnTo>
                    <a:lnTo>
                      <a:pt x="147371" y="203427"/>
                    </a:lnTo>
                    <a:lnTo>
                      <a:pt x="147793" y="203374"/>
                    </a:lnTo>
                    <a:lnTo>
                      <a:pt x="148162" y="203216"/>
                    </a:lnTo>
                    <a:lnTo>
                      <a:pt x="148532" y="203058"/>
                    </a:lnTo>
                    <a:lnTo>
                      <a:pt x="148848" y="202741"/>
                    </a:lnTo>
                    <a:lnTo>
                      <a:pt x="149112" y="202741"/>
                    </a:lnTo>
                    <a:lnTo>
                      <a:pt x="149324" y="202635"/>
                    </a:lnTo>
                    <a:lnTo>
                      <a:pt x="149535" y="202635"/>
                    </a:lnTo>
                    <a:lnTo>
                      <a:pt x="149640" y="202530"/>
                    </a:lnTo>
                    <a:lnTo>
                      <a:pt x="149746" y="202424"/>
                    </a:lnTo>
                    <a:lnTo>
                      <a:pt x="149746" y="202213"/>
                    </a:lnTo>
                    <a:lnTo>
                      <a:pt x="157663" y="198202"/>
                    </a:lnTo>
                    <a:lnTo>
                      <a:pt x="157927" y="198149"/>
                    </a:lnTo>
                    <a:lnTo>
                      <a:pt x="158138" y="198043"/>
                    </a:lnTo>
                    <a:lnTo>
                      <a:pt x="158297" y="197938"/>
                    </a:lnTo>
                    <a:lnTo>
                      <a:pt x="158455" y="197779"/>
                    </a:lnTo>
                    <a:lnTo>
                      <a:pt x="158825" y="197463"/>
                    </a:lnTo>
                    <a:lnTo>
                      <a:pt x="158983" y="197304"/>
                    </a:lnTo>
                    <a:lnTo>
                      <a:pt x="159194" y="197199"/>
                    </a:lnTo>
                    <a:lnTo>
                      <a:pt x="160566" y="197199"/>
                    </a:lnTo>
                    <a:lnTo>
                      <a:pt x="161200" y="197093"/>
                    </a:lnTo>
                    <a:lnTo>
                      <a:pt x="161833" y="196882"/>
                    </a:lnTo>
                    <a:lnTo>
                      <a:pt x="162361" y="196618"/>
                    </a:lnTo>
                    <a:lnTo>
                      <a:pt x="162625" y="196460"/>
                    </a:lnTo>
                    <a:lnTo>
                      <a:pt x="162889" y="196249"/>
                    </a:lnTo>
                    <a:lnTo>
                      <a:pt x="163100" y="196037"/>
                    </a:lnTo>
                    <a:lnTo>
                      <a:pt x="163364" y="195721"/>
                    </a:lnTo>
                    <a:lnTo>
                      <a:pt x="163522" y="195457"/>
                    </a:lnTo>
                    <a:lnTo>
                      <a:pt x="163733" y="195087"/>
                    </a:lnTo>
                    <a:lnTo>
                      <a:pt x="164631" y="195087"/>
                    </a:lnTo>
                    <a:lnTo>
                      <a:pt x="164895" y="194982"/>
                    </a:lnTo>
                    <a:lnTo>
                      <a:pt x="165158" y="194823"/>
                    </a:lnTo>
                    <a:lnTo>
                      <a:pt x="165370" y="194612"/>
                    </a:lnTo>
                    <a:lnTo>
                      <a:pt x="165158" y="194401"/>
                    </a:lnTo>
                    <a:lnTo>
                      <a:pt x="165211" y="194348"/>
                    </a:lnTo>
                    <a:lnTo>
                      <a:pt x="165370" y="194612"/>
                    </a:lnTo>
                    <a:lnTo>
                      <a:pt x="165739" y="194507"/>
                    </a:lnTo>
                    <a:lnTo>
                      <a:pt x="166003" y="194401"/>
                    </a:lnTo>
                    <a:lnTo>
                      <a:pt x="166320" y="194243"/>
                    </a:lnTo>
                    <a:lnTo>
                      <a:pt x="166584" y="194084"/>
                    </a:lnTo>
                    <a:lnTo>
                      <a:pt x="166795" y="193873"/>
                    </a:lnTo>
                    <a:lnTo>
                      <a:pt x="167006" y="193609"/>
                    </a:lnTo>
                    <a:lnTo>
                      <a:pt x="167375" y="193082"/>
                    </a:lnTo>
                    <a:lnTo>
                      <a:pt x="167375" y="192923"/>
                    </a:lnTo>
                    <a:lnTo>
                      <a:pt x="167428" y="192923"/>
                    </a:lnTo>
                    <a:lnTo>
                      <a:pt x="167375" y="193082"/>
                    </a:lnTo>
                    <a:lnTo>
                      <a:pt x="167639" y="193029"/>
                    </a:lnTo>
                    <a:lnTo>
                      <a:pt x="167850" y="192976"/>
                    </a:lnTo>
                    <a:lnTo>
                      <a:pt x="168273" y="192712"/>
                    </a:lnTo>
                    <a:lnTo>
                      <a:pt x="168642" y="192448"/>
                    </a:lnTo>
                    <a:lnTo>
                      <a:pt x="169012" y="192184"/>
                    </a:lnTo>
                    <a:lnTo>
                      <a:pt x="169328" y="191920"/>
                    </a:lnTo>
                    <a:lnTo>
                      <a:pt x="169645" y="191551"/>
                    </a:lnTo>
                    <a:lnTo>
                      <a:pt x="169962" y="191234"/>
                    </a:lnTo>
                    <a:lnTo>
                      <a:pt x="170490" y="190442"/>
                    </a:lnTo>
                    <a:lnTo>
                      <a:pt x="170806" y="190284"/>
                    </a:lnTo>
                    <a:lnTo>
                      <a:pt x="171123" y="190126"/>
                    </a:lnTo>
                    <a:lnTo>
                      <a:pt x="171229" y="189967"/>
                    </a:lnTo>
                    <a:lnTo>
                      <a:pt x="171229" y="189862"/>
                    </a:lnTo>
                    <a:lnTo>
                      <a:pt x="171176" y="189651"/>
                    </a:lnTo>
                    <a:lnTo>
                      <a:pt x="171070" y="189387"/>
                    </a:lnTo>
                    <a:lnTo>
                      <a:pt x="171176" y="188912"/>
                    </a:lnTo>
                    <a:lnTo>
                      <a:pt x="171334" y="189017"/>
                    </a:lnTo>
                    <a:lnTo>
                      <a:pt x="171492" y="188912"/>
                    </a:lnTo>
                    <a:lnTo>
                      <a:pt x="171704" y="188964"/>
                    </a:lnTo>
                    <a:lnTo>
                      <a:pt x="172179" y="188964"/>
                    </a:lnTo>
                    <a:lnTo>
                      <a:pt x="172337" y="188859"/>
                    </a:lnTo>
                    <a:lnTo>
                      <a:pt x="172706" y="188648"/>
                    </a:lnTo>
                    <a:lnTo>
                      <a:pt x="173023" y="188384"/>
                    </a:lnTo>
                    <a:lnTo>
                      <a:pt x="173445" y="188067"/>
                    </a:lnTo>
                    <a:lnTo>
                      <a:pt x="173868" y="187750"/>
                    </a:lnTo>
                    <a:lnTo>
                      <a:pt x="174237" y="187381"/>
                    </a:lnTo>
                    <a:lnTo>
                      <a:pt x="174554" y="187012"/>
                    </a:lnTo>
                    <a:lnTo>
                      <a:pt x="175135" y="186167"/>
                    </a:lnTo>
                    <a:lnTo>
                      <a:pt x="175662" y="185322"/>
                    </a:lnTo>
                    <a:lnTo>
                      <a:pt x="175873" y="185270"/>
                    </a:lnTo>
                    <a:lnTo>
                      <a:pt x="176032" y="185217"/>
                    </a:lnTo>
                    <a:lnTo>
                      <a:pt x="176137" y="185059"/>
                    </a:lnTo>
                    <a:lnTo>
                      <a:pt x="176190" y="184900"/>
                    </a:lnTo>
                    <a:lnTo>
                      <a:pt x="176243" y="184847"/>
                    </a:lnTo>
                    <a:lnTo>
                      <a:pt x="176454" y="184795"/>
                    </a:lnTo>
                    <a:lnTo>
                      <a:pt x="176560" y="184689"/>
                    </a:lnTo>
                    <a:lnTo>
                      <a:pt x="176665" y="184531"/>
                    </a:lnTo>
                    <a:lnTo>
                      <a:pt x="176771" y="184372"/>
                    </a:lnTo>
                    <a:lnTo>
                      <a:pt x="177404" y="183950"/>
                    </a:lnTo>
                    <a:lnTo>
                      <a:pt x="177668" y="183739"/>
                    </a:lnTo>
                    <a:lnTo>
                      <a:pt x="177985" y="183475"/>
                    </a:lnTo>
                    <a:lnTo>
                      <a:pt x="178196" y="183211"/>
                    </a:lnTo>
                    <a:lnTo>
                      <a:pt x="178407" y="182894"/>
                    </a:lnTo>
                    <a:lnTo>
                      <a:pt x="178565" y="182578"/>
                    </a:lnTo>
                    <a:lnTo>
                      <a:pt x="178671" y="182155"/>
                    </a:lnTo>
                    <a:lnTo>
                      <a:pt x="178724" y="181997"/>
                    </a:lnTo>
                    <a:lnTo>
                      <a:pt x="178777" y="181786"/>
                    </a:lnTo>
                    <a:lnTo>
                      <a:pt x="178935" y="181680"/>
                    </a:lnTo>
                    <a:lnTo>
                      <a:pt x="179040" y="181522"/>
                    </a:lnTo>
                    <a:lnTo>
                      <a:pt x="179146" y="181364"/>
                    </a:lnTo>
                    <a:lnTo>
                      <a:pt x="179093" y="181153"/>
                    </a:lnTo>
                    <a:lnTo>
                      <a:pt x="179252" y="180994"/>
                    </a:lnTo>
                    <a:lnTo>
                      <a:pt x="179304" y="180783"/>
                    </a:lnTo>
                    <a:lnTo>
                      <a:pt x="179516" y="180730"/>
                    </a:lnTo>
                    <a:lnTo>
                      <a:pt x="179674" y="180625"/>
                    </a:lnTo>
                    <a:lnTo>
                      <a:pt x="179832" y="180466"/>
                    </a:lnTo>
                    <a:lnTo>
                      <a:pt x="179885" y="180255"/>
                    </a:lnTo>
                    <a:lnTo>
                      <a:pt x="180043" y="180202"/>
                    </a:lnTo>
                    <a:lnTo>
                      <a:pt x="180149" y="180044"/>
                    </a:lnTo>
                    <a:lnTo>
                      <a:pt x="180307" y="179780"/>
                    </a:lnTo>
                    <a:lnTo>
                      <a:pt x="180360" y="179463"/>
                    </a:lnTo>
                    <a:lnTo>
                      <a:pt x="180413" y="179147"/>
                    </a:lnTo>
                    <a:lnTo>
                      <a:pt x="180571" y="179094"/>
                    </a:lnTo>
                    <a:lnTo>
                      <a:pt x="180730" y="178988"/>
                    </a:lnTo>
                    <a:lnTo>
                      <a:pt x="180888" y="178672"/>
                    </a:lnTo>
                    <a:lnTo>
                      <a:pt x="181257" y="178355"/>
                    </a:lnTo>
                    <a:lnTo>
                      <a:pt x="181521" y="177986"/>
                    </a:lnTo>
                    <a:lnTo>
                      <a:pt x="181732" y="177563"/>
                    </a:lnTo>
                    <a:lnTo>
                      <a:pt x="181838" y="177141"/>
                    </a:lnTo>
                    <a:lnTo>
                      <a:pt x="182102" y="176930"/>
                    </a:lnTo>
                    <a:lnTo>
                      <a:pt x="182260" y="176666"/>
                    </a:lnTo>
                    <a:lnTo>
                      <a:pt x="182366" y="176402"/>
                    </a:lnTo>
                    <a:lnTo>
                      <a:pt x="182366" y="176085"/>
                    </a:lnTo>
                    <a:lnTo>
                      <a:pt x="182524" y="175980"/>
                    </a:lnTo>
                    <a:lnTo>
                      <a:pt x="182682" y="175874"/>
                    </a:lnTo>
                    <a:lnTo>
                      <a:pt x="182735" y="175716"/>
                    </a:lnTo>
                    <a:lnTo>
                      <a:pt x="182735" y="175505"/>
                    </a:lnTo>
                    <a:lnTo>
                      <a:pt x="182946" y="175030"/>
                    </a:lnTo>
                    <a:lnTo>
                      <a:pt x="183105" y="174977"/>
                    </a:lnTo>
                    <a:lnTo>
                      <a:pt x="183263" y="174871"/>
                    </a:lnTo>
                    <a:lnTo>
                      <a:pt x="183316" y="174660"/>
                    </a:lnTo>
                    <a:lnTo>
                      <a:pt x="183316" y="174502"/>
                    </a:lnTo>
                    <a:lnTo>
                      <a:pt x="183316" y="174449"/>
                    </a:lnTo>
                    <a:lnTo>
                      <a:pt x="183580" y="174185"/>
                    </a:lnTo>
                    <a:lnTo>
                      <a:pt x="183738" y="173974"/>
                    </a:lnTo>
                    <a:lnTo>
                      <a:pt x="183738" y="173816"/>
                    </a:lnTo>
                    <a:lnTo>
                      <a:pt x="183685" y="173657"/>
                    </a:lnTo>
                    <a:lnTo>
                      <a:pt x="183527" y="173499"/>
                    </a:lnTo>
                    <a:lnTo>
                      <a:pt x="183316" y="173393"/>
                    </a:lnTo>
                    <a:lnTo>
                      <a:pt x="182946" y="173129"/>
                    </a:lnTo>
                    <a:lnTo>
                      <a:pt x="183210" y="172971"/>
                    </a:lnTo>
                    <a:lnTo>
                      <a:pt x="183474" y="172760"/>
                    </a:lnTo>
                    <a:lnTo>
                      <a:pt x="183949" y="172391"/>
                    </a:lnTo>
                    <a:lnTo>
                      <a:pt x="184319" y="171915"/>
                    </a:lnTo>
                    <a:lnTo>
                      <a:pt x="184635" y="171388"/>
                    </a:lnTo>
                    <a:lnTo>
                      <a:pt x="185216" y="170279"/>
                    </a:lnTo>
                    <a:lnTo>
                      <a:pt x="185480" y="169751"/>
                    </a:lnTo>
                    <a:lnTo>
                      <a:pt x="185849" y="169276"/>
                    </a:lnTo>
                    <a:lnTo>
                      <a:pt x="186113" y="169171"/>
                    </a:lnTo>
                    <a:lnTo>
                      <a:pt x="186272" y="169012"/>
                    </a:lnTo>
                    <a:lnTo>
                      <a:pt x="186430" y="168854"/>
                    </a:lnTo>
                    <a:lnTo>
                      <a:pt x="186536" y="168643"/>
                    </a:lnTo>
                    <a:lnTo>
                      <a:pt x="186694" y="168221"/>
                    </a:lnTo>
                    <a:lnTo>
                      <a:pt x="186800" y="167957"/>
                    </a:lnTo>
                    <a:lnTo>
                      <a:pt x="186905" y="167798"/>
                    </a:lnTo>
                    <a:lnTo>
                      <a:pt x="186905" y="167746"/>
                    </a:lnTo>
                    <a:lnTo>
                      <a:pt x="187222" y="167640"/>
                    </a:lnTo>
                    <a:lnTo>
                      <a:pt x="187380" y="167429"/>
                    </a:lnTo>
                    <a:lnTo>
                      <a:pt x="187433" y="167165"/>
                    </a:lnTo>
                    <a:lnTo>
                      <a:pt x="187486" y="166848"/>
                    </a:lnTo>
                    <a:lnTo>
                      <a:pt x="189544" y="163734"/>
                    </a:lnTo>
                    <a:lnTo>
                      <a:pt x="189755" y="163734"/>
                    </a:lnTo>
                    <a:lnTo>
                      <a:pt x="189967" y="163628"/>
                    </a:lnTo>
                    <a:lnTo>
                      <a:pt x="190178" y="163523"/>
                    </a:lnTo>
                    <a:lnTo>
                      <a:pt x="190336" y="163365"/>
                    </a:lnTo>
                    <a:lnTo>
                      <a:pt x="190442" y="163206"/>
                    </a:lnTo>
                    <a:lnTo>
                      <a:pt x="190494" y="163048"/>
                    </a:lnTo>
                    <a:lnTo>
                      <a:pt x="190547" y="162626"/>
                    </a:lnTo>
                    <a:lnTo>
                      <a:pt x="190600" y="162203"/>
                    </a:lnTo>
                    <a:lnTo>
                      <a:pt x="190758" y="161939"/>
                    </a:lnTo>
                    <a:lnTo>
                      <a:pt x="190864" y="161675"/>
                    </a:lnTo>
                    <a:lnTo>
                      <a:pt x="190969" y="161412"/>
                    </a:lnTo>
                    <a:lnTo>
                      <a:pt x="190969" y="161148"/>
                    </a:lnTo>
                    <a:lnTo>
                      <a:pt x="190969" y="160884"/>
                    </a:lnTo>
                    <a:lnTo>
                      <a:pt x="190864" y="160620"/>
                    </a:lnTo>
                    <a:lnTo>
                      <a:pt x="190653" y="160092"/>
                    </a:lnTo>
                    <a:lnTo>
                      <a:pt x="191233" y="160092"/>
                    </a:lnTo>
                    <a:lnTo>
                      <a:pt x="191497" y="160039"/>
                    </a:lnTo>
                    <a:lnTo>
                      <a:pt x="191761" y="159934"/>
                    </a:lnTo>
                    <a:lnTo>
                      <a:pt x="191972" y="159828"/>
                    </a:lnTo>
                    <a:lnTo>
                      <a:pt x="192131" y="159617"/>
                    </a:lnTo>
                    <a:lnTo>
                      <a:pt x="192289" y="159353"/>
                    </a:lnTo>
                    <a:lnTo>
                      <a:pt x="192342" y="159089"/>
                    </a:lnTo>
                    <a:lnTo>
                      <a:pt x="192342" y="158825"/>
                    </a:lnTo>
                    <a:lnTo>
                      <a:pt x="192289" y="158614"/>
                    </a:lnTo>
                    <a:lnTo>
                      <a:pt x="192183" y="158403"/>
                    </a:lnTo>
                    <a:lnTo>
                      <a:pt x="192025" y="158245"/>
                    </a:lnTo>
                    <a:lnTo>
                      <a:pt x="191814" y="158139"/>
                    </a:lnTo>
                    <a:lnTo>
                      <a:pt x="191603" y="158033"/>
                    </a:lnTo>
                    <a:lnTo>
                      <a:pt x="191075" y="158033"/>
                    </a:lnTo>
                    <a:lnTo>
                      <a:pt x="191075" y="157981"/>
                    </a:lnTo>
                    <a:lnTo>
                      <a:pt x="191022" y="157981"/>
                    </a:lnTo>
                    <a:lnTo>
                      <a:pt x="191181" y="157558"/>
                    </a:lnTo>
                    <a:lnTo>
                      <a:pt x="191603" y="157506"/>
                    </a:lnTo>
                    <a:lnTo>
                      <a:pt x="191761" y="157453"/>
                    </a:lnTo>
                    <a:lnTo>
                      <a:pt x="191867" y="157347"/>
                    </a:lnTo>
                    <a:lnTo>
                      <a:pt x="191920" y="157242"/>
                    </a:lnTo>
                    <a:lnTo>
                      <a:pt x="191867" y="157189"/>
                    </a:lnTo>
                    <a:lnTo>
                      <a:pt x="191814" y="157136"/>
                    </a:lnTo>
                    <a:lnTo>
                      <a:pt x="191603" y="156978"/>
                    </a:lnTo>
                    <a:lnTo>
                      <a:pt x="191920" y="156608"/>
                    </a:lnTo>
                    <a:lnTo>
                      <a:pt x="192183" y="156186"/>
                    </a:lnTo>
                    <a:lnTo>
                      <a:pt x="192395" y="155764"/>
                    </a:lnTo>
                    <a:lnTo>
                      <a:pt x="192553" y="155289"/>
                    </a:lnTo>
                    <a:lnTo>
                      <a:pt x="192659" y="154866"/>
                    </a:lnTo>
                    <a:lnTo>
                      <a:pt x="192659" y="154391"/>
                    </a:lnTo>
                    <a:lnTo>
                      <a:pt x="192659" y="153864"/>
                    </a:lnTo>
                    <a:lnTo>
                      <a:pt x="192606" y="153388"/>
                    </a:lnTo>
                    <a:lnTo>
                      <a:pt x="193134" y="153388"/>
                    </a:lnTo>
                    <a:lnTo>
                      <a:pt x="193503" y="153283"/>
                    </a:lnTo>
                    <a:lnTo>
                      <a:pt x="193820" y="153072"/>
                    </a:lnTo>
                    <a:lnTo>
                      <a:pt x="194031" y="152861"/>
                    </a:lnTo>
                    <a:lnTo>
                      <a:pt x="194136" y="152544"/>
                    </a:lnTo>
                    <a:lnTo>
                      <a:pt x="194189" y="152174"/>
                    </a:lnTo>
                    <a:lnTo>
                      <a:pt x="194189" y="151752"/>
                    </a:lnTo>
                    <a:lnTo>
                      <a:pt x="194136" y="151330"/>
                    </a:lnTo>
                    <a:lnTo>
                      <a:pt x="194348" y="151119"/>
                    </a:lnTo>
                    <a:lnTo>
                      <a:pt x="194506" y="150855"/>
                    </a:lnTo>
                    <a:lnTo>
                      <a:pt x="194559" y="150644"/>
                    </a:lnTo>
                    <a:lnTo>
                      <a:pt x="194611" y="150380"/>
                    </a:lnTo>
                    <a:lnTo>
                      <a:pt x="194611" y="150116"/>
                    </a:lnTo>
                    <a:lnTo>
                      <a:pt x="194506" y="149905"/>
                    </a:lnTo>
                    <a:lnTo>
                      <a:pt x="194400" y="149641"/>
                    </a:lnTo>
                    <a:lnTo>
                      <a:pt x="194242" y="149377"/>
                    </a:lnTo>
                    <a:lnTo>
                      <a:pt x="194664" y="148744"/>
                    </a:lnTo>
                    <a:lnTo>
                      <a:pt x="194823" y="148585"/>
                    </a:lnTo>
                    <a:lnTo>
                      <a:pt x="194928" y="148374"/>
                    </a:lnTo>
                    <a:lnTo>
                      <a:pt x="195087" y="148005"/>
                    </a:lnTo>
                    <a:lnTo>
                      <a:pt x="195139" y="147635"/>
                    </a:lnTo>
                    <a:lnTo>
                      <a:pt x="195139" y="147213"/>
                    </a:lnTo>
                    <a:lnTo>
                      <a:pt x="195245" y="146738"/>
                    </a:lnTo>
                    <a:lnTo>
                      <a:pt x="195773" y="146263"/>
                    </a:lnTo>
                    <a:lnTo>
                      <a:pt x="196195" y="145682"/>
                    </a:lnTo>
                    <a:lnTo>
                      <a:pt x="196512" y="145154"/>
                    </a:lnTo>
                    <a:lnTo>
                      <a:pt x="196828" y="144521"/>
                    </a:lnTo>
                    <a:lnTo>
                      <a:pt x="197303" y="143307"/>
                    </a:lnTo>
                    <a:lnTo>
                      <a:pt x="197567" y="142673"/>
                    </a:lnTo>
                    <a:lnTo>
                      <a:pt x="197831" y="142040"/>
                    </a:lnTo>
                    <a:lnTo>
                      <a:pt x="197990" y="141935"/>
                    </a:lnTo>
                    <a:lnTo>
                      <a:pt x="198095" y="141723"/>
                    </a:lnTo>
                    <a:lnTo>
                      <a:pt x="198254" y="141354"/>
                    </a:lnTo>
                    <a:lnTo>
                      <a:pt x="198306" y="140984"/>
                    </a:lnTo>
                    <a:lnTo>
                      <a:pt x="198306" y="140562"/>
                    </a:lnTo>
                    <a:lnTo>
                      <a:pt x="199309" y="138451"/>
                    </a:lnTo>
                    <a:lnTo>
                      <a:pt x="200470" y="135495"/>
                    </a:lnTo>
                    <a:lnTo>
                      <a:pt x="200629" y="135389"/>
                    </a:lnTo>
                    <a:lnTo>
                      <a:pt x="200682" y="135284"/>
                    </a:lnTo>
                    <a:lnTo>
                      <a:pt x="200787" y="134967"/>
                    </a:lnTo>
                    <a:lnTo>
                      <a:pt x="200893" y="134386"/>
                    </a:lnTo>
                    <a:lnTo>
                      <a:pt x="202054" y="132222"/>
                    </a:lnTo>
                    <a:lnTo>
                      <a:pt x="202423" y="131642"/>
                    </a:lnTo>
                    <a:lnTo>
                      <a:pt x="202582" y="131378"/>
                    </a:lnTo>
                    <a:lnTo>
                      <a:pt x="202740" y="131061"/>
                    </a:lnTo>
                    <a:lnTo>
                      <a:pt x="202793" y="130744"/>
                    </a:lnTo>
                    <a:lnTo>
                      <a:pt x="202898" y="130428"/>
                    </a:lnTo>
                    <a:lnTo>
                      <a:pt x="202898" y="130111"/>
                    </a:lnTo>
                    <a:lnTo>
                      <a:pt x="202898" y="129742"/>
                    </a:lnTo>
                    <a:lnTo>
                      <a:pt x="203426" y="127630"/>
                    </a:lnTo>
                    <a:lnTo>
                      <a:pt x="203637" y="127366"/>
                    </a:lnTo>
                    <a:lnTo>
                      <a:pt x="203796" y="127102"/>
                    </a:lnTo>
                    <a:lnTo>
                      <a:pt x="203901" y="126838"/>
                    </a:lnTo>
                    <a:lnTo>
                      <a:pt x="204007" y="126575"/>
                    </a:lnTo>
                    <a:lnTo>
                      <a:pt x="204112" y="125994"/>
                    </a:lnTo>
                    <a:lnTo>
                      <a:pt x="204112" y="125413"/>
                    </a:lnTo>
                    <a:lnTo>
                      <a:pt x="204112" y="124199"/>
                    </a:lnTo>
                    <a:lnTo>
                      <a:pt x="204165" y="123619"/>
                    </a:lnTo>
                    <a:lnTo>
                      <a:pt x="204324" y="123038"/>
                    </a:lnTo>
                    <a:lnTo>
                      <a:pt x="204060" y="122194"/>
                    </a:lnTo>
                    <a:lnTo>
                      <a:pt x="203849" y="121560"/>
                    </a:lnTo>
                    <a:lnTo>
                      <a:pt x="203743" y="121032"/>
                    </a:lnTo>
                    <a:lnTo>
                      <a:pt x="203743" y="120557"/>
                    </a:lnTo>
                    <a:lnTo>
                      <a:pt x="203796" y="120082"/>
                    </a:lnTo>
                    <a:lnTo>
                      <a:pt x="204007" y="119554"/>
                    </a:lnTo>
                    <a:lnTo>
                      <a:pt x="204324" y="118868"/>
                    </a:lnTo>
                    <a:lnTo>
                      <a:pt x="204746" y="118024"/>
                    </a:lnTo>
                    <a:lnTo>
                      <a:pt x="204799" y="117918"/>
                    </a:lnTo>
                    <a:lnTo>
                      <a:pt x="204904" y="117865"/>
                    </a:lnTo>
                    <a:lnTo>
                      <a:pt x="205168" y="117601"/>
                    </a:lnTo>
                    <a:lnTo>
                      <a:pt x="205326" y="117337"/>
                    </a:lnTo>
                    <a:lnTo>
                      <a:pt x="205643" y="116704"/>
                    </a:lnTo>
                    <a:lnTo>
                      <a:pt x="205802" y="116387"/>
                    </a:lnTo>
                    <a:lnTo>
                      <a:pt x="206013" y="116123"/>
                    </a:lnTo>
                    <a:lnTo>
                      <a:pt x="206224" y="115860"/>
                    </a:lnTo>
                    <a:lnTo>
                      <a:pt x="206593" y="115701"/>
                    </a:lnTo>
                    <a:lnTo>
                      <a:pt x="206699" y="115596"/>
                    </a:lnTo>
                    <a:lnTo>
                      <a:pt x="206752" y="115384"/>
                    </a:lnTo>
                    <a:lnTo>
                      <a:pt x="206804" y="115173"/>
                    </a:lnTo>
                    <a:lnTo>
                      <a:pt x="206804" y="115015"/>
                    </a:lnTo>
                    <a:lnTo>
                      <a:pt x="206699" y="114698"/>
                    </a:lnTo>
                    <a:lnTo>
                      <a:pt x="206593" y="114382"/>
                    </a:lnTo>
                    <a:lnTo>
                      <a:pt x="206540" y="113748"/>
                    </a:lnTo>
                    <a:lnTo>
                      <a:pt x="206593" y="113115"/>
                    </a:lnTo>
                    <a:lnTo>
                      <a:pt x="206699" y="112481"/>
                    </a:lnTo>
                    <a:lnTo>
                      <a:pt x="207068" y="111267"/>
                    </a:lnTo>
                    <a:lnTo>
                      <a:pt x="207227" y="110634"/>
                    </a:lnTo>
                    <a:lnTo>
                      <a:pt x="207385" y="110053"/>
                    </a:lnTo>
                    <a:lnTo>
                      <a:pt x="207385" y="109684"/>
                    </a:lnTo>
                    <a:lnTo>
                      <a:pt x="207385" y="109367"/>
                    </a:lnTo>
                    <a:lnTo>
                      <a:pt x="207385" y="109050"/>
                    </a:lnTo>
                    <a:lnTo>
                      <a:pt x="207279" y="108734"/>
                    </a:lnTo>
                    <a:lnTo>
                      <a:pt x="207121" y="108153"/>
                    </a:lnTo>
                    <a:lnTo>
                      <a:pt x="206910" y="107573"/>
                    </a:lnTo>
                    <a:lnTo>
                      <a:pt x="206857" y="107467"/>
                    </a:lnTo>
                    <a:lnTo>
                      <a:pt x="206752" y="107414"/>
                    </a:lnTo>
                    <a:lnTo>
                      <a:pt x="206540" y="107414"/>
                    </a:lnTo>
                    <a:lnTo>
                      <a:pt x="206277" y="107467"/>
                    </a:lnTo>
                    <a:lnTo>
                      <a:pt x="206013" y="107573"/>
                    </a:lnTo>
                    <a:lnTo>
                      <a:pt x="205485" y="107045"/>
                    </a:lnTo>
                    <a:lnTo>
                      <a:pt x="205379" y="106411"/>
                    </a:lnTo>
                    <a:lnTo>
                      <a:pt x="205432" y="106200"/>
                    </a:lnTo>
                    <a:lnTo>
                      <a:pt x="205485" y="106042"/>
                    </a:lnTo>
                    <a:lnTo>
                      <a:pt x="205696" y="105936"/>
                    </a:lnTo>
                    <a:lnTo>
                      <a:pt x="205802" y="105778"/>
                    </a:lnTo>
                    <a:lnTo>
                      <a:pt x="205854" y="105620"/>
                    </a:lnTo>
                    <a:lnTo>
                      <a:pt x="205854" y="105514"/>
                    </a:lnTo>
                    <a:lnTo>
                      <a:pt x="205802" y="105356"/>
                    </a:lnTo>
                    <a:lnTo>
                      <a:pt x="205749" y="105250"/>
                    </a:lnTo>
                    <a:lnTo>
                      <a:pt x="205485" y="104986"/>
                    </a:lnTo>
                    <a:lnTo>
                      <a:pt x="205485" y="102980"/>
                    </a:lnTo>
                    <a:lnTo>
                      <a:pt x="205749" y="102716"/>
                    </a:lnTo>
                    <a:lnTo>
                      <a:pt x="205802" y="102611"/>
                    </a:lnTo>
                    <a:lnTo>
                      <a:pt x="205854" y="102453"/>
                    </a:lnTo>
                    <a:lnTo>
                      <a:pt x="205907" y="102347"/>
                    </a:lnTo>
                    <a:lnTo>
                      <a:pt x="205854" y="102189"/>
                    </a:lnTo>
                    <a:lnTo>
                      <a:pt x="205802" y="102030"/>
                    </a:lnTo>
                    <a:lnTo>
                      <a:pt x="205696" y="101925"/>
                    </a:lnTo>
                    <a:lnTo>
                      <a:pt x="205432" y="101502"/>
                    </a:lnTo>
                    <a:lnTo>
                      <a:pt x="205274" y="101080"/>
                    </a:lnTo>
                    <a:lnTo>
                      <a:pt x="205168" y="100711"/>
                    </a:lnTo>
                    <a:lnTo>
                      <a:pt x="205221" y="100341"/>
                    </a:lnTo>
                    <a:lnTo>
                      <a:pt x="205326" y="99919"/>
                    </a:lnTo>
                    <a:lnTo>
                      <a:pt x="205485" y="99549"/>
                    </a:lnTo>
                    <a:lnTo>
                      <a:pt x="205643" y="99180"/>
                    </a:lnTo>
                    <a:lnTo>
                      <a:pt x="205907" y="98810"/>
                    </a:lnTo>
                    <a:lnTo>
                      <a:pt x="205960" y="97808"/>
                    </a:lnTo>
                    <a:lnTo>
                      <a:pt x="205907" y="97438"/>
                    </a:lnTo>
                    <a:lnTo>
                      <a:pt x="205960" y="97016"/>
                    </a:lnTo>
                    <a:lnTo>
                      <a:pt x="206013" y="96224"/>
                    </a:lnTo>
                    <a:lnTo>
                      <a:pt x="206013" y="95855"/>
                    </a:lnTo>
                    <a:lnTo>
                      <a:pt x="205907" y="95432"/>
                    </a:lnTo>
                    <a:lnTo>
                      <a:pt x="205749" y="95063"/>
                    </a:lnTo>
                    <a:lnTo>
                      <a:pt x="205485" y="94693"/>
                    </a:lnTo>
                    <a:lnTo>
                      <a:pt x="205379" y="94588"/>
                    </a:lnTo>
                    <a:lnTo>
                      <a:pt x="205379" y="94429"/>
                    </a:lnTo>
                    <a:lnTo>
                      <a:pt x="205485" y="94324"/>
                    </a:lnTo>
                    <a:lnTo>
                      <a:pt x="205538" y="94218"/>
                    </a:lnTo>
                    <a:lnTo>
                      <a:pt x="205802" y="93954"/>
                    </a:lnTo>
                    <a:lnTo>
                      <a:pt x="205907" y="93849"/>
                    </a:lnTo>
                    <a:lnTo>
                      <a:pt x="205960" y="93690"/>
                    </a:lnTo>
                    <a:lnTo>
                      <a:pt x="205960" y="93057"/>
                    </a:lnTo>
                    <a:lnTo>
                      <a:pt x="205907" y="92740"/>
                    </a:lnTo>
                    <a:lnTo>
                      <a:pt x="205854" y="92476"/>
                    </a:lnTo>
                    <a:lnTo>
                      <a:pt x="205696" y="92213"/>
                    </a:lnTo>
                    <a:lnTo>
                      <a:pt x="205538" y="92001"/>
                    </a:lnTo>
                    <a:lnTo>
                      <a:pt x="205274" y="91790"/>
                    </a:lnTo>
                    <a:lnTo>
                      <a:pt x="204957" y="91632"/>
                    </a:lnTo>
                    <a:lnTo>
                      <a:pt x="205115" y="91157"/>
                    </a:lnTo>
                    <a:lnTo>
                      <a:pt x="205221" y="90682"/>
                    </a:lnTo>
                    <a:lnTo>
                      <a:pt x="205274" y="90260"/>
                    </a:lnTo>
                    <a:lnTo>
                      <a:pt x="205221" y="89837"/>
                    </a:lnTo>
                    <a:lnTo>
                      <a:pt x="205063" y="89415"/>
                    </a:lnTo>
                    <a:lnTo>
                      <a:pt x="204799" y="89046"/>
                    </a:lnTo>
                    <a:lnTo>
                      <a:pt x="204482" y="88729"/>
                    </a:lnTo>
                    <a:lnTo>
                      <a:pt x="204060" y="88412"/>
                    </a:lnTo>
                    <a:lnTo>
                      <a:pt x="204007" y="88043"/>
                    </a:lnTo>
                    <a:lnTo>
                      <a:pt x="204007" y="87620"/>
                    </a:lnTo>
                    <a:lnTo>
                      <a:pt x="204060" y="87462"/>
                    </a:lnTo>
                    <a:lnTo>
                      <a:pt x="204112" y="87304"/>
                    </a:lnTo>
                    <a:lnTo>
                      <a:pt x="204271" y="87145"/>
                    </a:lnTo>
                    <a:lnTo>
                      <a:pt x="204429" y="86987"/>
                    </a:lnTo>
                    <a:lnTo>
                      <a:pt x="204693" y="86565"/>
                    </a:lnTo>
                    <a:lnTo>
                      <a:pt x="204746" y="86354"/>
                    </a:lnTo>
                    <a:lnTo>
                      <a:pt x="204799" y="86195"/>
                    </a:lnTo>
                    <a:lnTo>
                      <a:pt x="204799" y="86037"/>
                    </a:lnTo>
                    <a:lnTo>
                      <a:pt x="204746" y="85879"/>
                    </a:lnTo>
                    <a:lnTo>
                      <a:pt x="204588" y="85615"/>
                    </a:lnTo>
                    <a:lnTo>
                      <a:pt x="204376" y="85404"/>
                    </a:lnTo>
                    <a:lnTo>
                      <a:pt x="204060" y="85245"/>
                    </a:lnTo>
                    <a:lnTo>
                      <a:pt x="203426" y="84928"/>
                    </a:lnTo>
                    <a:lnTo>
                      <a:pt x="203373" y="84717"/>
                    </a:lnTo>
                    <a:lnTo>
                      <a:pt x="203373" y="84453"/>
                    </a:lnTo>
                    <a:lnTo>
                      <a:pt x="203532" y="83873"/>
                    </a:lnTo>
                    <a:lnTo>
                      <a:pt x="203637" y="83239"/>
                    </a:lnTo>
                    <a:lnTo>
                      <a:pt x="203585" y="82606"/>
                    </a:lnTo>
                    <a:lnTo>
                      <a:pt x="203426" y="81973"/>
                    </a:lnTo>
                    <a:lnTo>
                      <a:pt x="203215" y="81234"/>
                    </a:lnTo>
                    <a:lnTo>
                      <a:pt x="203004" y="80442"/>
                    </a:lnTo>
                    <a:lnTo>
                      <a:pt x="202898" y="79703"/>
                    </a:lnTo>
                    <a:lnTo>
                      <a:pt x="202793" y="78911"/>
                    </a:lnTo>
                    <a:lnTo>
                      <a:pt x="202740" y="78172"/>
                    </a:lnTo>
                    <a:lnTo>
                      <a:pt x="202740" y="77380"/>
                    </a:lnTo>
                    <a:lnTo>
                      <a:pt x="202793" y="76589"/>
                    </a:lnTo>
                    <a:lnTo>
                      <a:pt x="202898" y="75797"/>
                    </a:lnTo>
                    <a:lnTo>
                      <a:pt x="202951" y="75375"/>
                    </a:lnTo>
                    <a:lnTo>
                      <a:pt x="202951" y="74900"/>
                    </a:lnTo>
                    <a:lnTo>
                      <a:pt x="202846" y="74055"/>
                    </a:lnTo>
                    <a:lnTo>
                      <a:pt x="203004" y="72788"/>
                    </a:lnTo>
                    <a:lnTo>
                      <a:pt x="203162" y="72155"/>
                    </a:lnTo>
                    <a:lnTo>
                      <a:pt x="203268" y="71838"/>
                    </a:lnTo>
                    <a:lnTo>
                      <a:pt x="203373" y="71521"/>
                    </a:lnTo>
                    <a:lnTo>
                      <a:pt x="203849" y="70255"/>
                    </a:lnTo>
                    <a:lnTo>
                      <a:pt x="204218" y="69093"/>
                    </a:lnTo>
                    <a:lnTo>
                      <a:pt x="204482" y="67932"/>
                    </a:lnTo>
                    <a:lnTo>
                      <a:pt x="204640" y="66824"/>
                    </a:lnTo>
                    <a:lnTo>
                      <a:pt x="204693" y="65821"/>
                    </a:lnTo>
                    <a:lnTo>
                      <a:pt x="204693" y="64871"/>
                    </a:lnTo>
                    <a:lnTo>
                      <a:pt x="204535" y="64026"/>
                    </a:lnTo>
                    <a:lnTo>
                      <a:pt x="204376" y="63604"/>
                    </a:lnTo>
                    <a:lnTo>
                      <a:pt x="204271" y="63182"/>
                    </a:lnTo>
                    <a:lnTo>
                      <a:pt x="204112" y="63604"/>
                    </a:lnTo>
                    <a:lnTo>
                      <a:pt x="203954" y="63973"/>
                    </a:lnTo>
                    <a:lnTo>
                      <a:pt x="203690" y="64237"/>
                    </a:lnTo>
                    <a:lnTo>
                      <a:pt x="203426" y="64449"/>
                    </a:lnTo>
                    <a:lnTo>
                      <a:pt x="202846" y="64818"/>
                    </a:lnTo>
                    <a:lnTo>
                      <a:pt x="202582" y="65029"/>
                    </a:lnTo>
                    <a:lnTo>
                      <a:pt x="202318" y="65240"/>
                    </a:lnTo>
                    <a:lnTo>
                      <a:pt x="202159" y="65135"/>
                    </a:lnTo>
                    <a:lnTo>
                      <a:pt x="202107" y="65029"/>
                    </a:lnTo>
                    <a:lnTo>
                      <a:pt x="202001" y="64818"/>
                    </a:lnTo>
                    <a:lnTo>
                      <a:pt x="201948" y="64554"/>
                    </a:lnTo>
                    <a:lnTo>
                      <a:pt x="201896" y="64290"/>
                    </a:lnTo>
                    <a:lnTo>
                      <a:pt x="201896" y="63868"/>
                    </a:lnTo>
                    <a:lnTo>
                      <a:pt x="201896" y="63551"/>
                    </a:lnTo>
                    <a:lnTo>
                      <a:pt x="201843" y="63182"/>
                    </a:lnTo>
                    <a:lnTo>
                      <a:pt x="201737" y="62865"/>
                    </a:lnTo>
                    <a:lnTo>
                      <a:pt x="201579" y="62548"/>
                    </a:lnTo>
                    <a:lnTo>
                      <a:pt x="201368" y="62232"/>
                    </a:lnTo>
                    <a:lnTo>
                      <a:pt x="201157" y="61968"/>
                    </a:lnTo>
                    <a:lnTo>
                      <a:pt x="200840" y="61757"/>
                    </a:lnTo>
                    <a:lnTo>
                      <a:pt x="200682" y="61440"/>
                    </a:lnTo>
                    <a:lnTo>
                      <a:pt x="200576" y="61176"/>
                    </a:lnTo>
                    <a:lnTo>
                      <a:pt x="200470" y="61018"/>
                    </a:lnTo>
                    <a:lnTo>
                      <a:pt x="200312" y="60912"/>
                    </a:lnTo>
                    <a:lnTo>
                      <a:pt x="200206" y="60859"/>
                    </a:lnTo>
                    <a:lnTo>
                      <a:pt x="200101" y="60806"/>
                    </a:lnTo>
                    <a:lnTo>
                      <a:pt x="199943" y="60859"/>
                    </a:lnTo>
                    <a:lnTo>
                      <a:pt x="199784" y="60912"/>
                    </a:lnTo>
                    <a:lnTo>
                      <a:pt x="199520" y="61070"/>
                    </a:lnTo>
                    <a:lnTo>
                      <a:pt x="199256" y="61334"/>
                    </a:lnTo>
                    <a:lnTo>
                      <a:pt x="198992" y="61545"/>
                    </a:lnTo>
                    <a:lnTo>
                      <a:pt x="198729" y="61651"/>
                    </a:lnTo>
                    <a:lnTo>
                      <a:pt x="198517" y="61493"/>
                    </a:lnTo>
                    <a:lnTo>
                      <a:pt x="198359" y="61334"/>
                    </a:lnTo>
                    <a:lnTo>
                      <a:pt x="198306" y="61123"/>
                    </a:lnTo>
                    <a:lnTo>
                      <a:pt x="198201" y="60912"/>
                    </a:lnTo>
                    <a:lnTo>
                      <a:pt x="198201" y="60490"/>
                    </a:lnTo>
                    <a:lnTo>
                      <a:pt x="198201" y="60067"/>
                    </a:lnTo>
                    <a:lnTo>
                      <a:pt x="198254" y="59645"/>
                    </a:lnTo>
                    <a:lnTo>
                      <a:pt x="198201" y="59276"/>
                    </a:lnTo>
                    <a:lnTo>
                      <a:pt x="198042" y="59012"/>
                    </a:lnTo>
                    <a:lnTo>
                      <a:pt x="197884" y="58748"/>
                    </a:lnTo>
                    <a:lnTo>
                      <a:pt x="197620" y="58590"/>
                    </a:lnTo>
                    <a:lnTo>
                      <a:pt x="197356" y="58431"/>
                    </a:lnTo>
                    <a:lnTo>
                      <a:pt x="196723" y="58167"/>
                    </a:lnTo>
                    <a:lnTo>
                      <a:pt x="195825" y="57639"/>
                    </a:lnTo>
                    <a:lnTo>
                      <a:pt x="195403" y="57376"/>
                    </a:lnTo>
                    <a:lnTo>
                      <a:pt x="195034" y="57059"/>
                    </a:lnTo>
                    <a:lnTo>
                      <a:pt x="194770" y="56689"/>
                    </a:lnTo>
                    <a:lnTo>
                      <a:pt x="194664" y="56478"/>
                    </a:lnTo>
                    <a:lnTo>
                      <a:pt x="194611" y="56214"/>
                    </a:lnTo>
                    <a:lnTo>
                      <a:pt x="194559" y="55950"/>
                    </a:lnTo>
                    <a:lnTo>
                      <a:pt x="194559" y="55686"/>
                    </a:lnTo>
                    <a:lnTo>
                      <a:pt x="194611" y="55423"/>
                    </a:lnTo>
                    <a:lnTo>
                      <a:pt x="194664" y="55106"/>
                    </a:lnTo>
                    <a:lnTo>
                      <a:pt x="194664" y="54578"/>
                    </a:lnTo>
                    <a:lnTo>
                      <a:pt x="194506" y="54367"/>
                    </a:lnTo>
                    <a:lnTo>
                      <a:pt x="194400" y="54314"/>
                    </a:lnTo>
                    <a:lnTo>
                      <a:pt x="194295" y="54367"/>
                    </a:lnTo>
                    <a:lnTo>
                      <a:pt x="194136" y="54525"/>
                    </a:lnTo>
                    <a:lnTo>
                      <a:pt x="193873" y="54736"/>
                    </a:lnTo>
                    <a:lnTo>
                      <a:pt x="193714" y="55000"/>
                    </a:lnTo>
                    <a:lnTo>
                      <a:pt x="193661" y="55264"/>
                    </a:lnTo>
                    <a:lnTo>
                      <a:pt x="193609" y="55581"/>
                    </a:lnTo>
                    <a:lnTo>
                      <a:pt x="193186" y="55475"/>
                    </a:lnTo>
                    <a:lnTo>
                      <a:pt x="193028" y="55423"/>
                    </a:lnTo>
                    <a:lnTo>
                      <a:pt x="192870" y="55317"/>
                    </a:lnTo>
                    <a:lnTo>
                      <a:pt x="192764" y="55211"/>
                    </a:lnTo>
                    <a:lnTo>
                      <a:pt x="192764" y="55053"/>
                    </a:lnTo>
                    <a:lnTo>
                      <a:pt x="192764" y="54895"/>
                    </a:lnTo>
                    <a:lnTo>
                      <a:pt x="192922" y="54684"/>
                    </a:lnTo>
                    <a:lnTo>
                      <a:pt x="193081" y="54367"/>
                    </a:lnTo>
                    <a:lnTo>
                      <a:pt x="193186" y="54103"/>
                    </a:lnTo>
                    <a:lnTo>
                      <a:pt x="193239" y="53945"/>
                    </a:lnTo>
                    <a:lnTo>
                      <a:pt x="193134" y="53786"/>
                    </a:lnTo>
                    <a:lnTo>
                      <a:pt x="193028" y="53628"/>
                    </a:lnTo>
                    <a:lnTo>
                      <a:pt x="192817" y="53522"/>
                    </a:lnTo>
                    <a:lnTo>
                      <a:pt x="192395" y="53258"/>
                    </a:lnTo>
                    <a:lnTo>
                      <a:pt x="192183" y="53100"/>
                    </a:lnTo>
                    <a:lnTo>
                      <a:pt x="191972" y="52889"/>
                    </a:lnTo>
                    <a:lnTo>
                      <a:pt x="191920" y="52731"/>
                    </a:lnTo>
                    <a:lnTo>
                      <a:pt x="191920" y="52572"/>
                    </a:lnTo>
                    <a:lnTo>
                      <a:pt x="191972" y="52414"/>
                    </a:lnTo>
                    <a:lnTo>
                      <a:pt x="192025" y="52203"/>
                    </a:lnTo>
                    <a:lnTo>
                      <a:pt x="192395" y="52203"/>
                    </a:lnTo>
                    <a:lnTo>
                      <a:pt x="192553" y="52308"/>
                    </a:lnTo>
                    <a:lnTo>
                      <a:pt x="192711" y="52414"/>
                    </a:lnTo>
                    <a:lnTo>
                      <a:pt x="193028" y="52572"/>
                    </a:lnTo>
                    <a:lnTo>
                      <a:pt x="193186" y="52625"/>
                    </a:lnTo>
                    <a:lnTo>
                      <a:pt x="193397" y="52625"/>
                    </a:lnTo>
                    <a:lnTo>
                      <a:pt x="193450" y="52519"/>
                    </a:lnTo>
                    <a:lnTo>
                      <a:pt x="193503" y="52361"/>
                    </a:lnTo>
                    <a:lnTo>
                      <a:pt x="193397" y="52044"/>
                    </a:lnTo>
                    <a:lnTo>
                      <a:pt x="193239" y="51780"/>
                    </a:lnTo>
                    <a:lnTo>
                      <a:pt x="193081" y="51517"/>
                    </a:lnTo>
                    <a:lnTo>
                      <a:pt x="192922" y="51305"/>
                    </a:lnTo>
                    <a:lnTo>
                      <a:pt x="192659" y="51147"/>
                    </a:lnTo>
                    <a:lnTo>
                      <a:pt x="192395" y="50989"/>
                    </a:lnTo>
                    <a:lnTo>
                      <a:pt x="192078" y="50936"/>
                    </a:lnTo>
                    <a:lnTo>
                      <a:pt x="191444" y="50936"/>
                    </a:lnTo>
                    <a:lnTo>
                      <a:pt x="191233" y="50883"/>
                    </a:lnTo>
                    <a:lnTo>
                      <a:pt x="191075" y="50830"/>
                    </a:lnTo>
                    <a:lnTo>
                      <a:pt x="190864" y="50725"/>
                    </a:lnTo>
                    <a:lnTo>
                      <a:pt x="190758" y="50566"/>
                    </a:lnTo>
                    <a:lnTo>
                      <a:pt x="190653" y="50408"/>
                    </a:lnTo>
                    <a:lnTo>
                      <a:pt x="190547" y="50197"/>
                    </a:lnTo>
                    <a:lnTo>
                      <a:pt x="190547" y="49933"/>
                    </a:lnTo>
                    <a:lnTo>
                      <a:pt x="190547" y="49405"/>
                    </a:lnTo>
                    <a:lnTo>
                      <a:pt x="192078" y="49405"/>
                    </a:lnTo>
                    <a:lnTo>
                      <a:pt x="193609" y="48402"/>
                    </a:lnTo>
                    <a:lnTo>
                      <a:pt x="193714" y="48086"/>
                    </a:lnTo>
                    <a:lnTo>
                      <a:pt x="193714" y="47769"/>
                    </a:lnTo>
                    <a:lnTo>
                      <a:pt x="193714" y="47452"/>
                    </a:lnTo>
                    <a:lnTo>
                      <a:pt x="193661" y="47188"/>
                    </a:lnTo>
                    <a:lnTo>
                      <a:pt x="193556" y="46924"/>
                    </a:lnTo>
                    <a:lnTo>
                      <a:pt x="193397" y="46661"/>
                    </a:lnTo>
                    <a:lnTo>
                      <a:pt x="193028" y="46133"/>
                    </a:lnTo>
                    <a:lnTo>
                      <a:pt x="192817" y="45869"/>
                    </a:lnTo>
                    <a:lnTo>
                      <a:pt x="192606" y="45658"/>
                    </a:lnTo>
                    <a:lnTo>
                      <a:pt x="192342" y="45552"/>
                    </a:lnTo>
                    <a:lnTo>
                      <a:pt x="192131" y="45499"/>
                    </a:lnTo>
                    <a:lnTo>
                      <a:pt x="191867" y="45499"/>
                    </a:lnTo>
                    <a:lnTo>
                      <a:pt x="191656" y="45605"/>
                    </a:lnTo>
                    <a:lnTo>
                      <a:pt x="191392" y="45710"/>
                    </a:lnTo>
                    <a:lnTo>
                      <a:pt x="191128" y="45869"/>
                    </a:lnTo>
                    <a:lnTo>
                      <a:pt x="191022" y="45922"/>
                    </a:lnTo>
                    <a:lnTo>
                      <a:pt x="190864" y="45869"/>
                    </a:lnTo>
                    <a:lnTo>
                      <a:pt x="190706" y="45816"/>
                    </a:lnTo>
                    <a:lnTo>
                      <a:pt x="190706" y="45552"/>
                    </a:lnTo>
                    <a:lnTo>
                      <a:pt x="190653" y="45341"/>
                    </a:lnTo>
                    <a:lnTo>
                      <a:pt x="190600" y="45183"/>
                    </a:lnTo>
                    <a:lnTo>
                      <a:pt x="190494" y="44971"/>
                    </a:lnTo>
                    <a:lnTo>
                      <a:pt x="190230" y="44602"/>
                    </a:lnTo>
                    <a:lnTo>
                      <a:pt x="189914" y="44180"/>
                    </a:lnTo>
                    <a:lnTo>
                      <a:pt x="189703" y="43810"/>
                    </a:lnTo>
                    <a:lnTo>
                      <a:pt x="189650" y="43599"/>
                    </a:lnTo>
                    <a:lnTo>
                      <a:pt x="189597" y="43388"/>
                    </a:lnTo>
                    <a:lnTo>
                      <a:pt x="189597" y="43177"/>
                    </a:lnTo>
                    <a:lnTo>
                      <a:pt x="189703" y="42966"/>
                    </a:lnTo>
                    <a:lnTo>
                      <a:pt x="189808" y="42702"/>
                    </a:lnTo>
                    <a:lnTo>
                      <a:pt x="190072" y="42438"/>
                    </a:lnTo>
                    <a:lnTo>
                      <a:pt x="190178" y="42279"/>
                    </a:lnTo>
                    <a:lnTo>
                      <a:pt x="190230" y="42121"/>
                    </a:lnTo>
                    <a:lnTo>
                      <a:pt x="190283" y="41910"/>
                    </a:lnTo>
                    <a:lnTo>
                      <a:pt x="190283" y="41752"/>
                    </a:lnTo>
                    <a:lnTo>
                      <a:pt x="190230" y="41013"/>
                    </a:lnTo>
                    <a:lnTo>
                      <a:pt x="190230" y="40802"/>
                    </a:lnTo>
                    <a:lnTo>
                      <a:pt x="190178" y="40643"/>
                    </a:lnTo>
                    <a:lnTo>
                      <a:pt x="190072" y="40538"/>
                    </a:lnTo>
                    <a:lnTo>
                      <a:pt x="189914" y="40379"/>
                    </a:lnTo>
                    <a:lnTo>
                      <a:pt x="189808" y="40327"/>
                    </a:lnTo>
                    <a:lnTo>
                      <a:pt x="189650" y="40274"/>
                    </a:lnTo>
                    <a:lnTo>
                      <a:pt x="189544" y="40327"/>
                    </a:lnTo>
                    <a:lnTo>
                      <a:pt x="189439" y="40379"/>
                    </a:lnTo>
                    <a:lnTo>
                      <a:pt x="189280" y="40590"/>
                    </a:lnTo>
                    <a:lnTo>
                      <a:pt x="189069" y="40696"/>
                    </a:lnTo>
                    <a:lnTo>
                      <a:pt x="188911" y="40802"/>
                    </a:lnTo>
                    <a:lnTo>
                      <a:pt x="188700" y="40854"/>
                    </a:lnTo>
                    <a:lnTo>
                      <a:pt x="188330" y="40907"/>
                    </a:lnTo>
                    <a:lnTo>
                      <a:pt x="187908" y="40907"/>
                    </a:lnTo>
                    <a:lnTo>
                      <a:pt x="187539" y="40854"/>
                    </a:lnTo>
                    <a:lnTo>
                      <a:pt x="187116" y="40854"/>
                    </a:lnTo>
                    <a:lnTo>
                      <a:pt x="186747" y="40960"/>
                    </a:lnTo>
                    <a:lnTo>
                      <a:pt x="186588" y="41065"/>
                    </a:lnTo>
                    <a:lnTo>
                      <a:pt x="186430" y="41171"/>
                    </a:lnTo>
                    <a:lnTo>
                      <a:pt x="186641" y="40115"/>
                    </a:lnTo>
                    <a:lnTo>
                      <a:pt x="186641" y="39746"/>
                    </a:lnTo>
                    <a:lnTo>
                      <a:pt x="186588" y="39535"/>
                    </a:lnTo>
                    <a:lnTo>
                      <a:pt x="186483" y="39376"/>
                    </a:lnTo>
                    <a:lnTo>
                      <a:pt x="186219" y="39271"/>
                    </a:lnTo>
                    <a:lnTo>
                      <a:pt x="185902" y="39165"/>
                    </a:lnTo>
                    <a:lnTo>
                      <a:pt x="185427" y="39112"/>
                    </a:lnTo>
                    <a:lnTo>
                      <a:pt x="185638" y="39007"/>
                    </a:lnTo>
                    <a:lnTo>
                      <a:pt x="185797" y="38901"/>
                    </a:lnTo>
                    <a:lnTo>
                      <a:pt x="185955" y="38743"/>
                    </a:lnTo>
                    <a:lnTo>
                      <a:pt x="186061" y="38585"/>
                    </a:lnTo>
                    <a:lnTo>
                      <a:pt x="186113" y="38426"/>
                    </a:lnTo>
                    <a:lnTo>
                      <a:pt x="186166" y="38268"/>
                    </a:lnTo>
                    <a:lnTo>
                      <a:pt x="186166" y="37846"/>
                    </a:lnTo>
                    <a:lnTo>
                      <a:pt x="186061" y="37107"/>
                    </a:lnTo>
                    <a:lnTo>
                      <a:pt x="186061" y="36684"/>
                    </a:lnTo>
                    <a:lnTo>
                      <a:pt x="186113" y="36526"/>
                    </a:lnTo>
                    <a:lnTo>
                      <a:pt x="186166" y="36368"/>
                    </a:lnTo>
                    <a:lnTo>
                      <a:pt x="186536" y="36526"/>
                    </a:lnTo>
                    <a:lnTo>
                      <a:pt x="186694" y="36684"/>
                    </a:lnTo>
                    <a:lnTo>
                      <a:pt x="186800" y="36843"/>
                    </a:lnTo>
                    <a:lnTo>
                      <a:pt x="186905" y="37212"/>
                    </a:lnTo>
                    <a:lnTo>
                      <a:pt x="186958" y="37423"/>
                    </a:lnTo>
                    <a:lnTo>
                      <a:pt x="187011" y="37529"/>
                    </a:lnTo>
                    <a:lnTo>
                      <a:pt x="187169" y="37635"/>
                    </a:lnTo>
                    <a:lnTo>
                      <a:pt x="187327" y="37687"/>
                    </a:lnTo>
                    <a:lnTo>
                      <a:pt x="187539" y="37635"/>
                    </a:lnTo>
                    <a:lnTo>
                      <a:pt x="187750" y="37582"/>
                    </a:lnTo>
                    <a:lnTo>
                      <a:pt x="188172" y="37371"/>
                    </a:lnTo>
                    <a:lnTo>
                      <a:pt x="188489" y="37054"/>
                    </a:lnTo>
                    <a:lnTo>
                      <a:pt x="188647" y="36843"/>
                    </a:lnTo>
                    <a:lnTo>
                      <a:pt x="188753" y="36684"/>
                    </a:lnTo>
                    <a:lnTo>
                      <a:pt x="188753" y="36473"/>
                    </a:lnTo>
                    <a:lnTo>
                      <a:pt x="188753" y="36262"/>
                    </a:lnTo>
                    <a:lnTo>
                      <a:pt x="188700" y="36104"/>
                    </a:lnTo>
                    <a:lnTo>
                      <a:pt x="188594" y="35998"/>
                    </a:lnTo>
                    <a:lnTo>
                      <a:pt x="188278" y="35734"/>
                    </a:lnTo>
                    <a:lnTo>
                      <a:pt x="187961" y="35470"/>
                    </a:lnTo>
                    <a:lnTo>
                      <a:pt x="187486" y="35048"/>
                    </a:lnTo>
                    <a:lnTo>
                      <a:pt x="186958" y="34731"/>
                    </a:lnTo>
                    <a:lnTo>
                      <a:pt x="186694" y="34573"/>
                    </a:lnTo>
                    <a:lnTo>
                      <a:pt x="186377" y="34520"/>
                    </a:lnTo>
                    <a:lnTo>
                      <a:pt x="186061" y="34468"/>
                    </a:lnTo>
                    <a:lnTo>
                      <a:pt x="185744" y="34468"/>
                    </a:lnTo>
                    <a:lnTo>
                      <a:pt x="185374" y="34520"/>
                    </a:lnTo>
                    <a:lnTo>
                      <a:pt x="185005" y="34415"/>
                    </a:lnTo>
                    <a:lnTo>
                      <a:pt x="184794" y="34362"/>
                    </a:lnTo>
                    <a:lnTo>
                      <a:pt x="184635" y="34256"/>
                    </a:lnTo>
                    <a:lnTo>
                      <a:pt x="184477" y="34151"/>
                    </a:lnTo>
                    <a:lnTo>
                      <a:pt x="184372" y="33992"/>
                    </a:lnTo>
                    <a:lnTo>
                      <a:pt x="183897" y="34362"/>
                    </a:lnTo>
                    <a:lnTo>
                      <a:pt x="183633" y="34520"/>
                    </a:lnTo>
                    <a:lnTo>
                      <a:pt x="183474" y="34731"/>
                    </a:lnTo>
                    <a:lnTo>
                      <a:pt x="183369" y="34943"/>
                    </a:lnTo>
                    <a:lnTo>
                      <a:pt x="183210" y="35101"/>
                    </a:lnTo>
                    <a:lnTo>
                      <a:pt x="183105" y="35154"/>
                    </a:lnTo>
                    <a:lnTo>
                      <a:pt x="182946" y="35207"/>
                    </a:lnTo>
                    <a:lnTo>
                      <a:pt x="182630" y="35154"/>
                    </a:lnTo>
                    <a:lnTo>
                      <a:pt x="182313" y="34995"/>
                    </a:lnTo>
                    <a:lnTo>
                      <a:pt x="182260" y="34837"/>
                    </a:lnTo>
                    <a:lnTo>
                      <a:pt x="182260" y="34679"/>
                    </a:lnTo>
                    <a:lnTo>
                      <a:pt x="182313" y="34362"/>
                    </a:lnTo>
                    <a:lnTo>
                      <a:pt x="182419" y="33992"/>
                    </a:lnTo>
                    <a:lnTo>
                      <a:pt x="182471" y="33623"/>
                    </a:lnTo>
                    <a:lnTo>
                      <a:pt x="182419" y="33306"/>
                    </a:lnTo>
                    <a:lnTo>
                      <a:pt x="182366" y="33201"/>
                    </a:lnTo>
                    <a:lnTo>
                      <a:pt x="182260" y="33095"/>
                    </a:lnTo>
                    <a:lnTo>
                      <a:pt x="182102" y="32990"/>
                    </a:lnTo>
                    <a:lnTo>
                      <a:pt x="181891" y="32937"/>
                    </a:lnTo>
                    <a:lnTo>
                      <a:pt x="181257" y="32937"/>
                    </a:lnTo>
                    <a:lnTo>
                      <a:pt x="181521" y="32251"/>
                    </a:lnTo>
                    <a:lnTo>
                      <a:pt x="181627" y="31617"/>
                    </a:lnTo>
                    <a:lnTo>
                      <a:pt x="181627" y="30984"/>
                    </a:lnTo>
                    <a:lnTo>
                      <a:pt x="181521" y="30403"/>
                    </a:lnTo>
                    <a:lnTo>
                      <a:pt x="181310" y="29823"/>
                    </a:lnTo>
                    <a:lnTo>
                      <a:pt x="180993" y="29242"/>
                    </a:lnTo>
                    <a:lnTo>
                      <a:pt x="180571" y="28661"/>
                    </a:lnTo>
                    <a:lnTo>
                      <a:pt x="180096" y="28081"/>
                    </a:lnTo>
                    <a:lnTo>
                      <a:pt x="178090" y="25653"/>
                    </a:lnTo>
                    <a:lnTo>
                      <a:pt x="177087" y="24439"/>
                    </a:lnTo>
                    <a:lnTo>
                      <a:pt x="176137" y="23172"/>
                    </a:lnTo>
                    <a:lnTo>
                      <a:pt x="175768" y="22855"/>
                    </a:lnTo>
                    <a:lnTo>
                      <a:pt x="175398" y="22644"/>
                    </a:lnTo>
                    <a:lnTo>
                      <a:pt x="175029" y="22539"/>
                    </a:lnTo>
                    <a:lnTo>
                      <a:pt x="174659" y="22486"/>
                    </a:lnTo>
                    <a:lnTo>
                      <a:pt x="174237" y="22486"/>
                    </a:lnTo>
                    <a:lnTo>
                      <a:pt x="173868" y="22539"/>
                    </a:lnTo>
                    <a:lnTo>
                      <a:pt x="173023" y="22644"/>
                    </a:lnTo>
                    <a:lnTo>
                      <a:pt x="172812" y="22486"/>
                    </a:lnTo>
                    <a:lnTo>
                      <a:pt x="172706" y="22275"/>
                    </a:lnTo>
                    <a:lnTo>
                      <a:pt x="172654" y="22063"/>
                    </a:lnTo>
                    <a:lnTo>
                      <a:pt x="172706" y="21800"/>
                    </a:lnTo>
                    <a:lnTo>
                      <a:pt x="172918" y="21324"/>
                    </a:lnTo>
                    <a:lnTo>
                      <a:pt x="173023" y="20902"/>
                    </a:lnTo>
                    <a:lnTo>
                      <a:pt x="172970" y="20586"/>
                    </a:lnTo>
                    <a:lnTo>
                      <a:pt x="172812" y="20269"/>
                    </a:lnTo>
                    <a:lnTo>
                      <a:pt x="172601" y="20058"/>
                    </a:lnTo>
                    <a:lnTo>
                      <a:pt x="172284" y="19847"/>
                    </a:lnTo>
                    <a:lnTo>
                      <a:pt x="171915" y="19688"/>
                    </a:lnTo>
                    <a:lnTo>
                      <a:pt x="171492" y="19583"/>
                    </a:lnTo>
                    <a:lnTo>
                      <a:pt x="171281" y="19319"/>
                    </a:lnTo>
                    <a:lnTo>
                      <a:pt x="171070" y="19160"/>
                    </a:lnTo>
                    <a:lnTo>
                      <a:pt x="170806" y="19108"/>
                    </a:lnTo>
                    <a:lnTo>
                      <a:pt x="170542" y="19055"/>
                    </a:lnTo>
                    <a:lnTo>
                      <a:pt x="169434" y="19055"/>
                    </a:lnTo>
                    <a:lnTo>
                      <a:pt x="169276" y="18844"/>
                    </a:lnTo>
                    <a:lnTo>
                      <a:pt x="169117" y="18685"/>
                    </a:lnTo>
                    <a:lnTo>
                      <a:pt x="168959" y="18633"/>
                    </a:lnTo>
                    <a:lnTo>
                      <a:pt x="168748" y="18580"/>
                    </a:lnTo>
                    <a:lnTo>
                      <a:pt x="168325" y="18527"/>
                    </a:lnTo>
                    <a:lnTo>
                      <a:pt x="167903" y="18527"/>
                    </a:lnTo>
                    <a:lnTo>
                      <a:pt x="167375" y="18580"/>
                    </a:lnTo>
                    <a:lnTo>
                      <a:pt x="166900" y="18633"/>
                    </a:lnTo>
                    <a:lnTo>
                      <a:pt x="166795" y="18685"/>
                    </a:lnTo>
                    <a:lnTo>
                      <a:pt x="166689" y="18791"/>
                    </a:lnTo>
                    <a:lnTo>
                      <a:pt x="166584" y="18896"/>
                    </a:lnTo>
                    <a:lnTo>
                      <a:pt x="166584" y="18949"/>
                    </a:lnTo>
                    <a:lnTo>
                      <a:pt x="166636" y="19055"/>
                    </a:lnTo>
                    <a:lnTo>
                      <a:pt x="166636" y="19160"/>
                    </a:lnTo>
                    <a:lnTo>
                      <a:pt x="166795" y="19213"/>
                    </a:lnTo>
                    <a:lnTo>
                      <a:pt x="166953" y="19213"/>
                    </a:lnTo>
                    <a:lnTo>
                      <a:pt x="167164" y="19160"/>
                    </a:lnTo>
                    <a:lnTo>
                      <a:pt x="167903" y="19055"/>
                    </a:lnTo>
                    <a:lnTo>
                      <a:pt x="168167" y="19319"/>
                    </a:lnTo>
                    <a:lnTo>
                      <a:pt x="168378" y="19583"/>
                    </a:lnTo>
                    <a:lnTo>
                      <a:pt x="168431" y="20058"/>
                    </a:lnTo>
                    <a:lnTo>
                      <a:pt x="168062" y="20269"/>
                    </a:lnTo>
                    <a:lnTo>
                      <a:pt x="167745" y="20427"/>
                    </a:lnTo>
                    <a:lnTo>
                      <a:pt x="167428" y="20480"/>
                    </a:lnTo>
                    <a:lnTo>
                      <a:pt x="167111" y="20533"/>
                    </a:lnTo>
                    <a:lnTo>
                      <a:pt x="166795" y="20480"/>
                    </a:lnTo>
                    <a:lnTo>
                      <a:pt x="166478" y="20427"/>
                    </a:lnTo>
                    <a:lnTo>
                      <a:pt x="166161" y="20269"/>
                    </a:lnTo>
                    <a:lnTo>
                      <a:pt x="165845" y="20058"/>
                    </a:lnTo>
                    <a:lnTo>
                      <a:pt x="165370" y="19530"/>
                    </a:lnTo>
                    <a:lnTo>
                      <a:pt x="165211" y="19371"/>
                    </a:lnTo>
                    <a:lnTo>
                      <a:pt x="165053" y="19319"/>
                    </a:lnTo>
                    <a:lnTo>
                      <a:pt x="164947" y="19371"/>
                    </a:lnTo>
                    <a:lnTo>
                      <a:pt x="164789" y="19530"/>
                    </a:lnTo>
                    <a:lnTo>
                      <a:pt x="164420" y="19635"/>
                    </a:lnTo>
                    <a:lnTo>
                      <a:pt x="164261" y="19688"/>
                    </a:lnTo>
                    <a:lnTo>
                      <a:pt x="164156" y="19741"/>
                    </a:lnTo>
                    <a:lnTo>
                      <a:pt x="164103" y="19952"/>
                    </a:lnTo>
                    <a:lnTo>
                      <a:pt x="164103" y="20163"/>
                    </a:lnTo>
                    <a:lnTo>
                      <a:pt x="164261" y="20638"/>
                    </a:lnTo>
                    <a:lnTo>
                      <a:pt x="164261" y="20849"/>
                    </a:lnTo>
                    <a:lnTo>
                      <a:pt x="164261" y="21061"/>
                    </a:lnTo>
                    <a:lnTo>
                      <a:pt x="163892" y="21061"/>
                    </a:lnTo>
                    <a:lnTo>
                      <a:pt x="163575" y="20955"/>
                    </a:lnTo>
                    <a:lnTo>
                      <a:pt x="163258" y="20797"/>
                    </a:lnTo>
                    <a:lnTo>
                      <a:pt x="162994" y="20586"/>
                    </a:lnTo>
                    <a:lnTo>
                      <a:pt x="162730" y="20374"/>
                    </a:lnTo>
                    <a:lnTo>
                      <a:pt x="162414" y="20216"/>
                    </a:lnTo>
                    <a:lnTo>
                      <a:pt x="162097" y="20058"/>
                    </a:lnTo>
                    <a:lnTo>
                      <a:pt x="161728" y="20058"/>
                    </a:lnTo>
                    <a:lnTo>
                      <a:pt x="159563" y="18105"/>
                    </a:lnTo>
                    <a:lnTo>
                      <a:pt x="159511" y="17946"/>
                    </a:lnTo>
                    <a:lnTo>
                      <a:pt x="159405" y="17788"/>
                    </a:lnTo>
                    <a:lnTo>
                      <a:pt x="159300" y="17682"/>
                    </a:lnTo>
                    <a:lnTo>
                      <a:pt x="159194" y="17630"/>
                    </a:lnTo>
                    <a:lnTo>
                      <a:pt x="158877" y="17524"/>
                    </a:lnTo>
                    <a:lnTo>
                      <a:pt x="158086" y="17524"/>
                    </a:lnTo>
                    <a:lnTo>
                      <a:pt x="157769" y="17049"/>
                    </a:lnTo>
                    <a:lnTo>
                      <a:pt x="157452" y="16680"/>
                    </a:lnTo>
                    <a:lnTo>
                      <a:pt x="157030" y="16363"/>
                    </a:lnTo>
                    <a:lnTo>
                      <a:pt x="156555" y="16099"/>
                    </a:lnTo>
                    <a:lnTo>
                      <a:pt x="156344" y="15941"/>
                    </a:lnTo>
                    <a:lnTo>
                      <a:pt x="156080" y="15888"/>
                    </a:lnTo>
                    <a:lnTo>
                      <a:pt x="155552" y="15888"/>
                    </a:lnTo>
                    <a:lnTo>
                      <a:pt x="155499" y="15571"/>
                    </a:lnTo>
                    <a:lnTo>
                      <a:pt x="155341" y="15254"/>
                    </a:lnTo>
                    <a:lnTo>
                      <a:pt x="155130" y="15043"/>
                    </a:lnTo>
                    <a:lnTo>
                      <a:pt x="154919" y="14832"/>
                    </a:lnTo>
                    <a:lnTo>
                      <a:pt x="154391" y="14410"/>
                    </a:lnTo>
                    <a:lnTo>
                      <a:pt x="154180" y="14146"/>
                    </a:lnTo>
                    <a:lnTo>
                      <a:pt x="154021" y="13882"/>
                    </a:lnTo>
                    <a:lnTo>
                      <a:pt x="153810" y="13565"/>
                    </a:lnTo>
                    <a:lnTo>
                      <a:pt x="153599" y="13354"/>
                    </a:lnTo>
                    <a:lnTo>
                      <a:pt x="153335" y="13196"/>
                    </a:lnTo>
                    <a:lnTo>
                      <a:pt x="153018" y="13090"/>
                    </a:lnTo>
                    <a:lnTo>
                      <a:pt x="152385" y="12826"/>
                    </a:lnTo>
                    <a:lnTo>
                      <a:pt x="152121" y="12668"/>
                    </a:lnTo>
                    <a:lnTo>
                      <a:pt x="151857" y="12404"/>
                    </a:lnTo>
                    <a:lnTo>
                      <a:pt x="149957" y="10715"/>
                    </a:lnTo>
                    <a:lnTo>
                      <a:pt x="149746" y="10557"/>
                    </a:lnTo>
                    <a:lnTo>
                      <a:pt x="149535" y="10398"/>
                    </a:lnTo>
                    <a:lnTo>
                      <a:pt x="149324" y="10346"/>
                    </a:lnTo>
                    <a:lnTo>
                      <a:pt x="149112" y="10293"/>
                    </a:lnTo>
                    <a:lnTo>
                      <a:pt x="148901" y="10346"/>
                    </a:lnTo>
                    <a:lnTo>
                      <a:pt x="148690" y="10398"/>
                    </a:lnTo>
                    <a:lnTo>
                      <a:pt x="148532" y="10557"/>
                    </a:lnTo>
                    <a:lnTo>
                      <a:pt x="148321" y="10768"/>
                    </a:lnTo>
                    <a:lnTo>
                      <a:pt x="148110" y="11032"/>
                    </a:lnTo>
                    <a:lnTo>
                      <a:pt x="147846" y="11190"/>
                    </a:lnTo>
                    <a:lnTo>
                      <a:pt x="147582" y="11296"/>
                    </a:lnTo>
                    <a:lnTo>
                      <a:pt x="147318" y="11348"/>
                    </a:lnTo>
                    <a:lnTo>
                      <a:pt x="146843" y="11243"/>
                    </a:lnTo>
                    <a:lnTo>
                      <a:pt x="146262" y="10346"/>
                    </a:lnTo>
                    <a:lnTo>
                      <a:pt x="146896" y="10346"/>
                    </a:lnTo>
                    <a:lnTo>
                      <a:pt x="147212" y="10293"/>
                    </a:lnTo>
                    <a:lnTo>
                      <a:pt x="147318" y="10187"/>
                    </a:lnTo>
                    <a:lnTo>
                      <a:pt x="147476" y="10082"/>
                    </a:lnTo>
                    <a:lnTo>
                      <a:pt x="147107" y="9659"/>
                    </a:lnTo>
                    <a:lnTo>
                      <a:pt x="146737" y="9237"/>
                    </a:lnTo>
                    <a:lnTo>
                      <a:pt x="146526" y="9079"/>
                    </a:lnTo>
                    <a:lnTo>
                      <a:pt x="146315" y="8973"/>
                    </a:lnTo>
                    <a:lnTo>
                      <a:pt x="146051" y="8815"/>
                    </a:lnTo>
                    <a:lnTo>
                      <a:pt x="145787" y="8762"/>
                    </a:lnTo>
                    <a:lnTo>
                      <a:pt x="144784" y="8181"/>
                    </a:lnTo>
                    <a:lnTo>
                      <a:pt x="144256" y="7706"/>
                    </a:lnTo>
                    <a:lnTo>
                      <a:pt x="144098" y="7495"/>
                    </a:lnTo>
                    <a:lnTo>
                      <a:pt x="143940" y="7337"/>
                    </a:lnTo>
                    <a:lnTo>
                      <a:pt x="143781" y="7284"/>
                    </a:lnTo>
                    <a:lnTo>
                      <a:pt x="143570" y="7231"/>
                    </a:lnTo>
                    <a:lnTo>
                      <a:pt x="143148" y="7126"/>
                    </a:lnTo>
                    <a:lnTo>
                      <a:pt x="142937" y="7126"/>
                    </a:lnTo>
                    <a:lnTo>
                      <a:pt x="142726" y="7020"/>
                    </a:lnTo>
                    <a:lnTo>
                      <a:pt x="141037" y="6228"/>
                    </a:lnTo>
                    <a:lnTo>
                      <a:pt x="140614" y="5965"/>
                    </a:lnTo>
                    <a:lnTo>
                      <a:pt x="140139" y="5753"/>
                    </a:lnTo>
                    <a:lnTo>
                      <a:pt x="139875" y="5701"/>
                    </a:lnTo>
                    <a:lnTo>
                      <a:pt x="139348" y="5701"/>
                    </a:lnTo>
                    <a:lnTo>
                      <a:pt x="139084" y="5753"/>
                    </a:lnTo>
                    <a:lnTo>
                      <a:pt x="138556" y="5753"/>
                    </a:lnTo>
                    <a:lnTo>
                      <a:pt x="137553" y="5595"/>
                    </a:lnTo>
                    <a:lnTo>
                      <a:pt x="137500" y="5384"/>
                    </a:lnTo>
                    <a:lnTo>
                      <a:pt x="137447" y="5278"/>
                    </a:lnTo>
                    <a:lnTo>
                      <a:pt x="137289" y="5173"/>
                    </a:lnTo>
                    <a:lnTo>
                      <a:pt x="137078" y="5120"/>
                    </a:lnTo>
                    <a:lnTo>
                      <a:pt x="136972" y="5014"/>
                    </a:lnTo>
                    <a:lnTo>
                      <a:pt x="136867" y="4909"/>
                    </a:lnTo>
                    <a:lnTo>
                      <a:pt x="136603" y="4856"/>
                    </a:lnTo>
                    <a:lnTo>
                      <a:pt x="136022" y="4856"/>
                    </a:lnTo>
                    <a:lnTo>
                      <a:pt x="135758" y="4909"/>
                    </a:lnTo>
                    <a:lnTo>
                      <a:pt x="135494" y="4856"/>
                    </a:lnTo>
                    <a:lnTo>
                      <a:pt x="135230" y="4751"/>
                    </a:lnTo>
                    <a:lnTo>
                      <a:pt x="135125" y="4645"/>
                    </a:lnTo>
                    <a:lnTo>
                      <a:pt x="135019" y="4487"/>
                    </a:lnTo>
                    <a:lnTo>
                      <a:pt x="134808" y="4275"/>
                    </a:lnTo>
                    <a:lnTo>
                      <a:pt x="134544" y="4117"/>
                    </a:lnTo>
                    <a:lnTo>
                      <a:pt x="133911" y="4117"/>
                    </a:lnTo>
                    <a:lnTo>
                      <a:pt x="133489" y="4012"/>
                    </a:lnTo>
                    <a:lnTo>
                      <a:pt x="133119" y="3959"/>
                    </a:lnTo>
                    <a:lnTo>
                      <a:pt x="132750" y="4012"/>
                    </a:lnTo>
                    <a:lnTo>
                      <a:pt x="132380" y="4064"/>
                    </a:lnTo>
                    <a:lnTo>
                      <a:pt x="131641" y="4328"/>
                    </a:lnTo>
                    <a:lnTo>
                      <a:pt x="130902" y="4592"/>
                    </a:lnTo>
                    <a:lnTo>
                      <a:pt x="130902" y="4381"/>
                    </a:lnTo>
                    <a:lnTo>
                      <a:pt x="130849" y="4117"/>
                    </a:lnTo>
                    <a:lnTo>
                      <a:pt x="130902" y="3853"/>
                    </a:lnTo>
                    <a:lnTo>
                      <a:pt x="130849" y="3748"/>
                    </a:lnTo>
                    <a:lnTo>
                      <a:pt x="130797" y="3642"/>
                    </a:lnTo>
                    <a:lnTo>
                      <a:pt x="130691" y="3589"/>
                    </a:lnTo>
                    <a:lnTo>
                      <a:pt x="130322" y="3589"/>
                    </a:lnTo>
                    <a:lnTo>
                      <a:pt x="128791" y="3061"/>
                    </a:lnTo>
                    <a:lnTo>
                      <a:pt x="128527" y="2903"/>
                    </a:lnTo>
                    <a:lnTo>
                      <a:pt x="128210" y="2798"/>
                    </a:lnTo>
                    <a:lnTo>
                      <a:pt x="127682" y="2586"/>
                    </a:lnTo>
                    <a:lnTo>
                      <a:pt x="127102" y="2534"/>
                    </a:lnTo>
                    <a:lnTo>
                      <a:pt x="126521" y="2481"/>
                    </a:lnTo>
                    <a:lnTo>
                      <a:pt x="125307" y="2586"/>
                    </a:lnTo>
                    <a:lnTo>
                      <a:pt x="124146" y="2586"/>
                    </a:lnTo>
                    <a:lnTo>
                      <a:pt x="122140" y="2692"/>
                    </a:lnTo>
                    <a:lnTo>
                      <a:pt x="121612" y="2375"/>
                    </a:lnTo>
                    <a:lnTo>
                      <a:pt x="121348" y="2217"/>
                    </a:lnTo>
                    <a:lnTo>
                      <a:pt x="121085" y="2111"/>
                    </a:lnTo>
                    <a:lnTo>
                      <a:pt x="120821" y="2111"/>
                    </a:lnTo>
                    <a:lnTo>
                      <a:pt x="120557" y="2164"/>
                    </a:lnTo>
                    <a:lnTo>
                      <a:pt x="120240" y="2270"/>
                    </a:lnTo>
                    <a:lnTo>
                      <a:pt x="119976" y="2481"/>
                    </a:lnTo>
                    <a:lnTo>
                      <a:pt x="119501" y="2586"/>
                    </a:lnTo>
                    <a:lnTo>
                      <a:pt x="118393" y="2586"/>
                    </a:lnTo>
                    <a:lnTo>
                      <a:pt x="118129" y="2639"/>
                    </a:lnTo>
                    <a:lnTo>
                      <a:pt x="117918" y="2745"/>
                    </a:lnTo>
                    <a:lnTo>
                      <a:pt x="117654" y="2850"/>
                    </a:lnTo>
                    <a:lnTo>
                      <a:pt x="117390" y="3061"/>
                    </a:lnTo>
                    <a:lnTo>
                      <a:pt x="116492" y="2903"/>
                    </a:lnTo>
                    <a:lnTo>
                      <a:pt x="115542" y="2903"/>
                    </a:lnTo>
                    <a:lnTo>
                      <a:pt x="115120" y="3009"/>
                    </a:lnTo>
                    <a:lnTo>
                      <a:pt x="114698" y="3114"/>
                    </a:lnTo>
                    <a:lnTo>
                      <a:pt x="114276" y="3325"/>
                    </a:lnTo>
                    <a:lnTo>
                      <a:pt x="113853" y="3589"/>
                    </a:lnTo>
                    <a:lnTo>
                      <a:pt x="113325" y="3589"/>
                    </a:lnTo>
                    <a:lnTo>
                      <a:pt x="113167" y="3378"/>
                    </a:lnTo>
                    <a:lnTo>
                      <a:pt x="113009" y="3220"/>
                    </a:lnTo>
                    <a:lnTo>
                      <a:pt x="112798" y="3114"/>
                    </a:lnTo>
                    <a:lnTo>
                      <a:pt x="112164" y="3114"/>
                    </a:lnTo>
                    <a:lnTo>
                      <a:pt x="111689" y="3167"/>
                    </a:lnTo>
                    <a:lnTo>
                      <a:pt x="109736" y="3642"/>
                    </a:lnTo>
                    <a:lnTo>
                      <a:pt x="109103" y="3642"/>
                    </a:lnTo>
                    <a:lnTo>
                      <a:pt x="108786" y="3800"/>
                    </a:lnTo>
                    <a:lnTo>
                      <a:pt x="108575" y="4012"/>
                    </a:lnTo>
                    <a:lnTo>
                      <a:pt x="107942" y="3959"/>
                    </a:lnTo>
                    <a:lnTo>
                      <a:pt x="107308" y="3853"/>
                    </a:lnTo>
                    <a:lnTo>
                      <a:pt x="106728" y="3853"/>
                    </a:lnTo>
                    <a:lnTo>
                      <a:pt x="106411" y="3959"/>
                    </a:lnTo>
                    <a:lnTo>
                      <a:pt x="106147" y="4064"/>
                    </a:lnTo>
                    <a:lnTo>
                      <a:pt x="104933" y="4064"/>
                    </a:lnTo>
                    <a:lnTo>
                      <a:pt x="104300" y="4223"/>
                    </a:lnTo>
                    <a:lnTo>
                      <a:pt x="103666" y="4381"/>
                    </a:lnTo>
                    <a:lnTo>
                      <a:pt x="103033" y="4645"/>
                    </a:lnTo>
                    <a:lnTo>
                      <a:pt x="102874" y="4698"/>
                    </a:lnTo>
                    <a:lnTo>
                      <a:pt x="102716" y="4803"/>
                    </a:lnTo>
                    <a:lnTo>
                      <a:pt x="102663" y="4909"/>
                    </a:lnTo>
                    <a:lnTo>
                      <a:pt x="102610" y="5014"/>
                    </a:lnTo>
                    <a:lnTo>
                      <a:pt x="102505" y="5278"/>
                    </a:lnTo>
                    <a:lnTo>
                      <a:pt x="102505" y="5595"/>
                    </a:lnTo>
                    <a:lnTo>
                      <a:pt x="102241" y="5542"/>
                    </a:lnTo>
                    <a:lnTo>
                      <a:pt x="102030" y="5489"/>
                    </a:lnTo>
                    <a:lnTo>
                      <a:pt x="101819" y="5384"/>
                    </a:lnTo>
                    <a:lnTo>
                      <a:pt x="101660" y="5278"/>
                    </a:lnTo>
                    <a:lnTo>
                      <a:pt x="101344" y="4962"/>
                    </a:lnTo>
                    <a:lnTo>
                      <a:pt x="100974" y="4645"/>
                    </a:lnTo>
                    <a:lnTo>
                      <a:pt x="101133" y="4328"/>
                    </a:lnTo>
                    <a:lnTo>
                      <a:pt x="101291" y="4064"/>
                    </a:lnTo>
                    <a:lnTo>
                      <a:pt x="101766" y="3589"/>
                    </a:lnTo>
                    <a:lnTo>
                      <a:pt x="101977" y="3325"/>
                    </a:lnTo>
                    <a:lnTo>
                      <a:pt x="102188" y="3061"/>
                    </a:lnTo>
                    <a:lnTo>
                      <a:pt x="102347" y="2692"/>
                    </a:lnTo>
                    <a:lnTo>
                      <a:pt x="102399" y="2322"/>
                    </a:lnTo>
                    <a:lnTo>
                      <a:pt x="100024" y="3536"/>
                    </a:lnTo>
                    <a:lnTo>
                      <a:pt x="99919" y="3431"/>
                    </a:lnTo>
                    <a:lnTo>
                      <a:pt x="99813" y="3325"/>
                    </a:lnTo>
                    <a:lnTo>
                      <a:pt x="99549" y="3114"/>
                    </a:lnTo>
                    <a:lnTo>
                      <a:pt x="99391" y="3009"/>
                    </a:lnTo>
                    <a:lnTo>
                      <a:pt x="99338" y="2903"/>
                    </a:lnTo>
                    <a:lnTo>
                      <a:pt x="99338" y="2798"/>
                    </a:lnTo>
                    <a:lnTo>
                      <a:pt x="99443" y="2639"/>
                    </a:lnTo>
                    <a:lnTo>
                      <a:pt x="99655" y="2375"/>
                    </a:lnTo>
                    <a:lnTo>
                      <a:pt x="99760" y="2111"/>
                    </a:lnTo>
                    <a:lnTo>
                      <a:pt x="99813" y="1847"/>
                    </a:lnTo>
                    <a:lnTo>
                      <a:pt x="99813" y="1584"/>
                    </a:lnTo>
                    <a:lnTo>
                      <a:pt x="99760" y="1056"/>
                    </a:lnTo>
                    <a:lnTo>
                      <a:pt x="99760" y="528"/>
                    </a:lnTo>
                    <a:lnTo>
                      <a:pt x="99760" y="369"/>
                    </a:lnTo>
                    <a:lnTo>
                      <a:pt x="99707" y="211"/>
                    </a:lnTo>
                    <a:lnTo>
                      <a:pt x="99602" y="158"/>
                    </a:lnTo>
                    <a:lnTo>
                      <a:pt x="99496" y="158"/>
                    </a:lnTo>
                    <a:lnTo>
                      <a:pt x="99338" y="211"/>
                    </a:lnTo>
                    <a:lnTo>
                      <a:pt x="99180" y="264"/>
                    </a:lnTo>
                    <a:lnTo>
                      <a:pt x="98916" y="528"/>
                    </a:lnTo>
                    <a:lnTo>
                      <a:pt x="98705" y="633"/>
                    </a:lnTo>
                    <a:lnTo>
                      <a:pt x="98652" y="792"/>
                    </a:lnTo>
                    <a:lnTo>
                      <a:pt x="98705" y="897"/>
                    </a:lnTo>
                    <a:lnTo>
                      <a:pt x="98916" y="1056"/>
                    </a:lnTo>
                    <a:lnTo>
                      <a:pt x="98863" y="1372"/>
                    </a:lnTo>
                    <a:lnTo>
                      <a:pt x="98810" y="1636"/>
                    </a:lnTo>
                    <a:lnTo>
                      <a:pt x="98652" y="1900"/>
                    </a:lnTo>
                    <a:lnTo>
                      <a:pt x="98388" y="2059"/>
                    </a:lnTo>
                    <a:lnTo>
                      <a:pt x="98177" y="2322"/>
                    </a:lnTo>
                    <a:lnTo>
                      <a:pt x="97913" y="2586"/>
                    </a:lnTo>
                    <a:lnTo>
                      <a:pt x="97860" y="2586"/>
                    </a:lnTo>
                    <a:lnTo>
                      <a:pt x="97702" y="2428"/>
                    </a:lnTo>
                    <a:lnTo>
                      <a:pt x="97596" y="2322"/>
                    </a:lnTo>
                    <a:lnTo>
                      <a:pt x="97490" y="2164"/>
                    </a:lnTo>
                    <a:lnTo>
                      <a:pt x="97438" y="2059"/>
                    </a:lnTo>
                    <a:lnTo>
                      <a:pt x="97438" y="1742"/>
                    </a:lnTo>
                    <a:lnTo>
                      <a:pt x="97490" y="1425"/>
                    </a:lnTo>
                    <a:lnTo>
                      <a:pt x="97702" y="845"/>
                    </a:lnTo>
                    <a:lnTo>
                      <a:pt x="97702" y="528"/>
                    </a:lnTo>
                    <a:lnTo>
                      <a:pt x="97649" y="369"/>
                    </a:lnTo>
                    <a:lnTo>
                      <a:pt x="97596" y="264"/>
                    </a:lnTo>
                    <a:lnTo>
                      <a:pt x="97332" y="211"/>
                    </a:lnTo>
                    <a:lnTo>
                      <a:pt x="97068" y="264"/>
                    </a:lnTo>
                    <a:lnTo>
                      <a:pt x="96804" y="317"/>
                    </a:lnTo>
                    <a:lnTo>
                      <a:pt x="96593" y="369"/>
                    </a:lnTo>
                    <a:lnTo>
                      <a:pt x="96382" y="528"/>
                    </a:lnTo>
                    <a:lnTo>
                      <a:pt x="96171" y="686"/>
                    </a:lnTo>
                    <a:lnTo>
                      <a:pt x="95854" y="1056"/>
                    </a:lnTo>
                    <a:lnTo>
                      <a:pt x="95326" y="1056"/>
                    </a:lnTo>
                    <a:lnTo>
                      <a:pt x="95326" y="528"/>
                    </a:lnTo>
                    <a:lnTo>
                      <a:pt x="95062" y="264"/>
                    </a:lnTo>
                    <a:lnTo>
                      <a:pt x="94799" y="106"/>
                    </a:lnTo>
                    <a:lnTo>
                      <a:pt x="94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8"/>
              <p:cNvSpPr/>
              <p:nvPr/>
            </p:nvSpPr>
            <p:spPr>
              <a:xfrm>
                <a:off x="6174000" y="3661125"/>
                <a:ext cx="25" cy="25"/>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8"/>
              <p:cNvSpPr/>
              <p:nvPr/>
            </p:nvSpPr>
            <p:spPr>
              <a:xfrm>
                <a:off x="1773200" y="1145975"/>
                <a:ext cx="56775" cy="66025"/>
              </a:xfrm>
              <a:custGeom>
                <a:avLst/>
                <a:gdLst/>
                <a:ahLst/>
                <a:cxnLst/>
                <a:rect l="l" t="t" r="r" b="b"/>
                <a:pathLst>
                  <a:path w="2271" h="2641" extrusionOk="0">
                    <a:moveTo>
                      <a:pt x="2218" y="1"/>
                    </a:moveTo>
                    <a:lnTo>
                      <a:pt x="2091" y="170"/>
                    </a:lnTo>
                    <a:lnTo>
                      <a:pt x="2091" y="170"/>
                    </a:lnTo>
                    <a:lnTo>
                      <a:pt x="1690" y="370"/>
                    </a:lnTo>
                    <a:lnTo>
                      <a:pt x="1320" y="582"/>
                    </a:lnTo>
                    <a:lnTo>
                      <a:pt x="1004" y="845"/>
                    </a:lnTo>
                    <a:lnTo>
                      <a:pt x="740" y="1162"/>
                    </a:lnTo>
                    <a:lnTo>
                      <a:pt x="529" y="1532"/>
                    </a:lnTo>
                    <a:lnTo>
                      <a:pt x="370" y="1848"/>
                    </a:lnTo>
                    <a:lnTo>
                      <a:pt x="1" y="2640"/>
                    </a:lnTo>
                    <a:lnTo>
                      <a:pt x="740" y="2218"/>
                    </a:lnTo>
                    <a:lnTo>
                      <a:pt x="1056" y="1954"/>
                    </a:lnTo>
                    <a:lnTo>
                      <a:pt x="1320" y="1690"/>
                    </a:lnTo>
                    <a:lnTo>
                      <a:pt x="1584" y="1426"/>
                    </a:lnTo>
                    <a:lnTo>
                      <a:pt x="1795" y="1057"/>
                    </a:lnTo>
                    <a:lnTo>
                      <a:pt x="1954" y="687"/>
                    </a:lnTo>
                    <a:lnTo>
                      <a:pt x="2059" y="212"/>
                    </a:lnTo>
                    <a:lnTo>
                      <a:pt x="2270" y="107"/>
                    </a:lnTo>
                    <a:lnTo>
                      <a:pt x="2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8"/>
              <p:cNvSpPr/>
              <p:nvPr/>
            </p:nvSpPr>
            <p:spPr>
              <a:xfrm>
                <a:off x="6009050" y="1299050"/>
                <a:ext cx="31700" cy="30375"/>
              </a:xfrm>
              <a:custGeom>
                <a:avLst/>
                <a:gdLst/>
                <a:ahLst/>
                <a:cxnLst/>
                <a:rect l="l" t="t" r="r" b="b"/>
                <a:pathLst>
                  <a:path w="1268" h="1215" extrusionOk="0">
                    <a:moveTo>
                      <a:pt x="317" y="1"/>
                    </a:moveTo>
                    <a:lnTo>
                      <a:pt x="159" y="106"/>
                    </a:lnTo>
                    <a:lnTo>
                      <a:pt x="53" y="265"/>
                    </a:lnTo>
                    <a:lnTo>
                      <a:pt x="1" y="423"/>
                    </a:lnTo>
                    <a:lnTo>
                      <a:pt x="1" y="687"/>
                    </a:lnTo>
                    <a:lnTo>
                      <a:pt x="106" y="898"/>
                    </a:lnTo>
                    <a:lnTo>
                      <a:pt x="265" y="1109"/>
                    </a:lnTo>
                    <a:lnTo>
                      <a:pt x="476" y="1215"/>
                    </a:lnTo>
                    <a:lnTo>
                      <a:pt x="951" y="1215"/>
                    </a:lnTo>
                    <a:lnTo>
                      <a:pt x="1162" y="1057"/>
                    </a:lnTo>
                    <a:lnTo>
                      <a:pt x="1267" y="793"/>
                    </a:lnTo>
                    <a:lnTo>
                      <a:pt x="1215" y="476"/>
                    </a:lnTo>
                    <a:lnTo>
                      <a:pt x="1056" y="212"/>
                    </a:lnTo>
                    <a:lnTo>
                      <a:pt x="845" y="54"/>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8"/>
              <p:cNvSpPr/>
              <p:nvPr/>
            </p:nvSpPr>
            <p:spPr>
              <a:xfrm>
                <a:off x="1766600" y="4847425"/>
                <a:ext cx="26425" cy="21125"/>
              </a:xfrm>
              <a:custGeom>
                <a:avLst/>
                <a:gdLst/>
                <a:ahLst/>
                <a:cxnLst/>
                <a:rect l="l" t="t" r="r" b="b"/>
                <a:pathLst>
                  <a:path w="1057" h="845" extrusionOk="0">
                    <a:moveTo>
                      <a:pt x="634" y="0"/>
                    </a:moveTo>
                    <a:lnTo>
                      <a:pt x="265" y="106"/>
                    </a:lnTo>
                    <a:lnTo>
                      <a:pt x="106" y="211"/>
                    </a:lnTo>
                    <a:lnTo>
                      <a:pt x="1" y="317"/>
                    </a:lnTo>
                    <a:lnTo>
                      <a:pt x="1" y="423"/>
                    </a:lnTo>
                    <a:lnTo>
                      <a:pt x="1" y="581"/>
                    </a:lnTo>
                    <a:lnTo>
                      <a:pt x="54" y="634"/>
                    </a:lnTo>
                    <a:lnTo>
                      <a:pt x="106" y="739"/>
                    </a:lnTo>
                    <a:lnTo>
                      <a:pt x="317" y="845"/>
                    </a:lnTo>
                    <a:lnTo>
                      <a:pt x="793" y="845"/>
                    </a:lnTo>
                    <a:lnTo>
                      <a:pt x="898" y="739"/>
                    </a:lnTo>
                    <a:lnTo>
                      <a:pt x="1004" y="634"/>
                    </a:lnTo>
                    <a:lnTo>
                      <a:pt x="1056" y="423"/>
                    </a:lnTo>
                    <a:lnTo>
                      <a:pt x="1004" y="264"/>
                    </a:lnTo>
                    <a:lnTo>
                      <a:pt x="951" y="106"/>
                    </a:lnTo>
                    <a:lnTo>
                      <a:pt x="7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8"/>
              <p:cNvSpPr/>
              <p:nvPr/>
            </p:nvSpPr>
            <p:spPr>
              <a:xfrm>
                <a:off x="5805850" y="1007425"/>
                <a:ext cx="19800" cy="22475"/>
              </a:xfrm>
              <a:custGeom>
                <a:avLst/>
                <a:gdLst/>
                <a:ahLst/>
                <a:cxnLst/>
                <a:rect l="l" t="t" r="r" b="b"/>
                <a:pathLst>
                  <a:path w="792" h="899" extrusionOk="0">
                    <a:moveTo>
                      <a:pt x="370" y="1"/>
                    </a:moveTo>
                    <a:lnTo>
                      <a:pt x="211" y="53"/>
                    </a:lnTo>
                    <a:lnTo>
                      <a:pt x="106" y="212"/>
                    </a:lnTo>
                    <a:lnTo>
                      <a:pt x="0" y="370"/>
                    </a:lnTo>
                    <a:lnTo>
                      <a:pt x="0" y="581"/>
                    </a:lnTo>
                    <a:lnTo>
                      <a:pt x="53" y="740"/>
                    </a:lnTo>
                    <a:lnTo>
                      <a:pt x="158" y="845"/>
                    </a:lnTo>
                    <a:lnTo>
                      <a:pt x="317" y="898"/>
                    </a:lnTo>
                    <a:lnTo>
                      <a:pt x="528" y="898"/>
                    </a:lnTo>
                    <a:lnTo>
                      <a:pt x="633" y="740"/>
                    </a:lnTo>
                    <a:lnTo>
                      <a:pt x="739" y="581"/>
                    </a:lnTo>
                    <a:lnTo>
                      <a:pt x="792" y="423"/>
                    </a:lnTo>
                    <a:lnTo>
                      <a:pt x="686" y="159"/>
                    </a:lnTo>
                    <a:lnTo>
                      <a:pt x="633" y="53"/>
                    </a:lnTo>
                    <a:lnTo>
                      <a:pt x="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8"/>
              <p:cNvSpPr/>
              <p:nvPr/>
            </p:nvSpPr>
            <p:spPr>
              <a:xfrm>
                <a:off x="1675550" y="4682475"/>
                <a:ext cx="25100" cy="19825"/>
              </a:xfrm>
              <a:custGeom>
                <a:avLst/>
                <a:gdLst/>
                <a:ahLst/>
                <a:cxnLst/>
                <a:rect l="l" t="t" r="r" b="b"/>
                <a:pathLst>
                  <a:path w="1004" h="793" extrusionOk="0">
                    <a:moveTo>
                      <a:pt x="212" y="0"/>
                    </a:moveTo>
                    <a:lnTo>
                      <a:pt x="54" y="53"/>
                    </a:lnTo>
                    <a:lnTo>
                      <a:pt x="1" y="212"/>
                    </a:lnTo>
                    <a:lnTo>
                      <a:pt x="54" y="423"/>
                    </a:lnTo>
                    <a:lnTo>
                      <a:pt x="106" y="528"/>
                    </a:lnTo>
                    <a:lnTo>
                      <a:pt x="265" y="634"/>
                    </a:lnTo>
                    <a:lnTo>
                      <a:pt x="529" y="792"/>
                    </a:lnTo>
                    <a:lnTo>
                      <a:pt x="740" y="739"/>
                    </a:lnTo>
                    <a:lnTo>
                      <a:pt x="898" y="687"/>
                    </a:lnTo>
                    <a:lnTo>
                      <a:pt x="951" y="634"/>
                    </a:lnTo>
                    <a:lnTo>
                      <a:pt x="1004" y="528"/>
                    </a:lnTo>
                    <a:lnTo>
                      <a:pt x="1004" y="475"/>
                    </a:lnTo>
                    <a:lnTo>
                      <a:pt x="951" y="370"/>
                    </a:lnTo>
                    <a:lnTo>
                      <a:pt x="845" y="212"/>
                    </a:lnTo>
                    <a:lnTo>
                      <a:pt x="687" y="106"/>
                    </a:lnTo>
                    <a:lnTo>
                      <a:pt x="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8"/>
              <p:cNvSpPr/>
              <p:nvPr/>
            </p:nvSpPr>
            <p:spPr>
              <a:xfrm>
                <a:off x="6059200" y="1442900"/>
                <a:ext cx="23775" cy="25100"/>
              </a:xfrm>
              <a:custGeom>
                <a:avLst/>
                <a:gdLst/>
                <a:ahLst/>
                <a:cxnLst/>
                <a:rect l="l" t="t" r="r" b="b"/>
                <a:pathLst>
                  <a:path w="951" h="1004" extrusionOk="0">
                    <a:moveTo>
                      <a:pt x="634" y="0"/>
                    </a:moveTo>
                    <a:lnTo>
                      <a:pt x="423" y="53"/>
                    </a:lnTo>
                    <a:lnTo>
                      <a:pt x="106" y="106"/>
                    </a:lnTo>
                    <a:lnTo>
                      <a:pt x="53" y="159"/>
                    </a:lnTo>
                    <a:lnTo>
                      <a:pt x="0" y="211"/>
                    </a:lnTo>
                    <a:lnTo>
                      <a:pt x="0" y="317"/>
                    </a:lnTo>
                    <a:lnTo>
                      <a:pt x="0" y="422"/>
                    </a:lnTo>
                    <a:lnTo>
                      <a:pt x="53" y="686"/>
                    </a:lnTo>
                    <a:lnTo>
                      <a:pt x="212" y="898"/>
                    </a:lnTo>
                    <a:lnTo>
                      <a:pt x="264" y="950"/>
                    </a:lnTo>
                    <a:lnTo>
                      <a:pt x="370" y="1003"/>
                    </a:lnTo>
                    <a:lnTo>
                      <a:pt x="634" y="1003"/>
                    </a:lnTo>
                    <a:lnTo>
                      <a:pt x="792" y="898"/>
                    </a:lnTo>
                    <a:lnTo>
                      <a:pt x="898" y="739"/>
                    </a:lnTo>
                    <a:lnTo>
                      <a:pt x="950" y="581"/>
                    </a:lnTo>
                    <a:lnTo>
                      <a:pt x="950" y="370"/>
                    </a:lnTo>
                    <a:lnTo>
                      <a:pt x="898" y="211"/>
                    </a:lnTo>
                    <a:lnTo>
                      <a:pt x="792" y="53"/>
                    </a:lnTo>
                    <a:lnTo>
                      <a:pt x="6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8"/>
              <p:cNvSpPr/>
              <p:nvPr/>
            </p:nvSpPr>
            <p:spPr>
              <a:xfrm>
                <a:off x="6203025" y="1725275"/>
                <a:ext cx="17175" cy="15875"/>
              </a:xfrm>
              <a:custGeom>
                <a:avLst/>
                <a:gdLst/>
                <a:ahLst/>
                <a:cxnLst/>
                <a:rect l="l" t="t" r="r" b="b"/>
                <a:pathLst>
                  <a:path w="687" h="635" extrusionOk="0">
                    <a:moveTo>
                      <a:pt x="265" y="1"/>
                    </a:moveTo>
                    <a:lnTo>
                      <a:pt x="159" y="54"/>
                    </a:lnTo>
                    <a:lnTo>
                      <a:pt x="106" y="106"/>
                    </a:lnTo>
                    <a:lnTo>
                      <a:pt x="1" y="265"/>
                    </a:lnTo>
                    <a:lnTo>
                      <a:pt x="1" y="423"/>
                    </a:lnTo>
                    <a:lnTo>
                      <a:pt x="106" y="581"/>
                    </a:lnTo>
                    <a:lnTo>
                      <a:pt x="265" y="634"/>
                    </a:lnTo>
                    <a:lnTo>
                      <a:pt x="370" y="634"/>
                    </a:lnTo>
                    <a:lnTo>
                      <a:pt x="476" y="581"/>
                    </a:lnTo>
                    <a:lnTo>
                      <a:pt x="687" y="423"/>
                    </a:lnTo>
                    <a:lnTo>
                      <a:pt x="634" y="159"/>
                    </a:lnTo>
                    <a:lnTo>
                      <a:pt x="581" y="54"/>
                    </a:lnTo>
                    <a:lnTo>
                      <a:pt x="5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8"/>
              <p:cNvSpPr/>
              <p:nvPr/>
            </p:nvSpPr>
            <p:spPr>
              <a:xfrm>
                <a:off x="5278000" y="709200"/>
                <a:ext cx="13225" cy="11900"/>
              </a:xfrm>
              <a:custGeom>
                <a:avLst/>
                <a:gdLst/>
                <a:ahLst/>
                <a:cxnLst/>
                <a:rect l="l" t="t" r="r" b="b"/>
                <a:pathLst>
                  <a:path w="529" h="476" extrusionOk="0">
                    <a:moveTo>
                      <a:pt x="159" y="1"/>
                    </a:moveTo>
                    <a:lnTo>
                      <a:pt x="106" y="53"/>
                    </a:lnTo>
                    <a:lnTo>
                      <a:pt x="1" y="159"/>
                    </a:lnTo>
                    <a:lnTo>
                      <a:pt x="1" y="265"/>
                    </a:lnTo>
                    <a:lnTo>
                      <a:pt x="54" y="423"/>
                    </a:lnTo>
                    <a:lnTo>
                      <a:pt x="106" y="476"/>
                    </a:lnTo>
                    <a:lnTo>
                      <a:pt x="529" y="476"/>
                    </a:lnTo>
                    <a:lnTo>
                      <a:pt x="423" y="212"/>
                    </a:lnTo>
                    <a:lnTo>
                      <a:pt x="370" y="159"/>
                    </a:lnTo>
                    <a:lnTo>
                      <a:pt x="317" y="53"/>
                    </a:lnTo>
                    <a:lnTo>
                      <a:pt x="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8"/>
              <p:cNvSpPr/>
              <p:nvPr/>
            </p:nvSpPr>
            <p:spPr>
              <a:xfrm>
                <a:off x="1856350" y="1113000"/>
                <a:ext cx="19800" cy="17175"/>
              </a:xfrm>
              <a:custGeom>
                <a:avLst/>
                <a:gdLst/>
                <a:ahLst/>
                <a:cxnLst/>
                <a:rect l="l" t="t" r="r" b="b"/>
                <a:pathLst>
                  <a:path w="792" h="687" extrusionOk="0">
                    <a:moveTo>
                      <a:pt x="792" y="0"/>
                    </a:moveTo>
                    <a:lnTo>
                      <a:pt x="581" y="53"/>
                    </a:lnTo>
                    <a:lnTo>
                      <a:pt x="317" y="53"/>
                    </a:lnTo>
                    <a:lnTo>
                      <a:pt x="106" y="159"/>
                    </a:lnTo>
                    <a:lnTo>
                      <a:pt x="53" y="264"/>
                    </a:lnTo>
                    <a:lnTo>
                      <a:pt x="0" y="370"/>
                    </a:lnTo>
                    <a:lnTo>
                      <a:pt x="0" y="475"/>
                    </a:lnTo>
                    <a:lnTo>
                      <a:pt x="53" y="581"/>
                    </a:lnTo>
                    <a:lnTo>
                      <a:pt x="158" y="687"/>
                    </a:lnTo>
                    <a:lnTo>
                      <a:pt x="422" y="581"/>
                    </a:lnTo>
                    <a:lnTo>
                      <a:pt x="581" y="423"/>
                    </a:lnTo>
                    <a:lnTo>
                      <a:pt x="686" y="264"/>
                    </a:lnTo>
                    <a:lnTo>
                      <a:pt x="7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58"/>
              <p:cNvSpPr/>
              <p:nvPr/>
            </p:nvSpPr>
            <p:spPr>
              <a:xfrm>
                <a:off x="5826950" y="1061525"/>
                <a:ext cx="25100" cy="26425"/>
              </a:xfrm>
              <a:custGeom>
                <a:avLst/>
                <a:gdLst/>
                <a:ahLst/>
                <a:cxnLst/>
                <a:rect l="l" t="t" r="r" b="b"/>
                <a:pathLst>
                  <a:path w="1004" h="1057" extrusionOk="0">
                    <a:moveTo>
                      <a:pt x="1003" y="1"/>
                    </a:moveTo>
                    <a:lnTo>
                      <a:pt x="687" y="212"/>
                    </a:lnTo>
                    <a:lnTo>
                      <a:pt x="423" y="423"/>
                    </a:lnTo>
                    <a:lnTo>
                      <a:pt x="159" y="687"/>
                    </a:lnTo>
                    <a:lnTo>
                      <a:pt x="1" y="1056"/>
                    </a:lnTo>
                    <a:lnTo>
                      <a:pt x="212" y="1004"/>
                    </a:lnTo>
                    <a:lnTo>
                      <a:pt x="423" y="951"/>
                    </a:lnTo>
                    <a:lnTo>
                      <a:pt x="634" y="898"/>
                    </a:lnTo>
                    <a:lnTo>
                      <a:pt x="740" y="793"/>
                    </a:lnTo>
                    <a:lnTo>
                      <a:pt x="845" y="634"/>
                    </a:lnTo>
                    <a:lnTo>
                      <a:pt x="951" y="476"/>
                    </a:lnTo>
                    <a:lnTo>
                      <a:pt x="1003" y="265"/>
                    </a:lnTo>
                    <a:lnTo>
                      <a:pt x="1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8"/>
              <p:cNvSpPr/>
              <p:nvPr/>
            </p:nvSpPr>
            <p:spPr>
              <a:xfrm>
                <a:off x="5846750" y="1040425"/>
                <a:ext cx="14525" cy="19825"/>
              </a:xfrm>
              <a:custGeom>
                <a:avLst/>
                <a:gdLst/>
                <a:ahLst/>
                <a:cxnLst/>
                <a:rect l="l" t="t" r="r" b="b"/>
                <a:pathLst>
                  <a:path w="581" h="793" extrusionOk="0">
                    <a:moveTo>
                      <a:pt x="211" y="0"/>
                    </a:moveTo>
                    <a:lnTo>
                      <a:pt x="106" y="53"/>
                    </a:lnTo>
                    <a:lnTo>
                      <a:pt x="0" y="159"/>
                    </a:lnTo>
                    <a:lnTo>
                      <a:pt x="0" y="264"/>
                    </a:lnTo>
                    <a:lnTo>
                      <a:pt x="53" y="370"/>
                    </a:lnTo>
                    <a:lnTo>
                      <a:pt x="106" y="528"/>
                    </a:lnTo>
                    <a:lnTo>
                      <a:pt x="106" y="686"/>
                    </a:lnTo>
                    <a:lnTo>
                      <a:pt x="159" y="792"/>
                    </a:lnTo>
                    <a:lnTo>
                      <a:pt x="317" y="792"/>
                    </a:lnTo>
                    <a:lnTo>
                      <a:pt x="423" y="686"/>
                    </a:lnTo>
                    <a:lnTo>
                      <a:pt x="528" y="634"/>
                    </a:lnTo>
                    <a:lnTo>
                      <a:pt x="581" y="475"/>
                    </a:lnTo>
                    <a:lnTo>
                      <a:pt x="581" y="370"/>
                    </a:lnTo>
                    <a:lnTo>
                      <a:pt x="581" y="264"/>
                    </a:lnTo>
                    <a:lnTo>
                      <a:pt x="528" y="159"/>
                    </a:lnTo>
                    <a:lnTo>
                      <a:pt x="423" y="106"/>
                    </a:lnTo>
                    <a:lnTo>
                      <a:pt x="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58"/>
              <p:cNvSpPr/>
              <p:nvPr/>
            </p:nvSpPr>
            <p:spPr>
              <a:xfrm>
                <a:off x="1876125" y="1093200"/>
                <a:ext cx="17175" cy="19825"/>
              </a:xfrm>
              <a:custGeom>
                <a:avLst/>
                <a:gdLst/>
                <a:ahLst/>
                <a:cxnLst/>
                <a:rect l="l" t="t" r="r" b="b"/>
                <a:pathLst>
                  <a:path w="687" h="793" extrusionOk="0">
                    <a:moveTo>
                      <a:pt x="370" y="1"/>
                    </a:moveTo>
                    <a:lnTo>
                      <a:pt x="212" y="159"/>
                    </a:lnTo>
                    <a:lnTo>
                      <a:pt x="106" y="317"/>
                    </a:lnTo>
                    <a:lnTo>
                      <a:pt x="54" y="581"/>
                    </a:lnTo>
                    <a:lnTo>
                      <a:pt x="1" y="792"/>
                    </a:lnTo>
                    <a:lnTo>
                      <a:pt x="212" y="687"/>
                    </a:lnTo>
                    <a:lnTo>
                      <a:pt x="423" y="581"/>
                    </a:lnTo>
                    <a:lnTo>
                      <a:pt x="581" y="423"/>
                    </a:lnTo>
                    <a:lnTo>
                      <a:pt x="687" y="159"/>
                    </a:lnTo>
                    <a:lnTo>
                      <a:pt x="581" y="53"/>
                    </a:lnTo>
                    <a:lnTo>
                      <a:pt x="4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58"/>
              <p:cNvSpPr/>
              <p:nvPr/>
            </p:nvSpPr>
            <p:spPr>
              <a:xfrm>
                <a:off x="1876125" y="1113000"/>
                <a:ext cx="25" cy="25"/>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58"/>
              <p:cNvSpPr/>
              <p:nvPr/>
            </p:nvSpPr>
            <p:spPr>
              <a:xfrm>
                <a:off x="6328400" y="2412800"/>
                <a:ext cx="10575" cy="14525"/>
              </a:xfrm>
              <a:custGeom>
                <a:avLst/>
                <a:gdLst/>
                <a:ahLst/>
                <a:cxnLst/>
                <a:rect l="l" t="t" r="r" b="b"/>
                <a:pathLst>
                  <a:path w="423" h="581" extrusionOk="0">
                    <a:moveTo>
                      <a:pt x="0" y="0"/>
                    </a:moveTo>
                    <a:lnTo>
                      <a:pt x="53" y="106"/>
                    </a:lnTo>
                    <a:lnTo>
                      <a:pt x="53" y="211"/>
                    </a:lnTo>
                    <a:lnTo>
                      <a:pt x="0" y="422"/>
                    </a:lnTo>
                    <a:lnTo>
                      <a:pt x="53" y="528"/>
                    </a:lnTo>
                    <a:lnTo>
                      <a:pt x="106" y="581"/>
                    </a:lnTo>
                    <a:lnTo>
                      <a:pt x="211" y="581"/>
                    </a:lnTo>
                    <a:lnTo>
                      <a:pt x="370" y="528"/>
                    </a:lnTo>
                    <a:lnTo>
                      <a:pt x="422" y="475"/>
                    </a:lnTo>
                    <a:lnTo>
                      <a:pt x="422" y="422"/>
                    </a:lnTo>
                    <a:lnTo>
                      <a:pt x="317" y="264"/>
                    </a:lnTo>
                    <a:lnTo>
                      <a:pt x="211" y="10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8"/>
              <p:cNvSpPr/>
              <p:nvPr/>
            </p:nvSpPr>
            <p:spPr>
              <a:xfrm>
                <a:off x="5308350" y="678850"/>
                <a:ext cx="6625" cy="6625"/>
              </a:xfrm>
              <a:custGeom>
                <a:avLst/>
                <a:gdLst/>
                <a:ahLst/>
                <a:cxnLst/>
                <a:rect l="l" t="t" r="r" b="b"/>
                <a:pathLst>
                  <a:path w="265" h="265" extrusionOk="0">
                    <a:moveTo>
                      <a:pt x="159" y="1"/>
                    </a:moveTo>
                    <a:lnTo>
                      <a:pt x="1" y="53"/>
                    </a:lnTo>
                    <a:lnTo>
                      <a:pt x="1" y="159"/>
                    </a:lnTo>
                    <a:lnTo>
                      <a:pt x="54" y="265"/>
                    </a:lnTo>
                    <a:lnTo>
                      <a:pt x="265" y="212"/>
                    </a:lnTo>
                    <a:lnTo>
                      <a:pt x="265" y="53"/>
                    </a:lnTo>
                    <a:lnTo>
                      <a:pt x="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8"/>
              <p:cNvSpPr/>
              <p:nvPr/>
            </p:nvSpPr>
            <p:spPr>
              <a:xfrm>
                <a:off x="6042050" y="1347875"/>
                <a:ext cx="6625" cy="6625"/>
              </a:xfrm>
              <a:custGeom>
                <a:avLst/>
                <a:gdLst/>
                <a:ahLst/>
                <a:cxnLst/>
                <a:rect l="l" t="t" r="r" b="b"/>
                <a:pathLst>
                  <a:path w="265" h="265" extrusionOk="0">
                    <a:moveTo>
                      <a:pt x="53" y="1"/>
                    </a:moveTo>
                    <a:lnTo>
                      <a:pt x="53" y="106"/>
                    </a:lnTo>
                    <a:lnTo>
                      <a:pt x="0" y="212"/>
                    </a:lnTo>
                    <a:lnTo>
                      <a:pt x="106" y="265"/>
                    </a:lnTo>
                    <a:lnTo>
                      <a:pt x="211" y="265"/>
                    </a:lnTo>
                    <a:lnTo>
                      <a:pt x="264" y="212"/>
                    </a:lnTo>
                    <a:lnTo>
                      <a:pt x="264" y="106"/>
                    </a:lnTo>
                    <a:lnTo>
                      <a:pt x="159" y="54"/>
                    </a:lnTo>
                    <a:lnTo>
                      <a:pt x="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8"/>
              <p:cNvSpPr/>
              <p:nvPr/>
            </p:nvSpPr>
            <p:spPr>
              <a:xfrm>
                <a:off x="2352500" y="5103425"/>
                <a:ext cx="14550" cy="10575"/>
              </a:xfrm>
              <a:custGeom>
                <a:avLst/>
                <a:gdLst/>
                <a:ahLst/>
                <a:cxnLst/>
                <a:rect l="l" t="t" r="r" b="b"/>
                <a:pathLst>
                  <a:path w="582" h="423" extrusionOk="0">
                    <a:moveTo>
                      <a:pt x="1" y="0"/>
                    </a:moveTo>
                    <a:lnTo>
                      <a:pt x="53" y="159"/>
                    </a:lnTo>
                    <a:lnTo>
                      <a:pt x="212" y="317"/>
                    </a:lnTo>
                    <a:lnTo>
                      <a:pt x="370" y="370"/>
                    </a:lnTo>
                    <a:lnTo>
                      <a:pt x="581" y="42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8"/>
              <p:cNvSpPr/>
              <p:nvPr/>
            </p:nvSpPr>
            <p:spPr>
              <a:xfrm>
                <a:off x="6174000" y="3661125"/>
                <a:ext cx="1350" cy="25"/>
              </a:xfrm>
              <a:custGeom>
                <a:avLst/>
                <a:gdLst/>
                <a:ahLst/>
                <a:cxnLst/>
                <a:rect l="l" t="t" r="r" b="b"/>
                <a:pathLst>
                  <a:path w="54" h="1" extrusionOk="0">
                    <a:moveTo>
                      <a:pt x="1" y="0"/>
                    </a:moveTo>
                    <a:lnTo>
                      <a:pt x="1" y="0"/>
                    </a:lnTo>
                    <a:lnTo>
                      <a:pt x="53" y="0"/>
                    </a:lnTo>
                    <a:lnTo>
                      <a:pt x="53"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6" name="Google Shape;3646;p58"/>
            <p:cNvSpPr/>
            <p:nvPr/>
          </p:nvSpPr>
          <p:spPr>
            <a:xfrm>
              <a:off x="1279475" y="1661722"/>
              <a:ext cx="759000" cy="759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7" name="Google Shape;3647;p58"/>
          <p:cNvGrpSpPr/>
          <p:nvPr/>
        </p:nvGrpSpPr>
        <p:grpSpPr>
          <a:xfrm>
            <a:off x="4769424" y="2076673"/>
            <a:ext cx="109751" cy="109765"/>
            <a:chOff x="1279475" y="1661675"/>
            <a:chExt cx="759000" cy="759095"/>
          </a:xfrm>
        </p:grpSpPr>
        <p:grpSp>
          <p:nvGrpSpPr>
            <p:cNvPr id="3648" name="Google Shape;3648;p58"/>
            <p:cNvGrpSpPr/>
            <p:nvPr/>
          </p:nvGrpSpPr>
          <p:grpSpPr>
            <a:xfrm>
              <a:off x="1283349" y="1661675"/>
              <a:ext cx="751252" cy="759095"/>
              <a:chOff x="1217675" y="238125"/>
              <a:chExt cx="5184625" cy="5238750"/>
            </a:xfrm>
          </p:grpSpPr>
          <p:sp>
            <p:nvSpPr>
              <p:cNvPr id="3649" name="Google Shape;3649;p58"/>
              <p:cNvSpPr/>
              <p:nvPr/>
            </p:nvSpPr>
            <p:spPr>
              <a:xfrm>
                <a:off x="1217675" y="238125"/>
                <a:ext cx="5184625" cy="5238750"/>
              </a:xfrm>
              <a:custGeom>
                <a:avLst/>
                <a:gdLst/>
                <a:ahLst/>
                <a:cxnLst/>
                <a:rect l="l" t="t" r="r" b="b"/>
                <a:pathLst>
                  <a:path w="207385" h="209550" extrusionOk="0">
                    <a:moveTo>
                      <a:pt x="87356" y="10451"/>
                    </a:moveTo>
                    <a:lnTo>
                      <a:pt x="87303" y="10504"/>
                    </a:lnTo>
                    <a:lnTo>
                      <a:pt x="87251" y="10451"/>
                    </a:lnTo>
                    <a:close/>
                    <a:moveTo>
                      <a:pt x="131377" y="11137"/>
                    </a:moveTo>
                    <a:lnTo>
                      <a:pt x="131377" y="11190"/>
                    </a:lnTo>
                    <a:lnTo>
                      <a:pt x="131324" y="11190"/>
                    </a:lnTo>
                    <a:lnTo>
                      <a:pt x="131377" y="11137"/>
                    </a:lnTo>
                    <a:close/>
                    <a:moveTo>
                      <a:pt x="134439" y="11665"/>
                    </a:moveTo>
                    <a:lnTo>
                      <a:pt x="134491" y="11823"/>
                    </a:lnTo>
                    <a:lnTo>
                      <a:pt x="134280" y="11823"/>
                    </a:lnTo>
                    <a:lnTo>
                      <a:pt x="134439" y="11665"/>
                    </a:lnTo>
                    <a:close/>
                    <a:moveTo>
                      <a:pt x="147265" y="11771"/>
                    </a:moveTo>
                    <a:lnTo>
                      <a:pt x="147265" y="11876"/>
                    </a:lnTo>
                    <a:lnTo>
                      <a:pt x="147265" y="11929"/>
                    </a:lnTo>
                    <a:lnTo>
                      <a:pt x="147159" y="11876"/>
                    </a:lnTo>
                    <a:lnTo>
                      <a:pt x="147265" y="11771"/>
                    </a:lnTo>
                    <a:close/>
                    <a:moveTo>
                      <a:pt x="79491" y="12932"/>
                    </a:moveTo>
                    <a:lnTo>
                      <a:pt x="79333" y="13037"/>
                    </a:lnTo>
                    <a:lnTo>
                      <a:pt x="79386" y="12932"/>
                    </a:lnTo>
                    <a:close/>
                    <a:moveTo>
                      <a:pt x="131272" y="16574"/>
                    </a:moveTo>
                    <a:lnTo>
                      <a:pt x="131113" y="16785"/>
                    </a:lnTo>
                    <a:lnTo>
                      <a:pt x="131113" y="16732"/>
                    </a:lnTo>
                    <a:lnTo>
                      <a:pt x="131272" y="16574"/>
                    </a:lnTo>
                    <a:close/>
                    <a:moveTo>
                      <a:pt x="115806" y="20269"/>
                    </a:moveTo>
                    <a:lnTo>
                      <a:pt x="115806" y="20374"/>
                    </a:lnTo>
                    <a:lnTo>
                      <a:pt x="115753" y="20322"/>
                    </a:lnTo>
                    <a:lnTo>
                      <a:pt x="115806" y="20269"/>
                    </a:lnTo>
                    <a:close/>
                    <a:moveTo>
                      <a:pt x="150432" y="20427"/>
                    </a:moveTo>
                    <a:lnTo>
                      <a:pt x="150432" y="20480"/>
                    </a:lnTo>
                    <a:lnTo>
                      <a:pt x="150379" y="20533"/>
                    </a:lnTo>
                    <a:lnTo>
                      <a:pt x="150326" y="20533"/>
                    </a:lnTo>
                    <a:lnTo>
                      <a:pt x="150432" y="20427"/>
                    </a:lnTo>
                    <a:close/>
                    <a:moveTo>
                      <a:pt x="156555" y="21008"/>
                    </a:moveTo>
                    <a:lnTo>
                      <a:pt x="156608" y="21061"/>
                    </a:lnTo>
                    <a:lnTo>
                      <a:pt x="156555" y="21113"/>
                    </a:lnTo>
                    <a:lnTo>
                      <a:pt x="156555" y="21008"/>
                    </a:lnTo>
                    <a:close/>
                    <a:moveTo>
                      <a:pt x="155605" y="22591"/>
                    </a:moveTo>
                    <a:lnTo>
                      <a:pt x="155605" y="22644"/>
                    </a:lnTo>
                    <a:lnTo>
                      <a:pt x="155552" y="22644"/>
                    </a:lnTo>
                    <a:lnTo>
                      <a:pt x="155605" y="22591"/>
                    </a:lnTo>
                    <a:close/>
                    <a:moveTo>
                      <a:pt x="163839" y="23594"/>
                    </a:moveTo>
                    <a:lnTo>
                      <a:pt x="163839" y="23647"/>
                    </a:lnTo>
                    <a:lnTo>
                      <a:pt x="163786" y="23647"/>
                    </a:lnTo>
                    <a:lnTo>
                      <a:pt x="163839" y="23594"/>
                    </a:lnTo>
                    <a:close/>
                    <a:moveTo>
                      <a:pt x="156080" y="24703"/>
                    </a:moveTo>
                    <a:lnTo>
                      <a:pt x="156080" y="24755"/>
                    </a:lnTo>
                    <a:lnTo>
                      <a:pt x="156027" y="24755"/>
                    </a:lnTo>
                    <a:lnTo>
                      <a:pt x="156080" y="24703"/>
                    </a:lnTo>
                    <a:close/>
                    <a:moveTo>
                      <a:pt x="150274" y="31512"/>
                    </a:moveTo>
                    <a:lnTo>
                      <a:pt x="150274" y="31564"/>
                    </a:lnTo>
                    <a:lnTo>
                      <a:pt x="150221" y="31564"/>
                    </a:lnTo>
                    <a:lnTo>
                      <a:pt x="150274" y="31512"/>
                    </a:lnTo>
                    <a:close/>
                    <a:moveTo>
                      <a:pt x="28028" y="35312"/>
                    </a:moveTo>
                    <a:lnTo>
                      <a:pt x="27975" y="35365"/>
                    </a:lnTo>
                    <a:lnTo>
                      <a:pt x="27922" y="35523"/>
                    </a:lnTo>
                    <a:lnTo>
                      <a:pt x="28028" y="35470"/>
                    </a:lnTo>
                    <a:lnTo>
                      <a:pt x="28133" y="35418"/>
                    </a:lnTo>
                    <a:lnTo>
                      <a:pt x="28081" y="35365"/>
                    </a:lnTo>
                    <a:lnTo>
                      <a:pt x="28028" y="35312"/>
                    </a:lnTo>
                    <a:close/>
                    <a:moveTo>
                      <a:pt x="126152" y="35945"/>
                    </a:moveTo>
                    <a:lnTo>
                      <a:pt x="126205" y="36051"/>
                    </a:lnTo>
                    <a:lnTo>
                      <a:pt x="126152" y="36051"/>
                    </a:lnTo>
                    <a:lnTo>
                      <a:pt x="126152" y="35945"/>
                    </a:lnTo>
                    <a:close/>
                    <a:moveTo>
                      <a:pt x="98916" y="35945"/>
                    </a:moveTo>
                    <a:lnTo>
                      <a:pt x="98916" y="36051"/>
                    </a:lnTo>
                    <a:lnTo>
                      <a:pt x="98968" y="36051"/>
                    </a:lnTo>
                    <a:lnTo>
                      <a:pt x="98705" y="36104"/>
                    </a:lnTo>
                    <a:lnTo>
                      <a:pt x="98599" y="36051"/>
                    </a:lnTo>
                    <a:lnTo>
                      <a:pt x="98757" y="35998"/>
                    </a:lnTo>
                    <a:lnTo>
                      <a:pt x="98916" y="35945"/>
                    </a:lnTo>
                    <a:close/>
                    <a:moveTo>
                      <a:pt x="38215" y="37476"/>
                    </a:moveTo>
                    <a:lnTo>
                      <a:pt x="38215" y="37582"/>
                    </a:lnTo>
                    <a:lnTo>
                      <a:pt x="38004" y="37582"/>
                    </a:lnTo>
                    <a:lnTo>
                      <a:pt x="38109" y="37529"/>
                    </a:lnTo>
                    <a:lnTo>
                      <a:pt x="38215" y="37476"/>
                    </a:lnTo>
                    <a:close/>
                    <a:moveTo>
                      <a:pt x="117179" y="41277"/>
                    </a:moveTo>
                    <a:lnTo>
                      <a:pt x="116862" y="41382"/>
                    </a:lnTo>
                    <a:lnTo>
                      <a:pt x="116967" y="41329"/>
                    </a:lnTo>
                    <a:lnTo>
                      <a:pt x="117126" y="41277"/>
                    </a:lnTo>
                    <a:close/>
                    <a:moveTo>
                      <a:pt x="172179" y="41910"/>
                    </a:moveTo>
                    <a:lnTo>
                      <a:pt x="172179" y="41963"/>
                    </a:lnTo>
                    <a:lnTo>
                      <a:pt x="172126" y="41963"/>
                    </a:lnTo>
                    <a:lnTo>
                      <a:pt x="172179" y="41910"/>
                    </a:lnTo>
                    <a:close/>
                    <a:moveTo>
                      <a:pt x="75744" y="41857"/>
                    </a:moveTo>
                    <a:lnTo>
                      <a:pt x="75849" y="41963"/>
                    </a:lnTo>
                    <a:lnTo>
                      <a:pt x="75849" y="42068"/>
                    </a:lnTo>
                    <a:lnTo>
                      <a:pt x="75797" y="42174"/>
                    </a:lnTo>
                    <a:lnTo>
                      <a:pt x="75691" y="42332"/>
                    </a:lnTo>
                    <a:lnTo>
                      <a:pt x="75744" y="41857"/>
                    </a:lnTo>
                    <a:close/>
                    <a:moveTo>
                      <a:pt x="181627" y="43599"/>
                    </a:moveTo>
                    <a:lnTo>
                      <a:pt x="181680" y="43652"/>
                    </a:lnTo>
                    <a:lnTo>
                      <a:pt x="181680" y="43705"/>
                    </a:lnTo>
                    <a:lnTo>
                      <a:pt x="181627" y="43652"/>
                    </a:lnTo>
                    <a:lnTo>
                      <a:pt x="181627" y="43599"/>
                    </a:lnTo>
                    <a:close/>
                    <a:moveTo>
                      <a:pt x="117970" y="46238"/>
                    </a:moveTo>
                    <a:lnTo>
                      <a:pt x="118023" y="46344"/>
                    </a:lnTo>
                    <a:lnTo>
                      <a:pt x="117970" y="46344"/>
                    </a:lnTo>
                    <a:lnTo>
                      <a:pt x="117970" y="46291"/>
                    </a:lnTo>
                    <a:lnTo>
                      <a:pt x="117970" y="46238"/>
                    </a:lnTo>
                    <a:close/>
                    <a:moveTo>
                      <a:pt x="91895" y="44391"/>
                    </a:moveTo>
                    <a:lnTo>
                      <a:pt x="92107" y="44549"/>
                    </a:lnTo>
                    <a:lnTo>
                      <a:pt x="92371" y="44708"/>
                    </a:lnTo>
                    <a:lnTo>
                      <a:pt x="93268" y="45235"/>
                    </a:lnTo>
                    <a:lnTo>
                      <a:pt x="93268" y="45605"/>
                    </a:lnTo>
                    <a:lnTo>
                      <a:pt x="93162" y="45974"/>
                    </a:lnTo>
                    <a:lnTo>
                      <a:pt x="93109" y="46133"/>
                    </a:lnTo>
                    <a:lnTo>
                      <a:pt x="92951" y="46238"/>
                    </a:lnTo>
                    <a:lnTo>
                      <a:pt x="92846" y="46344"/>
                    </a:lnTo>
                    <a:lnTo>
                      <a:pt x="92634" y="46449"/>
                    </a:lnTo>
                    <a:lnTo>
                      <a:pt x="92318" y="46238"/>
                    </a:lnTo>
                    <a:lnTo>
                      <a:pt x="92054" y="46027"/>
                    </a:lnTo>
                    <a:lnTo>
                      <a:pt x="91895" y="45763"/>
                    </a:lnTo>
                    <a:lnTo>
                      <a:pt x="91843" y="45499"/>
                    </a:lnTo>
                    <a:lnTo>
                      <a:pt x="91790" y="45235"/>
                    </a:lnTo>
                    <a:lnTo>
                      <a:pt x="91790" y="44971"/>
                    </a:lnTo>
                    <a:lnTo>
                      <a:pt x="91895" y="44391"/>
                    </a:lnTo>
                    <a:close/>
                    <a:moveTo>
                      <a:pt x="102874" y="46661"/>
                    </a:moveTo>
                    <a:lnTo>
                      <a:pt x="102980" y="46819"/>
                    </a:lnTo>
                    <a:lnTo>
                      <a:pt x="102822" y="46661"/>
                    </a:lnTo>
                    <a:close/>
                    <a:moveTo>
                      <a:pt x="18210" y="46819"/>
                    </a:moveTo>
                    <a:lnTo>
                      <a:pt x="18263" y="46872"/>
                    </a:lnTo>
                    <a:lnTo>
                      <a:pt x="18210" y="46872"/>
                    </a:lnTo>
                    <a:lnTo>
                      <a:pt x="18210" y="46819"/>
                    </a:lnTo>
                    <a:close/>
                    <a:moveTo>
                      <a:pt x="91737" y="49933"/>
                    </a:moveTo>
                    <a:lnTo>
                      <a:pt x="91737" y="49986"/>
                    </a:lnTo>
                    <a:lnTo>
                      <a:pt x="91684" y="49933"/>
                    </a:lnTo>
                    <a:close/>
                    <a:moveTo>
                      <a:pt x="16627" y="50039"/>
                    </a:moveTo>
                    <a:lnTo>
                      <a:pt x="16574" y="50144"/>
                    </a:lnTo>
                    <a:lnTo>
                      <a:pt x="16574" y="50039"/>
                    </a:lnTo>
                    <a:close/>
                    <a:moveTo>
                      <a:pt x="127313" y="50197"/>
                    </a:moveTo>
                    <a:lnTo>
                      <a:pt x="127366" y="50408"/>
                    </a:lnTo>
                    <a:lnTo>
                      <a:pt x="127313" y="50408"/>
                    </a:lnTo>
                    <a:lnTo>
                      <a:pt x="127313" y="50197"/>
                    </a:lnTo>
                    <a:close/>
                    <a:moveTo>
                      <a:pt x="184372" y="52678"/>
                    </a:moveTo>
                    <a:lnTo>
                      <a:pt x="184372" y="53047"/>
                    </a:lnTo>
                    <a:lnTo>
                      <a:pt x="184213" y="52836"/>
                    </a:lnTo>
                    <a:lnTo>
                      <a:pt x="184108" y="52678"/>
                    </a:lnTo>
                    <a:close/>
                    <a:moveTo>
                      <a:pt x="106147" y="53470"/>
                    </a:moveTo>
                    <a:lnTo>
                      <a:pt x="106147" y="53522"/>
                    </a:lnTo>
                    <a:lnTo>
                      <a:pt x="106094" y="53522"/>
                    </a:lnTo>
                    <a:lnTo>
                      <a:pt x="106147" y="53470"/>
                    </a:lnTo>
                    <a:close/>
                    <a:moveTo>
                      <a:pt x="120610" y="53733"/>
                    </a:moveTo>
                    <a:lnTo>
                      <a:pt x="120768" y="54103"/>
                    </a:lnTo>
                    <a:lnTo>
                      <a:pt x="120610" y="54103"/>
                    </a:lnTo>
                    <a:lnTo>
                      <a:pt x="120610" y="53733"/>
                    </a:lnTo>
                    <a:close/>
                    <a:moveTo>
                      <a:pt x="11929" y="54472"/>
                    </a:moveTo>
                    <a:lnTo>
                      <a:pt x="12035" y="54684"/>
                    </a:lnTo>
                    <a:lnTo>
                      <a:pt x="12193" y="54736"/>
                    </a:lnTo>
                    <a:lnTo>
                      <a:pt x="12035" y="54736"/>
                    </a:lnTo>
                    <a:lnTo>
                      <a:pt x="11929" y="54472"/>
                    </a:lnTo>
                    <a:close/>
                    <a:moveTo>
                      <a:pt x="12404" y="54684"/>
                    </a:moveTo>
                    <a:lnTo>
                      <a:pt x="12404" y="54736"/>
                    </a:lnTo>
                    <a:lnTo>
                      <a:pt x="12351" y="54736"/>
                    </a:lnTo>
                    <a:lnTo>
                      <a:pt x="12404" y="54684"/>
                    </a:lnTo>
                    <a:close/>
                    <a:moveTo>
                      <a:pt x="185480" y="55581"/>
                    </a:moveTo>
                    <a:lnTo>
                      <a:pt x="185427" y="55634"/>
                    </a:lnTo>
                    <a:lnTo>
                      <a:pt x="185374" y="55581"/>
                    </a:lnTo>
                    <a:close/>
                    <a:moveTo>
                      <a:pt x="12035" y="59751"/>
                    </a:moveTo>
                    <a:lnTo>
                      <a:pt x="12087" y="59804"/>
                    </a:lnTo>
                    <a:lnTo>
                      <a:pt x="12035" y="59804"/>
                    </a:lnTo>
                    <a:lnTo>
                      <a:pt x="12035" y="59751"/>
                    </a:lnTo>
                    <a:close/>
                    <a:moveTo>
                      <a:pt x="192606" y="60173"/>
                    </a:moveTo>
                    <a:lnTo>
                      <a:pt x="192606" y="60226"/>
                    </a:lnTo>
                    <a:lnTo>
                      <a:pt x="192553" y="60173"/>
                    </a:lnTo>
                    <a:close/>
                    <a:moveTo>
                      <a:pt x="11401" y="61123"/>
                    </a:moveTo>
                    <a:lnTo>
                      <a:pt x="11507" y="61176"/>
                    </a:lnTo>
                    <a:lnTo>
                      <a:pt x="11454" y="61282"/>
                    </a:lnTo>
                    <a:lnTo>
                      <a:pt x="11401" y="61123"/>
                    </a:lnTo>
                    <a:close/>
                    <a:moveTo>
                      <a:pt x="161147" y="61757"/>
                    </a:moveTo>
                    <a:lnTo>
                      <a:pt x="161200" y="61809"/>
                    </a:lnTo>
                    <a:lnTo>
                      <a:pt x="161147" y="61809"/>
                    </a:lnTo>
                    <a:lnTo>
                      <a:pt x="161147" y="61757"/>
                    </a:lnTo>
                    <a:close/>
                    <a:moveTo>
                      <a:pt x="9184" y="61862"/>
                    </a:moveTo>
                    <a:lnTo>
                      <a:pt x="9290" y="61915"/>
                    </a:lnTo>
                    <a:lnTo>
                      <a:pt x="9237" y="61915"/>
                    </a:lnTo>
                    <a:lnTo>
                      <a:pt x="9184" y="61862"/>
                    </a:lnTo>
                    <a:close/>
                    <a:moveTo>
                      <a:pt x="201421" y="64290"/>
                    </a:moveTo>
                    <a:lnTo>
                      <a:pt x="201368" y="64343"/>
                    </a:lnTo>
                    <a:lnTo>
                      <a:pt x="201368" y="64290"/>
                    </a:lnTo>
                    <a:close/>
                    <a:moveTo>
                      <a:pt x="201526" y="64290"/>
                    </a:moveTo>
                    <a:lnTo>
                      <a:pt x="201421" y="64343"/>
                    </a:lnTo>
                    <a:lnTo>
                      <a:pt x="201421" y="64290"/>
                    </a:lnTo>
                    <a:close/>
                    <a:moveTo>
                      <a:pt x="71627" y="65874"/>
                    </a:moveTo>
                    <a:lnTo>
                      <a:pt x="71732" y="65926"/>
                    </a:lnTo>
                    <a:lnTo>
                      <a:pt x="71627" y="65926"/>
                    </a:lnTo>
                    <a:lnTo>
                      <a:pt x="71627" y="65874"/>
                    </a:lnTo>
                    <a:close/>
                    <a:moveTo>
                      <a:pt x="120082" y="66454"/>
                    </a:moveTo>
                    <a:lnTo>
                      <a:pt x="120082" y="66507"/>
                    </a:lnTo>
                    <a:lnTo>
                      <a:pt x="119976" y="66454"/>
                    </a:lnTo>
                    <a:close/>
                    <a:moveTo>
                      <a:pt x="39323" y="66824"/>
                    </a:moveTo>
                    <a:lnTo>
                      <a:pt x="39323" y="66877"/>
                    </a:lnTo>
                    <a:lnTo>
                      <a:pt x="39218" y="66929"/>
                    </a:lnTo>
                    <a:lnTo>
                      <a:pt x="39218" y="66877"/>
                    </a:lnTo>
                    <a:lnTo>
                      <a:pt x="39323" y="66824"/>
                    </a:lnTo>
                    <a:close/>
                    <a:moveTo>
                      <a:pt x="197251" y="66824"/>
                    </a:moveTo>
                    <a:lnTo>
                      <a:pt x="197356" y="66877"/>
                    </a:lnTo>
                    <a:lnTo>
                      <a:pt x="197251" y="66929"/>
                    </a:lnTo>
                    <a:lnTo>
                      <a:pt x="197251" y="66824"/>
                    </a:lnTo>
                    <a:close/>
                    <a:moveTo>
                      <a:pt x="10398" y="67879"/>
                    </a:moveTo>
                    <a:lnTo>
                      <a:pt x="10398" y="67932"/>
                    </a:lnTo>
                    <a:lnTo>
                      <a:pt x="10345" y="67932"/>
                    </a:lnTo>
                    <a:lnTo>
                      <a:pt x="10398" y="67879"/>
                    </a:lnTo>
                    <a:close/>
                    <a:moveTo>
                      <a:pt x="44971" y="67879"/>
                    </a:moveTo>
                    <a:lnTo>
                      <a:pt x="44866" y="67932"/>
                    </a:lnTo>
                    <a:lnTo>
                      <a:pt x="44866" y="67879"/>
                    </a:lnTo>
                    <a:close/>
                    <a:moveTo>
                      <a:pt x="13037" y="68513"/>
                    </a:moveTo>
                    <a:lnTo>
                      <a:pt x="13037" y="68618"/>
                    </a:lnTo>
                    <a:lnTo>
                      <a:pt x="12932" y="68513"/>
                    </a:lnTo>
                    <a:close/>
                    <a:moveTo>
                      <a:pt x="76694" y="68302"/>
                    </a:moveTo>
                    <a:lnTo>
                      <a:pt x="76536" y="68460"/>
                    </a:lnTo>
                    <a:lnTo>
                      <a:pt x="76324" y="68618"/>
                    </a:lnTo>
                    <a:lnTo>
                      <a:pt x="76166" y="68618"/>
                    </a:lnTo>
                    <a:lnTo>
                      <a:pt x="76061" y="68566"/>
                    </a:lnTo>
                    <a:lnTo>
                      <a:pt x="76008" y="68513"/>
                    </a:lnTo>
                    <a:lnTo>
                      <a:pt x="76377" y="68407"/>
                    </a:lnTo>
                    <a:lnTo>
                      <a:pt x="76694" y="68302"/>
                    </a:lnTo>
                    <a:close/>
                    <a:moveTo>
                      <a:pt x="86564" y="70519"/>
                    </a:moveTo>
                    <a:lnTo>
                      <a:pt x="86564" y="70571"/>
                    </a:lnTo>
                    <a:lnTo>
                      <a:pt x="86512" y="70571"/>
                    </a:lnTo>
                    <a:lnTo>
                      <a:pt x="86564" y="70519"/>
                    </a:lnTo>
                    <a:close/>
                    <a:moveTo>
                      <a:pt x="197831" y="75164"/>
                    </a:moveTo>
                    <a:lnTo>
                      <a:pt x="197778" y="75216"/>
                    </a:lnTo>
                    <a:lnTo>
                      <a:pt x="197778" y="75164"/>
                    </a:lnTo>
                    <a:close/>
                    <a:moveTo>
                      <a:pt x="136497" y="75533"/>
                    </a:moveTo>
                    <a:lnTo>
                      <a:pt x="136603" y="75586"/>
                    </a:lnTo>
                    <a:lnTo>
                      <a:pt x="136497" y="75744"/>
                    </a:lnTo>
                    <a:lnTo>
                      <a:pt x="136444" y="75533"/>
                    </a:lnTo>
                    <a:close/>
                    <a:moveTo>
                      <a:pt x="61967" y="77644"/>
                    </a:moveTo>
                    <a:lnTo>
                      <a:pt x="62020" y="77750"/>
                    </a:lnTo>
                    <a:lnTo>
                      <a:pt x="61915" y="77750"/>
                    </a:lnTo>
                    <a:lnTo>
                      <a:pt x="61967" y="77644"/>
                    </a:lnTo>
                    <a:close/>
                    <a:moveTo>
                      <a:pt x="52097" y="79175"/>
                    </a:moveTo>
                    <a:lnTo>
                      <a:pt x="52150" y="79228"/>
                    </a:lnTo>
                    <a:lnTo>
                      <a:pt x="52097" y="79281"/>
                    </a:lnTo>
                    <a:lnTo>
                      <a:pt x="52097" y="79228"/>
                    </a:lnTo>
                    <a:lnTo>
                      <a:pt x="52097" y="79175"/>
                    </a:lnTo>
                    <a:close/>
                    <a:moveTo>
                      <a:pt x="94482" y="79492"/>
                    </a:moveTo>
                    <a:lnTo>
                      <a:pt x="94429" y="79597"/>
                    </a:lnTo>
                    <a:lnTo>
                      <a:pt x="94376" y="79650"/>
                    </a:lnTo>
                    <a:lnTo>
                      <a:pt x="94482" y="79492"/>
                    </a:lnTo>
                    <a:close/>
                    <a:moveTo>
                      <a:pt x="94271" y="79597"/>
                    </a:moveTo>
                    <a:lnTo>
                      <a:pt x="94271" y="79650"/>
                    </a:lnTo>
                    <a:lnTo>
                      <a:pt x="94165" y="79703"/>
                    </a:lnTo>
                    <a:lnTo>
                      <a:pt x="94271" y="79597"/>
                    </a:lnTo>
                    <a:close/>
                    <a:moveTo>
                      <a:pt x="183421" y="77697"/>
                    </a:moveTo>
                    <a:lnTo>
                      <a:pt x="183633" y="78067"/>
                    </a:lnTo>
                    <a:lnTo>
                      <a:pt x="183897" y="78436"/>
                    </a:lnTo>
                    <a:lnTo>
                      <a:pt x="184160" y="78806"/>
                    </a:lnTo>
                    <a:lnTo>
                      <a:pt x="184319" y="79228"/>
                    </a:lnTo>
                    <a:lnTo>
                      <a:pt x="184477" y="79650"/>
                    </a:lnTo>
                    <a:lnTo>
                      <a:pt x="184477" y="80072"/>
                    </a:lnTo>
                    <a:lnTo>
                      <a:pt x="184424" y="80442"/>
                    </a:lnTo>
                    <a:lnTo>
                      <a:pt x="184319" y="80600"/>
                    </a:lnTo>
                    <a:lnTo>
                      <a:pt x="184213" y="80759"/>
                    </a:lnTo>
                    <a:lnTo>
                      <a:pt x="184108" y="80864"/>
                    </a:lnTo>
                    <a:lnTo>
                      <a:pt x="183897" y="80970"/>
                    </a:lnTo>
                    <a:lnTo>
                      <a:pt x="183421" y="81181"/>
                    </a:lnTo>
                    <a:lnTo>
                      <a:pt x="183421" y="79439"/>
                    </a:lnTo>
                    <a:lnTo>
                      <a:pt x="183421" y="77697"/>
                    </a:lnTo>
                    <a:close/>
                    <a:moveTo>
                      <a:pt x="104088" y="81814"/>
                    </a:moveTo>
                    <a:lnTo>
                      <a:pt x="104088" y="81867"/>
                    </a:lnTo>
                    <a:lnTo>
                      <a:pt x="104036" y="81867"/>
                    </a:lnTo>
                    <a:lnTo>
                      <a:pt x="104088" y="81814"/>
                    </a:lnTo>
                    <a:close/>
                    <a:moveTo>
                      <a:pt x="51569" y="82817"/>
                    </a:moveTo>
                    <a:lnTo>
                      <a:pt x="51569" y="82870"/>
                    </a:lnTo>
                    <a:lnTo>
                      <a:pt x="51464" y="82870"/>
                    </a:lnTo>
                    <a:lnTo>
                      <a:pt x="51569" y="82817"/>
                    </a:lnTo>
                    <a:close/>
                    <a:moveTo>
                      <a:pt x="32462" y="84823"/>
                    </a:moveTo>
                    <a:lnTo>
                      <a:pt x="32514" y="84928"/>
                    </a:lnTo>
                    <a:lnTo>
                      <a:pt x="32462" y="84928"/>
                    </a:lnTo>
                    <a:lnTo>
                      <a:pt x="32462" y="84823"/>
                    </a:lnTo>
                    <a:close/>
                    <a:moveTo>
                      <a:pt x="110264" y="84823"/>
                    </a:moveTo>
                    <a:lnTo>
                      <a:pt x="110317" y="84876"/>
                    </a:lnTo>
                    <a:lnTo>
                      <a:pt x="110264" y="84928"/>
                    </a:lnTo>
                    <a:lnTo>
                      <a:pt x="110264" y="84823"/>
                    </a:lnTo>
                    <a:close/>
                    <a:moveTo>
                      <a:pt x="46924" y="84876"/>
                    </a:moveTo>
                    <a:lnTo>
                      <a:pt x="47030" y="84981"/>
                    </a:lnTo>
                    <a:lnTo>
                      <a:pt x="46924" y="84981"/>
                    </a:lnTo>
                    <a:lnTo>
                      <a:pt x="46924" y="84928"/>
                    </a:lnTo>
                    <a:lnTo>
                      <a:pt x="46924" y="84876"/>
                    </a:lnTo>
                    <a:close/>
                    <a:moveTo>
                      <a:pt x="195667" y="85087"/>
                    </a:moveTo>
                    <a:lnTo>
                      <a:pt x="195614" y="85245"/>
                    </a:lnTo>
                    <a:lnTo>
                      <a:pt x="195614" y="85192"/>
                    </a:lnTo>
                    <a:lnTo>
                      <a:pt x="195667" y="85087"/>
                    </a:lnTo>
                    <a:close/>
                    <a:moveTo>
                      <a:pt x="197567" y="87620"/>
                    </a:moveTo>
                    <a:lnTo>
                      <a:pt x="197620" y="87673"/>
                    </a:lnTo>
                    <a:lnTo>
                      <a:pt x="197567" y="87673"/>
                    </a:lnTo>
                    <a:lnTo>
                      <a:pt x="197567" y="87620"/>
                    </a:lnTo>
                    <a:close/>
                    <a:moveTo>
                      <a:pt x="131852" y="88518"/>
                    </a:moveTo>
                    <a:lnTo>
                      <a:pt x="131905" y="88571"/>
                    </a:lnTo>
                    <a:lnTo>
                      <a:pt x="131852" y="88571"/>
                    </a:lnTo>
                    <a:lnTo>
                      <a:pt x="131852" y="88518"/>
                    </a:lnTo>
                    <a:close/>
                    <a:moveTo>
                      <a:pt x="189439" y="89785"/>
                    </a:moveTo>
                    <a:lnTo>
                      <a:pt x="189597" y="89996"/>
                    </a:lnTo>
                    <a:lnTo>
                      <a:pt x="189492" y="90101"/>
                    </a:lnTo>
                    <a:lnTo>
                      <a:pt x="189439" y="89785"/>
                    </a:lnTo>
                    <a:close/>
                    <a:moveTo>
                      <a:pt x="139084" y="91051"/>
                    </a:moveTo>
                    <a:lnTo>
                      <a:pt x="139084" y="91104"/>
                    </a:lnTo>
                    <a:lnTo>
                      <a:pt x="138978" y="91051"/>
                    </a:lnTo>
                    <a:close/>
                    <a:moveTo>
                      <a:pt x="83028" y="93163"/>
                    </a:moveTo>
                    <a:lnTo>
                      <a:pt x="82975" y="93215"/>
                    </a:lnTo>
                    <a:lnTo>
                      <a:pt x="82975" y="93163"/>
                    </a:lnTo>
                    <a:close/>
                    <a:moveTo>
                      <a:pt x="198781" y="93479"/>
                    </a:moveTo>
                    <a:lnTo>
                      <a:pt x="198834" y="93638"/>
                    </a:lnTo>
                    <a:lnTo>
                      <a:pt x="198781" y="93690"/>
                    </a:lnTo>
                    <a:lnTo>
                      <a:pt x="198781" y="93479"/>
                    </a:lnTo>
                    <a:close/>
                    <a:moveTo>
                      <a:pt x="202371" y="93638"/>
                    </a:moveTo>
                    <a:lnTo>
                      <a:pt x="202423" y="93690"/>
                    </a:lnTo>
                    <a:lnTo>
                      <a:pt x="202371" y="93690"/>
                    </a:lnTo>
                    <a:lnTo>
                      <a:pt x="202371" y="93638"/>
                    </a:lnTo>
                    <a:close/>
                    <a:moveTo>
                      <a:pt x="189544" y="94641"/>
                    </a:moveTo>
                    <a:lnTo>
                      <a:pt x="189492" y="94693"/>
                    </a:lnTo>
                    <a:lnTo>
                      <a:pt x="189492" y="94746"/>
                    </a:lnTo>
                    <a:lnTo>
                      <a:pt x="189439" y="94693"/>
                    </a:lnTo>
                    <a:lnTo>
                      <a:pt x="189492" y="94693"/>
                    </a:lnTo>
                    <a:lnTo>
                      <a:pt x="189492" y="94641"/>
                    </a:lnTo>
                    <a:close/>
                    <a:moveTo>
                      <a:pt x="26286" y="95749"/>
                    </a:moveTo>
                    <a:lnTo>
                      <a:pt x="26392" y="95960"/>
                    </a:lnTo>
                    <a:lnTo>
                      <a:pt x="26392" y="96119"/>
                    </a:lnTo>
                    <a:lnTo>
                      <a:pt x="26339" y="96277"/>
                    </a:lnTo>
                    <a:lnTo>
                      <a:pt x="26233" y="96330"/>
                    </a:lnTo>
                    <a:lnTo>
                      <a:pt x="26128" y="96330"/>
                    </a:lnTo>
                    <a:lnTo>
                      <a:pt x="26233" y="96066"/>
                    </a:lnTo>
                    <a:lnTo>
                      <a:pt x="26286" y="95749"/>
                    </a:lnTo>
                    <a:close/>
                    <a:moveTo>
                      <a:pt x="95115" y="96224"/>
                    </a:moveTo>
                    <a:lnTo>
                      <a:pt x="95115" y="96330"/>
                    </a:lnTo>
                    <a:lnTo>
                      <a:pt x="95062" y="96330"/>
                    </a:lnTo>
                    <a:lnTo>
                      <a:pt x="95115" y="96224"/>
                    </a:lnTo>
                    <a:close/>
                    <a:moveTo>
                      <a:pt x="5912" y="96594"/>
                    </a:moveTo>
                    <a:lnTo>
                      <a:pt x="5912" y="96646"/>
                    </a:lnTo>
                    <a:lnTo>
                      <a:pt x="5806" y="96699"/>
                    </a:lnTo>
                    <a:lnTo>
                      <a:pt x="5806" y="96699"/>
                    </a:lnTo>
                    <a:lnTo>
                      <a:pt x="5912" y="96594"/>
                    </a:lnTo>
                    <a:close/>
                    <a:moveTo>
                      <a:pt x="94851" y="97702"/>
                    </a:moveTo>
                    <a:lnTo>
                      <a:pt x="94851" y="97755"/>
                    </a:lnTo>
                    <a:lnTo>
                      <a:pt x="94799" y="97808"/>
                    </a:lnTo>
                    <a:lnTo>
                      <a:pt x="94851" y="97702"/>
                    </a:lnTo>
                    <a:close/>
                    <a:moveTo>
                      <a:pt x="194717" y="98230"/>
                    </a:moveTo>
                    <a:lnTo>
                      <a:pt x="194823" y="98335"/>
                    </a:lnTo>
                    <a:lnTo>
                      <a:pt x="194770" y="98335"/>
                    </a:lnTo>
                    <a:lnTo>
                      <a:pt x="194717" y="98283"/>
                    </a:lnTo>
                    <a:lnTo>
                      <a:pt x="194717" y="98230"/>
                    </a:lnTo>
                    <a:close/>
                    <a:moveTo>
                      <a:pt x="17102" y="101925"/>
                    </a:moveTo>
                    <a:lnTo>
                      <a:pt x="17102" y="101977"/>
                    </a:lnTo>
                    <a:lnTo>
                      <a:pt x="17049" y="101925"/>
                    </a:lnTo>
                    <a:close/>
                    <a:moveTo>
                      <a:pt x="105830" y="102241"/>
                    </a:moveTo>
                    <a:lnTo>
                      <a:pt x="105936" y="102294"/>
                    </a:lnTo>
                    <a:lnTo>
                      <a:pt x="105936" y="102400"/>
                    </a:lnTo>
                    <a:lnTo>
                      <a:pt x="105830" y="102400"/>
                    </a:lnTo>
                    <a:lnTo>
                      <a:pt x="105830" y="102241"/>
                    </a:lnTo>
                    <a:close/>
                    <a:moveTo>
                      <a:pt x="145418" y="103508"/>
                    </a:moveTo>
                    <a:lnTo>
                      <a:pt x="145523" y="103667"/>
                    </a:lnTo>
                    <a:lnTo>
                      <a:pt x="145629" y="103878"/>
                    </a:lnTo>
                    <a:lnTo>
                      <a:pt x="145418" y="103508"/>
                    </a:lnTo>
                    <a:close/>
                    <a:moveTo>
                      <a:pt x="200312" y="105989"/>
                    </a:moveTo>
                    <a:lnTo>
                      <a:pt x="200365" y="106042"/>
                    </a:lnTo>
                    <a:lnTo>
                      <a:pt x="200312" y="106042"/>
                    </a:lnTo>
                    <a:lnTo>
                      <a:pt x="200312" y="105989"/>
                    </a:lnTo>
                    <a:close/>
                    <a:moveTo>
                      <a:pt x="108364" y="106042"/>
                    </a:moveTo>
                    <a:lnTo>
                      <a:pt x="108469" y="106095"/>
                    </a:lnTo>
                    <a:lnTo>
                      <a:pt x="108153" y="106359"/>
                    </a:lnTo>
                    <a:lnTo>
                      <a:pt x="107889" y="106728"/>
                    </a:lnTo>
                    <a:lnTo>
                      <a:pt x="107994" y="106517"/>
                    </a:lnTo>
                    <a:lnTo>
                      <a:pt x="108100" y="106253"/>
                    </a:lnTo>
                    <a:lnTo>
                      <a:pt x="108311" y="106095"/>
                    </a:lnTo>
                    <a:lnTo>
                      <a:pt x="108364" y="106042"/>
                    </a:lnTo>
                    <a:close/>
                    <a:moveTo>
                      <a:pt x="201368" y="106992"/>
                    </a:moveTo>
                    <a:lnTo>
                      <a:pt x="201473" y="107045"/>
                    </a:lnTo>
                    <a:lnTo>
                      <a:pt x="201368" y="107045"/>
                    </a:lnTo>
                    <a:lnTo>
                      <a:pt x="201368" y="106992"/>
                    </a:lnTo>
                    <a:close/>
                    <a:moveTo>
                      <a:pt x="4750" y="107045"/>
                    </a:moveTo>
                    <a:lnTo>
                      <a:pt x="4698" y="107097"/>
                    </a:lnTo>
                    <a:lnTo>
                      <a:pt x="4698" y="107045"/>
                    </a:lnTo>
                    <a:close/>
                    <a:moveTo>
                      <a:pt x="127841" y="107995"/>
                    </a:moveTo>
                    <a:lnTo>
                      <a:pt x="127788" y="108153"/>
                    </a:lnTo>
                    <a:lnTo>
                      <a:pt x="127735" y="108048"/>
                    </a:lnTo>
                    <a:lnTo>
                      <a:pt x="127841" y="107995"/>
                    </a:lnTo>
                    <a:close/>
                    <a:moveTo>
                      <a:pt x="192711" y="108523"/>
                    </a:moveTo>
                    <a:lnTo>
                      <a:pt x="192870" y="108734"/>
                    </a:lnTo>
                    <a:lnTo>
                      <a:pt x="192764" y="108734"/>
                    </a:lnTo>
                    <a:lnTo>
                      <a:pt x="192711" y="108787"/>
                    </a:lnTo>
                    <a:lnTo>
                      <a:pt x="192711" y="108523"/>
                    </a:lnTo>
                    <a:close/>
                    <a:moveTo>
                      <a:pt x="199784" y="109895"/>
                    </a:moveTo>
                    <a:lnTo>
                      <a:pt x="199784" y="109948"/>
                    </a:lnTo>
                    <a:lnTo>
                      <a:pt x="199679" y="109948"/>
                    </a:lnTo>
                    <a:lnTo>
                      <a:pt x="199784" y="109895"/>
                    </a:lnTo>
                    <a:close/>
                    <a:moveTo>
                      <a:pt x="13565" y="110581"/>
                    </a:moveTo>
                    <a:lnTo>
                      <a:pt x="13565" y="110634"/>
                    </a:lnTo>
                    <a:lnTo>
                      <a:pt x="13512" y="110581"/>
                    </a:lnTo>
                    <a:close/>
                    <a:moveTo>
                      <a:pt x="198834" y="110581"/>
                    </a:moveTo>
                    <a:lnTo>
                      <a:pt x="198834" y="110634"/>
                    </a:lnTo>
                    <a:lnTo>
                      <a:pt x="198781" y="110634"/>
                    </a:lnTo>
                    <a:lnTo>
                      <a:pt x="198834" y="110581"/>
                    </a:lnTo>
                    <a:close/>
                    <a:moveTo>
                      <a:pt x="166267" y="110634"/>
                    </a:moveTo>
                    <a:lnTo>
                      <a:pt x="166267" y="110687"/>
                    </a:lnTo>
                    <a:lnTo>
                      <a:pt x="166214" y="110687"/>
                    </a:lnTo>
                    <a:lnTo>
                      <a:pt x="166267" y="110634"/>
                    </a:lnTo>
                    <a:close/>
                    <a:moveTo>
                      <a:pt x="201526" y="112270"/>
                    </a:moveTo>
                    <a:lnTo>
                      <a:pt x="201526" y="112376"/>
                    </a:lnTo>
                    <a:lnTo>
                      <a:pt x="201473" y="112323"/>
                    </a:lnTo>
                    <a:lnTo>
                      <a:pt x="201526" y="112270"/>
                    </a:lnTo>
                    <a:close/>
                    <a:moveTo>
                      <a:pt x="29559" y="114170"/>
                    </a:moveTo>
                    <a:lnTo>
                      <a:pt x="29453" y="114329"/>
                    </a:lnTo>
                    <a:lnTo>
                      <a:pt x="29242" y="114434"/>
                    </a:lnTo>
                    <a:lnTo>
                      <a:pt x="29136" y="114223"/>
                    </a:lnTo>
                    <a:lnTo>
                      <a:pt x="29559" y="114170"/>
                    </a:lnTo>
                    <a:close/>
                    <a:moveTo>
                      <a:pt x="106780" y="119818"/>
                    </a:moveTo>
                    <a:lnTo>
                      <a:pt x="106780" y="119871"/>
                    </a:lnTo>
                    <a:lnTo>
                      <a:pt x="106728" y="119818"/>
                    </a:lnTo>
                    <a:close/>
                    <a:moveTo>
                      <a:pt x="202371" y="121402"/>
                    </a:moveTo>
                    <a:lnTo>
                      <a:pt x="202529" y="121507"/>
                    </a:lnTo>
                    <a:lnTo>
                      <a:pt x="202423" y="121455"/>
                    </a:lnTo>
                    <a:lnTo>
                      <a:pt x="202371" y="121402"/>
                    </a:lnTo>
                    <a:close/>
                    <a:moveTo>
                      <a:pt x="191867" y="121349"/>
                    </a:moveTo>
                    <a:lnTo>
                      <a:pt x="191972" y="121613"/>
                    </a:lnTo>
                    <a:lnTo>
                      <a:pt x="192078" y="121877"/>
                    </a:lnTo>
                    <a:lnTo>
                      <a:pt x="191920" y="121613"/>
                    </a:lnTo>
                    <a:lnTo>
                      <a:pt x="191867" y="121349"/>
                    </a:lnTo>
                    <a:close/>
                    <a:moveTo>
                      <a:pt x="154707" y="121824"/>
                    </a:moveTo>
                    <a:lnTo>
                      <a:pt x="154655" y="121877"/>
                    </a:lnTo>
                    <a:lnTo>
                      <a:pt x="154655" y="121824"/>
                    </a:lnTo>
                    <a:close/>
                    <a:moveTo>
                      <a:pt x="12932" y="122035"/>
                    </a:moveTo>
                    <a:lnTo>
                      <a:pt x="12879" y="122088"/>
                    </a:lnTo>
                    <a:lnTo>
                      <a:pt x="12826" y="122035"/>
                    </a:lnTo>
                    <a:close/>
                    <a:moveTo>
                      <a:pt x="9870" y="123619"/>
                    </a:moveTo>
                    <a:lnTo>
                      <a:pt x="9923" y="123724"/>
                    </a:lnTo>
                    <a:lnTo>
                      <a:pt x="9870" y="123777"/>
                    </a:lnTo>
                    <a:lnTo>
                      <a:pt x="9870" y="123724"/>
                    </a:lnTo>
                    <a:lnTo>
                      <a:pt x="9818" y="123671"/>
                    </a:lnTo>
                    <a:lnTo>
                      <a:pt x="9870" y="123619"/>
                    </a:lnTo>
                    <a:close/>
                    <a:moveTo>
                      <a:pt x="197726" y="124991"/>
                    </a:moveTo>
                    <a:lnTo>
                      <a:pt x="197884" y="125097"/>
                    </a:lnTo>
                    <a:lnTo>
                      <a:pt x="197831" y="125097"/>
                    </a:lnTo>
                    <a:lnTo>
                      <a:pt x="197726" y="124991"/>
                    </a:lnTo>
                    <a:close/>
                    <a:moveTo>
                      <a:pt x="150907" y="125994"/>
                    </a:moveTo>
                    <a:lnTo>
                      <a:pt x="150960" y="126047"/>
                    </a:lnTo>
                    <a:lnTo>
                      <a:pt x="150907" y="126099"/>
                    </a:lnTo>
                    <a:lnTo>
                      <a:pt x="150907" y="125994"/>
                    </a:lnTo>
                    <a:close/>
                    <a:moveTo>
                      <a:pt x="10557" y="126099"/>
                    </a:moveTo>
                    <a:lnTo>
                      <a:pt x="10398" y="126152"/>
                    </a:lnTo>
                    <a:lnTo>
                      <a:pt x="10398" y="126099"/>
                    </a:lnTo>
                    <a:close/>
                    <a:moveTo>
                      <a:pt x="156080" y="126099"/>
                    </a:moveTo>
                    <a:lnTo>
                      <a:pt x="156080" y="126152"/>
                    </a:lnTo>
                    <a:lnTo>
                      <a:pt x="155974" y="126099"/>
                    </a:lnTo>
                    <a:close/>
                    <a:moveTo>
                      <a:pt x="101502" y="126575"/>
                    </a:moveTo>
                    <a:lnTo>
                      <a:pt x="101502" y="126627"/>
                    </a:lnTo>
                    <a:lnTo>
                      <a:pt x="101396" y="126733"/>
                    </a:lnTo>
                    <a:lnTo>
                      <a:pt x="101344" y="126733"/>
                    </a:lnTo>
                    <a:lnTo>
                      <a:pt x="101449" y="126680"/>
                    </a:lnTo>
                    <a:lnTo>
                      <a:pt x="101502" y="126575"/>
                    </a:lnTo>
                    <a:close/>
                    <a:moveTo>
                      <a:pt x="160672" y="126786"/>
                    </a:moveTo>
                    <a:lnTo>
                      <a:pt x="160672" y="126838"/>
                    </a:lnTo>
                    <a:lnTo>
                      <a:pt x="160619" y="126838"/>
                    </a:lnTo>
                    <a:lnTo>
                      <a:pt x="160672" y="126786"/>
                    </a:lnTo>
                    <a:close/>
                    <a:moveTo>
                      <a:pt x="99021" y="126627"/>
                    </a:moveTo>
                    <a:lnTo>
                      <a:pt x="98810" y="127102"/>
                    </a:lnTo>
                    <a:lnTo>
                      <a:pt x="98705" y="126944"/>
                    </a:lnTo>
                    <a:lnTo>
                      <a:pt x="99021" y="126627"/>
                    </a:lnTo>
                    <a:close/>
                    <a:moveTo>
                      <a:pt x="96329" y="127577"/>
                    </a:moveTo>
                    <a:lnTo>
                      <a:pt x="96382" y="127630"/>
                    </a:lnTo>
                    <a:lnTo>
                      <a:pt x="96329" y="127630"/>
                    </a:lnTo>
                    <a:lnTo>
                      <a:pt x="96329" y="127577"/>
                    </a:lnTo>
                    <a:close/>
                    <a:moveTo>
                      <a:pt x="156660" y="128105"/>
                    </a:moveTo>
                    <a:lnTo>
                      <a:pt x="156608" y="128211"/>
                    </a:lnTo>
                    <a:lnTo>
                      <a:pt x="156608" y="128158"/>
                    </a:lnTo>
                    <a:lnTo>
                      <a:pt x="156660" y="128105"/>
                    </a:lnTo>
                    <a:close/>
                    <a:moveTo>
                      <a:pt x="7337" y="128739"/>
                    </a:moveTo>
                    <a:lnTo>
                      <a:pt x="7284" y="128791"/>
                    </a:lnTo>
                    <a:lnTo>
                      <a:pt x="7284" y="128739"/>
                    </a:lnTo>
                    <a:close/>
                    <a:moveTo>
                      <a:pt x="16310" y="129003"/>
                    </a:moveTo>
                    <a:lnTo>
                      <a:pt x="16416" y="129161"/>
                    </a:lnTo>
                    <a:lnTo>
                      <a:pt x="16468" y="129372"/>
                    </a:lnTo>
                    <a:lnTo>
                      <a:pt x="16521" y="129636"/>
                    </a:lnTo>
                    <a:lnTo>
                      <a:pt x="16310" y="129319"/>
                    </a:lnTo>
                    <a:lnTo>
                      <a:pt x="16152" y="129003"/>
                    </a:lnTo>
                    <a:close/>
                    <a:moveTo>
                      <a:pt x="74741" y="130164"/>
                    </a:moveTo>
                    <a:lnTo>
                      <a:pt x="74741" y="130217"/>
                    </a:lnTo>
                    <a:lnTo>
                      <a:pt x="74688" y="130217"/>
                    </a:lnTo>
                    <a:lnTo>
                      <a:pt x="74741" y="130164"/>
                    </a:lnTo>
                    <a:close/>
                    <a:moveTo>
                      <a:pt x="197198" y="131747"/>
                    </a:moveTo>
                    <a:lnTo>
                      <a:pt x="197198" y="131800"/>
                    </a:lnTo>
                    <a:lnTo>
                      <a:pt x="197145" y="131747"/>
                    </a:lnTo>
                    <a:close/>
                    <a:moveTo>
                      <a:pt x="94957" y="132750"/>
                    </a:moveTo>
                    <a:lnTo>
                      <a:pt x="94904" y="132803"/>
                    </a:lnTo>
                    <a:lnTo>
                      <a:pt x="94904" y="132750"/>
                    </a:lnTo>
                    <a:close/>
                    <a:moveTo>
                      <a:pt x="27711" y="133067"/>
                    </a:moveTo>
                    <a:lnTo>
                      <a:pt x="27922" y="133172"/>
                    </a:lnTo>
                    <a:lnTo>
                      <a:pt x="27764" y="133225"/>
                    </a:lnTo>
                    <a:lnTo>
                      <a:pt x="27711" y="133067"/>
                    </a:lnTo>
                    <a:close/>
                    <a:moveTo>
                      <a:pt x="22697" y="135284"/>
                    </a:moveTo>
                    <a:lnTo>
                      <a:pt x="22644" y="135864"/>
                    </a:lnTo>
                    <a:lnTo>
                      <a:pt x="22433" y="135759"/>
                    </a:lnTo>
                    <a:lnTo>
                      <a:pt x="22327" y="135653"/>
                    </a:lnTo>
                    <a:lnTo>
                      <a:pt x="22697" y="135284"/>
                    </a:lnTo>
                    <a:close/>
                    <a:moveTo>
                      <a:pt x="63551" y="135864"/>
                    </a:moveTo>
                    <a:lnTo>
                      <a:pt x="63445" y="135970"/>
                    </a:lnTo>
                    <a:lnTo>
                      <a:pt x="63393" y="135864"/>
                    </a:lnTo>
                    <a:close/>
                    <a:moveTo>
                      <a:pt x="12985" y="136287"/>
                    </a:moveTo>
                    <a:lnTo>
                      <a:pt x="12985" y="136392"/>
                    </a:lnTo>
                    <a:lnTo>
                      <a:pt x="12826" y="136287"/>
                    </a:lnTo>
                    <a:close/>
                    <a:moveTo>
                      <a:pt x="198359" y="136815"/>
                    </a:moveTo>
                    <a:lnTo>
                      <a:pt x="198306" y="136920"/>
                    </a:lnTo>
                    <a:lnTo>
                      <a:pt x="198306" y="136920"/>
                    </a:lnTo>
                    <a:lnTo>
                      <a:pt x="198412" y="136867"/>
                    </a:lnTo>
                    <a:lnTo>
                      <a:pt x="198254" y="136973"/>
                    </a:lnTo>
                    <a:lnTo>
                      <a:pt x="198254" y="136920"/>
                    </a:lnTo>
                    <a:lnTo>
                      <a:pt x="198254" y="136867"/>
                    </a:lnTo>
                    <a:lnTo>
                      <a:pt x="198359" y="136815"/>
                    </a:lnTo>
                    <a:close/>
                    <a:moveTo>
                      <a:pt x="131641" y="137078"/>
                    </a:moveTo>
                    <a:lnTo>
                      <a:pt x="131641" y="137342"/>
                    </a:lnTo>
                    <a:lnTo>
                      <a:pt x="131588" y="137290"/>
                    </a:lnTo>
                    <a:lnTo>
                      <a:pt x="131641" y="137078"/>
                    </a:lnTo>
                    <a:close/>
                    <a:moveTo>
                      <a:pt x="64870" y="140087"/>
                    </a:moveTo>
                    <a:lnTo>
                      <a:pt x="64976" y="140298"/>
                    </a:lnTo>
                    <a:lnTo>
                      <a:pt x="65029" y="140562"/>
                    </a:lnTo>
                    <a:lnTo>
                      <a:pt x="64870" y="140087"/>
                    </a:lnTo>
                    <a:close/>
                    <a:moveTo>
                      <a:pt x="187855" y="141248"/>
                    </a:moveTo>
                    <a:lnTo>
                      <a:pt x="187855" y="141723"/>
                    </a:lnTo>
                    <a:lnTo>
                      <a:pt x="187750" y="141565"/>
                    </a:lnTo>
                    <a:lnTo>
                      <a:pt x="187750" y="141459"/>
                    </a:lnTo>
                    <a:lnTo>
                      <a:pt x="187750" y="141354"/>
                    </a:lnTo>
                    <a:lnTo>
                      <a:pt x="187855" y="141248"/>
                    </a:lnTo>
                    <a:close/>
                    <a:moveTo>
                      <a:pt x="118023" y="142040"/>
                    </a:moveTo>
                    <a:lnTo>
                      <a:pt x="117970" y="142304"/>
                    </a:lnTo>
                    <a:lnTo>
                      <a:pt x="117865" y="142515"/>
                    </a:lnTo>
                    <a:lnTo>
                      <a:pt x="117495" y="142093"/>
                    </a:lnTo>
                    <a:lnTo>
                      <a:pt x="118023" y="142040"/>
                    </a:lnTo>
                    <a:close/>
                    <a:moveTo>
                      <a:pt x="41118" y="143465"/>
                    </a:moveTo>
                    <a:lnTo>
                      <a:pt x="41065" y="143518"/>
                    </a:lnTo>
                    <a:lnTo>
                      <a:pt x="41065" y="143465"/>
                    </a:lnTo>
                    <a:close/>
                    <a:moveTo>
                      <a:pt x="163047" y="144996"/>
                    </a:moveTo>
                    <a:lnTo>
                      <a:pt x="162889" y="145524"/>
                    </a:lnTo>
                    <a:lnTo>
                      <a:pt x="162889" y="145365"/>
                    </a:lnTo>
                    <a:lnTo>
                      <a:pt x="162889" y="145207"/>
                    </a:lnTo>
                    <a:lnTo>
                      <a:pt x="162942" y="145102"/>
                    </a:lnTo>
                    <a:lnTo>
                      <a:pt x="163047" y="144996"/>
                    </a:lnTo>
                    <a:close/>
                    <a:moveTo>
                      <a:pt x="46924" y="146157"/>
                    </a:moveTo>
                    <a:lnTo>
                      <a:pt x="47030" y="146210"/>
                    </a:lnTo>
                    <a:lnTo>
                      <a:pt x="46924" y="146210"/>
                    </a:lnTo>
                    <a:lnTo>
                      <a:pt x="46924" y="146157"/>
                    </a:lnTo>
                    <a:close/>
                    <a:moveTo>
                      <a:pt x="110475" y="147582"/>
                    </a:moveTo>
                    <a:lnTo>
                      <a:pt x="110739" y="147635"/>
                    </a:lnTo>
                    <a:lnTo>
                      <a:pt x="110897" y="147793"/>
                    </a:lnTo>
                    <a:lnTo>
                      <a:pt x="110317" y="148057"/>
                    </a:lnTo>
                    <a:lnTo>
                      <a:pt x="110475" y="147582"/>
                    </a:lnTo>
                    <a:close/>
                    <a:moveTo>
                      <a:pt x="96013" y="148691"/>
                    </a:moveTo>
                    <a:lnTo>
                      <a:pt x="95801" y="148796"/>
                    </a:lnTo>
                    <a:lnTo>
                      <a:pt x="95854" y="148691"/>
                    </a:lnTo>
                    <a:lnTo>
                      <a:pt x="95854" y="148744"/>
                    </a:lnTo>
                    <a:lnTo>
                      <a:pt x="95960" y="148691"/>
                    </a:lnTo>
                    <a:close/>
                    <a:moveTo>
                      <a:pt x="18685" y="150749"/>
                    </a:moveTo>
                    <a:lnTo>
                      <a:pt x="18738" y="150802"/>
                    </a:lnTo>
                    <a:lnTo>
                      <a:pt x="18685" y="150802"/>
                    </a:lnTo>
                    <a:lnTo>
                      <a:pt x="18685" y="150749"/>
                    </a:lnTo>
                    <a:close/>
                    <a:moveTo>
                      <a:pt x="28872" y="151330"/>
                    </a:moveTo>
                    <a:lnTo>
                      <a:pt x="28978" y="151383"/>
                    </a:lnTo>
                    <a:lnTo>
                      <a:pt x="28978" y="151488"/>
                    </a:lnTo>
                    <a:lnTo>
                      <a:pt x="28872" y="151330"/>
                    </a:lnTo>
                    <a:close/>
                    <a:moveTo>
                      <a:pt x="158033" y="152966"/>
                    </a:moveTo>
                    <a:lnTo>
                      <a:pt x="158086" y="153072"/>
                    </a:lnTo>
                    <a:lnTo>
                      <a:pt x="158033" y="153230"/>
                    </a:lnTo>
                    <a:lnTo>
                      <a:pt x="158033" y="152966"/>
                    </a:lnTo>
                    <a:close/>
                    <a:moveTo>
                      <a:pt x="82500" y="153811"/>
                    </a:moveTo>
                    <a:lnTo>
                      <a:pt x="82606" y="154075"/>
                    </a:lnTo>
                    <a:lnTo>
                      <a:pt x="82447" y="154075"/>
                    </a:lnTo>
                    <a:lnTo>
                      <a:pt x="82500" y="153811"/>
                    </a:lnTo>
                    <a:close/>
                    <a:moveTo>
                      <a:pt x="101502" y="154866"/>
                    </a:moveTo>
                    <a:lnTo>
                      <a:pt x="101502" y="154919"/>
                    </a:lnTo>
                    <a:lnTo>
                      <a:pt x="101344" y="154919"/>
                    </a:lnTo>
                    <a:lnTo>
                      <a:pt x="101502" y="154866"/>
                    </a:lnTo>
                    <a:close/>
                    <a:moveTo>
                      <a:pt x="182313" y="158033"/>
                    </a:moveTo>
                    <a:lnTo>
                      <a:pt x="182260" y="158086"/>
                    </a:lnTo>
                    <a:lnTo>
                      <a:pt x="182260" y="158033"/>
                    </a:lnTo>
                    <a:close/>
                    <a:moveTo>
                      <a:pt x="182155" y="158984"/>
                    </a:moveTo>
                    <a:lnTo>
                      <a:pt x="182207" y="159036"/>
                    </a:lnTo>
                    <a:lnTo>
                      <a:pt x="182207" y="159089"/>
                    </a:lnTo>
                    <a:lnTo>
                      <a:pt x="182366" y="159089"/>
                    </a:lnTo>
                    <a:lnTo>
                      <a:pt x="182313" y="159142"/>
                    </a:lnTo>
                    <a:lnTo>
                      <a:pt x="182207" y="159195"/>
                    </a:lnTo>
                    <a:lnTo>
                      <a:pt x="182155" y="159142"/>
                    </a:lnTo>
                    <a:lnTo>
                      <a:pt x="182155" y="159036"/>
                    </a:lnTo>
                    <a:lnTo>
                      <a:pt x="182155" y="158984"/>
                    </a:lnTo>
                    <a:close/>
                    <a:moveTo>
                      <a:pt x="64448" y="159511"/>
                    </a:moveTo>
                    <a:lnTo>
                      <a:pt x="64448" y="159564"/>
                    </a:lnTo>
                    <a:lnTo>
                      <a:pt x="64395" y="159564"/>
                    </a:lnTo>
                    <a:lnTo>
                      <a:pt x="64448" y="159511"/>
                    </a:lnTo>
                    <a:close/>
                    <a:moveTo>
                      <a:pt x="189492" y="159511"/>
                    </a:moveTo>
                    <a:lnTo>
                      <a:pt x="189492" y="159564"/>
                    </a:lnTo>
                    <a:lnTo>
                      <a:pt x="189439" y="159564"/>
                    </a:lnTo>
                    <a:lnTo>
                      <a:pt x="189492" y="159511"/>
                    </a:lnTo>
                    <a:close/>
                    <a:moveTo>
                      <a:pt x="164156" y="159723"/>
                    </a:moveTo>
                    <a:lnTo>
                      <a:pt x="164103" y="159775"/>
                    </a:lnTo>
                    <a:lnTo>
                      <a:pt x="164103" y="159723"/>
                    </a:lnTo>
                    <a:close/>
                    <a:moveTo>
                      <a:pt x="189492" y="160514"/>
                    </a:moveTo>
                    <a:lnTo>
                      <a:pt x="189492" y="160567"/>
                    </a:lnTo>
                    <a:lnTo>
                      <a:pt x="189439" y="160620"/>
                    </a:lnTo>
                    <a:lnTo>
                      <a:pt x="189386" y="160620"/>
                    </a:lnTo>
                    <a:lnTo>
                      <a:pt x="189280" y="160567"/>
                    </a:lnTo>
                    <a:lnTo>
                      <a:pt x="189386" y="160567"/>
                    </a:lnTo>
                    <a:lnTo>
                      <a:pt x="189492" y="160514"/>
                    </a:lnTo>
                    <a:close/>
                    <a:moveTo>
                      <a:pt x="12404" y="160567"/>
                    </a:moveTo>
                    <a:lnTo>
                      <a:pt x="12457" y="160620"/>
                    </a:lnTo>
                    <a:lnTo>
                      <a:pt x="12510" y="160725"/>
                    </a:lnTo>
                    <a:lnTo>
                      <a:pt x="12404" y="160620"/>
                    </a:lnTo>
                    <a:lnTo>
                      <a:pt x="12404" y="160567"/>
                    </a:lnTo>
                    <a:close/>
                    <a:moveTo>
                      <a:pt x="130849" y="161570"/>
                    </a:moveTo>
                    <a:lnTo>
                      <a:pt x="130902" y="161675"/>
                    </a:lnTo>
                    <a:lnTo>
                      <a:pt x="130902" y="161675"/>
                    </a:lnTo>
                    <a:lnTo>
                      <a:pt x="130849" y="161623"/>
                    </a:lnTo>
                    <a:lnTo>
                      <a:pt x="130849" y="161570"/>
                    </a:lnTo>
                    <a:close/>
                    <a:moveTo>
                      <a:pt x="130849" y="161728"/>
                    </a:moveTo>
                    <a:lnTo>
                      <a:pt x="130849" y="161781"/>
                    </a:lnTo>
                    <a:lnTo>
                      <a:pt x="130797" y="161834"/>
                    </a:lnTo>
                    <a:lnTo>
                      <a:pt x="130849" y="161728"/>
                    </a:lnTo>
                    <a:close/>
                    <a:moveTo>
                      <a:pt x="12985" y="164315"/>
                    </a:moveTo>
                    <a:lnTo>
                      <a:pt x="12879" y="164473"/>
                    </a:lnTo>
                    <a:lnTo>
                      <a:pt x="12826" y="164420"/>
                    </a:lnTo>
                    <a:lnTo>
                      <a:pt x="12879" y="164367"/>
                    </a:lnTo>
                    <a:lnTo>
                      <a:pt x="12985" y="164315"/>
                    </a:lnTo>
                    <a:close/>
                    <a:moveTo>
                      <a:pt x="184794" y="164684"/>
                    </a:moveTo>
                    <a:lnTo>
                      <a:pt x="184794" y="164825"/>
                    </a:lnTo>
                    <a:lnTo>
                      <a:pt x="184741" y="164737"/>
                    </a:lnTo>
                    <a:lnTo>
                      <a:pt x="184794" y="164684"/>
                    </a:lnTo>
                    <a:close/>
                    <a:moveTo>
                      <a:pt x="91790" y="164526"/>
                    </a:moveTo>
                    <a:lnTo>
                      <a:pt x="91843" y="164948"/>
                    </a:lnTo>
                    <a:lnTo>
                      <a:pt x="91632" y="164895"/>
                    </a:lnTo>
                    <a:lnTo>
                      <a:pt x="91526" y="164895"/>
                    </a:lnTo>
                    <a:lnTo>
                      <a:pt x="91473" y="164790"/>
                    </a:lnTo>
                    <a:lnTo>
                      <a:pt x="91420" y="164737"/>
                    </a:lnTo>
                    <a:lnTo>
                      <a:pt x="91790" y="164526"/>
                    </a:lnTo>
                    <a:close/>
                    <a:moveTo>
                      <a:pt x="20269" y="165159"/>
                    </a:moveTo>
                    <a:lnTo>
                      <a:pt x="20163" y="165212"/>
                    </a:lnTo>
                    <a:lnTo>
                      <a:pt x="20163" y="165159"/>
                    </a:lnTo>
                    <a:close/>
                    <a:moveTo>
                      <a:pt x="158033" y="165106"/>
                    </a:moveTo>
                    <a:lnTo>
                      <a:pt x="158138" y="165212"/>
                    </a:lnTo>
                    <a:lnTo>
                      <a:pt x="158138" y="165159"/>
                    </a:lnTo>
                    <a:lnTo>
                      <a:pt x="158191" y="165265"/>
                    </a:lnTo>
                    <a:lnTo>
                      <a:pt x="158191" y="165265"/>
                    </a:lnTo>
                    <a:lnTo>
                      <a:pt x="158138" y="165212"/>
                    </a:lnTo>
                    <a:lnTo>
                      <a:pt x="158138" y="165265"/>
                    </a:lnTo>
                    <a:lnTo>
                      <a:pt x="158033" y="165106"/>
                    </a:lnTo>
                    <a:close/>
                    <a:moveTo>
                      <a:pt x="28292" y="165476"/>
                    </a:moveTo>
                    <a:lnTo>
                      <a:pt x="28292" y="165529"/>
                    </a:lnTo>
                    <a:lnTo>
                      <a:pt x="28081" y="165476"/>
                    </a:lnTo>
                    <a:close/>
                    <a:moveTo>
                      <a:pt x="153124" y="170015"/>
                    </a:moveTo>
                    <a:lnTo>
                      <a:pt x="153177" y="170068"/>
                    </a:lnTo>
                    <a:lnTo>
                      <a:pt x="153124" y="170068"/>
                    </a:lnTo>
                    <a:lnTo>
                      <a:pt x="153124" y="170015"/>
                    </a:lnTo>
                    <a:close/>
                    <a:moveTo>
                      <a:pt x="22802" y="170332"/>
                    </a:moveTo>
                    <a:lnTo>
                      <a:pt x="22750" y="170385"/>
                    </a:lnTo>
                    <a:lnTo>
                      <a:pt x="22750" y="170332"/>
                    </a:lnTo>
                    <a:close/>
                    <a:moveTo>
                      <a:pt x="32514" y="172443"/>
                    </a:moveTo>
                    <a:lnTo>
                      <a:pt x="32620" y="172496"/>
                    </a:lnTo>
                    <a:lnTo>
                      <a:pt x="32409" y="172654"/>
                    </a:lnTo>
                    <a:lnTo>
                      <a:pt x="32514" y="172443"/>
                    </a:lnTo>
                    <a:close/>
                    <a:moveTo>
                      <a:pt x="30456" y="172971"/>
                    </a:moveTo>
                    <a:lnTo>
                      <a:pt x="30456" y="173077"/>
                    </a:lnTo>
                    <a:lnTo>
                      <a:pt x="30403" y="172971"/>
                    </a:lnTo>
                    <a:close/>
                    <a:moveTo>
                      <a:pt x="135283" y="173816"/>
                    </a:moveTo>
                    <a:lnTo>
                      <a:pt x="135072" y="174185"/>
                    </a:lnTo>
                    <a:lnTo>
                      <a:pt x="135125" y="173974"/>
                    </a:lnTo>
                    <a:lnTo>
                      <a:pt x="135283" y="173816"/>
                    </a:lnTo>
                    <a:close/>
                    <a:moveTo>
                      <a:pt x="38479" y="173393"/>
                    </a:moveTo>
                    <a:lnTo>
                      <a:pt x="38584" y="173499"/>
                    </a:lnTo>
                    <a:lnTo>
                      <a:pt x="38637" y="173657"/>
                    </a:lnTo>
                    <a:lnTo>
                      <a:pt x="38690" y="173868"/>
                    </a:lnTo>
                    <a:lnTo>
                      <a:pt x="38690" y="174080"/>
                    </a:lnTo>
                    <a:lnTo>
                      <a:pt x="38637" y="174343"/>
                    </a:lnTo>
                    <a:lnTo>
                      <a:pt x="38532" y="174449"/>
                    </a:lnTo>
                    <a:lnTo>
                      <a:pt x="38532" y="174027"/>
                    </a:lnTo>
                    <a:lnTo>
                      <a:pt x="38479" y="173393"/>
                    </a:lnTo>
                    <a:close/>
                    <a:moveTo>
                      <a:pt x="26867" y="175980"/>
                    </a:moveTo>
                    <a:lnTo>
                      <a:pt x="26919" y="176033"/>
                    </a:lnTo>
                    <a:lnTo>
                      <a:pt x="26867" y="176033"/>
                    </a:lnTo>
                    <a:lnTo>
                      <a:pt x="26867" y="175980"/>
                    </a:lnTo>
                    <a:close/>
                    <a:moveTo>
                      <a:pt x="146934" y="178135"/>
                    </a:moveTo>
                    <a:lnTo>
                      <a:pt x="146896" y="178249"/>
                    </a:lnTo>
                    <a:lnTo>
                      <a:pt x="146843" y="178408"/>
                    </a:lnTo>
                    <a:lnTo>
                      <a:pt x="146934" y="178135"/>
                    </a:lnTo>
                    <a:close/>
                    <a:moveTo>
                      <a:pt x="68090" y="178513"/>
                    </a:moveTo>
                    <a:lnTo>
                      <a:pt x="68143" y="178619"/>
                    </a:lnTo>
                    <a:lnTo>
                      <a:pt x="68090" y="178672"/>
                    </a:lnTo>
                    <a:lnTo>
                      <a:pt x="68090" y="178513"/>
                    </a:lnTo>
                    <a:close/>
                    <a:moveTo>
                      <a:pt x="55686" y="181628"/>
                    </a:moveTo>
                    <a:lnTo>
                      <a:pt x="55845" y="181733"/>
                    </a:lnTo>
                    <a:lnTo>
                      <a:pt x="55845" y="181786"/>
                    </a:lnTo>
                    <a:lnTo>
                      <a:pt x="55686" y="181628"/>
                    </a:lnTo>
                    <a:close/>
                    <a:moveTo>
                      <a:pt x="46502" y="184214"/>
                    </a:moveTo>
                    <a:lnTo>
                      <a:pt x="46555" y="184267"/>
                    </a:lnTo>
                    <a:lnTo>
                      <a:pt x="46608" y="184320"/>
                    </a:lnTo>
                    <a:lnTo>
                      <a:pt x="46502" y="184320"/>
                    </a:lnTo>
                    <a:lnTo>
                      <a:pt x="46502" y="184267"/>
                    </a:lnTo>
                    <a:lnTo>
                      <a:pt x="46502" y="184214"/>
                    </a:lnTo>
                    <a:close/>
                    <a:moveTo>
                      <a:pt x="48613" y="184795"/>
                    </a:moveTo>
                    <a:lnTo>
                      <a:pt x="48561" y="184847"/>
                    </a:lnTo>
                    <a:lnTo>
                      <a:pt x="48508" y="184795"/>
                    </a:lnTo>
                    <a:close/>
                    <a:moveTo>
                      <a:pt x="174871" y="185270"/>
                    </a:moveTo>
                    <a:lnTo>
                      <a:pt x="174923" y="185322"/>
                    </a:lnTo>
                    <a:lnTo>
                      <a:pt x="174818" y="185322"/>
                    </a:lnTo>
                    <a:lnTo>
                      <a:pt x="174818" y="185270"/>
                    </a:lnTo>
                    <a:close/>
                    <a:moveTo>
                      <a:pt x="85509" y="186273"/>
                    </a:moveTo>
                    <a:lnTo>
                      <a:pt x="85456" y="186589"/>
                    </a:lnTo>
                    <a:lnTo>
                      <a:pt x="85456" y="186431"/>
                    </a:lnTo>
                    <a:lnTo>
                      <a:pt x="85509" y="186273"/>
                    </a:lnTo>
                    <a:close/>
                    <a:moveTo>
                      <a:pt x="105619" y="186061"/>
                    </a:moveTo>
                    <a:lnTo>
                      <a:pt x="105672" y="186167"/>
                    </a:lnTo>
                    <a:lnTo>
                      <a:pt x="105725" y="186325"/>
                    </a:lnTo>
                    <a:lnTo>
                      <a:pt x="105725" y="186536"/>
                    </a:lnTo>
                    <a:lnTo>
                      <a:pt x="105672" y="186695"/>
                    </a:lnTo>
                    <a:lnTo>
                      <a:pt x="105619" y="186061"/>
                    </a:lnTo>
                    <a:close/>
                    <a:moveTo>
                      <a:pt x="44391" y="188648"/>
                    </a:moveTo>
                    <a:lnTo>
                      <a:pt x="44496" y="188806"/>
                    </a:lnTo>
                    <a:lnTo>
                      <a:pt x="44391" y="188912"/>
                    </a:lnTo>
                    <a:lnTo>
                      <a:pt x="44391" y="188648"/>
                    </a:lnTo>
                    <a:close/>
                    <a:moveTo>
                      <a:pt x="164420" y="191340"/>
                    </a:moveTo>
                    <a:lnTo>
                      <a:pt x="164472" y="191393"/>
                    </a:lnTo>
                    <a:lnTo>
                      <a:pt x="164420" y="191498"/>
                    </a:lnTo>
                    <a:lnTo>
                      <a:pt x="164367" y="191393"/>
                    </a:lnTo>
                    <a:lnTo>
                      <a:pt x="164314" y="191340"/>
                    </a:lnTo>
                    <a:close/>
                    <a:moveTo>
                      <a:pt x="102980" y="191815"/>
                    </a:moveTo>
                    <a:lnTo>
                      <a:pt x="103033" y="191868"/>
                    </a:lnTo>
                    <a:lnTo>
                      <a:pt x="102822" y="191920"/>
                    </a:lnTo>
                    <a:lnTo>
                      <a:pt x="102822" y="191920"/>
                    </a:lnTo>
                    <a:lnTo>
                      <a:pt x="102980" y="191815"/>
                    </a:lnTo>
                    <a:close/>
                    <a:moveTo>
                      <a:pt x="153546" y="191868"/>
                    </a:moveTo>
                    <a:lnTo>
                      <a:pt x="153705" y="192026"/>
                    </a:lnTo>
                    <a:lnTo>
                      <a:pt x="153493" y="191973"/>
                    </a:lnTo>
                    <a:lnTo>
                      <a:pt x="153546" y="191868"/>
                    </a:lnTo>
                    <a:close/>
                    <a:moveTo>
                      <a:pt x="51991" y="193240"/>
                    </a:moveTo>
                    <a:lnTo>
                      <a:pt x="52255" y="193398"/>
                    </a:lnTo>
                    <a:lnTo>
                      <a:pt x="51939" y="193451"/>
                    </a:lnTo>
                    <a:lnTo>
                      <a:pt x="51991" y="193240"/>
                    </a:lnTo>
                    <a:close/>
                    <a:moveTo>
                      <a:pt x="69779" y="196143"/>
                    </a:moveTo>
                    <a:lnTo>
                      <a:pt x="69832" y="196196"/>
                    </a:lnTo>
                    <a:lnTo>
                      <a:pt x="69727" y="196407"/>
                    </a:lnTo>
                    <a:lnTo>
                      <a:pt x="69727" y="196407"/>
                    </a:lnTo>
                    <a:lnTo>
                      <a:pt x="69779" y="196143"/>
                    </a:lnTo>
                    <a:close/>
                    <a:moveTo>
                      <a:pt x="56900" y="197990"/>
                    </a:moveTo>
                    <a:lnTo>
                      <a:pt x="56689" y="198254"/>
                    </a:lnTo>
                    <a:lnTo>
                      <a:pt x="56689" y="198254"/>
                    </a:lnTo>
                    <a:lnTo>
                      <a:pt x="56742" y="197990"/>
                    </a:lnTo>
                    <a:close/>
                    <a:moveTo>
                      <a:pt x="86617" y="199680"/>
                    </a:moveTo>
                    <a:lnTo>
                      <a:pt x="86617" y="199732"/>
                    </a:lnTo>
                    <a:lnTo>
                      <a:pt x="86564" y="199680"/>
                    </a:lnTo>
                    <a:close/>
                    <a:moveTo>
                      <a:pt x="91737" y="202213"/>
                    </a:moveTo>
                    <a:lnTo>
                      <a:pt x="91684" y="202266"/>
                    </a:lnTo>
                    <a:lnTo>
                      <a:pt x="91684" y="202213"/>
                    </a:lnTo>
                    <a:close/>
                    <a:moveTo>
                      <a:pt x="131483" y="204272"/>
                    </a:moveTo>
                    <a:lnTo>
                      <a:pt x="131483" y="204324"/>
                    </a:lnTo>
                    <a:lnTo>
                      <a:pt x="131430" y="204324"/>
                    </a:lnTo>
                    <a:lnTo>
                      <a:pt x="131483" y="204272"/>
                    </a:lnTo>
                    <a:close/>
                    <a:moveTo>
                      <a:pt x="95696" y="204800"/>
                    </a:moveTo>
                    <a:lnTo>
                      <a:pt x="95749" y="204958"/>
                    </a:lnTo>
                    <a:lnTo>
                      <a:pt x="95801" y="205116"/>
                    </a:lnTo>
                    <a:lnTo>
                      <a:pt x="95749" y="205116"/>
                    </a:lnTo>
                    <a:lnTo>
                      <a:pt x="95696" y="204800"/>
                    </a:lnTo>
                    <a:close/>
                    <a:moveTo>
                      <a:pt x="84506" y="205380"/>
                    </a:moveTo>
                    <a:lnTo>
                      <a:pt x="84506" y="205433"/>
                    </a:lnTo>
                    <a:lnTo>
                      <a:pt x="84559" y="205433"/>
                    </a:lnTo>
                    <a:lnTo>
                      <a:pt x="84506" y="205486"/>
                    </a:lnTo>
                    <a:lnTo>
                      <a:pt x="84506" y="205433"/>
                    </a:lnTo>
                    <a:lnTo>
                      <a:pt x="84453" y="205380"/>
                    </a:lnTo>
                    <a:close/>
                    <a:moveTo>
                      <a:pt x="121137" y="206225"/>
                    </a:moveTo>
                    <a:lnTo>
                      <a:pt x="121137" y="206277"/>
                    </a:lnTo>
                    <a:lnTo>
                      <a:pt x="121085" y="206330"/>
                    </a:lnTo>
                    <a:lnTo>
                      <a:pt x="121137" y="206225"/>
                    </a:lnTo>
                    <a:close/>
                    <a:moveTo>
                      <a:pt x="121085" y="206330"/>
                    </a:moveTo>
                    <a:lnTo>
                      <a:pt x="121032" y="206383"/>
                    </a:lnTo>
                    <a:lnTo>
                      <a:pt x="120979" y="206383"/>
                    </a:lnTo>
                    <a:lnTo>
                      <a:pt x="121085" y="206330"/>
                    </a:lnTo>
                    <a:close/>
                    <a:moveTo>
                      <a:pt x="130058" y="206436"/>
                    </a:moveTo>
                    <a:lnTo>
                      <a:pt x="129847" y="206489"/>
                    </a:lnTo>
                    <a:lnTo>
                      <a:pt x="129847" y="206436"/>
                    </a:lnTo>
                    <a:close/>
                    <a:moveTo>
                      <a:pt x="94218" y="0"/>
                    </a:moveTo>
                    <a:lnTo>
                      <a:pt x="93954" y="53"/>
                    </a:lnTo>
                    <a:lnTo>
                      <a:pt x="93690" y="158"/>
                    </a:lnTo>
                    <a:lnTo>
                      <a:pt x="93109" y="422"/>
                    </a:lnTo>
                    <a:lnTo>
                      <a:pt x="91209" y="1531"/>
                    </a:lnTo>
                    <a:lnTo>
                      <a:pt x="90840" y="1320"/>
                    </a:lnTo>
                    <a:lnTo>
                      <a:pt x="90418" y="1108"/>
                    </a:lnTo>
                    <a:lnTo>
                      <a:pt x="90048" y="1003"/>
                    </a:lnTo>
                    <a:lnTo>
                      <a:pt x="89679" y="950"/>
                    </a:lnTo>
                    <a:lnTo>
                      <a:pt x="89256" y="1003"/>
                    </a:lnTo>
                    <a:lnTo>
                      <a:pt x="88887" y="1108"/>
                    </a:lnTo>
                    <a:lnTo>
                      <a:pt x="88517" y="1267"/>
                    </a:lnTo>
                    <a:lnTo>
                      <a:pt x="88095" y="1531"/>
                    </a:lnTo>
                    <a:lnTo>
                      <a:pt x="87831" y="1742"/>
                    </a:lnTo>
                    <a:lnTo>
                      <a:pt x="87567" y="1900"/>
                    </a:lnTo>
                    <a:lnTo>
                      <a:pt x="87039" y="2164"/>
                    </a:lnTo>
                    <a:lnTo>
                      <a:pt x="86459" y="2322"/>
                    </a:lnTo>
                    <a:lnTo>
                      <a:pt x="85825" y="2428"/>
                    </a:lnTo>
                    <a:lnTo>
                      <a:pt x="85245" y="2534"/>
                    </a:lnTo>
                    <a:lnTo>
                      <a:pt x="84611" y="2639"/>
                    </a:lnTo>
                    <a:lnTo>
                      <a:pt x="84031" y="2798"/>
                    </a:lnTo>
                    <a:lnTo>
                      <a:pt x="83767" y="2956"/>
                    </a:lnTo>
                    <a:lnTo>
                      <a:pt x="83503" y="3114"/>
                    </a:lnTo>
                    <a:lnTo>
                      <a:pt x="83133" y="3273"/>
                    </a:lnTo>
                    <a:lnTo>
                      <a:pt x="82870" y="3536"/>
                    </a:lnTo>
                    <a:lnTo>
                      <a:pt x="82606" y="3800"/>
                    </a:lnTo>
                    <a:lnTo>
                      <a:pt x="82553" y="4012"/>
                    </a:lnTo>
                    <a:lnTo>
                      <a:pt x="82447" y="4170"/>
                    </a:lnTo>
                    <a:lnTo>
                      <a:pt x="81022" y="3642"/>
                    </a:lnTo>
                    <a:lnTo>
                      <a:pt x="80442" y="3642"/>
                    </a:lnTo>
                    <a:lnTo>
                      <a:pt x="79966" y="3748"/>
                    </a:lnTo>
                    <a:lnTo>
                      <a:pt x="79491" y="3906"/>
                    </a:lnTo>
                    <a:lnTo>
                      <a:pt x="79016" y="4117"/>
                    </a:lnTo>
                    <a:lnTo>
                      <a:pt x="78172" y="4645"/>
                    </a:lnTo>
                    <a:lnTo>
                      <a:pt x="77750" y="4909"/>
                    </a:lnTo>
                    <a:lnTo>
                      <a:pt x="77275" y="5120"/>
                    </a:lnTo>
                    <a:lnTo>
                      <a:pt x="76430" y="5173"/>
                    </a:lnTo>
                    <a:lnTo>
                      <a:pt x="76008" y="5226"/>
                    </a:lnTo>
                    <a:lnTo>
                      <a:pt x="75638" y="5278"/>
                    </a:lnTo>
                    <a:lnTo>
                      <a:pt x="75216" y="5437"/>
                    </a:lnTo>
                    <a:lnTo>
                      <a:pt x="74899" y="5595"/>
                    </a:lnTo>
                    <a:lnTo>
                      <a:pt x="74530" y="5859"/>
                    </a:lnTo>
                    <a:lnTo>
                      <a:pt x="74213" y="6176"/>
                    </a:lnTo>
                    <a:lnTo>
                      <a:pt x="73210" y="6703"/>
                    </a:lnTo>
                    <a:lnTo>
                      <a:pt x="72946" y="6915"/>
                    </a:lnTo>
                    <a:lnTo>
                      <a:pt x="72788" y="7126"/>
                    </a:lnTo>
                    <a:lnTo>
                      <a:pt x="72682" y="7442"/>
                    </a:lnTo>
                    <a:lnTo>
                      <a:pt x="72682" y="7706"/>
                    </a:lnTo>
                    <a:lnTo>
                      <a:pt x="72418" y="7918"/>
                    </a:lnTo>
                    <a:lnTo>
                      <a:pt x="72260" y="8181"/>
                    </a:lnTo>
                    <a:lnTo>
                      <a:pt x="72207" y="8445"/>
                    </a:lnTo>
                    <a:lnTo>
                      <a:pt x="72155" y="8762"/>
                    </a:lnTo>
                    <a:lnTo>
                      <a:pt x="71099" y="8762"/>
                    </a:lnTo>
                    <a:lnTo>
                      <a:pt x="70835" y="8815"/>
                    </a:lnTo>
                    <a:lnTo>
                      <a:pt x="70571" y="8868"/>
                    </a:lnTo>
                    <a:lnTo>
                      <a:pt x="70360" y="8920"/>
                    </a:lnTo>
                    <a:lnTo>
                      <a:pt x="70149" y="9026"/>
                    </a:lnTo>
                    <a:lnTo>
                      <a:pt x="69990" y="9184"/>
                    </a:lnTo>
                    <a:lnTo>
                      <a:pt x="69885" y="9343"/>
                    </a:lnTo>
                    <a:lnTo>
                      <a:pt x="69674" y="9712"/>
                    </a:lnTo>
                    <a:lnTo>
                      <a:pt x="69410" y="10557"/>
                    </a:lnTo>
                    <a:lnTo>
                      <a:pt x="69251" y="10979"/>
                    </a:lnTo>
                    <a:lnTo>
                      <a:pt x="69040" y="11296"/>
                    </a:lnTo>
                    <a:lnTo>
                      <a:pt x="68037" y="10821"/>
                    </a:lnTo>
                    <a:lnTo>
                      <a:pt x="67035" y="11348"/>
                    </a:lnTo>
                    <a:lnTo>
                      <a:pt x="66137" y="11137"/>
                    </a:lnTo>
                    <a:lnTo>
                      <a:pt x="65821" y="11137"/>
                    </a:lnTo>
                    <a:lnTo>
                      <a:pt x="65662" y="11190"/>
                    </a:lnTo>
                    <a:lnTo>
                      <a:pt x="65557" y="11296"/>
                    </a:lnTo>
                    <a:lnTo>
                      <a:pt x="65504" y="11507"/>
                    </a:lnTo>
                    <a:lnTo>
                      <a:pt x="65557" y="11771"/>
                    </a:lnTo>
                    <a:lnTo>
                      <a:pt x="65662" y="12140"/>
                    </a:lnTo>
                    <a:lnTo>
                      <a:pt x="65873" y="12985"/>
                    </a:lnTo>
                    <a:lnTo>
                      <a:pt x="65926" y="13407"/>
                    </a:lnTo>
                    <a:lnTo>
                      <a:pt x="65979" y="13882"/>
                    </a:lnTo>
                    <a:lnTo>
                      <a:pt x="65451" y="13988"/>
                    </a:lnTo>
                    <a:lnTo>
                      <a:pt x="65451" y="13618"/>
                    </a:lnTo>
                    <a:lnTo>
                      <a:pt x="65398" y="13407"/>
                    </a:lnTo>
                    <a:lnTo>
                      <a:pt x="65346" y="13249"/>
                    </a:lnTo>
                    <a:lnTo>
                      <a:pt x="65187" y="12826"/>
                    </a:lnTo>
                    <a:lnTo>
                      <a:pt x="65029" y="12457"/>
                    </a:lnTo>
                    <a:lnTo>
                      <a:pt x="64870" y="12246"/>
                    </a:lnTo>
                    <a:lnTo>
                      <a:pt x="64712" y="12140"/>
                    </a:lnTo>
                    <a:lnTo>
                      <a:pt x="64554" y="12087"/>
                    </a:lnTo>
                    <a:lnTo>
                      <a:pt x="64290" y="12087"/>
                    </a:lnTo>
                    <a:lnTo>
                      <a:pt x="64079" y="12140"/>
                    </a:lnTo>
                    <a:lnTo>
                      <a:pt x="63920" y="12193"/>
                    </a:lnTo>
                    <a:lnTo>
                      <a:pt x="63815" y="12299"/>
                    </a:lnTo>
                    <a:lnTo>
                      <a:pt x="63656" y="12457"/>
                    </a:lnTo>
                    <a:lnTo>
                      <a:pt x="63498" y="12826"/>
                    </a:lnTo>
                    <a:lnTo>
                      <a:pt x="63393" y="13196"/>
                    </a:lnTo>
                    <a:lnTo>
                      <a:pt x="63234" y="13565"/>
                    </a:lnTo>
                    <a:lnTo>
                      <a:pt x="63076" y="13882"/>
                    </a:lnTo>
                    <a:lnTo>
                      <a:pt x="62812" y="14199"/>
                    </a:lnTo>
                    <a:lnTo>
                      <a:pt x="62548" y="14463"/>
                    </a:lnTo>
                    <a:lnTo>
                      <a:pt x="62284" y="14727"/>
                    </a:lnTo>
                    <a:lnTo>
                      <a:pt x="61967" y="14938"/>
                    </a:lnTo>
                    <a:lnTo>
                      <a:pt x="61334" y="15254"/>
                    </a:lnTo>
                    <a:lnTo>
                      <a:pt x="61017" y="15466"/>
                    </a:lnTo>
                    <a:lnTo>
                      <a:pt x="60859" y="15624"/>
                    </a:lnTo>
                    <a:lnTo>
                      <a:pt x="60753" y="15835"/>
                    </a:lnTo>
                    <a:lnTo>
                      <a:pt x="60701" y="16046"/>
                    </a:lnTo>
                    <a:lnTo>
                      <a:pt x="60753" y="16468"/>
                    </a:lnTo>
                    <a:lnTo>
                      <a:pt x="60806" y="16680"/>
                    </a:lnTo>
                    <a:lnTo>
                      <a:pt x="60806" y="16891"/>
                    </a:lnTo>
                    <a:lnTo>
                      <a:pt x="60331" y="17049"/>
                    </a:lnTo>
                    <a:lnTo>
                      <a:pt x="59856" y="16996"/>
                    </a:lnTo>
                    <a:lnTo>
                      <a:pt x="59539" y="16996"/>
                    </a:lnTo>
                    <a:lnTo>
                      <a:pt x="59170" y="16891"/>
                    </a:lnTo>
                    <a:lnTo>
                      <a:pt x="58853" y="16838"/>
                    </a:lnTo>
                    <a:lnTo>
                      <a:pt x="58537" y="16785"/>
                    </a:lnTo>
                    <a:lnTo>
                      <a:pt x="58220" y="16838"/>
                    </a:lnTo>
                    <a:lnTo>
                      <a:pt x="58114" y="16943"/>
                    </a:lnTo>
                    <a:lnTo>
                      <a:pt x="57956" y="17049"/>
                    </a:lnTo>
                    <a:lnTo>
                      <a:pt x="57850" y="17155"/>
                    </a:lnTo>
                    <a:lnTo>
                      <a:pt x="57745" y="17366"/>
                    </a:lnTo>
                    <a:lnTo>
                      <a:pt x="57586" y="17841"/>
                    </a:lnTo>
                    <a:lnTo>
                      <a:pt x="57798" y="17946"/>
                    </a:lnTo>
                    <a:lnTo>
                      <a:pt x="58009" y="17999"/>
                    </a:lnTo>
                    <a:lnTo>
                      <a:pt x="58431" y="18052"/>
                    </a:lnTo>
                    <a:lnTo>
                      <a:pt x="58906" y="17999"/>
                    </a:lnTo>
                    <a:lnTo>
                      <a:pt x="59328" y="17999"/>
                    </a:lnTo>
                    <a:lnTo>
                      <a:pt x="58853" y="18580"/>
                    </a:lnTo>
                    <a:lnTo>
                      <a:pt x="58695" y="18633"/>
                    </a:lnTo>
                    <a:lnTo>
                      <a:pt x="58537" y="18738"/>
                    </a:lnTo>
                    <a:lnTo>
                      <a:pt x="58378" y="19002"/>
                    </a:lnTo>
                    <a:lnTo>
                      <a:pt x="58273" y="19266"/>
                    </a:lnTo>
                    <a:lnTo>
                      <a:pt x="58273" y="19583"/>
                    </a:lnTo>
                    <a:lnTo>
                      <a:pt x="57428" y="19530"/>
                    </a:lnTo>
                    <a:lnTo>
                      <a:pt x="56531" y="19583"/>
                    </a:lnTo>
                    <a:lnTo>
                      <a:pt x="55739" y="19688"/>
                    </a:lnTo>
                    <a:lnTo>
                      <a:pt x="54947" y="19847"/>
                    </a:lnTo>
                    <a:lnTo>
                      <a:pt x="54156" y="20163"/>
                    </a:lnTo>
                    <a:lnTo>
                      <a:pt x="53469" y="20533"/>
                    </a:lnTo>
                    <a:lnTo>
                      <a:pt x="52730" y="21061"/>
                    </a:lnTo>
                    <a:lnTo>
                      <a:pt x="52097" y="21694"/>
                    </a:lnTo>
                    <a:lnTo>
                      <a:pt x="51939" y="22063"/>
                    </a:lnTo>
                    <a:lnTo>
                      <a:pt x="51622" y="22063"/>
                    </a:lnTo>
                    <a:lnTo>
                      <a:pt x="51358" y="22116"/>
                    </a:lnTo>
                    <a:lnTo>
                      <a:pt x="51041" y="22222"/>
                    </a:lnTo>
                    <a:lnTo>
                      <a:pt x="50830" y="22327"/>
                    </a:lnTo>
                    <a:lnTo>
                      <a:pt x="50619" y="22486"/>
                    </a:lnTo>
                    <a:lnTo>
                      <a:pt x="50408" y="22697"/>
                    </a:lnTo>
                    <a:lnTo>
                      <a:pt x="50038" y="23119"/>
                    </a:lnTo>
                    <a:lnTo>
                      <a:pt x="49669" y="23172"/>
                    </a:lnTo>
                    <a:lnTo>
                      <a:pt x="49352" y="23225"/>
                    </a:lnTo>
                    <a:lnTo>
                      <a:pt x="48719" y="23225"/>
                    </a:lnTo>
                    <a:lnTo>
                      <a:pt x="48349" y="23277"/>
                    </a:lnTo>
                    <a:lnTo>
                      <a:pt x="48033" y="23383"/>
                    </a:lnTo>
                    <a:lnTo>
                      <a:pt x="47769" y="23489"/>
                    </a:lnTo>
                    <a:lnTo>
                      <a:pt x="47452" y="23753"/>
                    </a:lnTo>
                    <a:lnTo>
                      <a:pt x="45394" y="24755"/>
                    </a:lnTo>
                    <a:lnTo>
                      <a:pt x="44866" y="24703"/>
                    </a:lnTo>
                    <a:lnTo>
                      <a:pt x="44021" y="24703"/>
                    </a:lnTo>
                    <a:lnTo>
                      <a:pt x="43757" y="24808"/>
                    </a:lnTo>
                    <a:lnTo>
                      <a:pt x="43493" y="24914"/>
                    </a:lnTo>
                    <a:lnTo>
                      <a:pt x="43282" y="25125"/>
                    </a:lnTo>
                    <a:lnTo>
                      <a:pt x="42913" y="25442"/>
                    </a:lnTo>
                    <a:lnTo>
                      <a:pt x="42543" y="25758"/>
                    </a:lnTo>
                    <a:lnTo>
                      <a:pt x="41751" y="26233"/>
                    </a:lnTo>
                    <a:lnTo>
                      <a:pt x="40960" y="26656"/>
                    </a:lnTo>
                    <a:lnTo>
                      <a:pt x="40537" y="26920"/>
                    </a:lnTo>
                    <a:lnTo>
                      <a:pt x="40168" y="27183"/>
                    </a:lnTo>
                    <a:lnTo>
                      <a:pt x="39798" y="27236"/>
                    </a:lnTo>
                    <a:lnTo>
                      <a:pt x="39376" y="27289"/>
                    </a:lnTo>
                    <a:lnTo>
                      <a:pt x="39218" y="27342"/>
                    </a:lnTo>
                    <a:lnTo>
                      <a:pt x="39060" y="27447"/>
                    </a:lnTo>
                    <a:lnTo>
                      <a:pt x="38954" y="27553"/>
                    </a:lnTo>
                    <a:lnTo>
                      <a:pt x="38901" y="27711"/>
                    </a:lnTo>
                    <a:lnTo>
                      <a:pt x="38796" y="28081"/>
                    </a:lnTo>
                    <a:lnTo>
                      <a:pt x="38584" y="28292"/>
                    </a:lnTo>
                    <a:lnTo>
                      <a:pt x="38373" y="28397"/>
                    </a:lnTo>
                    <a:lnTo>
                      <a:pt x="38162" y="28450"/>
                    </a:lnTo>
                    <a:lnTo>
                      <a:pt x="37687" y="28345"/>
                    </a:lnTo>
                    <a:lnTo>
                      <a:pt x="37212" y="28345"/>
                    </a:lnTo>
                    <a:lnTo>
                      <a:pt x="37001" y="28450"/>
                    </a:lnTo>
                    <a:lnTo>
                      <a:pt x="36895" y="28556"/>
                    </a:lnTo>
                    <a:lnTo>
                      <a:pt x="36790" y="28714"/>
                    </a:lnTo>
                    <a:lnTo>
                      <a:pt x="36737" y="28820"/>
                    </a:lnTo>
                    <a:lnTo>
                      <a:pt x="36790" y="28925"/>
                    </a:lnTo>
                    <a:lnTo>
                      <a:pt x="36843" y="29084"/>
                    </a:lnTo>
                    <a:lnTo>
                      <a:pt x="36948" y="29242"/>
                    </a:lnTo>
                    <a:lnTo>
                      <a:pt x="37107" y="29348"/>
                    </a:lnTo>
                    <a:lnTo>
                      <a:pt x="36684" y="29875"/>
                    </a:lnTo>
                    <a:lnTo>
                      <a:pt x="36104" y="29875"/>
                    </a:lnTo>
                    <a:lnTo>
                      <a:pt x="35998" y="29664"/>
                    </a:lnTo>
                    <a:lnTo>
                      <a:pt x="35893" y="29611"/>
                    </a:lnTo>
                    <a:lnTo>
                      <a:pt x="35734" y="29664"/>
                    </a:lnTo>
                    <a:lnTo>
                      <a:pt x="35629" y="29875"/>
                    </a:lnTo>
                    <a:lnTo>
                      <a:pt x="35101" y="30350"/>
                    </a:lnTo>
                    <a:lnTo>
                      <a:pt x="35048" y="30350"/>
                    </a:lnTo>
                    <a:lnTo>
                      <a:pt x="34784" y="30403"/>
                    </a:lnTo>
                    <a:lnTo>
                      <a:pt x="34467" y="30509"/>
                    </a:lnTo>
                    <a:lnTo>
                      <a:pt x="34256" y="30667"/>
                    </a:lnTo>
                    <a:lnTo>
                      <a:pt x="34151" y="30773"/>
                    </a:lnTo>
                    <a:lnTo>
                      <a:pt x="34098" y="30984"/>
                    </a:lnTo>
                    <a:lnTo>
                      <a:pt x="32567" y="32462"/>
                    </a:lnTo>
                    <a:lnTo>
                      <a:pt x="31881" y="32778"/>
                    </a:lnTo>
                    <a:lnTo>
                      <a:pt x="31512" y="32937"/>
                    </a:lnTo>
                    <a:lnTo>
                      <a:pt x="31195" y="33148"/>
                    </a:lnTo>
                    <a:lnTo>
                      <a:pt x="30878" y="33359"/>
                    </a:lnTo>
                    <a:lnTo>
                      <a:pt x="30667" y="33676"/>
                    </a:lnTo>
                    <a:lnTo>
                      <a:pt x="30561" y="34045"/>
                    </a:lnTo>
                    <a:lnTo>
                      <a:pt x="30561" y="34573"/>
                    </a:lnTo>
                    <a:lnTo>
                      <a:pt x="30350" y="34573"/>
                    </a:lnTo>
                    <a:lnTo>
                      <a:pt x="30139" y="34679"/>
                    </a:lnTo>
                    <a:lnTo>
                      <a:pt x="29981" y="34784"/>
                    </a:lnTo>
                    <a:lnTo>
                      <a:pt x="29822" y="34890"/>
                    </a:lnTo>
                    <a:lnTo>
                      <a:pt x="29347" y="35470"/>
                    </a:lnTo>
                    <a:lnTo>
                      <a:pt x="28978" y="35682"/>
                    </a:lnTo>
                    <a:lnTo>
                      <a:pt x="28608" y="35893"/>
                    </a:lnTo>
                    <a:lnTo>
                      <a:pt x="28450" y="35945"/>
                    </a:lnTo>
                    <a:lnTo>
                      <a:pt x="28292" y="35893"/>
                    </a:lnTo>
                    <a:lnTo>
                      <a:pt x="28081" y="35734"/>
                    </a:lnTo>
                    <a:lnTo>
                      <a:pt x="27922" y="35523"/>
                    </a:lnTo>
                    <a:lnTo>
                      <a:pt x="27553" y="35576"/>
                    </a:lnTo>
                    <a:lnTo>
                      <a:pt x="27183" y="35682"/>
                    </a:lnTo>
                    <a:lnTo>
                      <a:pt x="26919" y="35787"/>
                    </a:lnTo>
                    <a:lnTo>
                      <a:pt x="26655" y="35998"/>
                    </a:lnTo>
                    <a:lnTo>
                      <a:pt x="26392" y="36209"/>
                    </a:lnTo>
                    <a:lnTo>
                      <a:pt x="26180" y="36473"/>
                    </a:lnTo>
                    <a:lnTo>
                      <a:pt x="25811" y="37054"/>
                    </a:lnTo>
                    <a:lnTo>
                      <a:pt x="25230" y="37476"/>
                    </a:lnTo>
                    <a:lnTo>
                      <a:pt x="24703" y="37898"/>
                    </a:lnTo>
                    <a:lnTo>
                      <a:pt x="24227" y="38426"/>
                    </a:lnTo>
                    <a:lnTo>
                      <a:pt x="23805" y="39007"/>
                    </a:lnTo>
                    <a:lnTo>
                      <a:pt x="23489" y="39218"/>
                    </a:lnTo>
                    <a:lnTo>
                      <a:pt x="23172" y="39482"/>
                    </a:lnTo>
                    <a:lnTo>
                      <a:pt x="22961" y="39799"/>
                    </a:lnTo>
                    <a:lnTo>
                      <a:pt x="22750" y="40168"/>
                    </a:lnTo>
                    <a:lnTo>
                      <a:pt x="22222" y="41118"/>
                    </a:lnTo>
                    <a:lnTo>
                      <a:pt x="22169" y="41118"/>
                    </a:lnTo>
                    <a:lnTo>
                      <a:pt x="21747" y="41329"/>
                    </a:lnTo>
                    <a:lnTo>
                      <a:pt x="21377" y="41593"/>
                    </a:lnTo>
                    <a:lnTo>
                      <a:pt x="21008" y="41857"/>
                    </a:lnTo>
                    <a:lnTo>
                      <a:pt x="20744" y="42227"/>
                    </a:lnTo>
                    <a:lnTo>
                      <a:pt x="20585" y="42385"/>
                    </a:lnTo>
                    <a:lnTo>
                      <a:pt x="20585" y="42596"/>
                    </a:lnTo>
                    <a:lnTo>
                      <a:pt x="20374" y="42702"/>
                    </a:lnTo>
                    <a:lnTo>
                      <a:pt x="20216" y="42807"/>
                    </a:lnTo>
                    <a:lnTo>
                      <a:pt x="19583" y="43230"/>
                    </a:lnTo>
                    <a:lnTo>
                      <a:pt x="19424" y="43388"/>
                    </a:lnTo>
                    <a:lnTo>
                      <a:pt x="19319" y="43494"/>
                    </a:lnTo>
                    <a:lnTo>
                      <a:pt x="19266" y="43652"/>
                    </a:lnTo>
                    <a:lnTo>
                      <a:pt x="19371" y="43863"/>
                    </a:lnTo>
                    <a:lnTo>
                      <a:pt x="19477" y="44021"/>
                    </a:lnTo>
                    <a:lnTo>
                      <a:pt x="19688" y="44285"/>
                    </a:lnTo>
                    <a:lnTo>
                      <a:pt x="19424" y="44496"/>
                    </a:lnTo>
                    <a:lnTo>
                      <a:pt x="19160" y="44655"/>
                    </a:lnTo>
                    <a:lnTo>
                      <a:pt x="18527" y="44866"/>
                    </a:lnTo>
                    <a:lnTo>
                      <a:pt x="18263" y="45024"/>
                    </a:lnTo>
                    <a:lnTo>
                      <a:pt x="17946" y="45183"/>
                    </a:lnTo>
                    <a:lnTo>
                      <a:pt x="17735" y="45394"/>
                    </a:lnTo>
                    <a:lnTo>
                      <a:pt x="17577" y="45710"/>
                    </a:lnTo>
                    <a:lnTo>
                      <a:pt x="17207" y="46344"/>
                    </a:lnTo>
                    <a:lnTo>
                      <a:pt x="16785" y="46977"/>
                    </a:lnTo>
                    <a:lnTo>
                      <a:pt x="15888" y="48138"/>
                    </a:lnTo>
                    <a:lnTo>
                      <a:pt x="14727" y="49616"/>
                    </a:lnTo>
                    <a:lnTo>
                      <a:pt x="14199" y="50355"/>
                    </a:lnTo>
                    <a:lnTo>
                      <a:pt x="13671" y="51147"/>
                    </a:lnTo>
                    <a:lnTo>
                      <a:pt x="13143" y="51939"/>
                    </a:lnTo>
                    <a:lnTo>
                      <a:pt x="12721" y="52783"/>
                    </a:lnTo>
                    <a:lnTo>
                      <a:pt x="12298" y="53575"/>
                    </a:lnTo>
                    <a:lnTo>
                      <a:pt x="11929" y="54472"/>
                    </a:lnTo>
                    <a:lnTo>
                      <a:pt x="11771" y="54578"/>
                    </a:lnTo>
                    <a:lnTo>
                      <a:pt x="11665" y="54684"/>
                    </a:lnTo>
                    <a:lnTo>
                      <a:pt x="11507" y="54947"/>
                    </a:lnTo>
                    <a:lnTo>
                      <a:pt x="11454" y="55264"/>
                    </a:lnTo>
                    <a:lnTo>
                      <a:pt x="11401" y="55581"/>
                    </a:lnTo>
                    <a:lnTo>
                      <a:pt x="11243" y="55634"/>
                    </a:lnTo>
                    <a:lnTo>
                      <a:pt x="11084" y="55739"/>
                    </a:lnTo>
                    <a:lnTo>
                      <a:pt x="10979" y="55845"/>
                    </a:lnTo>
                    <a:lnTo>
                      <a:pt x="10926" y="55950"/>
                    </a:lnTo>
                    <a:lnTo>
                      <a:pt x="10873" y="56267"/>
                    </a:lnTo>
                    <a:lnTo>
                      <a:pt x="10821" y="56584"/>
                    </a:lnTo>
                    <a:lnTo>
                      <a:pt x="10715" y="56900"/>
                    </a:lnTo>
                    <a:lnTo>
                      <a:pt x="10557" y="57217"/>
                    </a:lnTo>
                    <a:lnTo>
                      <a:pt x="10240" y="57798"/>
                    </a:lnTo>
                    <a:lnTo>
                      <a:pt x="10082" y="58115"/>
                    </a:lnTo>
                    <a:lnTo>
                      <a:pt x="9976" y="58431"/>
                    </a:lnTo>
                    <a:lnTo>
                      <a:pt x="9923" y="58801"/>
                    </a:lnTo>
                    <a:lnTo>
                      <a:pt x="9923" y="59170"/>
                    </a:lnTo>
                    <a:lnTo>
                      <a:pt x="9923" y="59381"/>
                    </a:lnTo>
                    <a:lnTo>
                      <a:pt x="9870" y="59645"/>
                    </a:lnTo>
                    <a:lnTo>
                      <a:pt x="9554" y="59698"/>
                    </a:lnTo>
                    <a:lnTo>
                      <a:pt x="9343" y="59804"/>
                    </a:lnTo>
                    <a:lnTo>
                      <a:pt x="9131" y="59962"/>
                    </a:lnTo>
                    <a:lnTo>
                      <a:pt x="9026" y="60173"/>
                    </a:lnTo>
                    <a:lnTo>
                      <a:pt x="8920" y="60384"/>
                    </a:lnTo>
                    <a:lnTo>
                      <a:pt x="8868" y="60648"/>
                    </a:lnTo>
                    <a:lnTo>
                      <a:pt x="8709" y="61123"/>
                    </a:lnTo>
                    <a:lnTo>
                      <a:pt x="8287" y="61862"/>
                    </a:lnTo>
                    <a:lnTo>
                      <a:pt x="7865" y="62601"/>
                    </a:lnTo>
                    <a:lnTo>
                      <a:pt x="7548" y="63393"/>
                    </a:lnTo>
                    <a:lnTo>
                      <a:pt x="7231" y="64132"/>
                    </a:lnTo>
                    <a:lnTo>
                      <a:pt x="6967" y="64924"/>
                    </a:lnTo>
                    <a:lnTo>
                      <a:pt x="6756" y="65768"/>
                    </a:lnTo>
                    <a:lnTo>
                      <a:pt x="6387" y="67404"/>
                    </a:lnTo>
                    <a:lnTo>
                      <a:pt x="6334" y="69516"/>
                    </a:lnTo>
                    <a:lnTo>
                      <a:pt x="6281" y="69516"/>
                    </a:lnTo>
                    <a:lnTo>
                      <a:pt x="5753" y="69780"/>
                    </a:lnTo>
                    <a:lnTo>
                      <a:pt x="5278" y="70096"/>
                    </a:lnTo>
                    <a:lnTo>
                      <a:pt x="4856" y="70466"/>
                    </a:lnTo>
                    <a:lnTo>
                      <a:pt x="4487" y="70888"/>
                    </a:lnTo>
                    <a:lnTo>
                      <a:pt x="4223" y="71363"/>
                    </a:lnTo>
                    <a:lnTo>
                      <a:pt x="4064" y="71891"/>
                    </a:lnTo>
                    <a:lnTo>
                      <a:pt x="3959" y="72419"/>
                    </a:lnTo>
                    <a:lnTo>
                      <a:pt x="3959" y="73052"/>
                    </a:lnTo>
                    <a:lnTo>
                      <a:pt x="4012" y="73474"/>
                    </a:lnTo>
                    <a:lnTo>
                      <a:pt x="3959" y="73897"/>
                    </a:lnTo>
                    <a:lnTo>
                      <a:pt x="3853" y="74319"/>
                    </a:lnTo>
                    <a:lnTo>
                      <a:pt x="3748" y="74688"/>
                    </a:lnTo>
                    <a:lnTo>
                      <a:pt x="3589" y="74847"/>
                    </a:lnTo>
                    <a:lnTo>
                      <a:pt x="3431" y="75005"/>
                    </a:lnTo>
                    <a:lnTo>
                      <a:pt x="3273" y="75322"/>
                    </a:lnTo>
                    <a:lnTo>
                      <a:pt x="3167" y="75691"/>
                    </a:lnTo>
                    <a:lnTo>
                      <a:pt x="3114" y="76061"/>
                    </a:lnTo>
                    <a:lnTo>
                      <a:pt x="3061" y="76800"/>
                    </a:lnTo>
                    <a:lnTo>
                      <a:pt x="3009" y="77169"/>
                    </a:lnTo>
                    <a:lnTo>
                      <a:pt x="2850" y="77486"/>
                    </a:lnTo>
                    <a:lnTo>
                      <a:pt x="2534" y="78014"/>
                    </a:lnTo>
                    <a:lnTo>
                      <a:pt x="2428" y="78278"/>
                    </a:lnTo>
                    <a:lnTo>
                      <a:pt x="2322" y="78542"/>
                    </a:lnTo>
                    <a:lnTo>
                      <a:pt x="2322" y="78858"/>
                    </a:lnTo>
                    <a:lnTo>
                      <a:pt x="2322" y="79175"/>
                    </a:lnTo>
                    <a:lnTo>
                      <a:pt x="2481" y="79492"/>
                    </a:lnTo>
                    <a:lnTo>
                      <a:pt x="2639" y="79914"/>
                    </a:lnTo>
                    <a:lnTo>
                      <a:pt x="2692" y="80020"/>
                    </a:lnTo>
                    <a:lnTo>
                      <a:pt x="2745" y="80178"/>
                    </a:lnTo>
                    <a:lnTo>
                      <a:pt x="2745" y="80547"/>
                    </a:lnTo>
                    <a:lnTo>
                      <a:pt x="2586" y="80970"/>
                    </a:lnTo>
                    <a:lnTo>
                      <a:pt x="2428" y="81445"/>
                    </a:lnTo>
                    <a:lnTo>
                      <a:pt x="2006" y="82395"/>
                    </a:lnTo>
                    <a:lnTo>
                      <a:pt x="1583" y="83345"/>
                    </a:lnTo>
                    <a:lnTo>
                      <a:pt x="1214" y="83398"/>
                    </a:lnTo>
                    <a:lnTo>
                      <a:pt x="1003" y="83609"/>
                    </a:lnTo>
                    <a:lnTo>
                      <a:pt x="845" y="83820"/>
                    </a:lnTo>
                    <a:lnTo>
                      <a:pt x="686" y="84242"/>
                    </a:lnTo>
                    <a:lnTo>
                      <a:pt x="581" y="84717"/>
                    </a:lnTo>
                    <a:lnTo>
                      <a:pt x="581" y="85140"/>
                    </a:lnTo>
                    <a:lnTo>
                      <a:pt x="633" y="86090"/>
                    </a:lnTo>
                    <a:lnTo>
                      <a:pt x="686" y="86565"/>
                    </a:lnTo>
                    <a:lnTo>
                      <a:pt x="686" y="87040"/>
                    </a:lnTo>
                    <a:lnTo>
                      <a:pt x="369" y="87409"/>
                    </a:lnTo>
                    <a:lnTo>
                      <a:pt x="158" y="87832"/>
                    </a:lnTo>
                    <a:lnTo>
                      <a:pt x="53" y="88307"/>
                    </a:lnTo>
                    <a:lnTo>
                      <a:pt x="0" y="88729"/>
                    </a:lnTo>
                    <a:lnTo>
                      <a:pt x="53" y="89204"/>
                    </a:lnTo>
                    <a:lnTo>
                      <a:pt x="106" y="89626"/>
                    </a:lnTo>
                    <a:lnTo>
                      <a:pt x="211" y="90523"/>
                    </a:lnTo>
                    <a:lnTo>
                      <a:pt x="317" y="91157"/>
                    </a:lnTo>
                    <a:lnTo>
                      <a:pt x="475" y="91843"/>
                    </a:lnTo>
                    <a:lnTo>
                      <a:pt x="581" y="92529"/>
                    </a:lnTo>
                    <a:lnTo>
                      <a:pt x="633" y="93163"/>
                    </a:lnTo>
                    <a:lnTo>
                      <a:pt x="581" y="93321"/>
                    </a:lnTo>
                    <a:lnTo>
                      <a:pt x="475" y="93374"/>
                    </a:lnTo>
                    <a:lnTo>
                      <a:pt x="369" y="93427"/>
                    </a:lnTo>
                    <a:lnTo>
                      <a:pt x="264" y="93374"/>
                    </a:lnTo>
                    <a:lnTo>
                      <a:pt x="158" y="97491"/>
                    </a:lnTo>
                    <a:lnTo>
                      <a:pt x="106" y="101555"/>
                    </a:lnTo>
                    <a:lnTo>
                      <a:pt x="53" y="102189"/>
                    </a:lnTo>
                    <a:lnTo>
                      <a:pt x="53" y="102822"/>
                    </a:lnTo>
                    <a:lnTo>
                      <a:pt x="106" y="103139"/>
                    </a:lnTo>
                    <a:lnTo>
                      <a:pt x="211" y="103403"/>
                    </a:lnTo>
                    <a:lnTo>
                      <a:pt x="369" y="103719"/>
                    </a:lnTo>
                    <a:lnTo>
                      <a:pt x="633" y="103983"/>
                    </a:lnTo>
                    <a:lnTo>
                      <a:pt x="2164" y="103983"/>
                    </a:lnTo>
                    <a:lnTo>
                      <a:pt x="2164" y="104986"/>
                    </a:lnTo>
                    <a:lnTo>
                      <a:pt x="1636" y="105514"/>
                    </a:lnTo>
                    <a:lnTo>
                      <a:pt x="1425" y="105778"/>
                    </a:lnTo>
                    <a:lnTo>
                      <a:pt x="1161" y="106042"/>
                    </a:lnTo>
                    <a:lnTo>
                      <a:pt x="1161" y="106359"/>
                    </a:lnTo>
                    <a:lnTo>
                      <a:pt x="1214" y="106675"/>
                    </a:lnTo>
                    <a:lnTo>
                      <a:pt x="1372" y="106939"/>
                    </a:lnTo>
                    <a:lnTo>
                      <a:pt x="1636" y="107150"/>
                    </a:lnTo>
                    <a:lnTo>
                      <a:pt x="1583" y="108523"/>
                    </a:lnTo>
                    <a:lnTo>
                      <a:pt x="1372" y="108734"/>
                    </a:lnTo>
                    <a:lnTo>
                      <a:pt x="1267" y="108945"/>
                    </a:lnTo>
                    <a:lnTo>
                      <a:pt x="1161" y="109156"/>
                    </a:lnTo>
                    <a:lnTo>
                      <a:pt x="1161" y="109367"/>
                    </a:lnTo>
                    <a:lnTo>
                      <a:pt x="1161" y="109578"/>
                    </a:lnTo>
                    <a:lnTo>
                      <a:pt x="1267" y="109789"/>
                    </a:lnTo>
                    <a:lnTo>
                      <a:pt x="1425" y="109948"/>
                    </a:lnTo>
                    <a:lnTo>
                      <a:pt x="1583" y="110159"/>
                    </a:lnTo>
                    <a:lnTo>
                      <a:pt x="2059" y="111795"/>
                    </a:lnTo>
                    <a:lnTo>
                      <a:pt x="2534" y="113379"/>
                    </a:lnTo>
                    <a:lnTo>
                      <a:pt x="2639" y="113748"/>
                    </a:lnTo>
                    <a:lnTo>
                      <a:pt x="2798" y="114065"/>
                    </a:lnTo>
                    <a:lnTo>
                      <a:pt x="3167" y="114804"/>
                    </a:lnTo>
                    <a:lnTo>
                      <a:pt x="3325" y="115173"/>
                    </a:lnTo>
                    <a:lnTo>
                      <a:pt x="3431" y="115543"/>
                    </a:lnTo>
                    <a:lnTo>
                      <a:pt x="3378" y="115912"/>
                    </a:lnTo>
                    <a:lnTo>
                      <a:pt x="3325" y="116123"/>
                    </a:lnTo>
                    <a:lnTo>
                      <a:pt x="3220" y="116335"/>
                    </a:lnTo>
                    <a:lnTo>
                      <a:pt x="3695" y="118446"/>
                    </a:lnTo>
                    <a:lnTo>
                      <a:pt x="4275" y="122035"/>
                    </a:lnTo>
                    <a:lnTo>
                      <a:pt x="4539" y="122880"/>
                    </a:lnTo>
                    <a:lnTo>
                      <a:pt x="4381" y="123196"/>
                    </a:lnTo>
                    <a:lnTo>
                      <a:pt x="4328" y="123460"/>
                    </a:lnTo>
                    <a:lnTo>
                      <a:pt x="4328" y="123671"/>
                    </a:lnTo>
                    <a:lnTo>
                      <a:pt x="4434" y="123883"/>
                    </a:lnTo>
                    <a:lnTo>
                      <a:pt x="4592" y="124094"/>
                    </a:lnTo>
                    <a:lnTo>
                      <a:pt x="4750" y="124252"/>
                    </a:lnTo>
                    <a:lnTo>
                      <a:pt x="5226" y="124569"/>
                    </a:lnTo>
                    <a:lnTo>
                      <a:pt x="4909" y="124885"/>
                    </a:lnTo>
                    <a:lnTo>
                      <a:pt x="4803" y="125044"/>
                    </a:lnTo>
                    <a:lnTo>
                      <a:pt x="4750" y="125149"/>
                    </a:lnTo>
                    <a:lnTo>
                      <a:pt x="4962" y="125466"/>
                    </a:lnTo>
                    <a:lnTo>
                      <a:pt x="5067" y="125836"/>
                    </a:lnTo>
                    <a:lnTo>
                      <a:pt x="5173" y="126152"/>
                    </a:lnTo>
                    <a:lnTo>
                      <a:pt x="5226" y="126522"/>
                    </a:lnTo>
                    <a:lnTo>
                      <a:pt x="5226" y="127208"/>
                    </a:lnTo>
                    <a:lnTo>
                      <a:pt x="5173" y="127947"/>
                    </a:lnTo>
                    <a:lnTo>
                      <a:pt x="5120" y="128633"/>
                    </a:lnTo>
                    <a:lnTo>
                      <a:pt x="5067" y="129372"/>
                    </a:lnTo>
                    <a:lnTo>
                      <a:pt x="5120" y="130058"/>
                    </a:lnTo>
                    <a:lnTo>
                      <a:pt x="5173" y="130375"/>
                    </a:lnTo>
                    <a:lnTo>
                      <a:pt x="5278" y="130744"/>
                    </a:lnTo>
                    <a:lnTo>
                      <a:pt x="5067" y="131114"/>
                    </a:lnTo>
                    <a:lnTo>
                      <a:pt x="5014" y="131325"/>
                    </a:lnTo>
                    <a:lnTo>
                      <a:pt x="5014" y="131483"/>
                    </a:lnTo>
                    <a:lnTo>
                      <a:pt x="5014" y="131695"/>
                    </a:lnTo>
                    <a:lnTo>
                      <a:pt x="5067" y="131906"/>
                    </a:lnTo>
                    <a:lnTo>
                      <a:pt x="5173" y="132117"/>
                    </a:lnTo>
                    <a:lnTo>
                      <a:pt x="5278" y="132275"/>
                    </a:lnTo>
                    <a:lnTo>
                      <a:pt x="5014" y="132433"/>
                    </a:lnTo>
                    <a:lnTo>
                      <a:pt x="5014" y="132486"/>
                    </a:lnTo>
                    <a:lnTo>
                      <a:pt x="4962" y="132539"/>
                    </a:lnTo>
                    <a:lnTo>
                      <a:pt x="5067" y="132697"/>
                    </a:lnTo>
                    <a:lnTo>
                      <a:pt x="5226" y="132856"/>
                    </a:lnTo>
                    <a:lnTo>
                      <a:pt x="5226" y="133806"/>
                    </a:lnTo>
                    <a:lnTo>
                      <a:pt x="5014" y="134228"/>
                    </a:lnTo>
                    <a:lnTo>
                      <a:pt x="4962" y="134650"/>
                    </a:lnTo>
                    <a:lnTo>
                      <a:pt x="5014" y="135073"/>
                    </a:lnTo>
                    <a:lnTo>
                      <a:pt x="5067" y="135442"/>
                    </a:lnTo>
                    <a:lnTo>
                      <a:pt x="5226" y="135812"/>
                    </a:lnTo>
                    <a:lnTo>
                      <a:pt x="5384" y="136181"/>
                    </a:lnTo>
                    <a:lnTo>
                      <a:pt x="5753" y="136920"/>
                    </a:lnTo>
                    <a:lnTo>
                      <a:pt x="5595" y="137501"/>
                    </a:lnTo>
                    <a:lnTo>
                      <a:pt x="5489" y="138292"/>
                    </a:lnTo>
                    <a:lnTo>
                      <a:pt x="5384" y="139190"/>
                    </a:lnTo>
                    <a:lnTo>
                      <a:pt x="5384" y="140193"/>
                    </a:lnTo>
                    <a:lnTo>
                      <a:pt x="5384" y="141143"/>
                    </a:lnTo>
                    <a:lnTo>
                      <a:pt x="5437" y="142093"/>
                    </a:lnTo>
                    <a:lnTo>
                      <a:pt x="5542" y="142937"/>
                    </a:lnTo>
                    <a:lnTo>
                      <a:pt x="5701" y="143624"/>
                    </a:lnTo>
                    <a:lnTo>
                      <a:pt x="5753" y="144099"/>
                    </a:lnTo>
                    <a:lnTo>
                      <a:pt x="5753" y="144574"/>
                    </a:lnTo>
                    <a:lnTo>
                      <a:pt x="5753" y="145471"/>
                    </a:lnTo>
                    <a:lnTo>
                      <a:pt x="5806" y="145893"/>
                    </a:lnTo>
                    <a:lnTo>
                      <a:pt x="5912" y="146368"/>
                    </a:lnTo>
                    <a:lnTo>
                      <a:pt x="6070" y="146791"/>
                    </a:lnTo>
                    <a:lnTo>
                      <a:pt x="6281" y="147213"/>
                    </a:lnTo>
                    <a:lnTo>
                      <a:pt x="6281" y="147635"/>
                    </a:lnTo>
                    <a:lnTo>
                      <a:pt x="6281" y="148057"/>
                    </a:lnTo>
                    <a:lnTo>
                      <a:pt x="6334" y="148269"/>
                    </a:lnTo>
                    <a:lnTo>
                      <a:pt x="6440" y="148427"/>
                    </a:lnTo>
                    <a:lnTo>
                      <a:pt x="6598" y="148638"/>
                    </a:lnTo>
                    <a:lnTo>
                      <a:pt x="6809" y="148744"/>
                    </a:lnTo>
                    <a:lnTo>
                      <a:pt x="6756" y="148744"/>
                    </a:lnTo>
                    <a:lnTo>
                      <a:pt x="6809" y="150327"/>
                    </a:lnTo>
                    <a:lnTo>
                      <a:pt x="6809" y="150644"/>
                    </a:lnTo>
                    <a:lnTo>
                      <a:pt x="6862" y="150855"/>
                    </a:lnTo>
                    <a:lnTo>
                      <a:pt x="6967" y="151013"/>
                    </a:lnTo>
                    <a:lnTo>
                      <a:pt x="7073" y="151066"/>
                    </a:lnTo>
                    <a:lnTo>
                      <a:pt x="7231" y="151066"/>
                    </a:lnTo>
                    <a:lnTo>
                      <a:pt x="7442" y="151013"/>
                    </a:lnTo>
                    <a:lnTo>
                      <a:pt x="7812" y="150802"/>
                    </a:lnTo>
                    <a:lnTo>
                      <a:pt x="8076" y="150802"/>
                    </a:lnTo>
                    <a:lnTo>
                      <a:pt x="8287" y="150749"/>
                    </a:lnTo>
                    <a:lnTo>
                      <a:pt x="8445" y="150697"/>
                    </a:lnTo>
                    <a:lnTo>
                      <a:pt x="8604" y="150591"/>
                    </a:lnTo>
                    <a:lnTo>
                      <a:pt x="8709" y="150433"/>
                    </a:lnTo>
                    <a:lnTo>
                      <a:pt x="8815" y="150274"/>
                    </a:lnTo>
                    <a:lnTo>
                      <a:pt x="8920" y="149852"/>
                    </a:lnTo>
                    <a:lnTo>
                      <a:pt x="8815" y="149746"/>
                    </a:lnTo>
                    <a:lnTo>
                      <a:pt x="8868" y="149694"/>
                    </a:lnTo>
                    <a:lnTo>
                      <a:pt x="8920" y="149852"/>
                    </a:lnTo>
                    <a:lnTo>
                      <a:pt x="9079" y="150010"/>
                    </a:lnTo>
                    <a:lnTo>
                      <a:pt x="9237" y="150169"/>
                    </a:lnTo>
                    <a:lnTo>
                      <a:pt x="9290" y="150380"/>
                    </a:lnTo>
                    <a:lnTo>
                      <a:pt x="9343" y="150538"/>
                    </a:lnTo>
                    <a:lnTo>
                      <a:pt x="9343" y="150960"/>
                    </a:lnTo>
                    <a:lnTo>
                      <a:pt x="9395" y="151383"/>
                    </a:lnTo>
                    <a:lnTo>
                      <a:pt x="8868" y="151383"/>
                    </a:lnTo>
                    <a:lnTo>
                      <a:pt x="8604" y="151594"/>
                    </a:lnTo>
                    <a:lnTo>
                      <a:pt x="8393" y="151858"/>
                    </a:lnTo>
                    <a:lnTo>
                      <a:pt x="8340" y="152333"/>
                    </a:lnTo>
                    <a:lnTo>
                      <a:pt x="8287" y="152808"/>
                    </a:lnTo>
                    <a:lnTo>
                      <a:pt x="8076" y="153072"/>
                    </a:lnTo>
                    <a:lnTo>
                      <a:pt x="7917" y="153336"/>
                    </a:lnTo>
                    <a:lnTo>
                      <a:pt x="7865" y="153652"/>
                    </a:lnTo>
                    <a:lnTo>
                      <a:pt x="7917" y="153969"/>
                    </a:lnTo>
                    <a:lnTo>
                      <a:pt x="8393" y="157981"/>
                    </a:lnTo>
                    <a:lnTo>
                      <a:pt x="8393" y="158245"/>
                    </a:lnTo>
                    <a:lnTo>
                      <a:pt x="8445" y="158456"/>
                    </a:lnTo>
                    <a:lnTo>
                      <a:pt x="8498" y="158614"/>
                    </a:lnTo>
                    <a:lnTo>
                      <a:pt x="8604" y="158772"/>
                    </a:lnTo>
                    <a:lnTo>
                      <a:pt x="8762" y="158878"/>
                    </a:lnTo>
                    <a:lnTo>
                      <a:pt x="8920" y="158984"/>
                    </a:lnTo>
                    <a:lnTo>
                      <a:pt x="9131" y="159036"/>
                    </a:lnTo>
                    <a:lnTo>
                      <a:pt x="9343" y="159036"/>
                    </a:lnTo>
                    <a:lnTo>
                      <a:pt x="9659" y="159089"/>
                    </a:lnTo>
                    <a:lnTo>
                      <a:pt x="9923" y="159195"/>
                    </a:lnTo>
                    <a:lnTo>
                      <a:pt x="10187" y="159353"/>
                    </a:lnTo>
                    <a:lnTo>
                      <a:pt x="10398" y="159564"/>
                    </a:lnTo>
                    <a:lnTo>
                      <a:pt x="9870" y="160092"/>
                    </a:lnTo>
                    <a:lnTo>
                      <a:pt x="9501" y="160303"/>
                    </a:lnTo>
                    <a:lnTo>
                      <a:pt x="9343" y="160461"/>
                    </a:lnTo>
                    <a:lnTo>
                      <a:pt x="9237" y="160567"/>
                    </a:lnTo>
                    <a:lnTo>
                      <a:pt x="9184" y="160725"/>
                    </a:lnTo>
                    <a:lnTo>
                      <a:pt x="9131" y="160937"/>
                    </a:lnTo>
                    <a:lnTo>
                      <a:pt x="9184" y="161148"/>
                    </a:lnTo>
                    <a:lnTo>
                      <a:pt x="9290" y="161412"/>
                    </a:lnTo>
                    <a:lnTo>
                      <a:pt x="9607" y="161939"/>
                    </a:lnTo>
                    <a:lnTo>
                      <a:pt x="9923" y="162414"/>
                    </a:lnTo>
                    <a:lnTo>
                      <a:pt x="10398" y="162837"/>
                    </a:lnTo>
                    <a:lnTo>
                      <a:pt x="10609" y="163048"/>
                    </a:lnTo>
                    <a:lnTo>
                      <a:pt x="10926" y="163206"/>
                    </a:lnTo>
                    <a:lnTo>
                      <a:pt x="10768" y="163576"/>
                    </a:lnTo>
                    <a:lnTo>
                      <a:pt x="10715" y="163892"/>
                    </a:lnTo>
                    <a:lnTo>
                      <a:pt x="10768" y="164209"/>
                    </a:lnTo>
                    <a:lnTo>
                      <a:pt x="10873" y="164473"/>
                    </a:lnTo>
                    <a:lnTo>
                      <a:pt x="11032" y="164737"/>
                    </a:lnTo>
                    <a:lnTo>
                      <a:pt x="11243" y="164948"/>
                    </a:lnTo>
                    <a:lnTo>
                      <a:pt x="11560" y="165106"/>
                    </a:lnTo>
                    <a:lnTo>
                      <a:pt x="11982" y="165212"/>
                    </a:lnTo>
                    <a:lnTo>
                      <a:pt x="11771" y="165529"/>
                    </a:lnTo>
                    <a:lnTo>
                      <a:pt x="11612" y="165845"/>
                    </a:lnTo>
                    <a:lnTo>
                      <a:pt x="11612" y="166162"/>
                    </a:lnTo>
                    <a:lnTo>
                      <a:pt x="11665" y="166479"/>
                    </a:lnTo>
                    <a:lnTo>
                      <a:pt x="11823" y="167165"/>
                    </a:lnTo>
                    <a:lnTo>
                      <a:pt x="11876" y="167482"/>
                    </a:lnTo>
                    <a:lnTo>
                      <a:pt x="11929" y="167798"/>
                    </a:lnTo>
                    <a:lnTo>
                      <a:pt x="11982" y="168115"/>
                    </a:lnTo>
                    <a:lnTo>
                      <a:pt x="12087" y="168432"/>
                    </a:lnTo>
                    <a:lnTo>
                      <a:pt x="12193" y="168537"/>
                    </a:lnTo>
                    <a:lnTo>
                      <a:pt x="12298" y="168643"/>
                    </a:lnTo>
                    <a:lnTo>
                      <a:pt x="12404" y="168748"/>
                    </a:lnTo>
                    <a:lnTo>
                      <a:pt x="12615" y="168801"/>
                    </a:lnTo>
                    <a:lnTo>
                      <a:pt x="12985" y="168907"/>
                    </a:lnTo>
                    <a:lnTo>
                      <a:pt x="13143" y="169012"/>
                    </a:lnTo>
                    <a:lnTo>
                      <a:pt x="13249" y="169171"/>
                    </a:lnTo>
                    <a:lnTo>
                      <a:pt x="13407" y="169487"/>
                    </a:lnTo>
                    <a:lnTo>
                      <a:pt x="13512" y="169857"/>
                    </a:lnTo>
                    <a:lnTo>
                      <a:pt x="13037" y="170174"/>
                    </a:lnTo>
                    <a:lnTo>
                      <a:pt x="12826" y="170279"/>
                    </a:lnTo>
                    <a:lnTo>
                      <a:pt x="12668" y="170438"/>
                    </a:lnTo>
                    <a:lnTo>
                      <a:pt x="12562" y="170649"/>
                    </a:lnTo>
                    <a:lnTo>
                      <a:pt x="12562" y="170860"/>
                    </a:lnTo>
                    <a:lnTo>
                      <a:pt x="12721" y="171124"/>
                    </a:lnTo>
                    <a:lnTo>
                      <a:pt x="13037" y="171440"/>
                    </a:lnTo>
                    <a:lnTo>
                      <a:pt x="13618" y="171599"/>
                    </a:lnTo>
                    <a:lnTo>
                      <a:pt x="13935" y="171757"/>
                    </a:lnTo>
                    <a:lnTo>
                      <a:pt x="14146" y="171915"/>
                    </a:lnTo>
                    <a:lnTo>
                      <a:pt x="14674" y="172391"/>
                    </a:lnTo>
                    <a:lnTo>
                      <a:pt x="15096" y="172707"/>
                    </a:lnTo>
                    <a:lnTo>
                      <a:pt x="15413" y="172971"/>
                    </a:lnTo>
                    <a:lnTo>
                      <a:pt x="15729" y="173077"/>
                    </a:lnTo>
                    <a:lnTo>
                      <a:pt x="16099" y="173077"/>
                    </a:lnTo>
                    <a:lnTo>
                      <a:pt x="16468" y="172918"/>
                    </a:lnTo>
                    <a:lnTo>
                      <a:pt x="16943" y="172707"/>
                    </a:lnTo>
                    <a:lnTo>
                      <a:pt x="17577" y="172391"/>
                    </a:lnTo>
                    <a:lnTo>
                      <a:pt x="18685" y="172443"/>
                    </a:lnTo>
                    <a:lnTo>
                      <a:pt x="19846" y="172496"/>
                    </a:lnTo>
                    <a:lnTo>
                      <a:pt x="20058" y="172549"/>
                    </a:lnTo>
                    <a:lnTo>
                      <a:pt x="20269" y="172602"/>
                    </a:lnTo>
                    <a:lnTo>
                      <a:pt x="20427" y="172760"/>
                    </a:lnTo>
                    <a:lnTo>
                      <a:pt x="20533" y="172866"/>
                    </a:lnTo>
                    <a:lnTo>
                      <a:pt x="20638" y="173024"/>
                    </a:lnTo>
                    <a:lnTo>
                      <a:pt x="20638" y="173235"/>
                    </a:lnTo>
                    <a:lnTo>
                      <a:pt x="20638" y="173393"/>
                    </a:lnTo>
                    <a:lnTo>
                      <a:pt x="20533" y="173552"/>
                    </a:lnTo>
                    <a:lnTo>
                      <a:pt x="20322" y="173816"/>
                    </a:lnTo>
                    <a:lnTo>
                      <a:pt x="20216" y="174027"/>
                    </a:lnTo>
                    <a:lnTo>
                      <a:pt x="20110" y="174238"/>
                    </a:lnTo>
                    <a:lnTo>
                      <a:pt x="20058" y="174396"/>
                    </a:lnTo>
                    <a:lnTo>
                      <a:pt x="20058" y="174607"/>
                    </a:lnTo>
                    <a:lnTo>
                      <a:pt x="20110" y="174766"/>
                    </a:lnTo>
                    <a:lnTo>
                      <a:pt x="20216" y="175082"/>
                    </a:lnTo>
                    <a:lnTo>
                      <a:pt x="20427" y="175346"/>
                    </a:lnTo>
                    <a:lnTo>
                      <a:pt x="20744" y="175610"/>
                    </a:lnTo>
                    <a:lnTo>
                      <a:pt x="21324" y="176138"/>
                    </a:lnTo>
                    <a:lnTo>
                      <a:pt x="21641" y="176455"/>
                    </a:lnTo>
                    <a:lnTo>
                      <a:pt x="21905" y="176772"/>
                    </a:lnTo>
                    <a:lnTo>
                      <a:pt x="22063" y="176930"/>
                    </a:lnTo>
                    <a:lnTo>
                      <a:pt x="22169" y="177141"/>
                    </a:lnTo>
                    <a:lnTo>
                      <a:pt x="22222" y="177352"/>
                    </a:lnTo>
                    <a:lnTo>
                      <a:pt x="22222" y="177563"/>
                    </a:lnTo>
                    <a:lnTo>
                      <a:pt x="22063" y="177774"/>
                    </a:lnTo>
                    <a:lnTo>
                      <a:pt x="21905" y="177986"/>
                    </a:lnTo>
                    <a:lnTo>
                      <a:pt x="21799" y="178144"/>
                    </a:lnTo>
                    <a:lnTo>
                      <a:pt x="21747" y="178355"/>
                    </a:lnTo>
                    <a:lnTo>
                      <a:pt x="21747" y="178513"/>
                    </a:lnTo>
                    <a:lnTo>
                      <a:pt x="21799" y="178672"/>
                    </a:lnTo>
                    <a:lnTo>
                      <a:pt x="21905" y="178988"/>
                    </a:lnTo>
                    <a:lnTo>
                      <a:pt x="22169" y="179252"/>
                    </a:lnTo>
                    <a:lnTo>
                      <a:pt x="22380" y="179569"/>
                    </a:lnTo>
                    <a:lnTo>
                      <a:pt x="22591" y="179833"/>
                    </a:lnTo>
                    <a:lnTo>
                      <a:pt x="22750" y="180150"/>
                    </a:lnTo>
                    <a:lnTo>
                      <a:pt x="22433" y="180255"/>
                    </a:lnTo>
                    <a:lnTo>
                      <a:pt x="22063" y="180308"/>
                    </a:lnTo>
                    <a:lnTo>
                      <a:pt x="21377" y="180361"/>
                    </a:lnTo>
                    <a:lnTo>
                      <a:pt x="21166" y="180361"/>
                    </a:lnTo>
                    <a:lnTo>
                      <a:pt x="20955" y="180414"/>
                    </a:lnTo>
                    <a:lnTo>
                      <a:pt x="20849" y="180519"/>
                    </a:lnTo>
                    <a:lnTo>
                      <a:pt x="20849" y="180625"/>
                    </a:lnTo>
                    <a:lnTo>
                      <a:pt x="20849" y="180730"/>
                    </a:lnTo>
                    <a:lnTo>
                      <a:pt x="20902" y="180889"/>
                    </a:lnTo>
                    <a:lnTo>
                      <a:pt x="21219" y="181205"/>
                    </a:lnTo>
                    <a:lnTo>
                      <a:pt x="21377" y="181416"/>
                    </a:lnTo>
                    <a:lnTo>
                      <a:pt x="21588" y="181575"/>
                    </a:lnTo>
                    <a:lnTo>
                      <a:pt x="21799" y="181628"/>
                    </a:lnTo>
                    <a:lnTo>
                      <a:pt x="21958" y="181680"/>
                    </a:lnTo>
                    <a:lnTo>
                      <a:pt x="22169" y="181628"/>
                    </a:lnTo>
                    <a:lnTo>
                      <a:pt x="22380" y="181575"/>
                    </a:lnTo>
                    <a:lnTo>
                      <a:pt x="22538" y="181416"/>
                    </a:lnTo>
                    <a:lnTo>
                      <a:pt x="22750" y="181205"/>
                    </a:lnTo>
                    <a:lnTo>
                      <a:pt x="23277" y="181205"/>
                    </a:lnTo>
                    <a:lnTo>
                      <a:pt x="23858" y="181680"/>
                    </a:lnTo>
                    <a:lnTo>
                      <a:pt x="24280" y="182208"/>
                    </a:lnTo>
                    <a:lnTo>
                      <a:pt x="24333" y="182208"/>
                    </a:lnTo>
                    <a:lnTo>
                      <a:pt x="24333" y="182261"/>
                    </a:lnTo>
                    <a:lnTo>
                      <a:pt x="24333" y="182367"/>
                    </a:lnTo>
                    <a:lnTo>
                      <a:pt x="24280" y="182630"/>
                    </a:lnTo>
                    <a:lnTo>
                      <a:pt x="24069" y="183264"/>
                    </a:lnTo>
                    <a:lnTo>
                      <a:pt x="24069" y="183475"/>
                    </a:lnTo>
                    <a:lnTo>
                      <a:pt x="24122" y="183581"/>
                    </a:lnTo>
                    <a:lnTo>
                      <a:pt x="24227" y="183581"/>
                    </a:lnTo>
                    <a:lnTo>
                      <a:pt x="24386" y="183528"/>
                    </a:lnTo>
                    <a:lnTo>
                      <a:pt x="24544" y="183422"/>
                    </a:lnTo>
                    <a:lnTo>
                      <a:pt x="25178" y="182947"/>
                    </a:lnTo>
                    <a:lnTo>
                      <a:pt x="25283" y="182894"/>
                    </a:lnTo>
                    <a:lnTo>
                      <a:pt x="25441" y="182842"/>
                    </a:lnTo>
                    <a:lnTo>
                      <a:pt x="25600" y="182894"/>
                    </a:lnTo>
                    <a:lnTo>
                      <a:pt x="25758" y="182947"/>
                    </a:lnTo>
                    <a:lnTo>
                      <a:pt x="26022" y="183106"/>
                    </a:lnTo>
                    <a:lnTo>
                      <a:pt x="26339" y="183264"/>
                    </a:lnTo>
                    <a:lnTo>
                      <a:pt x="26339" y="183739"/>
                    </a:lnTo>
                    <a:lnTo>
                      <a:pt x="26233" y="183950"/>
                    </a:lnTo>
                    <a:lnTo>
                      <a:pt x="26075" y="184108"/>
                    </a:lnTo>
                    <a:lnTo>
                      <a:pt x="25705" y="184425"/>
                    </a:lnTo>
                    <a:lnTo>
                      <a:pt x="25547" y="184636"/>
                    </a:lnTo>
                    <a:lnTo>
                      <a:pt x="25441" y="184847"/>
                    </a:lnTo>
                    <a:lnTo>
                      <a:pt x="25441" y="185164"/>
                    </a:lnTo>
                    <a:lnTo>
                      <a:pt x="25600" y="185534"/>
                    </a:lnTo>
                    <a:lnTo>
                      <a:pt x="26075" y="185217"/>
                    </a:lnTo>
                    <a:lnTo>
                      <a:pt x="26550" y="185006"/>
                    </a:lnTo>
                    <a:lnTo>
                      <a:pt x="27078" y="184847"/>
                    </a:lnTo>
                    <a:lnTo>
                      <a:pt x="27553" y="184742"/>
                    </a:lnTo>
                    <a:lnTo>
                      <a:pt x="28081" y="184795"/>
                    </a:lnTo>
                    <a:lnTo>
                      <a:pt x="28608" y="184847"/>
                    </a:lnTo>
                    <a:lnTo>
                      <a:pt x="29136" y="185006"/>
                    </a:lnTo>
                    <a:lnTo>
                      <a:pt x="29664" y="185217"/>
                    </a:lnTo>
                    <a:lnTo>
                      <a:pt x="29770" y="185270"/>
                    </a:lnTo>
                    <a:lnTo>
                      <a:pt x="29875" y="185270"/>
                    </a:lnTo>
                    <a:lnTo>
                      <a:pt x="30086" y="185164"/>
                    </a:lnTo>
                    <a:lnTo>
                      <a:pt x="30298" y="184953"/>
                    </a:lnTo>
                    <a:lnTo>
                      <a:pt x="30456" y="184742"/>
                    </a:lnTo>
                    <a:lnTo>
                      <a:pt x="30984" y="184267"/>
                    </a:lnTo>
                    <a:lnTo>
                      <a:pt x="31406" y="184425"/>
                    </a:lnTo>
                    <a:lnTo>
                      <a:pt x="31828" y="184583"/>
                    </a:lnTo>
                    <a:lnTo>
                      <a:pt x="32251" y="184636"/>
                    </a:lnTo>
                    <a:lnTo>
                      <a:pt x="32620" y="184689"/>
                    </a:lnTo>
                    <a:lnTo>
                      <a:pt x="33042" y="184689"/>
                    </a:lnTo>
                    <a:lnTo>
                      <a:pt x="33465" y="184636"/>
                    </a:lnTo>
                    <a:lnTo>
                      <a:pt x="34362" y="184478"/>
                    </a:lnTo>
                    <a:lnTo>
                      <a:pt x="34626" y="184425"/>
                    </a:lnTo>
                    <a:lnTo>
                      <a:pt x="34731" y="184425"/>
                    </a:lnTo>
                    <a:lnTo>
                      <a:pt x="34784" y="184531"/>
                    </a:lnTo>
                    <a:lnTo>
                      <a:pt x="34731" y="184636"/>
                    </a:lnTo>
                    <a:lnTo>
                      <a:pt x="34626" y="184953"/>
                    </a:lnTo>
                    <a:lnTo>
                      <a:pt x="34573" y="185111"/>
                    </a:lnTo>
                    <a:lnTo>
                      <a:pt x="34573" y="185217"/>
                    </a:lnTo>
                    <a:lnTo>
                      <a:pt x="34045" y="185375"/>
                    </a:lnTo>
                    <a:lnTo>
                      <a:pt x="33623" y="185586"/>
                    </a:lnTo>
                    <a:lnTo>
                      <a:pt x="33465" y="185745"/>
                    </a:lnTo>
                    <a:lnTo>
                      <a:pt x="33306" y="185903"/>
                    </a:lnTo>
                    <a:lnTo>
                      <a:pt x="33201" y="186114"/>
                    </a:lnTo>
                    <a:lnTo>
                      <a:pt x="33148" y="186378"/>
                    </a:lnTo>
                    <a:lnTo>
                      <a:pt x="33148" y="186695"/>
                    </a:lnTo>
                    <a:lnTo>
                      <a:pt x="33148" y="186906"/>
                    </a:lnTo>
                    <a:lnTo>
                      <a:pt x="33201" y="187064"/>
                    </a:lnTo>
                    <a:lnTo>
                      <a:pt x="33306" y="187170"/>
                    </a:lnTo>
                    <a:lnTo>
                      <a:pt x="33465" y="187223"/>
                    </a:lnTo>
                    <a:lnTo>
                      <a:pt x="33623" y="187223"/>
                    </a:lnTo>
                    <a:lnTo>
                      <a:pt x="33834" y="187117"/>
                    </a:lnTo>
                    <a:lnTo>
                      <a:pt x="34098" y="186906"/>
                    </a:lnTo>
                    <a:lnTo>
                      <a:pt x="34573" y="187223"/>
                    </a:lnTo>
                    <a:lnTo>
                      <a:pt x="34731" y="187381"/>
                    </a:lnTo>
                    <a:lnTo>
                      <a:pt x="34784" y="187434"/>
                    </a:lnTo>
                    <a:lnTo>
                      <a:pt x="34784" y="187539"/>
                    </a:lnTo>
                    <a:lnTo>
                      <a:pt x="34731" y="187962"/>
                    </a:lnTo>
                    <a:lnTo>
                      <a:pt x="34784" y="188384"/>
                    </a:lnTo>
                    <a:lnTo>
                      <a:pt x="34837" y="188701"/>
                    </a:lnTo>
                    <a:lnTo>
                      <a:pt x="34995" y="188964"/>
                    </a:lnTo>
                    <a:lnTo>
                      <a:pt x="35259" y="189123"/>
                    </a:lnTo>
                    <a:lnTo>
                      <a:pt x="35576" y="189281"/>
                    </a:lnTo>
                    <a:lnTo>
                      <a:pt x="35945" y="189334"/>
                    </a:lnTo>
                    <a:lnTo>
                      <a:pt x="36368" y="189387"/>
                    </a:lnTo>
                    <a:lnTo>
                      <a:pt x="36684" y="189387"/>
                    </a:lnTo>
                    <a:lnTo>
                      <a:pt x="37001" y="189492"/>
                    </a:lnTo>
                    <a:lnTo>
                      <a:pt x="37265" y="189598"/>
                    </a:lnTo>
                    <a:lnTo>
                      <a:pt x="37529" y="189756"/>
                    </a:lnTo>
                    <a:lnTo>
                      <a:pt x="38109" y="190179"/>
                    </a:lnTo>
                    <a:lnTo>
                      <a:pt x="38637" y="190706"/>
                    </a:lnTo>
                    <a:lnTo>
                      <a:pt x="38690" y="190020"/>
                    </a:lnTo>
                    <a:lnTo>
                      <a:pt x="38743" y="189703"/>
                    </a:lnTo>
                    <a:lnTo>
                      <a:pt x="38796" y="189440"/>
                    </a:lnTo>
                    <a:lnTo>
                      <a:pt x="38954" y="189228"/>
                    </a:lnTo>
                    <a:lnTo>
                      <a:pt x="39165" y="189070"/>
                    </a:lnTo>
                    <a:lnTo>
                      <a:pt x="39376" y="188912"/>
                    </a:lnTo>
                    <a:lnTo>
                      <a:pt x="39746" y="188859"/>
                    </a:lnTo>
                    <a:lnTo>
                      <a:pt x="39904" y="188964"/>
                    </a:lnTo>
                    <a:lnTo>
                      <a:pt x="39957" y="189123"/>
                    </a:lnTo>
                    <a:lnTo>
                      <a:pt x="40010" y="189228"/>
                    </a:lnTo>
                    <a:lnTo>
                      <a:pt x="39957" y="189387"/>
                    </a:lnTo>
                    <a:lnTo>
                      <a:pt x="39851" y="189651"/>
                    </a:lnTo>
                    <a:lnTo>
                      <a:pt x="39746" y="189915"/>
                    </a:lnTo>
                    <a:lnTo>
                      <a:pt x="39587" y="190073"/>
                    </a:lnTo>
                    <a:lnTo>
                      <a:pt x="39482" y="190179"/>
                    </a:lnTo>
                    <a:lnTo>
                      <a:pt x="39482" y="190337"/>
                    </a:lnTo>
                    <a:lnTo>
                      <a:pt x="39535" y="190442"/>
                    </a:lnTo>
                    <a:lnTo>
                      <a:pt x="39640" y="190706"/>
                    </a:lnTo>
                    <a:lnTo>
                      <a:pt x="39746" y="190970"/>
                    </a:lnTo>
                    <a:lnTo>
                      <a:pt x="39587" y="191129"/>
                    </a:lnTo>
                    <a:lnTo>
                      <a:pt x="39429" y="191023"/>
                    </a:lnTo>
                    <a:lnTo>
                      <a:pt x="39429" y="191076"/>
                    </a:lnTo>
                    <a:lnTo>
                      <a:pt x="39482" y="191234"/>
                    </a:lnTo>
                    <a:lnTo>
                      <a:pt x="39587" y="191393"/>
                    </a:lnTo>
                    <a:lnTo>
                      <a:pt x="39746" y="191498"/>
                    </a:lnTo>
                    <a:lnTo>
                      <a:pt x="39851" y="191604"/>
                    </a:lnTo>
                    <a:lnTo>
                      <a:pt x="40115" y="191656"/>
                    </a:lnTo>
                    <a:lnTo>
                      <a:pt x="40749" y="191656"/>
                    </a:lnTo>
                    <a:lnTo>
                      <a:pt x="41065" y="191604"/>
                    </a:lnTo>
                    <a:lnTo>
                      <a:pt x="41329" y="191656"/>
                    </a:lnTo>
                    <a:lnTo>
                      <a:pt x="41488" y="191709"/>
                    </a:lnTo>
                    <a:lnTo>
                      <a:pt x="41593" y="191762"/>
                    </a:lnTo>
                    <a:lnTo>
                      <a:pt x="41751" y="191868"/>
                    </a:lnTo>
                    <a:lnTo>
                      <a:pt x="41857" y="192026"/>
                    </a:lnTo>
                    <a:lnTo>
                      <a:pt x="41804" y="192343"/>
                    </a:lnTo>
                    <a:lnTo>
                      <a:pt x="41857" y="192607"/>
                    </a:lnTo>
                    <a:lnTo>
                      <a:pt x="41910" y="192818"/>
                    </a:lnTo>
                    <a:lnTo>
                      <a:pt x="42068" y="192923"/>
                    </a:lnTo>
                    <a:lnTo>
                      <a:pt x="42174" y="192976"/>
                    </a:lnTo>
                    <a:lnTo>
                      <a:pt x="42385" y="192923"/>
                    </a:lnTo>
                    <a:lnTo>
                      <a:pt x="42649" y="192818"/>
                    </a:lnTo>
                    <a:lnTo>
                      <a:pt x="42913" y="192554"/>
                    </a:lnTo>
                    <a:lnTo>
                      <a:pt x="43124" y="192712"/>
                    </a:lnTo>
                    <a:lnTo>
                      <a:pt x="43229" y="192923"/>
                    </a:lnTo>
                    <a:lnTo>
                      <a:pt x="43229" y="193134"/>
                    </a:lnTo>
                    <a:lnTo>
                      <a:pt x="43177" y="193398"/>
                    </a:lnTo>
                    <a:lnTo>
                      <a:pt x="43124" y="193557"/>
                    </a:lnTo>
                    <a:lnTo>
                      <a:pt x="43177" y="193715"/>
                    </a:lnTo>
                    <a:lnTo>
                      <a:pt x="43177" y="193873"/>
                    </a:lnTo>
                    <a:lnTo>
                      <a:pt x="43282" y="193926"/>
                    </a:lnTo>
                    <a:lnTo>
                      <a:pt x="43493" y="194084"/>
                    </a:lnTo>
                    <a:lnTo>
                      <a:pt x="43810" y="194137"/>
                    </a:lnTo>
                    <a:lnTo>
                      <a:pt x="43968" y="194296"/>
                    </a:lnTo>
                    <a:lnTo>
                      <a:pt x="44127" y="194401"/>
                    </a:lnTo>
                    <a:lnTo>
                      <a:pt x="44549" y="194507"/>
                    </a:lnTo>
                    <a:lnTo>
                      <a:pt x="44918" y="194560"/>
                    </a:lnTo>
                    <a:lnTo>
                      <a:pt x="45341" y="194612"/>
                    </a:lnTo>
                    <a:lnTo>
                      <a:pt x="45394" y="194612"/>
                    </a:lnTo>
                    <a:lnTo>
                      <a:pt x="45974" y="195035"/>
                    </a:lnTo>
                    <a:lnTo>
                      <a:pt x="46871" y="195193"/>
                    </a:lnTo>
                    <a:lnTo>
                      <a:pt x="47135" y="195351"/>
                    </a:lnTo>
                    <a:lnTo>
                      <a:pt x="47452" y="195510"/>
                    </a:lnTo>
                    <a:lnTo>
                      <a:pt x="47769" y="195510"/>
                    </a:lnTo>
                    <a:lnTo>
                      <a:pt x="47927" y="195457"/>
                    </a:lnTo>
                    <a:lnTo>
                      <a:pt x="48085" y="195404"/>
                    </a:lnTo>
                    <a:lnTo>
                      <a:pt x="48085" y="195298"/>
                    </a:lnTo>
                    <a:lnTo>
                      <a:pt x="48033" y="195193"/>
                    </a:lnTo>
                    <a:lnTo>
                      <a:pt x="47980" y="195087"/>
                    </a:lnTo>
                    <a:lnTo>
                      <a:pt x="48138" y="195087"/>
                    </a:lnTo>
                    <a:lnTo>
                      <a:pt x="48138" y="195246"/>
                    </a:lnTo>
                    <a:lnTo>
                      <a:pt x="48085" y="195404"/>
                    </a:lnTo>
                    <a:lnTo>
                      <a:pt x="48455" y="195510"/>
                    </a:lnTo>
                    <a:lnTo>
                      <a:pt x="48666" y="195774"/>
                    </a:lnTo>
                    <a:lnTo>
                      <a:pt x="48877" y="195932"/>
                    </a:lnTo>
                    <a:lnTo>
                      <a:pt x="49088" y="196037"/>
                    </a:lnTo>
                    <a:lnTo>
                      <a:pt x="49352" y="196090"/>
                    </a:lnTo>
                    <a:lnTo>
                      <a:pt x="49827" y="196143"/>
                    </a:lnTo>
                    <a:lnTo>
                      <a:pt x="50883" y="196143"/>
                    </a:lnTo>
                    <a:lnTo>
                      <a:pt x="51411" y="196196"/>
                    </a:lnTo>
                    <a:lnTo>
                      <a:pt x="51675" y="196249"/>
                    </a:lnTo>
                    <a:lnTo>
                      <a:pt x="51886" y="196354"/>
                    </a:lnTo>
                    <a:lnTo>
                      <a:pt x="52097" y="196565"/>
                    </a:lnTo>
                    <a:lnTo>
                      <a:pt x="52255" y="196776"/>
                    </a:lnTo>
                    <a:lnTo>
                      <a:pt x="52625" y="196671"/>
                    </a:lnTo>
                    <a:lnTo>
                      <a:pt x="52889" y="196671"/>
                    </a:lnTo>
                    <a:lnTo>
                      <a:pt x="53100" y="196776"/>
                    </a:lnTo>
                    <a:lnTo>
                      <a:pt x="53311" y="196935"/>
                    </a:lnTo>
                    <a:lnTo>
                      <a:pt x="53469" y="197146"/>
                    </a:lnTo>
                    <a:lnTo>
                      <a:pt x="53575" y="197357"/>
                    </a:lnTo>
                    <a:lnTo>
                      <a:pt x="53839" y="197832"/>
                    </a:lnTo>
                    <a:lnTo>
                      <a:pt x="53944" y="197938"/>
                    </a:lnTo>
                    <a:lnTo>
                      <a:pt x="54050" y="197990"/>
                    </a:lnTo>
                    <a:lnTo>
                      <a:pt x="54156" y="197990"/>
                    </a:lnTo>
                    <a:lnTo>
                      <a:pt x="54261" y="197938"/>
                    </a:lnTo>
                    <a:lnTo>
                      <a:pt x="54472" y="197832"/>
                    </a:lnTo>
                    <a:lnTo>
                      <a:pt x="54631" y="197621"/>
                    </a:lnTo>
                    <a:lnTo>
                      <a:pt x="55158" y="197146"/>
                    </a:lnTo>
                    <a:lnTo>
                      <a:pt x="55422" y="197146"/>
                    </a:lnTo>
                    <a:lnTo>
                      <a:pt x="55686" y="197251"/>
                    </a:lnTo>
                    <a:lnTo>
                      <a:pt x="55897" y="197357"/>
                    </a:lnTo>
                    <a:lnTo>
                      <a:pt x="56056" y="197515"/>
                    </a:lnTo>
                    <a:lnTo>
                      <a:pt x="56372" y="197885"/>
                    </a:lnTo>
                    <a:lnTo>
                      <a:pt x="56689" y="198254"/>
                    </a:lnTo>
                    <a:lnTo>
                      <a:pt x="57059" y="198465"/>
                    </a:lnTo>
                    <a:lnTo>
                      <a:pt x="57375" y="198729"/>
                    </a:lnTo>
                    <a:lnTo>
                      <a:pt x="57956" y="199257"/>
                    </a:lnTo>
                    <a:lnTo>
                      <a:pt x="58273" y="199521"/>
                    </a:lnTo>
                    <a:lnTo>
                      <a:pt x="58589" y="199732"/>
                    </a:lnTo>
                    <a:lnTo>
                      <a:pt x="58959" y="199838"/>
                    </a:lnTo>
                    <a:lnTo>
                      <a:pt x="59170" y="199891"/>
                    </a:lnTo>
                    <a:lnTo>
                      <a:pt x="59381" y="199838"/>
                    </a:lnTo>
                    <a:lnTo>
                      <a:pt x="60384" y="199732"/>
                    </a:lnTo>
                    <a:lnTo>
                      <a:pt x="60806" y="199732"/>
                    </a:lnTo>
                    <a:lnTo>
                      <a:pt x="61228" y="199785"/>
                    </a:lnTo>
                    <a:lnTo>
                      <a:pt x="61598" y="199943"/>
                    </a:lnTo>
                    <a:lnTo>
                      <a:pt x="61756" y="200049"/>
                    </a:lnTo>
                    <a:lnTo>
                      <a:pt x="61915" y="200207"/>
                    </a:lnTo>
                    <a:lnTo>
                      <a:pt x="62073" y="200366"/>
                    </a:lnTo>
                    <a:lnTo>
                      <a:pt x="62231" y="200577"/>
                    </a:lnTo>
                    <a:lnTo>
                      <a:pt x="62442" y="201157"/>
                    </a:lnTo>
                    <a:lnTo>
                      <a:pt x="62495" y="201157"/>
                    </a:lnTo>
                    <a:lnTo>
                      <a:pt x="62548" y="201210"/>
                    </a:lnTo>
                    <a:lnTo>
                      <a:pt x="62812" y="201210"/>
                    </a:lnTo>
                    <a:lnTo>
                      <a:pt x="63393" y="201263"/>
                    </a:lnTo>
                    <a:lnTo>
                      <a:pt x="63920" y="201738"/>
                    </a:lnTo>
                    <a:lnTo>
                      <a:pt x="64079" y="201896"/>
                    </a:lnTo>
                    <a:lnTo>
                      <a:pt x="64237" y="202055"/>
                    </a:lnTo>
                    <a:lnTo>
                      <a:pt x="64395" y="202160"/>
                    </a:lnTo>
                    <a:lnTo>
                      <a:pt x="64448" y="202160"/>
                    </a:lnTo>
                    <a:lnTo>
                      <a:pt x="64501" y="202108"/>
                    </a:lnTo>
                    <a:lnTo>
                      <a:pt x="64870" y="201844"/>
                    </a:lnTo>
                    <a:lnTo>
                      <a:pt x="65240" y="201738"/>
                    </a:lnTo>
                    <a:lnTo>
                      <a:pt x="65504" y="201738"/>
                    </a:lnTo>
                    <a:lnTo>
                      <a:pt x="65715" y="201844"/>
                    </a:lnTo>
                    <a:lnTo>
                      <a:pt x="65926" y="202002"/>
                    </a:lnTo>
                    <a:lnTo>
                      <a:pt x="66137" y="202266"/>
                    </a:lnTo>
                    <a:lnTo>
                      <a:pt x="66507" y="202794"/>
                    </a:lnTo>
                    <a:lnTo>
                      <a:pt x="66876" y="202847"/>
                    </a:lnTo>
                    <a:lnTo>
                      <a:pt x="67140" y="202794"/>
                    </a:lnTo>
                    <a:lnTo>
                      <a:pt x="67457" y="202741"/>
                    </a:lnTo>
                    <a:lnTo>
                      <a:pt x="67668" y="202583"/>
                    </a:lnTo>
                    <a:lnTo>
                      <a:pt x="68143" y="202160"/>
                    </a:lnTo>
                    <a:lnTo>
                      <a:pt x="68565" y="201738"/>
                    </a:lnTo>
                    <a:lnTo>
                      <a:pt x="68776" y="201896"/>
                    </a:lnTo>
                    <a:lnTo>
                      <a:pt x="68935" y="202055"/>
                    </a:lnTo>
                    <a:lnTo>
                      <a:pt x="69146" y="202477"/>
                    </a:lnTo>
                    <a:lnTo>
                      <a:pt x="69357" y="202899"/>
                    </a:lnTo>
                    <a:lnTo>
                      <a:pt x="69621" y="203269"/>
                    </a:lnTo>
                    <a:lnTo>
                      <a:pt x="69674" y="203427"/>
                    </a:lnTo>
                    <a:lnTo>
                      <a:pt x="69779" y="203585"/>
                    </a:lnTo>
                    <a:lnTo>
                      <a:pt x="69885" y="203691"/>
                    </a:lnTo>
                    <a:lnTo>
                      <a:pt x="69990" y="203797"/>
                    </a:lnTo>
                    <a:lnTo>
                      <a:pt x="70254" y="203849"/>
                    </a:lnTo>
                    <a:lnTo>
                      <a:pt x="70624" y="203849"/>
                    </a:lnTo>
                    <a:lnTo>
                      <a:pt x="70677" y="204008"/>
                    </a:lnTo>
                    <a:lnTo>
                      <a:pt x="70782" y="204113"/>
                    </a:lnTo>
                    <a:lnTo>
                      <a:pt x="71046" y="204219"/>
                    </a:lnTo>
                    <a:lnTo>
                      <a:pt x="71363" y="204324"/>
                    </a:lnTo>
                    <a:lnTo>
                      <a:pt x="71627" y="204324"/>
                    </a:lnTo>
                    <a:lnTo>
                      <a:pt x="71838" y="204588"/>
                    </a:lnTo>
                    <a:lnTo>
                      <a:pt x="72049" y="204694"/>
                    </a:lnTo>
                    <a:lnTo>
                      <a:pt x="72260" y="204747"/>
                    </a:lnTo>
                    <a:lnTo>
                      <a:pt x="72471" y="204694"/>
                    </a:lnTo>
                    <a:lnTo>
                      <a:pt x="72841" y="204483"/>
                    </a:lnTo>
                    <a:lnTo>
                      <a:pt x="73210" y="204272"/>
                    </a:lnTo>
                    <a:lnTo>
                      <a:pt x="73210" y="204324"/>
                    </a:lnTo>
                    <a:lnTo>
                      <a:pt x="73316" y="204483"/>
                    </a:lnTo>
                    <a:lnTo>
                      <a:pt x="73421" y="204588"/>
                    </a:lnTo>
                    <a:lnTo>
                      <a:pt x="73632" y="204747"/>
                    </a:lnTo>
                    <a:lnTo>
                      <a:pt x="73949" y="204800"/>
                    </a:lnTo>
                    <a:lnTo>
                      <a:pt x="74261" y="204851"/>
                    </a:lnTo>
                    <a:lnTo>
                      <a:pt x="74261" y="204851"/>
                    </a:lnTo>
                    <a:lnTo>
                      <a:pt x="74213" y="205327"/>
                    </a:lnTo>
                    <a:lnTo>
                      <a:pt x="74266" y="205538"/>
                    </a:lnTo>
                    <a:lnTo>
                      <a:pt x="74319" y="205697"/>
                    </a:lnTo>
                    <a:lnTo>
                      <a:pt x="74477" y="205961"/>
                    </a:lnTo>
                    <a:lnTo>
                      <a:pt x="74741" y="206119"/>
                    </a:lnTo>
                    <a:lnTo>
                      <a:pt x="75005" y="206277"/>
                    </a:lnTo>
                    <a:lnTo>
                      <a:pt x="75374" y="206383"/>
                    </a:lnTo>
                    <a:lnTo>
                      <a:pt x="75744" y="206489"/>
                    </a:lnTo>
                    <a:lnTo>
                      <a:pt x="76061" y="206594"/>
                    </a:lnTo>
                    <a:lnTo>
                      <a:pt x="76430" y="206700"/>
                    </a:lnTo>
                    <a:lnTo>
                      <a:pt x="76694" y="206752"/>
                    </a:lnTo>
                    <a:lnTo>
                      <a:pt x="76905" y="206647"/>
                    </a:lnTo>
                    <a:lnTo>
                      <a:pt x="77063" y="206541"/>
                    </a:lnTo>
                    <a:lnTo>
                      <a:pt x="77327" y="206172"/>
                    </a:lnTo>
                    <a:lnTo>
                      <a:pt x="77433" y="206014"/>
                    </a:lnTo>
                    <a:lnTo>
                      <a:pt x="77591" y="205855"/>
                    </a:lnTo>
                    <a:lnTo>
                      <a:pt x="77697" y="206066"/>
                    </a:lnTo>
                    <a:lnTo>
                      <a:pt x="77802" y="206330"/>
                    </a:lnTo>
                    <a:lnTo>
                      <a:pt x="77961" y="206858"/>
                    </a:lnTo>
                    <a:lnTo>
                      <a:pt x="78066" y="207069"/>
                    </a:lnTo>
                    <a:lnTo>
                      <a:pt x="78225" y="207280"/>
                    </a:lnTo>
                    <a:lnTo>
                      <a:pt x="78489" y="207386"/>
                    </a:lnTo>
                    <a:lnTo>
                      <a:pt x="78858" y="207439"/>
                    </a:lnTo>
                    <a:lnTo>
                      <a:pt x="79808" y="207386"/>
                    </a:lnTo>
                    <a:lnTo>
                      <a:pt x="80283" y="207280"/>
                    </a:lnTo>
                    <a:lnTo>
                      <a:pt x="80758" y="207228"/>
                    </a:lnTo>
                    <a:lnTo>
                      <a:pt x="81180" y="207069"/>
                    </a:lnTo>
                    <a:lnTo>
                      <a:pt x="81656" y="206911"/>
                    </a:lnTo>
                    <a:lnTo>
                      <a:pt x="82078" y="206700"/>
                    </a:lnTo>
                    <a:lnTo>
                      <a:pt x="82447" y="206383"/>
                    </a:lnTo>
                    <a:lnTo>
                      <a:pt x="84506" y="206436"/>
                    </a:lnTo>
                    <a:lnTo>
                      <a:pt x="85245" y="206911"/>
                    </a:lnTo>
                    <a:lnTo>
                      <a:pt x="85614" y="207122"/>
                    </a:lnTo>
                    <a:lnTo>
                      <a:pt x="85984" y="207228"/>
                    </a:lnTo>
                    <a:lnTo>
                      <a:pt x="86406" y="207386"/>
                    </a:lnTo>
                    <a:lnTo>
                      <a:pt x="86776" y="207439"/>
                    </a:lnTo>
                    <a:lnTo>
                      <a:pt x="87251" y="207491"/>
                    </a:lnTo>
                    <a:lnTo>
                      <a:pt x="87673" y="207439"/>
                    </a:lnTo>
                    <a:lnTo>
                      <a:pt x="88306" y="207386"/>
                    </a:lnTo>
                    <a:lnTo>
                      <a:pt x="88940" y="207439"/>
                    </a:lnTo>
                    <a:lnTo>
                      <a:pt x="90154" y="207491"/>
                    </a:lnTo>
                    <a:lnTo>
                      <a:pt x="90470" y="207650"/>
                    </a:lnTo>
                    <a:lnTo>
                      <a:pt x="90787" y="207808"/>
                    </a:lnTo>
                    <a:lnTo>
                      <a:pt x="91104" y="207861"/>
                    </a:lnTo>
                    <a:lnTo>
                      <a:pt x="91420" y="207914"/>
                    </a:lnTo>
                    <a:lnTo>
                      <a:pt x="92107" y="207861"/>
                    </a:lnTo>
                    <a:lnTo>
                      <a:pt x="92740" y="207861"/>
                    </a:lnTo>
                    <a:lnTo>
                      <a:pt x="93004" y="207914"/>
                    </a:lnTo>
                    <a:lnTo>
                      <a:pt x="93215" y="207914"/>
                    </a:lnTo>
                    <a:lnTo>
                      <a:pt x="94007" y="208125"/>
                    </a:lnTo>
                    <a:lnTo>
                      <a:pt x="94746" y="208336"/>
                    </a:lnTo>
                    <a:lnTo>
                      <a:pt x="95538" y="208494"/>
                    </a:lnTo>
                    <a:lnTo>
                      <a:pt x="96329" y="208547"/>
                    </a:lnTo>
                    <a:lnTo>
                      <a:pt x="97279" y="208758"/>
                    </a:lnTo>
                    <a:lnTo>
                      <a:pt x="98282" y="208917"/>
                    </a:lnTo>
                    <a:lnTo>
                      <a:pt x="99232" y="209022"/>
                    </a:lnTo>
                    <a:lnTo>
                      <a:pt x="100235" y="209075"/>
                    </a:lnTo>
                    <a:lnTo>
                      <a:pt x="102188" y="209233"/>
                    </a:lnTo>
                    <a:lnTo>
                      <a:pt x="103191" y="209286"/>
                    </a:lnTo>
                    <a:lnTo>
                      <a:pt x="104141" y="209392"/>
                    </a:lnTo>
                    <a:lnTo>
                      <a:pt x="104247" y="209339"/>
                    </a:lnTo>
                    <a:lnTo>
                      <a:pt x="104352" y="209286"/>
                    </a:lnTo>
                    <a:lnTo>
                      <a:pt x="104563" y="209075"/>
                    </a:lnTo>
                    <a:lnTo>
                      <a:pt x="105038" y="209075"/>
                    </a:lnTo>
                    <a:lnTo>
                      <a:pt x="105566" y="209022"/>
                    </a:lnTo>
                    <a:lnTo>
                      <a:pt x="106622" y="208917"/>
                    </a:lnTo>
                    <a:lnTo>
                      <a:pt x="107678" y="208864"/>
                    </a:lnTo>
                    <a:lnTo>
                      <a:pt x="108205" y="208917"/>
                    </a:lnTo>
                    <a:lnTo>
                      <a:pt x="108733" y="208969"/>
                    </a:lnTo>
                    <a:lnTo>
                      <a:pt x="108944" y="209128"/>
                    </a:lnTo>
                    <a:lnTo>
                      <a:pt x="109208" y="209286"/>
                    </a:lnTo>
                    <a:lnTo>
                      <a:pt x="109419" y="209392"/>
                    </a:lnTo>
                    <a:lnTo>
                      <a:pt x="109683" y="209497"/>
                    </a:lnTo>
                    <a:lnTo>
                      <a:pt x="110211" y="209550"/>
                    </a:lnTo>
                    <a:lnTo>
                      <a:pt x="110739" y="209550"/>
                    </a:lnTo>
                    <a:lnTo>
                      <a:pt x="111795" y="209444"/>
                    </a:lnTo>
                    <a:lnTo>
                      <a:pt x="112323" y="209444"/>
                    </a:lnTo>
                    <a:lnTo>
                      <a:pt x="112850" y="209497"/>
                    </a:lnTo>
                    <a:lnTo>
                      <a:pt x="113853" y="209497"/>
                    </a:lnTo>
                    <a:lnTo>
                      <a:pt x="114487" y="209233"/>
                    </a:lnTo>
                    <a:lnTo>
                      <a:pt x="115120" y="209022"/>
                    </a:lnTo>
                    <a:lnTo>
                      <a:pt x="116492" y="208758"/>
                    </a:lnTo>
                    <a:lnTo>
                      <a:pt x="117126" y="208600"/>
                    </a:lnTo>
                    <a:lnTo>
                      <a:pt x="117812" y="208442"/>
                    </a:lnTo>
                    <a:lnTo>
                      <a:pt x="118445" y="208178"/>
                    </a:lnTo>
                    <a:lnTo>
                      <a:pt x="119079" y="207808"/>
                    </a:lnTo>
                    <a:lnTo>
                      <a:pt x="119132" y="208019"/>
                    </a:lnTo>
                    <a:lnTo>
                      <a:pt x="119290" y="208178"/>
                    </a:lnTo>
                    <a:lnTo>
                      <a:pt x="119395" y="208283"/>
                    </a:lnTo>
                    <a:lnTo>
                      <a:pt x="119554" y="208336"/>
                    </a:lnTo>
                    <a:lnTo>
                      <a:pt x="119871" y="208442"/>
                    </a:lnTo>
                    <a:lnTo>
                      <a:pt x="120873" y="208442"/>
                    </a:lnTo>
                    <a:lnTo>
                      <a:pt x="121454" y="208547"/>
                    </a:lnTo>
                    <a:lnTo>
                      <a:pt x="122035" y="208705"/>
                    </a:lnTo>
                    <a:lnTo>
                      <a:pt x="122615" y="208969"/>
                    </a:lnTo>
                    <a:lnTo>
                      <a:pt x="122932" y="208969"/>
                    </a:lnTo>
                    <a:lnTo>
                      <a:pt x="123196" y="208917"/>
                    </a:lnTo>
                    <a:lnTo>
                      <a:pt x="123460" y="208758"/>
                    </a:lnTo>
                    <a:lnTo>
                      <a:pt x="123671" y="208494"/>
                    </a:lnTo>
                    <a:lnTo>
                      <a:pt x="125624" y="208072"/>
                    </a:lnTo>
                    <a:lnTo>
                      <a:pt x="125888" y="208230"/>
                    </a:lnTo>
                    <a:lnTo>
                      <a:pt x="126205" y="208336"/>
                    </a:lnTo>
                    <a:lnTo>
                      <a:pt x="126468" y="208389"/>
                    </a:lnTo>
                    <a:lnTo>
                      <a:pt x="126732" y="208442"/>
                    </a:lnTo>
                    <a:lnTo>
                      <a:pt x="126996" y="208442"/>
                    </a:lnTo>
                    <a:lnTo>
                      <a:pt x="127260" y="208389"/>
                    </a:lnTo>
                    <a:lnTo>
                      <a:pt x="127788" y="208283"/>
                    </a:lnTo>
                    <a:lnTo>
                      <a:pt x="128316" y="208072"/>
                    </a:lnTo>
                    <a:lnTo>
                      <a:pt x="128844" y="207861"/>
                    </a:lnTo>
                    <a:lnTo>
                      <a:pt x="129319" y="207597"/>
                    </a:lnTo>
                    <a:lnTo>
                      <a:pt x="129847" y="207439"/>
                    </a:lnTo>
                    <a:lnTo>
                      <a:pt x="129952" y="207386"/>
                    </a:lnTo>
                    <a:lnTo>
                      <a:pt x="129952" y="207280"/>
                    </a:lnTo>
                    <a:lnTo>
                      <a:pt x="129952" y="207228"/>
                    </a:lnTo>
                    <a:lnTo>
                      <a:pt x="129899" y="207122"/>
                    </a:lnTo>
                    <a:lnTo>
                      <a:pt x="130691" y="207386"/>
                    </a:lnTo>
                    <a:lnTo>
                      <a:pt x="131483" y="207544"/>
                    </a:lnTo>
                    <a:lnTo>
                      <a:pt x="132275" y="207703"/>
                    </a:lnTo>
                    <a:lnTo>
                      <a:pt x="133014" y="207755"/>
                    </a:lnTo>
                    <a:lnTo>
                      <a:pt x="133805" y="207703"/>
                    </a:lnTo>
                    <a:lnTo>
                      <a:pt x="134175" y="207650"/>
                    </a:lnTo>
                    <a:lnTo>
                      <a:pt x="134544" y="207544"/>
                    </a:lnTo>
                    <a:lnTo>
                      <a:pt x="134914" y="207439"/>
                    </a:lnTo>
                    <a:lnTo>
                      <a:pt x="135283" y="207280"/>
                    </a:lnTo>
                    <a:lnTo>
                      <a:pt x="135653" y="207069"/>
                    </a:lnTo>
                    <a:lnTo>
                      <a:pt x="136022" y="206805"/>
                    </a:lnTo>
                    <a:lnTo>
                      <a:pt x="136075" y="206805"/>
                    </a:lnTo>
                    <a:lnTo>
                      <a:pt x="136814" y="206911"/>
                    </a:lnTo>
                    <a:lnTo>
                      <a:pt x="137500" y="206858"/>
                    </a:lnTo>
                    <a:lnTo>
                      <a:pt x="138239" y="206752"/>
                    </a:lnTo>
                    <a:lnTo>
                      <a:pt x="138925" y="206594"/>
                    </a:lnTo>
                    <a:lnTo>
                      <a:pt x="140298" y="206225"/>
                    </a:lnTo>
                    <a:lnTo>
                      <a:pt x="140984" y="206014"/>
                    </a:lnTo>
                    <a:lnTo>
                      <a:pt x="141670" y="205908"/>
                    </a:lnTo>
                    <a:lnTo>
                      <a:pt x="141987" y="205750"/>
                    </a:lnTo>
                    <a:lnTo>
                      <a:pt x="142303" y="205697"/>
                    </a:lnTo>
                    <a:lnTo>
                      <a:pt x="143042" y="205591"/>
                    </a:lnTo>
                    <a:lnTo>
                      <a:pt x="143359" y="205538"/>
                    </a:lnTo>
                    <a:lnTo>
                      <a:pt x="143676" y="205380"/>
                    </a:lnTo>
                    <a:lnTo>
                      <a:pt x="143992" y="205169"/>
                    </a:lnTo>
                    <a:lnTo>
                      <a:pt x="144204" y="204800"/>
                    </a:lnTo>
                    <a:lnTo>
                      <a:pt x="144362" y="204641"/>
                    </a:lnTo>
                    <a:lnTo>
                      <a:pt x="144573" y="204588"/>
                    </a:lnTo>
                    <a:lnTo>
                      <a:pt x="145048" y="204430"/>
                    </a:lnTo>
                    <a:lnTo>
                      <a:pt x="145259" y="204377"/>
                    </a:lnTo>
                    <a:lnTo>
                      <a:pt x="145523" y="204272"/>
                    </a:lnTo>
                    <a:lnTo>
                      <a:pt x="145682" y="204113"/>
                    </a:lnTo>
                    <a:lnTo>
                      <a:pt x="145840" y="203902"/>
                    </a:lnTo>
                    <a:lnTo>
                      <a:pt x="146157" y="203691"/>
                    </a:lnTo>
                    <a:lnTo>
                      <a:pt x="146579" y="203585"/>
                    </a:lnTo>
                    <a:lnTo>
                      <a:pt x="147371" y="203427"/>
                    </a:lnTo>
                    <a:lnTo>
                      <a:pt x="147793" y="203374"/>
                    </a:lnTo>
                    <a:lnTo>
                      <a:pt x="148162" y="203216"/>
                    </a:lnTo>
                    <a:lnTo>
                      <a:pt x="148532" y="203058"/>
                    </a:lnTo>
                    <a:lnTo>
                      <a:pt x="148848" y="202741"/>
                    </a:lnTo>
                    <a:lnTo>
                      <a:pt x="149112" y="202741"/>
                    </a:lnTo>
                    <a:lnTo>
                      <a:pt x="149324" y="202635"/>
                    </a:lnTo>
                    <a:lnTo>
                      <a:pt x="149535" y="202635"/>
                    </a:lnTo>
                    <a:lnTo>
                      <a:pt x="149640" y="202530"/>
                    </a:lnTo>
                    <a:lnTo>
                      <a:pt x="149746" y="202424"/>
                    </a:lnTo>
                    <a:lnTo>
                      <a:pt x="149746" y="202213"/>
                    </a:lnTo>
                    <a:lnTo>
                      <a:pt x="157663" y="198202"/>
                    </a:lnTo>
                    <a:lnTo>
                      <a:pt x="157927" y="198149"/>
                    </a:lnTo>
                    <a:lnTo>
                      <a:pt x="158138" y="198043"/>
                    </a:lnTo>
                    <a:lnTo>
                      <a:pt x="158297" y="197938"/>
                    </a:lnTo>
                    <a:lnTo>
                      <a:pt x="158455" y="197779"/>
                    </a:lnTo>
                    <a:lnTo>
                      <a:pt x="158825" y="197463"/>
                    </a:lnTo>
                    <a:lnTo>
                      <a:pt x="158983" y="197304"/>
                    </a:lnTo>
                    <a:lnTo>
                      <a:pt x="159194" y="197199"/>
                    </a:lnTo>
                    <a:lnTo>
                      <a:pt x="160566" y="197199"/>
                    </a:lnTo>
                    <a:lnTo>
                      <a:pt x="161200" y="197093"/>
                    </a:lnTo>
                    <a:lnTo>
                      <a:pt x="161833" y="196882"/>
                    </a:lnTo>
                    <a:lnTo>
                      <a:pt x="162361" y="196618"/>
                    </a:lnTo>
                    <a:lnTo>
                      <a:pt x="162625" y="196460"/>
                    </a:lnTo>
                    <a:lnTo>
                      <a:pt x="162889" y="196249"/>
                    </a:lnTo>
                    <a:lnTo>
                      <a:pt x="163100" y="196037"/>
                    </a:lnTo>
                    <a:lnTo>
                      <a:pt x="163364" y="195721"/>
                    </a:lnTo>
                    <a:lnTo>
                      <a:pt x="163522" y="195457"/>
                    </a:lnTo>
                    <a:lnTo>
                      <a:pt x="163733" y="195087"/>
                    </a:lnTo>
                    <a:lnTo>
                      <a:pt x="164631" y="195087"/>
                    </a:lnTo>
                    <a:lnTo>
                      <a:pt x="164895" y="194982"/>
                    </a:lnTo>
                    <a:lnTo>
                      <a:pt x="165158" y="194823"/>
                    </a:lnTo>
                    <a:lnTo>
                      <a:pt x="165370" y="194612"/>
                    </a:lnTo>
                    <a:lnTo>
                      <a:pt x="165158" y="194401"/>
                    </a:lnTo>
                    <a:lnTo>
                      <a:pt x="165211" y="194348"/>
                    </a:lnTo>
                    <a:lnTo>
                      <a:pt x="165370" y="194612"/>
                    </a:lnTo>
                    <a:lnTo>
                      <a:pt x="165739" y="194507"/>
                    </a:lnTo>
                    <a:lnTo>
                      <a:pt x="166003" y="194401"/>
                    </a:lnTo>
                    <a:lnTo>
                      <a:pt x="166320" y="194243"/>
                    </a:lnTo>
                    <a:lnTo>
                      <a:pt x="166584" y="194084"/>
                    </a:lnTo>
                    <a:lnTo>
                      <a:pt x="166795" y="193873"/>
                    </a:lnTo>
                    <a:lnTo>
                      <a:pt x="167006" y="193609"/>
                    </a:lnTo>
                    <a:lnTo>
                      <a:pt x="167375" y="193082"/>
                    </a:lnTo>
                    <a:lnTo>
                      <a:pt x="167375" y="192923"/>
                    </a:lnTo>
                    <a:lnTo>
                      <a:pt x="167428" y="192923"/>
                    </a:lnTo>
                    <a:lnTo>
                      <a:pt x="167375" y="193082"/>
                    </a:lnTo>
                    <a:lnTo>
                      <a:pt x="167639" y="193029"/>
                    </a:lnTo>
                    <a:lnTo>
                      <a:pt x="167850" y="192976"/>
                    </a:lnTo>
                    <a:lnTo>
                      <a:pt x="168273" y="192712"/>
                    </a:lnTo>
                    <a:lnTo>
                      <a:pt x="168642" y="192448"/>
                    </a:lnTo>
                    <a:lnTo>
                      <a:pt x="169012" y="192184"/>
                    </a:lnTo>
                    <a:lnTo>
                      <a:pt x="169328" y="191920"/>
                    </a:lnTo>
                    <a:lnTo>
                      <a:pt x="169645" y="191551"/>
                    </a:lnTo>
                    <a:lnTo>
                      <a:pt x="169962" y="191234"/>
                    </a:lnTo>
                    <a:lnTo>
                      <a:pt x="170490" y="190442"/>
                    </a:lnTo>
                    <a:lnTo>
                      <a:pt x="170806" y="190284"/>
                    </a:lnTo>
                    <a:lnTo>
                      <a:pt x="171123" y="190126"/>
                    </a:lnTo>
                    <a:lnTo>
                      <a:pt x="171229" y="189967"/>
                    </a:lnTo>
                    <a:lnTo>
                      <a:pt x="171229" y="189862"/>
                    </a:lnTo>
                    <a:lnTo>
                      <a:pt x="171176" y="189651"/>
                    </a:lnTo>
                    <a:lnTo>
                      <a:pt x="171070" y="189387"/>
                    </a:lnTo>
                    <a:lnTo>
                      <a:pt x="171176" y="188912"/>
                    </a:lnTo>
                    <a:lnTo>
                      <a:pt x="171334" y="189017"/>
                    </a:lnTo>
                    <a:lnTo>
                      <a:pt x="171492" y="188912"/>
                    </a:lnTo>
                    <a:lnTo>
                      <a:pt x="171704" y="188964"/>
                    </a:lnTo>
                    <a:lnTo>
                      <a:pt x="172179" y="188964"/>
                    </a:lnTo>
                    <a:lnTo>
                      <a:pt x="172337" y="188859"/>
                    </a:lnTo>
                    <a:lnTo>
                      <a:pt x="172706" y="188648"/>
                    </a:lnTo>
                    <a:lnTo>
                      <a:pt x="173023" y="188384"/>
                    </a:lnTo>
                    <a:lnTo>
                      <a:pt x="173445" y="188067"/>
                    </a:lnTo>
                    <a:lnTo>
                      <a:pt x="173868" y="187750"/>
                    </a:lnTo>
                    <a:lnTo>
                      <a:pt x="174237" y="187381"/>
                    </a:lnTo>
                    <a:lnTo>
                      <a:pt x="174554" y="187012"/>
                    </a:lnTo>
                    <a:lnTo>
                      <a:pt x="175135" y="186167"/>
                    </a:lnTo>
                    <a:lnTo>
                      <a:pt x="175662" y="185322"/>
                    </a:lnTo>
                    <a:lnTo>
                      <a:pt x="175873" y="185270"/>
                    </a:lnTo>
                    <a:lnTo>
                      <a:pt x="176032" y="185217"/>
                    </a:lnTo>
                    <a:lnTo>
                      <a:pt x="176137" y="185059"/>
                    </a:lnTo>
                    <a:lnTo>
                      <a:pt x="176190" y="184900"/>
                    </a:lnTo>
                    <a:lnTo>
                      <a:pt x="176243" y="184847"/>
                    </a:lnTo>
                    <a:lnTo>
                      <a:pt x="176454" y="184795"/>
                    </a:lnTo>
                    <a:lnTo>
                      <a:pt x="176560" y="184689"/>
                    </a:lnTo>
                    <a:lnTo>
                      <a:pt x="176665" y="184531"/>
                    </a:lnTo>
                    <a:lnTo>
                      <a:pt x="176771" y="184372"/>
                    </a:lnTo>
                    <a:lnTo>
                      <a:pt x="177404" y="183950"/>
                    </a:lnTo>
                    <a:lnTo>
                      <a:pt x="177668" y="183739"/>
                    </a:lnTo>
                    <a:lnTo>
                      <a:pt x="177985" y="183475"/>
                    </a:lnTo>
                    <a:lnTo>
                      <a:pt x="178196" y="183211"/>
                    </a:lnTo>
                    <a:lnTo>
                      <a:pt x="178407" y="182894"/>
                    </a:lnTo>
                    <a:lnTo>
                      <a:pt x="178565" y="182578"/>
                    </a:lnTo>
                    <a:lnTo>
                      <a:pt x="178671" y="182155"/>
                    </a:lnTo>
                    <a:lnTo>
                      <a:pt x="178724" y="181997"/>
                    </a:lnTo>
                    <a:lnTo>
                      <a:pt x="178777" y="181786"/>
                    </a:lnTo>
                    <a:lnTo>
                      <a:pt x="178935" y="181680"/>
                    </a:lnTo>
                    <a:lnTo>
                      <a:pt x="179040" y="181522"/>
                    </a:lnTo>
                    <a:lnTo>
                      <a:pt x="179146" y="181364"/>
                    </a:lnTo>
                    <a:lnTo>
                      <a:pt x="179093" y="181153"/>
                    </a:lnTo>
                    <a:lnTo>
                      <a:pt x="179252" y="180994"/>
                    </a:lnTo>
                    <a:lnTo>
                      <a:pt x="179304" y="180783"/>
                    </a:lnTo>
                    <a:lnTo>
                      <a:pt x="179516" y="180730"/>
                    </a:lnTo>
                    <a:lnTo>
                      <a:pt x="179674" y="180625"/>
                    </a:lnTo>
                    <a:lnTo>
                      <a:pt x="179832" y="180466"/>
                    </a:lnTo>
                    <a:lnTo>
                      <a:pt x="179885" y="180255"/>
                    </a:lnTo>
                    <a:lnTo>
                      <a:pt x="180043" y="180202"/>
                    </a:lnTo>
                    <a:lnTo>
                      <a:pt x="180149" y="180044"/>
                    </a:lnTo>
                    <a:lnTo>
                      <a:pt x="180307" y="179780"/>
                    </a:lnTo>
                    <a:lnTo>
                      <a:pt x="180360" y="179463"/>
                    </a:lnTo>
                    <a:lnTo>
                      <a:pt x="180413" y="179147"/>
                    </a:lnTo>
                    <a:lnTo>
                      <a:pt x="180571" y="179094"/>
                    </a:lnTo>
                    <a:lnTo>
                      <a:pt x="180730" y="178988"/>
                    </a:lnTo>
                    <a:lnTo>
                      <a:pt x="180888" y="178672"/>
                    </a:lnTo>
                    <a:lnTo>
                      <a:pt x="181257" y="178355"/>
                    </a:lnTo>
                    <a:lnTo>
                      <a:pt x="181521" y="177986"/>
                    </a:lnTo>
                    <a:lnTo>
                      <a:pt x="181732" y="177563"/>
                    </a:lnTo>
                    <a:lnTo>
                      <a:pt x="181838" y="177141"/>
                    </a:lnTo>
                    <a:lnTo>
                      <a:pt x="182102" y="176930"/>
                    </a:lnTo>
                    <a:lnTo>
                      <a:pt x="182260" y="176666"/>
                    </a:lnTo>
                    <a:lnTo>
                      <a:pt x="182366" y="176402"/>
                    </a:lnTo>
                    <a:lnTo>
                      <a:pt x="182366" y="176085"/>
                    </a:lnTo>
                    <a:lnTo>
                      <a:pt x="182524" y="175980"/>
                    </a:lnTo>
                    <a:lnTo>
                      <a:pt x="182682" y="175874"/>
                    </a:lnTo>
                    <a:lnTo>
                      <a:pt x="182735" y="175716"/>
                    </a:lnTo>
                    <a:lnTo>
                      <a:pt x="182735" y="175505"/>
                    </a:lnTo>
                    <a:lnTo>
                      <a:pt x="182946" y="175030"/>
                    </a:lnTo>
                    <a:lnTo>
                      <a:pt x="183105" y="174977"/>
                    </a:lnTo>
                    <a:lnTo>
                      <a:pt x="183263" y="174871"/>
                    </a:lnTo>
                    <a:lnTo>
                      <a:pt x="183316" y="174660"/>
                    </a:lnTo>
                    <a:lnTo>
                      <a:pt x="183316" y="174502"/>
                    </a:lnTo>
                    <a:lnTo>
                      <a:pt x="183316" y="174449"/>
                    </a:lnTo>
                    <a:lnTo>
                      <a:pt x="183580" y="174185"/>
                    </a:lnTo>
                    <a:lnTo>
                      <a:pt x="183738" y="173974"/>
                    </a:lnTo>
                    <a:lnTo>
                      <a:pt x="183738" y="173816"/>
                    </a:lnTo>
                    <a:lnTo>
                      <a:pt x="183685" y="173657"/>
                    </a:lnTo>
                    <a:lnTo>
                      <a:pt x="183527" y="173499"/>
                    </a:lnTo>
                    <a:lnTo>
                      <a:pt x="183316" y="173393"/>
                    </a:lnTo>
                    <a:lnTo>
                      <a:pt x="182946" y="173129"/>
                    </a:lnTo>
                    <a:lnTo>
                      <a:pt x="183210" y="172971"/>
                    </a:lnTo>
                    <a:lnTo>
                      <a:pt x="183474" y="172760"/>
                    </a:lnTo>
                    <a:lnTo>
                      <a:pt x="183949" y="172391"/>
                    </a:lnTo>
                    <a:lnTo>
                      <a:pt x="184319" y="171915"/>
                    </a:lnTo>
                    <a:lnTo>
                      <a:pt x="184635" y="171388"/>
                    </a:lnTo>
                    <a:lnTo>
                      <a:pt x="185216" y="170279"/>
                    </a:lnTo>
                    <a:lnTo>
                      <a:pt x="185480" y="169751"/>
                    </a:lnTo>
                    <a:lnTo>
                      <a:pt x="185849" y="169276"/>
                    </a:lnTo>
                    <a:lnTo>
                      <a:pt x="186113" y="169171"/>
                    </a:lnTo>
                    <a:lnTo>
                      <a:pt x="186272" y="169012"/>
                    </a:lnTo>
                    <a:lnTo>
                      <a:pt x="186430" y="168854"/>
                    </a:lnTo>
                    <a:lnTo>
                      <a:pt x="186536" y="168643"/>
                    </a:lnTo>
                    <a:lnTo>
                      <a:pt x="186694" y="168221"/>
                    </a:lnTo>
                    <a:lnTo>
                      <a:pt x="186800" y="167957"/>
                    </a:lnTo>
                    <a:lnTo>
                      <a:pt x="186905" y="167798"/>
                    </a:lnTo>
                    <a:lnTo>
                      <a:pt x="186905" y="167746"/>
                    </a:lnTo>
                    <a:lnTo>
                      <a:pt x="187222" y="167640"/>
                    </a:lnTo>
                    <a:lnTo>
                      <a:pt x="187380" y="167429"/>
                    </a:lnTo>
                    <a:lnTo>
                      <a:pt x="187433" y="167165"/>
                    </a:lnTo>
                    <a:lnTo>
                      <a:pt x="187486" y="166848"/>
                    </a:lnTo>
                    <a:lnTo>
                      <a:pt x="189544" y="163734"/>
                    </a:lnTo>
                    <a:lnTo>
                      <a:pt x="189755" y="163734"/>
                    </a:lnTo>
                    <a:lnTo>
                      <a:pt x="189967" y="163628"/>
                    </a:lnTo>
                    <a:lnTo>
                      <a:pt x="190178" y="163523"/>
                    </a:lnTo>
                    <a:lnTo>
                      <a:pt x="190336" y="163365"/>
                    </a:lnTo>
                    <a:lnTo>
                      <a:pt x="190442" y="163206"/>
                    </a:lnTo>
                    <a:lnTo>
                      <a:pt x="190494" y="163048"/>
                    </a:lnTo>
                    <a:lnTo>
                      <a:pt x="190547" y="162626"/>
                    </a:lnTo>
                    <a:lnTo>
                      <a:pt x="190600" y="162203"/>
                    </a:lnTo>
                    <a:lnTo>
                      <a:pt x="190758" y="161939"/>
                    </a:lnTo>
                    <a:lnTo>
                      <a:pt x="190864" y="161675"/>
                    </a:lnTo>
                    <a:lnTo>
                      <a:pt x="190969" y="161412"/>
                    </a:lnTo>
                    <a:lnTo>
                      <a:pt x="190969" y="161148"/>
                    </a:lnTo>
                    <a:lnTo>
                      <a:pt x="190969" y="160884"/>
                    </a:lnTo>
                    <a:lnTo>
                      <a:pt x="190864" y="160620"/>
                    </a:lnTo>
                    <a:lnTo>
                      <a:pt x="190653" y="160092"/>
                    </a:lnTo>
                    <a:lnTo>
                      <a:pt x="191233" y="160092"/>
                    </a:lnTo>
                    <a:lnTo>
                      <a:pt x="191497" y="160039"/>
                    </a:lnTo>
                    <a:lnTo>
                      <a:pt x="191761" y="159934"/>
                    </a:lnTo>
                    <a:lnTo>
                      <a:pt x="191972" y="159828"/>
                    </a:lnTo>
                    <a:lnTo>
                      <a:pt x="192131" y="159617"/>
                    </a:lnTo>
                    <a:lnTo>
                      <a:pt x="192289" y="159353"/>
                    </a:lnTo>
                    <a:lnTo>
                      <a:pt x="192342" y="159089"/>
                    </a:lnTo>
                    <a:lnTo>
                      <a:pt x="192342" y="158825"/>
                    </a:lnTo>
                    <a:lnTo>
                      <a:pt x="192289" y="158614"/>
                    </a:lnTo>
                    <a:lnTo>
                      <a:pt x="192183" y="158403"/>
                    </a:lnTo>
                    <a:lnTo>
                      <a:pt x="192025" y="158245"/>
                    </a:lnTo>
                    <a:lnTo>
                      <a:pt x="191814" y="158139"/>
                    </a:lnTo>
                    <a:lnTo>
                      <a:pt x="191603" y="158033"/>
                    </a:lnTo>
                    <a:lnTo>
                      <a:pt x="191075" y="158033"/>
                    </a:lnTo>
                    <a:lnTo>
                      <a:pt x="191075" y="157981"/>
                    </a:lnTo>
                    <a:lnTo>
                      <a:pt x="191022" y="157981"/>
                    </a:lnTo>
                    <a:lnTo>
                      <a:pt x="191181" y="157558"/>
                    </a:lnTo>
                    <a:lnTo>
                      <a:pt x="191603" y="157506"/>
                    </a:lnTo>
                    <a:lnTo>
                      <a:pt x="191761" y="157453"/>
                    </a:lnTo>
                    <a:lnTo>
                      <a:pt x="191867" y="157347"/>
                    </a:lnTo>
                    <a:lnTo>
                      <a:pt x="191920" y="157242"/>
                    </a:lnTo>
                    <a:lnTo>
                      <a:pt x="191867" y="157189"/>
                    </a:lnTo>
                    <a:lnTo>
                      <a:pt x="191814" y="157136"/>
                    </a:lnTo>
                    <a:lnTo>
                      <a:pt x="191603" y="156978"/>
                    </a:lnTo>
                    <a:lnTo>
                      <a:pt x="191920" y="156608"/>
                    </a:lnTo>
                    <a:lnTo>
                      <a:pt x="192183" y="156186"/>
                    </a:lnTo>
                    <a:lnTo>
                      <a:pt x="192395" y="155764"/>
                    </a:lnTo>
                    <a:lnTo>
                      <a:pt x="192553" y="155289"/>
                    </a:lnTo>
                    <a:lnTo>
                      <a:pt x="192659" y="154866"/>
                    </a:lnTo>
                    <a:lnTo>
                      <a:pt x="192659" y="154391"/>
                    </a:lnTo>
                    <a:lnTo>
                      <a:pt x="192659" y="153864"/>
                    </a:lnTo>
                    <a:lnTo>
                      <a:pt x="192606" y="153388"/>
                    </a:lnTo>
                    <a:lnTo>
                      <a:pt x="193134" y="153388"/>
                    </a:lnTo>
                    <a:lnTo>
                      <a:pt x="193503" y="153283"/>
                    </a:lnTo>
                    <a:lnTo>
                      <a:pt x="193820" y="153072"/>
                    </a:lnTo>
                    <a:lnTo>
                      <a:pt x="194031" y="152861"/>
                    </a:lnTo>
                    <a:lnTo>
                      <a:pt x="194136" y="152544"/>
                    </a:lnTo>
                    <a:lnTo>
                      <a:pt x="194189" y="152174"/>
                    </a:lnTo>
                    <a:lnTo>
                      <a:pt x="194189" y="151752"/>
                    </a:lnTo>
                    <a:lnTo>
                      <a:pt x="194136" y="151330"/>
                    </a:lnTo>
                    <a:lnTo>
                      <a:pt x="194348" y="151119"/>
                    </a:lnTo>
                    <a:lnTo>
                      <a:pt x="194506" y="150855"/>
                    </a:lnTo>
                    <a:lnTo>
                      <a:pt x="194559" y="150644"/>
                    </a:lnTo>
                    <a:lnTo>
                      <a:pt x="194611" y="150380"/>
                    </a:lnTo>
                    <a:lnTo>
                      <a:pt x="194611" y="150116"/>
                    </a:lnTo>
                    <a:lnTo>
                      <a:pt x="194506" y="149905"/>
                    </a:lnTo>
                    <a:lnTo>
                      <a:pt x="194400" y="149641"/>
                    </a:lnTo>
                    <a:lnTo>
                      <a:pt x="194242" y="149377"/>
                    </a:lnTo>
                    <a:lnTo>
                      <a:pt x="194664" y="148744"/>
                    </a:lnTo>
                    <a:lnTo>
                      <a:pt x="194823" y="148585"/>
                    </a:lnTo>
                    <a:lnTo>
                      <a:pt x="194928" y="148374"/>
                    </a:lnTo>
                    <a:lnTo>
                      <a:pt x="195087" y="148005"/>
                    </a:lnTo>
                    <a:lnTo>
                      <a:pt x="195139" y="147635"/>
                    </a:lnTo>
                    <a:lnTo>
                      <a:pt x="195139" y="147213"/>
                    </a:lnTo>
                    <a:lnTo>
                      <a:pt x="195245" y="146738"/>
                    </a:lnTo>
                    <a:lnTo>
                      <a:pt x="195773" y="146263"/>
                    </a:lnTo>
                    <a:lnTo>
                      <a:pt x="196195" y="145682"/>
                    </a:lnTo>
                    <a:lnTo>
                      <a:pt x="196512" y="145154"/>
                    </a:lnTo>
                    <a:lnTo>
                      <a:pt x="196828" y="144521"/>
                    </a:lnTo>
                    <a:lnTo>
                      <a:pt x="197303" y="143307"/>
                    </a:lnTo>
                    <a:lnTo>
                      <a:pt x="197567" y="142673"/>
                    </a:lnTo>
                    <a:lnTo>
                      <a:pt x="197831" y="142040"/>
                    </a:lnTo>
                    <a:lnTo>
                      <a:pt x="197990" y="141935"/>
                    </a:lnTo>
                    <a:lnTo>
                      <a:pt x="198095" y="141723"/>
                    </a:lnTo>
                    <a:lnTo>
                      <a:pt x="198254" y="141354"/>
                    </a:lnTo>
                    <a:lnTo>
                      <a:pt x="198306" y="140984"/>
                    </a:lnTo>
                    <a:lnTo>
                      <a:pt x="198306" y="140562"/>
                    </a:lnTo>
                    <a:lnTo>
                      <a:pt x="199309" y="138451"/>
                    </a:lnTo>
                    <a:lnTo>
                      <a:pt x="200470" y="135495"/>
                    </a:lnTo>
                    <a:lnTo>
                      <a:pt x="200629" y="135389"/>
                    </a:lnTo>
                    <a:lnTo>
                      <a:pt x="200682" y="135284"/>
                    </a:lnTo>
                    <a:lnTo>
                      <a:pt x="200787" y="134967"/>
                    </a:lnTo>
                    <a:lnTo>
                      <a:pt x="200893" y="134386"/>
                    </a:lnTo>
                    <a:lnTo>
                      <a:pt x="202054" y="132222"/>
                    </a:lnTo>
                    <a:lnTo>
                      <a:pt x="202423" y="131642"/>
                    </a:lnTo>
                    <a:lnTo>
                      <a:pt x="202582" y="131378"/>
                    </a:lnTo>
                    <a:lnTo>
                      <a:pt x="202740" y="131061"/>
                    </a:lnTo>
                    <a:lnTo>
                      <a:pt x="202793" y="130744"/>
                    </a:lnTo>
                    <a:lnTo>
                      <a:pt x="202898" y="130428"/>
                    </a:lnTo>
                    <a:lnTo>
                      <a:pt x="202898" y="130111"/>
                    </a:lnTo>
                    <a:lnTo>
                      <a:pt x="202898" y="129742"/>
                    </a:lnTo>
                    <a:lnTo>
                      <a:pt x="203426" y="127630"/>
                    </a:lnTo>
                    <a:lnTo>
                      <a:pt x="203637" y="127366"/>
                    </a:lnTo>
                    <a:lnTo>
                      <a:pt x="203796" y="127102"/>
                    </a:lnTo>
                    <a:lnTo>
                      <a:pt x="203901" y="126838"/>
                    </a:lnTo>
                    <a:lnTo>
                      <a:pt x="204007" y="126575"/>
                    </a:lnTo>
                    <a:lnTo>
                      <a:pt x="204112" y="125994"/>
                    </a:lnTo>
                    <a:lnTo>
                      <a:pt x="204112" y="125413"/>
                    </a:lnTo>
                    <a:lnTo>
                      <a:pt x="204112" y="124199"/>
                    </a:lnTo>
                    <a:lnTo>
                      <a:pt x="204165" y="123619"/>
                    </a:lnTo>
                    <a:lnTo>
                      <a:pt x="204324" y="123038"/>
                    </a:lnTo>
                    <a:lnTo>
                      <a:pt x="204060" y="122194"/>
                    </a:lnTo>
                    <a:lnTo>
                      <a:pt x="203849" y="121560"/>
                    </a:lnTo>
                    <a:lnTo>
                      <a:pt x="203743" y="121032"/>
                    </a:lnTo>
                    <a:lnTo>
                      <a:pt x="203743" y="120557"/>
                    </a:lnTo>
                    <a:lnTo>
                      <a:pt x="203796" y="120082"/>
                    </a:lnTo>
                    <a:lnTo>
                      <a:pt x="204007" y="119554"/>
                    </a:lnTo>
                    <a:lnTo>
                      <a:pt x="204324" y="118868"/>
                    </a:lnTo>
                    <a:lnTo>
                      <a:pt x="204746" y="118024"/>
                    </a:lnTo>
                    <a:lnTo>
                      <a:pt x="204799" y="117918"/>
                    </a:lnTo>
                    <a:lnTo>
                      <a:pt x="204904" y="117865"/>
                    </a:lnTo>
                    <a:lnTo>
                      <a:pt x="205168" y="117601"/>
                    </a:lnTo>
                    <a:lnTo>
                      <a:pt x="205326" y="117337"/>
                    </a:lnTo>
                    <a:lnTo>
                      <a:pt x="205643" y="116704"/>
                    </a:lnTo>
                    <a:lnTo>
                      <a:pt x="205802" y="116387"/>
                    </a:lnTo>
                    <a:lnTo>
                      <a:pt x="206013" y="116123"/>
                    </a:lnTo>
                    <a:lnTo>
                      <a:pt x="206224" y="115860"/>
                    </a:lnTo>
                    <a:lnTo>
                      <a:pt x="206593" y="115701"/>
                    </a:lnTo>
                    <a:lnTo>
                      <a:pt x="206699" y="115596"/>
                    </a:lnTo>
                    <a:lnTo>
                      <a:pt x="206752" y="115384"/>
                    </a:lnTo>
                    <a:lnTo>
                      <a:pt x="206804" y="115173"/>
                    </a:lnTo>
                    <a:lnTo>
                      <a:pt x="206804" y="115015"/>
                    </a:lnTo>
                    <a:lnTo>
                      <a:pt x="206699" y="114698"/>
                    </a:lnTo>
                    <a:lnTo>
                      <a:pt x="206593" y="114382"/>
                    </a:lnTo>
                    <a:lnTo>
                      <a:pt x="206540" y="113748"/>
                    </a:lnTo>
                    <a:lnTo>
                      <a:pt x="206593" y="113115"/>
                    </a:lnTo>
                    <a:lnTo>
                      <a:pt x="206699" y="112481"/>
                    </a:lnTo>
                    <a:lnTo>
                      <a:pt x="207068" y="111267"/>
                    </a:lnTo>
                    <a:lnTo>
                      <a:pt x="207227" y="110634"/>
                    </a:lnTo>
                    <a:lnTo>
                      <a:pt x="207385" y="110053"/>
                    </a:lnTo>
                    <a:lnTo>
                      <a:pt x="207385" y="109684"/>
                    </a:lnTo>
                    <a:lnTo>
                      <a:pt x="207385" y="109367"/>
                    </a:lnTo>
                    <a:lnTo>
                      <a:pt x="207385" y="109050"/>
                    </a:lnTo>
                    <a:lnTo>
                      <a:pt x="207279" y="108734"/>
                    </a:lnTo>
                    <a:lnTo>
                      <a:pt x="207121" y="108153"/>
                    </a:lnTo>
                    <a:lnTo>
                      <a:pt x="206910" y="107573"/>
                    </a:lnTo>
                    <a:lnTo>
                      <a:pt x="206857" y="107467"/>
                    </a:lnTo>
                    <a:lnTo>
                      <a:pt x="206752" y="107414"/>
                    </a:lnTo>
                    <a:lnTo>
                      <a:pt x="206540" y="107414"/>
                    </a:lnTo>
                    <a:lnTo>
                      <a:pt x="206277" y="107467"/>
                    </a:lnTo>
                    <a:lnTo>
                      <a:pt x="206013" y="107573"/>
                    </a:lnTo>
                    <a:lnTo>
                      <a:pt x="205485" y="107045"/>
                    </a:lnTo>
                    <a:lnTo>
                      <a:pt x="205379" y="106411"/>
                    </a:lnTo>
                    <a:lnTo>
                      <a:pt x="205432" y="106200"/>
                    </a:lnTo>
                    <a:lnTo>
                      <a:pt x="205485" y="106042"/>
                    </a:lnTo>
                    <a:lnTo>
                      <a:pt x="205696" y="105936"/>
                    </a:lnTo>
                    <a:lnTo>
                      <a:pt x="205802" y="105778"/>
                    </a:lnTo>
                    <a:lnTo>
                      <a:pt x="205854" y="105620"/>
                    </a:lnTo>
                    <a:lnTo>
                      <a:pt x="205854" y="105514"/>
                    </a:lnTo>
                    <a:lnTo>
                      <a:pt x="205802" y="105356"/>
                    </a:lnTo>
                    <a:lnTo>
                      <a:pt x="205749" y="105250"/>
                    </a:lnTo>
                    <a:lnTo>
                      <a:pt x="205485" y="104986"/>
                    </a:lnTo>
                    <a:lnTo>
                      <a:pt x="205485" y="102980"/>
                    </a:lnTo>
                    <a:lnTo>
                      <a:pt x="205749" y="102716"/>
                    </a:lnTo>
                    <a:lnTo>
                      <a:pt x="205802" y="102611"/>
                    </a:lnTo>
                    <a:lnTo>
                      <a:pt x="205854" y="102453"/>
                    </a:lnTo>
                    <a:lnTo>
                      <a:pt x="205907" y="102347"/>
                    </a:lnTo>
                    <a:lnTo>
                      <a:pt x="205854" y="102189"/>
                    </a:lnTo>
                    <a:lnTo>
                      <a:pt x="205802" y="102030"/>
                    </a:lnTo>
                    <a:lnTo>
                      <a:pt x="205696" y="101925"/>
                    </a:lnTo>
                    <a:lnTo>
                      <a:pt x="205432" y="101502"/>
                    </a:lnTo>
                    <a:lnTo>
                      <a:pt x="205274" y="101080"/>
                    </a:lnTo>
                    <a:lnTo>
                      <a:pt x="205168" y="100711"/>
                    </a:lnTo>
                    <a:lnTo>
                      <a:pt x="205221" y="100341"/>
                    </a:lnTo>
                    <a:lnTo>
                      <a:pt x="205326" y="99919"/>
                    </a:lnTo>
                    <a:lnTo>
                      <a:pt x="205485" y="99549"/>
                    </a:lnTo>
                    <a:lnTo>
                      <a:pt x="205643" y="99180"/>
                    </a:lnTo>
                    <a:lnTo>
                      <a:pt x="205907" y="98810"/>
                    </a:lnTo>
                    <a:lnTo>
                      <a:pt x="205960" y="97808"/>
                    </a:lnTo>
                    <a:lnTo>
                      <a:pt x="205907" y="97438"/>
                    </a:lnTo>
                    <a:lnTo>
                      <a:pt x="205960" y="97016"/>
                    </a:lnTo>
                    <a:lnTo>
                      <a:pt x="206013" y="96224"/>
                    </a:lnTo>
                    <a:lnTo>
                      <a:pt x="206013" y="95855"/>
                    </a:lnTo>
                    <a:lnTo>
                      <a:pt x="205907" y="95432"/>
                    </a:lnTo>
                    <a:lnTo>
                      <a:pt x="205749" y="95063"/>
                    </a:lnTo>
                    <a:lnTo>
                      <a:pt x="205485" y="94693"/>
                    </a:lnTo>
                    <a:lnTo>
                      <a:pt x="205379" y="94588"/>
                    </a:lnTo>
                    <a:lnTo>
                      <a:pt x="205379" y="94429"/>
                    </a:lnTo>
                    <a:lnTo>
                      <a:pt x="205485" y="94324"/>
                    </a:lnTo>
                    <a:lnTo>
                      <a:pt x="205538" y="94218"/>
                    </a:lnTo>
                    <a:lnTo>
                      <a:pt x="205802" y="93954"/>
                    </a:lnTo>
                    <a:lnTo>
                      <a:pt x="205907" y="93849"/>
                    </a:lnTo>
                    <a:lnTo>
                      <a:pt x="205960" y="93690"/>
                    </a:lnTo>
                    <a:lnTo>
                      <a:pt x="205960" y="93057"/>
                    </a:lnTo>
                    <a:lnTo>
                      <a:pt x="205907" y="92740"/>
                    </a:lnTo>
                    <a:lnTo>
                      <a:pt x="205854" y="92476"/>
                    </a:lnTo>
                    <a:lnTo>
                      <a:pt x="205696" y="92213"/>
                    </a:lnTo>
                    <a:lnTo>
                      <a:pt x="205538" y="92001"/>
                    </a:lnTo>
                    <a:lnTo>
                      <a:pt x="205274" y="91790"/>
                    </a:lnTo>
                    <a:lnTo>
                      <a:pt x="204957" y="91632"/>
                    </a:lnTo>
                    <a:lnTo>
                      <a:pt x="205115" y="91157"/>
                    </a:lnTo>
                    <a:lnTo>
                      <a:pt x="205221" y="90682"/>
                    </a:lnTo>
                    <a:lnTo>
                      <a:pt x="205274" y="90260"/>
                    </a:lnTo>
                    <a:lnTo>
                      <a:pt x="205221" y="89837"/>
                    </a:lnTo>
                    <a:lnTo>
                      <a:pt x="205063" y="89415"/>
                    </a:lnTo>
                    <a:lnTo>
                      <a:pt x="204799" y="89046"/>
                    </a:lnTo>
                    <a:lnTo>
                      <a:pt x="204482" y="88729"/>
                    </a:lnTo>
                    <a:lnTo>
                      <a:pt x="204060" y="88412"/>
                    </a:lnTo>
                    <a:lnTo>
                      <a:pt x="204007" y="88043"/>
                    </a:lnTo>
                    <a:lnTo>
                      <a:pt x="204007" y="87620"/>
                    </a:lnTo>
                    <a:lnTo>
                      <a:pt x="204060" y="87462"/>
                    </a:lnTo>
                    <a:lnTo>
                      <a:pt x="204112" y="87304"/>
                    </a:lnTo>
                    <a:lnTo>
                      <a:pt x="204271" y="87145"/>
                    </a:lnTo>
                    <a:lnTo>
                      <a:pt x="204429" y="86987"/>
                    </a:lnTo>
                    <a:lnTo>
                      <a:pt x="204693" y="86565"/>
                    </a:lnTo>
                    <a:lnTo>
                      <a:pt x="204746" y="86354"/>
                    </a:lnTo>
                    <a:lnTo>
                      <a:pt x="204799" y="86195"/>
                    </a:lnTo>
                    <a:lnTo>
                      <a:pt x="204799" y="86037"/>
                    </a:lnTo>
                    <a:lnTo>
                      <a:pt x="204746" y="85879"/>
                    </a:lnTo>
                    <a:lnTo>
                      <a:pt x="204588" y="85615"/>
                    </a:lnTo>
                    <a:lnTo>
                      <a:pt x="204376" y="85404"/>
                    </a:lnTo>
                    <a:lnTo>
                      <a:pt x="204060" y="85245"/>
                    </a:lnTo>
                    <a:lnTo>
                      <a:pt x="203426" y="84928"/>
                    </a:lnTo>
                    <a:lnTo>
                      <a:pt x="203373" y="84717"/>
                    </a:lnTo>
                    <a:lnTo>
                      <a:pt x="203373" y="84453"/>
                    </a:lnTo>
                    <a:lnTo>
                      <a:pt x="203532" y="83873"/>
                    </a:lnTo>
                    <a:lnTo>
                      <a:pt x="203637" y="83239"/>
                    </a:lnTo>
                    <a:lnTo>
                      <a:pt x="203585" y="82606"/>
                    </a:lnTo>
                    <a:lnTo>
                      <a:pt x="203426" y="81973"/>
                    </a:lnTo>
                    <a:lnTo>
                      <a:pt x="203215" y="81234"/>
                    </a:lnTo>
                    <a:lnTo>
                      <a:pt x="203004" y="80442"/>
                    </a:lnTo>
                    <a:lnTo>
                      <a:pt x="202898" y="79703"/>
                    </a:lnTo>
                    <a:lnTo>
                      <a:pt x="202793" y="78911"/>
                    </a:lnTo>
                    <a:lnTo>
                      <a:pt x="202740" y="78172"/>
                    </a:lnTo>
                    <a:lnTo>
                      <a:pt x="202740" y="77380"/>
                    </a:lnTo>
                    <a:lnTo>
                      <a:pt x="202793" y="76589"/>
                    </a:lnTo>
                    <a:lnTo>
                      <a:pt x="202898" y="75797"/>
                    </a:lnTo>
                    <a:lnTo>
                      <a:pt x="202951" y="75375"/>
                    </a:lnTo>
                    <a:lnTo>
                      <a:pt x="202951" y="74900"/>
                    </a:lnTo>
                    <a:lnTo>
                      <a:pt x="202846" y="74055"/>
                    </a:lnTo>
                    <a:lnTo>
                      <a:pt x="203004" y="72788"/>
                    </a:lnTo>
                    <a:lnTo>
                      <a:pt x="203162" y="72155"/>
                    </a:lnTo>
                    <a:lnTo>
                      <a:pt x="203268" y="71838"/>
                    </a:lnTo>
                    <a:lnTo>
                      <a:pt x="203373" y="71521"/>
                    </a:lnTo>
                    <a:lnTo>
                      <a:pt x="203849" y="70255"/>
                    </a:lnTo>
                    <a:lnTo>
                      <a:pt x="204218" y="69093"/>
                    </a:lnTo>
                    <a:lnTo>
                      <a:pt x="204482" y="67932"/>
                    </a:lnTo>
                    <a:lnTo>
                      <a:pt x="204640" y="66824"/>
                    </a:lnTo>
                    <a:lnTo>
                      <a:pt x="204693" y="65821"/>
                    </a:lnTo>
                    <a:lnTo>
                      <a:pt x="204693" y="64871"/>
                    </a:lnTo>
                    <a:lnTo>
                      <a:pt x="204535" y="64026"/>
                    </a:lnTo>
                    <a:lnTo>
                      <a:pt x="204376" y="63604"/>
                    </a:lnTo>
                    <a:lnTo>
                      <a:pt x="204271" y="63182"/>
                    </a:lnTo>
                    <a:lnTo>
                      <a:pt x="204112" y="63604"/>
                    </a:lnTo>
                    <a:lnTo>
                      <a:pt x="203954" y="63973"/>
                    </a:lnTo>
                    <a:lnTo>
                      <a:pt x="203690" y="64237"/>
                    </a:lnTo>
                    <a:lnTo>
                      <a:pt x="203426" y="64449"/>
                    </a:lnTo>
                    <a:lnTo>
                      <a:pt x="202846" y="64818"/>
                    </a:lnTo>
                    <a:lnTo>
                      <a:pt x="202582" y="65029"/>
                    </a:lnTo>
                    <a:lnTo>
                      <a:pt x="202318" y="65240"/>
                    </a:lnTo>
                    <a:lnTo>
                      <a:pt x="202159" y="65135"/>
                    </a:lnTo>
                    <a:lnTo>
                      <a:pt x="202107" y="65029"/>
                    </a:lnTo>
                    <a:lnTo>
                      <a:pt x="202001" y="64818"/>
                    </a:lnTo>
                    <a:lnTo>
                      <a:pt x="201948" y="64554"/>
                    </a:lnTo>
                    <a:lnTo>
                      <a:pt x="201896" y="64290"/>
                    </a:lnTo>
                    <a:lnTo>
                      <a:pt x="201896" y="63868"/>
                    </a:lnTo>
                    <a:lnTo>
                      <a:pt x="201896" y="63551"/>
                    </a:lnTo>
                    <a:lnTo>
                      <a:pt x="201843" y="63182"/>
                    </a:lnTo>
                    <a:lnTo>
                      <a:pt x="201737" y="62865"/>
                    </a:lnTo>
                    <a:lnTo>
                      <a:pt x="201579" y="62548"/>
                    </a:lnTo>
                    <a:lnTo>
                      <a:pt x="201368" y="62232"/>
                    </a:lnTo>
                    <a:lnTo>
                      <a:pt x="201157" y="61968"/>
                    </a:lnTo>
                    <a:lnTo>
                      <a:pt x="200840" y="61757"/>
                    </a:lnTo>
                    <a:lnTo>
                      <a:pt x="200682" y="61440"/>
                    </a:lnTo>
                    <a:lnTo>
                      <a:pt x="200576" y="61176"/>
                    </a:lnTo>
                    <a:lnTo>
                      <a:pt x="200470" y="61018"/>
                    </a:lnTo>
                    <a:lnTo>
                      <a:pt x="200312" y="60912"/>
                    </a:lnTo>
                    <a:lnTo>
                      <a:pt x="200206" y="60859"/>
                    </a:lnTo>
                    <a:lnTo>
                      <a:pt x="200101" y="60806"/>
                    </a:lnTo>
                    <a:lnTo>
                      <a:pt x="199943" y="60859"/>
                    </a:lnTo>
                    <a:lnTo>
                      <a:pt x="199784" y="60912"/>
                    </a:lnTo>
                    <a:lnTo>
                      <a:pt x="199520" y="61070"/>
                    </a:lnTo>
                    <a:lnTo>
                      <a:pt x="199256" y="61334"/>
                    </a:lnTo>
                    <a:lnTo>
                      <a:pt x="198992" y="61545"/>
                    </a:lnTo>
                    <a:lnTo>
                      <a:pt x="198729" y="61651"/>
                    </a:lnTo>
                    <a:lnTo>
                      <a:pt x="198517" y="61493"/>
                    </a:lnTo>
                    <a:lnTo>
                      <a:pt x="198359" y="61334"/>
                    </a:lnTo>
                    <a:lnTo>
                      <a:pt x="198306" y="61123"/>
                    </a:lnTo>
                    <a:lnTo>
                      <a:pt x="198201" y="60912"/>
                    </a:lnTo>
                    <a:lnTo>
                      <a:pt x="198201" y="60490"/>
                    </a:lnTo>
                    <a:lnTo>
                      <a:pt x="198201" y="60067"/>
                    </a:lnTo>
                    <a:lnTo>
                      <a:pt x="198254" y="59645"/>
                    </a:lnTo>
                    <a:lnTo>
                      <a:pt x="198201" y="59276"/>
                    </a:lnTo>
                    <a:lnTo>
                      <a:pt x="198042" y="59012"/>
                    </a:lnTo>
                    <a:lnTo>
                      <a:pt x="197884" y="58748"/>
                    </a:lnTo>
                    <a:lnTo>
                      <a:pt x="197620" y="58590"/>
                    </a:lnTo>
                    <a:lnTo>
                      <a:pt x="197356" y="58431"/>
                    </a:lnTo>
                    <a:lnTo>
                      <a:pt x="196723" y="58167"/>
                    </a:lnTo>
                    <a:lnTo>
                      <a:pt x="195825" y="57639"/>
                    </a:lnTo>
                    <a:lnTo>
                      <a:pt x="195403" y="57376"/>
                    </a:lnTo>
                    <a:lnTo>
                      <a:pt x="195034" y="57059"/>
                    </a:lnTo>
                    <a:lnTo>
                      <a:pt x="194770" y="56689"/>
                    </a:lnTo>
                    <a:lnTo>
                      <a:pt x="194664" y="56478"/>
                    </a:lnTo>
                    <a:lnTo>
                      <a:pt x="194611" y="56214"/>
                    </a:lnTo>
                    <a:lnTo>
                      <a:pt x="194559" y="55950"/>
                    </a:lnTo>
                    <a:lnTo>
                      <a:pt x="194559" y="55686"/>
                    </a:lnTo>
                    <a:lnTo>
                      <a:pt x="194611" y="55423"/>
                    </a:lnTo>
                    <a:lnTo>
                      <a:pt x="194664" y="55106"/>
                    </a:lnTo>
                    <a:lnTo>
                      <a:pt x="194664" y="54578"/>
                    </a:lnTo>
                    <a:lnTo>
                      <a:pt x="194506" y="54367"/>
                    </a:lnTo>
                    <a:lnTo>
                      <a:pt x="194400" y="54314"/>
                    </a:lnTo>
                    <a:lnTo>
                      <a:pt x="194295" y="54367"/>
                    </a:lnTo>
                    <a:lnTo>
                      <a:pt x="194136" y="54525"/>
                    </a:lnTo>
                    <a:lnTo>
                      <a:pt x="193873" y="54736"/>
                    </a:lnTo>
                    <a:lnTo>
                      <a:pt x="193714" y="55000"/>
                    </a:lnTo>
                    <a:lnTo>
                      <a:pt x="193661" y="55264"/>
                    </a:lnTo>
                    <a:lnTo>
                      <a:pt x="193609" y="55581"/>
                    </a:lnTo>
                    <a:lnTo>
                      <a:pt x="193186" y="55475"/>
                    </a:lnTo>
                    <a:lnTo>
                      <a:pt x="193028" y="55423"/>
                    </a:lnTo>
                    <a:lnTo>
                      <a:pt x="192870" y="55317"/>
                    </a:lnTo>
                    <a:lnTo>
                      <a:pt x="192764" y="55211"/>
                    </a:lnTo>
                    <a:lnTo>
                      <a:pt x="192764" y="55053"/>
                    </a:lnTo>
                    <a:lnTo>
                      <a:pt x="192764" y="54895"/>
                    </a:lnTo>
                    <a:lnTo>
                      <a:pt x="192922" y="54684"/>
                    </a:lnTo>
                    <a:lnTo>
                      <a:pt x="193081" y="54367"/>
                    </a:lnTo>
                    <a:lnTo>
                      <a:pt x="193186" y="54103"/>
                    </a:lnTo>
                    <a:lnTo>
                      <a:pt x="193239" y="53945"/>
                    </a:lnTo>
                    <a:lnTo>
                      <a:pt x="193134" y="53786"/>
                    </a:lnTo>
                    <a:lnTo>
                      <a:pt x="193028" y="53628"/>
                    </a:lnTo>
                    <a:lnTo>
                      <a:pt x="192817" y="53522"/>
                    </a:lnTo>
                    <a:lnTo>
                      <a:pt x="192395" y="53258"/>
                    </a:lnTo>
                    <a:lnTo>
                      <a:pt x="192183" y="53100"/>
                    </a:lnTo>
                    <a:lnTo>
                      <a:pt x="191972" y="52889"/>
                    </a:lnTo>
                    <a:lnTo>
                      <a:pt x="191920" y="52731"/>
                    </a:lnTo>
                    <a:lnTo>
                      <a:pt x="191920" y="52572"/>
                    </a:lnTo>
                    <a:lnTo>
                      <a:pt x="191972" y="52414"/>
                    </a:lnTo>
                    <a:lnTo>
                      <a:pt x="192025" y="52203"/>
                    </a:lnTo>
                    <a:lnTo>
                      <a:pt x="192395" y="52203"/>
                    </a:lnTo>
                    <a:lnTo>
                      <a:pt x="192553" y="52308"/>
                    </a:lnTo>
                    <a:lnTo>
                      <a:pt x="192711" y="52414"/>
                    </a:lnTo>
                    <a:lnTo>
                      <a:pt x="193028" y="52572"/>
                    </a:lnTo>
                    <a:lnTo>
                      <a:pt x="193186" y="52625"/>
                    </a:lnTo>
                    <a:lnTo>
                      <a:pt x="193397" y="52625"/>
                    </a:lnTo>
                    <a:lnTo>
                      <a:pt x="193450" y="52519"/>
                    </a:lnTo>
                    <a:lnTo>
                      <a:pt x="193503" y="52361"/>
                    </a:lnTo>
                    <a:lnTo>
                      <a:pt x="193397" y="52044"/>
                    </a:lnTo>
                    <a:lnTo>
                      <a:pt x="193239" y="51780"/>
                    </a:lnTo>
                    <a:lnTo>
                      <a:pt x="193081" y="51517"/>
                    </a:lnTo>
                    <a:lnTo>
                      <a:pt x="192922" y="51305"/>
                    </a:lnTo>
                    <a:lnTo>
                      <a:pt x="192659" y="51147"/>
                    </a:lnTo>
                    <a:lnTo>
                      <a:pt x="192395" y="50989"/>
                    </a:lnTo>
                    <a:lnTo>
                      <a:pt x="192078" y="50936"/>
                    </a:lnTo>
                    <a:lnTo>
                      <a:pt x="191444" y="50936"/>
                    </a:lnTo>
                    <a:lnTo>
                      <a:pt x="191233" y="50883"/>
                    </a:lnTo>
                    <a:lnTo>
                      <a:pt x="191075" y="50830"/>
                    </a:lnTo>
                    <a:lnTo>
                      <a:pt x="190864" y="50725"/>
                    </a:lnTo>
                    <a:lnTo>
                      <a:pt x="190758" y="50566"/>
                    </a:lnTo>
                    <a:lnTo>
                      <a:pt x="190653" y="50408"/>
                    </a:lnTo>
                    <a:lnTo>
                      <a:pt x="190547" y="50197"/>
                    </a:lnTo>
                    <a:lnTo>
                      <a:pt x="190547" y="49933"/>
                    </a:lnTo>
                    <a:lnTo>
                      <a:pt x="190547" y="49405"/>
                    </a:lnTo>
                    <a:lnTo>
                      <a:pt x="192078" y="49405"/>
                    </a:lnTo>
                    <a:lnTo>
                      <a:pt x="193609" y="48402"/>
                    </a:lnTo>
                    <a:lnTo>
                      <a:pt x="193714" y="48086"/>
                    </a:lnTo>
                    <a:lnTo>
                      <a:pt x="193714" y="47769"/>
                    </a:lnTo>
                    <a:lnTo>
                      <a:pt x="193714" y="47452"/>
                    </a:lnTo>
                    <a:lnTo>
                      <a:pt x="193661" y="47188"/>
                    </a:lnTo>
                    <a:lnTo>
                      <a:pt x="193556" y="46924"/>
                    </a:lnTo>
                    <a:lnTo>
                      <a:pt x="193397" y="46661"/>
                    </a:lnTo>
                    <a:lnTo>
                      <a:pt x="193028" y="46133"/>
                    </a:lnTo>
                    <a:lnTo>
                      <a:pt x="192817" y="45869"/>
                    </a:lnTo>
                    <a:lnTo>
                      <a:pt x="192606" y="45658"/>
                    </a:lnTo>
                    <a:lnTo>
                      <a:pt x="192342" y="45552"/>
                    </a:lnTo>
                    <a:lnTo>
                      <a:pt x="192131" y="45499"/>
                    </a:lnTo>
                    <a:lnTo>
                      <a:pt x="191867" y="45499"/>
                    </a:lnTo>
                    <a:lnTo>
                      <a:pt x="191656" y="45605"/>
                    </a:lnTo>
                    <a:lnTo>
                      <a:pt x="191392" y="45710"/>
                    </a:lnTo>
                    <a:lnTo>
                      <a:pt x="191128" y="45869"/>
                    </a:lnTo>
                    <a:lnTo>
                      <a:pt x="191022" y="45922"/>
                    </a:lnTo>
                    <a:lnTo>
                      <a:pt x="190864" y="45869"/>
                    </a:lnTo>
                    <a:lnTo>
                      <a:pt x="190706" y="45816"/>
                    </a:lnTo>
                    <a:lnTo>
                      <a:pt x="190706" y="45552"/>
                    </a:lnTo>
                    <a:lnTo>
                      <a:pt x="190653" y="45341"/>
                    </a:lnTo>
                    <a:lnTo>
                      <a:pt x="190600" y="45183"/>
                    </a:lnTo>
                    <a:lnTo>
                      <a:pt x="190494" y="44971"/>
                    </a:lnTo>
                    <a:lnTo>
                      <a:pt x="190230" y="44602"/>
                    </a:lnTo>
                    <a:lnTo>
                      <a:pt x="189914" y="44180"/>
                    </a:lnTo>
                    <a:lnTo>
                      <a:pt x="189703" y="43810"/>
                    </a:lnTo>
                    <a:lnTo>
                      <a:pt x="189650" y="43599"/>
                    </a:lnTo>
                    <a:lnTo>
                      <a:pt x="189597" y="43388"/>
                    </a:lnTo>
                    <a:lnTo>
                      <a:pt x="189597" y="43177"/>
                    </a:lnTo>
                    <a:lnTo>
                      <a:pt x="189703" y="42966"/>
                    </a:lnTo>
                    <a:lnTo>
                      <a:pt x="189808" y="42702"/>
                    </a:lnTo>
                    <a:lnTo>
                      <a:pt x="190072" y="42438"/>
                    </a:lnTo>
                    <a:lnTo>
                      <a:pt x="190178" y="42279"/>
                    </a:lnTo>
                    <a:lnTo>
                      <a:pt x="190230" y="42121"/>
                    </a:lnTo>
                    <a:lnTo>
                      <a:pt x="190283" y="41910"/>
                    </a:lnTo>
                    <a:lnTo>
                      <a:pt x="190283" y="41752"/>
                    </a:lnTo>
                    <a:lnTo>
                      <a:pt x="190230" y="41013"/>
                    </a:lnTo>
                    <a:lnTo>
                      <a:pt x="190230" y="40802"/>
                    </a:lnTo>
                    <a:lnTo>
                      <a:pt x="190178" y="40643"/>
                    </a:lnTo>
                    <a:lnTo>
                      <a:pt x="190072" y="40538"/>
                    </a:lnTo>
                    <a:lnTo>
                      <a:pt x="189914" y="40379"/>
                    </a:lnTo>
                    <a:lnTo>
                      <a:pt x="189808" y="40327"/>
                    </a:lnTo>
                    <a:lnTo>
                      <a:pt x="189650" y="40274"/>
                    </a:lnTo>
                    <a:lnTo>
                      <a:pt x="189544" y="40327"/>
                    </a:lnTo>
                    <a:lnTo>
                      <a:pt x="189439" y="40379"/>
                    </a:lnTo>
                    <a:lnTo>
                      <a:pt x="189280" y="40590"/>
                    </a:lnTo>
                    <a:lnTo>
                      <a:pt x="189069" y="40696"/>
                    </a:lnTo>
                    <a:lnTo>
                      <a:pt x="188911" y="40802"/>
                    </a:lnTo>
                    <a:lnTo>
                      <a:pt x="188700" y="40854"/>
                    </a:lnTo>
                    <a:lnTo>
                      <a:pt x="188330" y="40907"/>
                    </a:lnTo>
                    <a:lnTo>
                      <a:pt x="187908" y="40907"/>
                    </a:lnTo>
                    <a:lnTo>
                      <a:pt x="187539" y="40854"/>
                    </a:lnTo>
                    <a:lnTo>
                      <a:pt x="187116" y="40854"/>
                    </a:lnTo>
                    <a:lnTo>
                      <a:pt x="186747" y="40960"/>
                    </a:lnTo>
                    <a:lnTo>
                      <a:pt x="186588" y="41065"/>
                    </a:lnTo>
                    <a:lnTo>
                      <a:pt x="186430" y="41171"/>
                    </a:lnTo>
                    <a:lnTo>
                      <a:pt x="186641" y="40115"/>
                    </a:lnTo>
                    <a:lnTo>
                      <a:pt x="186641" y="39746"/>
                    </a:lnTo>
                    <a:lnTo>
                      <a:pt x="186588" y="39535"/>
                    </a:lnTo>
                    <a:lnTo>
                      <a:pt x="186483" y="39376"/>
                    </a:lnTo>
                    <a:lnTo>
                      <a:pt x="186219" y="39271"/>
                    </a:lnTo>
                    <a:lnTo>
                      <a:pt x="185902" y="39165"/>
                    </a:lnTo>
                    <a:lnTo>
                      <a:pt x="185427" y="39112"/>
                    </a:lnTo>
                    <a:lnTo>
                      <a:pt x="185638" y="39007"/>
                    </a:lnTo>
                    <a:lnTo>
                      <a:pt x="185797" y="38901"/>
                    </a:lnTo>
                    <a:lnTo>
                      <a:pt x="185955" y="38743"/>
                    </a:lnTo>
                    <a:lnTo>
                      <a:pt x="186061" y="38585"/>
                    </a:lnTo>
                    <a:lnTo>
                      <a:pt x="186113" y="38426"/>
                    </a:lnTo>
                    <a:lnTo>
                      <a:pt x="186166" y="38268"/>
                    </a:lnTo>
                    <a:lnTo>
                      <a:pt x="186166" y="37846"/>
                    </a:lnTo>
                    <a:lnTo>
                      <a:pt x="186061" y="37107"/>
                    </a:lnTo>
                    <a:lnTo>
                      <a:pt x="186061" y="36684"/>
                    </a:lnTo>
                    <a:lnTo>
                      <a:pt x="186113" y="36526"/>
                    </a:lnTo>
                    <a:lnTo>
                      <a:pt x="186166" y="36368"/>
                    </a:lnTo>
                    <a:lnTo>
                      <a:pt x="186536" y="36526"/>
                    </a:lnTo>
                    <a:lnTo>
                      <a:pt x="186694" y="36684"/>
                    </a:lnTo>
                    <a:lnTo>
                      <a:pt x="186800" y="36843"/>
                    </a:lnTo>
                    <a:lnTo>
                      <a:pt x="186905" y="37212"/>
                    </a:lnTo>
                    <a:lnTo>
                      <a:pt x="186958" y="37423"/>
                    </a:lnTo>
                    <a:lnTo>
                      <a:pt x="187011" y="37529"/>
                    </a:lnTo>
                    <a:lnTo>
                      <a:pt x="187169" y="37635"/>
                    </a:lnTo>
                    <a:lnTo>
                      <a:pt x="187327" y="37687"/>
                    </a:lnTo>
                    <a:lnTo>
                      <a:pt x="187539" y="37635"/>
                    </a:lnTo>
                    <a:lnTo>
                      <a:pt x="187750" y="37582"/>
                    </a:lnTo>
                    <a:lnTo>
                      <a:pt x="188172" y="37371"/>
                    </a:lnTo>
                    <a:lnTo>
                      <a:pt x="188489" y="37054"/>
                    </a:lnTo>
                    <a:lnTo>
                      <a:pt x="188647" y="36843"/>
                    </a:lnTo>
                    <a:lnTo>
                      <a:pt x="188753" y="36684"/>
                    </a:lnTo>
                    <a:lnTo>
                      <a:pt x="188753" y="36473"/>
                    </a:lnTo>
                    <a:lnTo>
                      <a:pt x="188753" y="36262"/>
                    </a:lnTo>
                    <a:lnTo>
                      <a:pt x="188700" y="36104"/>
                    </a:lnTo>
                    <a:lnTo>
                      <a:pt x="188594" y="35998"/>
                    </a:lnTo>
                    <a:lnTo>
                      <a:pt x="188278" y="35734"/>
                    </a:lnTo>
                    <a:lnTo>
                      <a:pt x="187961" y="35470"/>
                    </a:lnTo>
                    <a:lnTo>
                      <a:pt x="187486" y="35048"/>
                    </a:lnTo>
                    <a:lnTo>
                      <a:pt x="186958" y="34731"/>
                    </a:lnTo>
                    <a:lnTo>
                      <a:pt x="186694" y="34573"/>
                    </a:lnTo>
                    <a:lnTo>
                      <a:pt x="186377" y="34520"/>
                    </a:lnTo>
                    <a:lnTo>
                      <a:pt x="186061" y="34468"/>
                    </a:lnTo>
                    <a:lnTo>
                      <a:pt x="185744" y="34468"/>
                    </a:lnTo>
                    <a:lnTo>
                      <a:pt x="185374" y="34520"/>
                    </a:lnTo>
                    <a:lnTo>
                      <a:pt x="185005" y="34415"/>
                    </a:lnTo>
                    <a:lnTo>
                      <a:pt x="184794" y="34362"/>
                    </a:lnTo>
                    <a:lnTo>
                      <a:pt x="184635" y="34256"/>
                    </a:lnTo>
                    <a:lnTo>
                      <a:pt x="184477" y="34151"/>
                    </a:lnTo>
                    <a:lnTo>
                      <a:pt x="184372" y="33992"/>
                    </a:lnTo>
                    <a:lnTo>
                      <a:pt x="183897" y="34362"/>
                    </a:lnTo>
                    <a:lnTo>
                      <a:pt x="183633" y="34520"/>
                    </a:lnTo>
                    <a:lnTo>
                      <a:pt x="183474" y="34731"/>
                    </a:lnTo>
                    <a:lnTo>
                      <a:pt x="183369" y="34943"/>
                    </a:lnTo>
                    <a:lnTo>
                      <a:pt x="183210" y="35101"/>
                    </a:lnTo>
                    <a:lnTo>
                      <a:pt x="183105" y="35154"/>
                    </a:lnTo>
                    <a:lnTo>
                      <a:pt x="182946" y="35207"/>
                    </a:lnTo>
                    <a:lnTo>
                      <a:pt x="182630" y="35154"/>
                    </a:lnTo>
                    <a:lnTo>
                      <a:pt x="182313" y="34995"/>
                    </a:lnTo>
                    <a:lnTo>
                      <a:pt x="182260" y="34837"/>
                    </a:lnTo>
                    <a:lnTo>
                      <a:pt x="182260" y="34679"/>
                    </a:lnTo>
                    <a:lnTo>
                      <a:pt x="182313" y="34362"/>
                    </a:lnTo>
                    <a:lnTo>
                      <a:pt x="182419" y="33992"/>
                    </a:lnTo>
                    <a:lnTo>
                      <a:pt x="182471" y="33623"/>
                    </a:lnTo>
                    <a:lnTo>
                      <a:pt x="182419" y="33306"/>
                    </a:lnTo>
                    <a:lnTo>
                      <a:pt x="182366" y="33201"/>
                    </a:lnTo>
                    <a:lnTo>
                      <a:pt x="182260" y="33095"/>
                    </a:lnTo>
                    <a:lnTo>
                      <a:pt x="182102" y="32990"/>
                    </a:lnTo>
                    <a:lnTo>
                      <a:pt x="181891" y="32937"/>
                    </a:lnTo>
                    <a:lnTo>
                      <a:pt x="181257" y="32937"/>
                    </a:lnTo>
                    <a:lnTo>
                      <a:pt x="181521" y="32251"/>
                    </a:lnTo>
                    <a:lnTo>
                      <a:pt x="181627" y="31617"/>
                    </a:lnTo>
                    <a:lnTo>
                      <a:pt x="181627" y="30984"/>
                    </a:lnTo>
                    <a:lnTo>
                      <a:pt x="181521" y="30403"/>
                    </a:lnTo>
                    <a:lnTo>
                      <a:pt x="181310" y="29823"/>
                    </a:lnTo>
                    <a:lnTo>
                      <a:pt x="180993" y="29242"/>
                    </a:lnTo>
                    <a:lnTo>
                      <a:pt x="180571" y="28661"/>
                    </a:lnTo>
                    <a:lnTo>
                      <a:pt x="180096" y="28081"/>
                    </a:lnTo>
                    <a:lnTo>
                      <a:pt x="178090" y="25653"/>
                    </a:lnTo>
                    <a:lnTo>
                      <a:pt x="177087" y="24439"/>
                    </a:lnTo>
                    <a:lnTo>
                      <a:pt x="176137" y="23172"/>
                    </a:lnTo>
                    <a:lnTo>
                      <a:pt x="175768" y="22855"/>
                    </a:lnTo>
                    <a:lnTo>
                      <a:pt x="175398" y="22644"/>
                    </a:lnTo>
                    <a:lnTo>
                      <a:pt x="175029" y="22539"/>
                    </a:lnTo>
                    <a:lnTo>
                      <a:pt x="174659" y="22486"/>
                    </a:lnTo>
                    <a:lnTo>
                      <a:pt x="174237" y="22486"/>
                    </a:lnTo>
                    <a:lnTo>
                      <a:pt x="173868" y="22539"/>
                    </a:lnTo>
                    <a:lnTo>
                      <a:pt x="173023" y="22644"/>
                    </a:lnTo>
                    <a:lnTo>
                      <a:pt x="172812" y="22486"/>
                    </a:lnTo>
                    <a:lnTo>
                      <a:pt x="172706" y="22275"/>
                    </a:lnTo>
                    <a:lnTo>
                      <a:pt x="172654" y="22063"/>
                    </a:lnTo>
                    <a:lnTo>
                      <a:pt x="172706" y="21800"/>
                    </a:lnTo>
                    <a:lnTo>
                      <a:pt x="172918" y="21324"/>
                    </a:lnTo>
                    <a:lnTo>
                      <a:pt x="173023" y="20902"/>
                    </a:lnTo>
                    <a:lnTo>
                      <a:pt x="172970" y="20586"/>
                    </a:lnTo>
                    <a:lnTo>
                      <a:pt x="172812" y="20269"/>
                    </a:lnTo>
                    <a:lnTo>
                      <a:pt x="172601" y="20058"/>
                    </a:lnTo>
                    <a:lnTo>
                      <a:pt x="172284" y="19847"/>
                    </a:lnTo>
                    <a:lnTo>
                      <a:pt x="171915" y="19688"/>
                    </a:lnTo>
                    <a:lnTo>
                      <a:pt x="171492" y="19583"/>
                    </a:lnTo>
                    <a:lnTo>
                      <a:pt x="171281" y="19319"/>
                    </a:lnTo>
                    <a:lnTo>
                      <a:pt x="171070" y="19160"/>
                    </a:lnTo>
                    <a:lnTo>
                      <a:pt x="170806" y="19108"/>
                    </a:lnTo>
                    <a:lnTo>
                      <a:pt x="170542" y="19055"/>
                    </a:lnTo>
                    <a:lnTo>
                      <a:pt x="169434" y="19055"/>
                    </a:lnTo>
                    <a:lnTo>
                      <a:pt x="169276" y="18844"/>
                    </a:lnTo>
                    <a:lnTo>
                      <a:pt x="169117" y="18685"/>
                    </a:lnTo>
                    <a:lnTo>
                      <a:pt x="168959" y="18633"/>
                    </a:lnTo>
                    <a:lnTo>
                      <a:pt x="168748" y="18580"/>
                    </a:lnTo>
                    <a:lnTo>
                      <a:pt x="168325" y="18527"/>
                    </a:lnTo>
                    <a:lnTo>
                      <a:pt x="167903" y="18527"/>
                    </a:lnTo>
                    <a:lnTo>
                      <a:pt x="167375" y="18580"/>
                    </a:lnTo>
                    <a:lnTo>
                      <a:pt x="166900" y="18633"/>
                    </a:lnTo>
                    <a:lnTo>
                      <a:pt x="166795" y="18685"/>
                    </a:lnTo>
                    <a:lnTo>
                      <a:pt x="166689" y="18791"/>
                    </a:lnTo>
                    <a:lnTo>
                      <a:pt x="166584" y="18896"/>
                    </a:lnTo>
                    <a:lnTo>
                      <a:pt x="166584" y="18949"/>
                    </a:lnTo>
                    <a:lnTo>
                      <a:pt x="166636" y="19055"/>
                    </a:lnTo>
                    <a:lnTo>
                      <a:pt x="166636" y="19160"/>
                    </a:lnTo>
                    <a:lnTo>
                      <a:pt x="166795" y="19213"/>
                    </a:lnTo>
                    <a:lnTo>
                      <a:pt x="166953" y="19213"/>
                    </a:lnTo>
                    <a:lnTo>
                      <a:pt x="167164" y="19160"/>
                    </a:lnTo>
                    <a:lnTo>
                      <a:pt x="167903" y="19055"/>
                    </a:lnTo>
                    <a:lnTo>
                      <a:pt x="168167" y="19319"/>
                    </a:lnTo>
                    <a:lnTo>
                      <a:pt x="168378" y="19583"/>
                    </a:lnTo>
                    <a:lnTo>
                      <a:pt x="168431" y="20058"/>
                    </a:lnTo>
                    <a:lnTo>
                      <a:pt x="168062" y="20269"/>
                    </a:lnTo>
                    <a:lnTo>
                      <a:pt x="167745" y="20427"/>
                    </a:lnTo>
                    <a:lnTo>
                      <a:pt x="167428" y="20480"/>
                    </a:lnTo>
                    <a:lnTo>
                      <a:pt x="167111" y="20533"/>
                    </a:lnTo>
                    <a:lnTo>
                      <a:pt x="166795" y="20480"/>
                    </a:lnTo>
                    <a:lnTo>
                      <a:pt x="166478" y="20427"/>
                    </a:lnTo>
                    <a:lnTo>
                      <a:pt x="166161" y="20269"/>
                    </a:lnTo>
                    <a:lnTo>
                      <a:pt x="165845" y="20058"/>
                    </a:lnTo>
                    <a:lnTo>
                      <a:pt x="165370" y="19530"/>
                    </a:lnTo>
                    <a:lnTo>
                      <a:pt x="165211" y="19371"/>
                    </a:lnTo>
                    <a:lnTo>
                      <a:pt x="165053" y="19319"/>
                    </a:lnTo>
                    <a:lnTo>
                      <a:pt x="164947" y="19371"/>
                    </a:lnTo>
                    <a:lnTo>
                      <a:pt x="164789" y="19530"/>
                    </a:lnTo>
                    <a:lnTo>
                      <a:pt x="164420" y="19635"/>
                    </a:lnTo>
                    <a:lnTo>
                      <a:pt x="164261" y="19688"/>
                    </a:lnTo>
                    <a:lnTo>
                      <a:pt x="164156" y="19741"/>
                    </a:lnTo>
                    <a:lnTo>
                      <a:pt x="164103" y="19952"/>
                    </a:lnTo>
                    <a:lnTo>
                      <a:pt x="164103" y="20163"/>
                    </a:lnTo>
                    <a:lnTo>
                      <a:pt x="164261" y="20638"/>
                    </a:lnTo>
                    <a:lnTo>
                      <a:pt x="164261" y="20849"/>
                    </a:lnTo>
                    <a:lnTo>
                      <a:pt x="164261" y="21061"/>
                    </a:lnTo>
                    <a:lnTo>
                      <a:pt x="163892" y="21061"/>
                    </a:lnTo>
                    <a:lnTo>
                      <a:pt x="163575" y="20955"/>
                    </a:lnTo>
                    <a:lnTo>
                      <a:pt x="163258" y="20797"/>
                    </a:lnTo>
                    <a:lnTo>
                      <a:pt x="162994" y="20586"/>
                    </a:lnTo>
                    <a:lnTo>
                      <a:pt x="162730" y="20374"/>
                    </a:lnTo>
                    <a:lnTo>
                      <a:pt x="162414" y="20216"/>
                    </a:lnTo>
                    <a:lnTo>
                      <a:pt x="162097" y="20058"/>
                    </a:lnTo>
                    <a:lnTo>
                      <a:pt x="161728" y="20058"/>
                    </a:lnTo>
                    <a:lnTo>
                      <a:pt x="159563" y="18105"/>
                    </a:lnTo>
                    <a:lnTo>
                      <a:pt x="159511" y="17946"/>
                    </a:lnTo>
                    <a:lnTo>
                      <a:pt x="159405" y="17788"/>
                    </a:lnTo>
                    <a:lnTo>
                      <a:pt x="159300" y="17682"/>
                    </a:lnTo>
                    <a:lnTo>
                      <a:pt x="159194" y="17630"/>
                    </a:lnTo>
                    <a:lnTo>
                      <a:pt x="158877" y="17524"/>
                    </a:lnTo>
                    <a:lnTo>
                      <a:pt x="158086" y="17524"/>
                    </a:lnTo>
                    <a:lnTo>
                      <a:pt x="157769" y="17049"/>
                    </a:lnTo>
                    <a:lnTo>
                      <a:pt x="157452" y="16680"/>
                    </a:lnTo>
                    <a:lnTo>
                      <a:pt x="157030" y="16363"/>
                    </a:lnTo>
                    <a:lnTo>
                      <a:pt x="156555" y="16099"/>
                    </a:lnTo>
                    <a:lnTo>
                      <a:pt x="156344" y="15941"/>
                    </a:lnTo>
                    <a:lnTo>
                      <a:pt x="156080" y="15888"/>
                    </a:lnTo>
                    <a:lnTo>
                      <a:pt x="155552" y="15888"/>
                    </a:lnTo>
                    <a:lnTo>
                      <a:pt x="155499" y="15571"/>
                    </a:lnTo>
                    <a:lnTo>
                      <a:pt x="155341" y="15254"/>
                    </a:lnTo>
                    <a:lnTo>
                      <a:pt x="155130" y="15043"/>
                    </a:lnTo>
                    <a:lnTo>
                      <a:pt x="154919" y="14832"/>
                    </a:lnTo>
                    <a:lnTo>
                      <a:pt x="154391" y="14410"/>
                    </a:lnTo>
                    <a:lnTo>
                      <a:pt x="154180" y="14146"/>
                    </a:lnTo>
                    <a:lnTo>
                      <a:pt x="154021" y="13882"/>
                    </a:lnTo>
                    <a:lnTo>
                      <a:pt x="153810" y="13565"/>
                    </a:lnTo>
                    <a:lnTo>
                      <a:pt x="153599" y="13354"/>
                    </a:lnTo>
                    <a:lnTo>
                      <a:pt x="153335" y="13196"/>
                    </a:lnTo>
                    <a:lnTo>
                      <a:pt x="153018" y="13090"/>
                    </a:lnTo>
                    <a:lnTo>
                      <a:pt x="152385" y="12826"/>
                    </a:lnTo>
                    <a:lnTo>
                      <a:pt x="152121" y="12668"/>
                    </a:lnTo>
                    <a:lnTo>
                      <a:pt x="151857" y="12404"/>
                    </a:lnTo>
                    <a:lnTo>
                      <a:pt x="149957" y="10715"/>
                    </a:lnTo>
                    <a:lnTo>
                      <a:pt x="149746" y="10557"/>
                    </a:lnTo>
                    <a:lnTo>
                      <a:pt x="149535" y="10398"/>
                    </a:lnTo>
                    <a:lnTo>
                      <a:pt x="149324" y="10346"/>
                    </a:lnTo>
                    <a:lnTo>
                      <a:pt x="149112" y="10293"/>
                    </a:lnTo>
                    <a:lnTo>
                      <a:pt x="148901" y="10346"/>
                    </a:lnTo>
                    <a:lnTo>
                      <a:pt x="148690" y="10398"/>
                    </a:lnTo>
                    <a:lnTo>
                      <a:pt x="148532" y="10557"/>
                    </a:lnTo>
                    <a:lnTo>
                      <a:pt x="148321" y="10768"/>
                    </a:lnTo>
                    <a:lnTo>
                      <a:pt x="148110" y="11032"/>
                    </a:lnTo>
                    <a:lnTo>
                      <a:pt x="147846" y="11190"/>
                    </a:lnTo>
                    <a:lnTo>
                      <a:pt x="147582" y="11296"/>
                    </a:lnTo>
                    <a:lnTo>
                      <a:pt x="147318" y="11348"/>
                    </a:lnTo>
                    <a:lnTo>
                      <a:pt x="146843" y="11243"/>
                    </a:lnTo>
                    <a:lnTo>
                      <a:pt x="146262" y="10346"/>
                    </a:lnTo>
                    <a:lnTo>
                      <a:pt x="146896" y="10346"/>
                    </a:lnTo>
                    <a:lnTo>
                      <a:pt x="147212" y="10293"/>
                    </a:lnTo>
                    <a:lnTo>
                      <a:pt x="147318" y="10187"/>
                    </a:lnTo>
                    <a:lnTo>
                      <a:pt x="147476" y="10082"/>
                    </a:lnTo>
                    <a:lnTo>
                      <a:pt x="147107" y="9659"/>
                    </a:lnTo>
                    <a:lnTo>
                      <a:pt x="146737" y="9237"/>
                    </a:lnTo>
                    <a:lnTo>
                      <a:pt x="146526" y="9079"/>
                    </a:lnTo>
                    <a:lnTo>
                      <a:pt x="146315" y="8973"/>
                    </a:lnTo>
                    <a:lnTo>
                      <a:pt x="146051" y="8815"/>
                    </a:lnTo>
                    <a:lnTo>
                      <a:pt x="145787" y="8762"/>
                    </a:lnTo>
                    <a:lnTo>
                      <a:pt x="144784" y="8181"/>
                    </a:lnTo>
                    <a:lnTo>
                      <a:pt x="144256" y="7706"/>
                    </a:lnTo>
                    <a:lnTo>
                      <a:pt x="144098" y="7495"/>
                    </a:lnTo>
                    <a:lnTo>
                      <a:pt x="143940" y="7337"/>
                    </a:lnTo>
                    <a:lnTo>
                      <a:pt x="143781" y="7284"/>
                    </a:lnTo>
                    <a:lnTo>
                      <a:pt x="143570" y="7231"/>
                    </a:lnTo>
                    <a:lnTo>
                      <a:pt x="143148" y="7126"/>
                    </a:lnTo>
                    <a:lnTo>
                      <a:pt x="142937" y="7126"/>
                    </a:lnTo>
                    <a:lnTo>
                      <a:pt x="142726" y="7020"/>
                    </a:lnTo>
                    <a:lnTo>
                      <a:pt x="141037" y="6228"/>
                    </a:lnTo>
                    <a:lnTo>
                      <a:pt x="140614" y="5965"/>
                    </a:lnTo>
                    <a:lnTo>
                      <a:pt x="140139" y="5753"/>
                    </a:lnTo>
                    <a:lnTo>
                      <a:pt x="139875" y="5701"/>
                    </a:lnTo>
                    <a:lnTo>
                      <a:pt x="139348" y="5701"/>
                    </a:lnTo>
                    <a:lnTo>
                      <a:pt x="139084" y="5753"/>
                    </a:lnTo>
                    <a:lnTo>
                      <a:pt x="138556" y="5753"/>
                    </a:lnTo>
                    <a:lnTo>
                      <a:pt x="137553" y="5595"/>
                    </a:lnTo>
                    <a:lnTo>
                      <a:pt x="137500" y="5384"/>
                    </a:lnTo>
                    <a:lnTo>
                      <a:pt x="137447" y="5278"/>
                    </a:lnTo>
                    <a:lnTo>
                      <a:pt x="137289" y="5173"/>
                    </a:lnTo>
                    <a:lnTo>
                      <a:pt x="137078" y="5120"/>
                    </a:lnTo>
                    <a:lnTo>
                      <a:pt x="136972" y="5014"/>
                    </a:lnTo>
                    <a:lnTo>
                      <a:pt x="136867" y="4909"/>
                    </a:lnTo>
                    <a:lnTo>
                      <a:pt x="136603" y="4856"/>
                    </a:lnTo>
                    <a:lnTo>
                      <a:pt x="136022" y="4856"/>
                    </a:lnTo>
                    <a:lnTo>
                      <a:pt x="135758" y="4909"/>
                    </a:lnTo>
                    <a:lnTo>
                      <a:pt x="135494" y="4856"/>
                    </a:lnTo>
                    <a:lnTo>
                      <a:pt x="135230" y="4751"/>
                    </a:lnTo>
                    <a:lnTo>
                      <a:pt x="135125" y="4645"/>
                    </a:lnTo>
                    <a:lnTo>
                      <a:pt x="135019" y="4487"/>
                    </a:lnTo>
                    <a:lnTo>
                      <a:pt x="134808" y="4275"/>
                    </a:lnTo>
                    <a:lnTo>
                      <a:pt x="134544" y="4117"/>
                    </a:lnTo>
                    <a:lnTo>
                      <a:pt x="133911" y="4117"/>
                    </a:lnTo>
                    <a:lnTo>
                      <a:pt x="133489" y="4012"/>
                    </a:lnTo>
                    <a:lnTo>
                      <a:pt x="133119" y="3959"/>
                    </a:lnTo>
                    <a:lnTo>
                      <a:pt x="132750" y="4012"/>
                    </a:lnTo>
                    <a:lnTo>
                      <a:pt x="132380" y="4064"/>
                    </a:lnTo>
                    <a:lnTo>
                      <a:pt x="131641" y="4328"/>
                    </a:lnTo>
                    <a:lnTo>
                      <a:pt x="130902" y="4592"/>
                    </a:lnTo>
                    <a:lnTo>
                      <a:pt x="130902" y="4381"/>
                    </a:lnTo>
                    <a:lnTo>
                      <a:pt x="130849" y="4117"/>
                    </a:lnTo>
                    <a:lnTo>
                      <a:pt x="130902" y="3853"/>
                    </a:lnTo>
                    <a:lnTo>
                      <a:pt x="130849" y="3748"/>
                    </a:lnTo>
                    <a:lnTo>
                      <a:pt x="130797" y="3642"/>
                    </a:lnTo>
                    <a:lnTo>
                      <a:pt x="130691" y="3589"/>
                    </a:lnTo>
                    <a:lnTo>
                      <a:pt x="130322" y="3589"/>
                    </a:lnTo>
                    <a:lnTo>
                      <a:pt x="128791" y="3061"/>
                    </a:lnTo>
                    <a:lnTo>
                      <a:pt x="128527" y="2903"/>
                    </a:lnTo>
                    <a:lnTo>
                      <a:pt x="128210" y="2798"/>
                    </a:lnTo>
                    <a:lnTo>
                      <a:pt x="127682" y="2586"/>
                    </a:lnTo>
                    <a:lnTo>
                      <a:pt x="127102" y="2534"/>
                    </a:lnTo>
                    <a:lnTo>
                      <a:pt x="126521" y="2481"/>
                    </a:lnTo>
                    <a:lnTo>
                      <a:pt x="125307" y="2586"/>
                    </a:lnTo>
                    <a:lnTo>
                      <a:pt x="124146" y="2586"/>
                    </a:lnTo>
                    <a:lnTo>
                      <a:pt x="122140" y="2692"/>
                    </a:lnTo>
                    <a:lnTo>
                      <a:pt x="121612" y="2375"/>
                    </a:lnTo>
                    <a:lnTo>
                      <a:pt x="121348" y="2217"/>
                    </a:lnTo>
                    <a:lnTo>
                      <a:pt x="121085" y="2111"/>
                    </a:lnTo>
                    <a:lnTo>
                      <a:pt x="120821" y="2111"/>
                    </a:lnTo>
                    <a:lnTo>
                      <a:pt x="120557" y="2164"/>
                    </a:lnTo>
                    <a:lnTo>
                      <a:pt x="120240" y="2270"/>
                    </a:lnTo>
                    <a:lnTo>
                      <a:pt x="119976" y="2481"/>
                    </a:lnTo>
                    <a:lnTo>
                      <a:pt x="119501" y="2586"/>
                    </a:lnTo>
                    <a:lnTo>
                      <a:pt x="118393" y="2586"/>
                    </a:lnTo>
                    <a:lnTo>
                      <a:pt x="118129" y="2639"/>
                    </a:lnTo>
                    <a:lnTo>
                      <a:pt x="117918" y="2745"/>
                    </a:lnTo>
                    <a:lnTo>
                      <a:pt x="117654" y="2850"/>
                    </a:lnTo>
                    <a:lnTo>
                      <a:pt x="117390" y="3061"/>
                    </a:lnTo>
                    <a:lnTo>
                      <a:pt x="116492" y="2903"/>
                    </a:lnTo>
                    <a:lnTo>
                      <a:pt x="115542" y="2903"/>
                    </a:lnTo>
                    <a:lnTo>
                      <a:pt x="115120" y="3009"/>
                    </a:lnTo>
                    <a:lnTo>
                      <a:pt x="114698" y="3114"/>
                    </a:lnTo>
                    <a:lnTo>
                      <a:pt x="114276" y="3325"/>
                    </a:lnTo>
                    <a:lnTo>
                      <a:pt x="113853" y="3589"/>
                    </a:lnTo>
                    <a:lnTo>
                      <a:pt x="113325" y="3589"/>
                    </a:lnTo>
                    <a:lnTo>
                      <a:pt x="113167" y="3378"/>
                    </a:lnTo>
                    <a:lnTo>
                      <a:pt x="113009" y="3220"/>
                    </a:lnTo>
                    <a:lnTo>
                      <a:pt x="112798" y="3114"/>
                    </a:lnTo>
                    <a:lnTo>
                      <a:pt x="112164" y="3114"/>
                    </a:lnTo>
                    <a:lnTo>
                      <a:pt x="111689" y="3167"/>
                    </a:lnTo>
                    <a:lnTo>
                      <a:pt x="109736" y="3642"/>
                    </a:lnTo>
                    <a:lnTo>
                      <a:pt x="109103" y="3642"/>
                    </a:lnTo>
                    <a:lnTo>
                      <a:pt x="108786" y="3800"/>
                    </a:lnTo>
                    <a:lnTo>
                      <a:pt x="108575" y="4012"/>
                    </a:lnTo>
                    <a:lnTo>
                      <a:pt x="107942" y="3959"/>
                    </a:lnTo>
                    <a:lnTo>
                      <a:pt x="107308" y="3853"/>
                    </a:lnTo>
                    <a:lnTo>
                      <a:pt x="106728" y="3853"/>
                    </a:lnTo>
                    <a:lnTo>
                      <a:pt x="106411" y="3959"/>
                    </a:lnTo>
                    <a:lnTo>
                      <a:pt x="106147" y="4064"/>
                    </a:lnTo>
                    <a:lnTo>
                      <a:pt x="104933" y="4064"/>
                    </a:lnTo>
                    <a:lnTo>
                      <a:pt x="104300" y="4223"/>
                    </a:lnTo>
                    <a:lnTo>
                      <a:pt x="103666" y="4381"/>
                    </a:lnTo>
                    <a:lnTo>
                      <a:pt x="103033" y="4645"/>
                    </a:lnTo>
                    <a:lnTo>
                      <a:pt x="102874" y="4698"/>
                    </a:lnTo>
                    <a:lnTo>
                      <a:pt x="102716" y="4803"/>
                    </a:lnTo>
                    <a:lnTo>
                      <a:pt x="102663" y="4909"/>
                    </a:lnTo>
                    <a:lnTo>
                      <a:pt x="102610" y="5014"/>
                    </a:lnTo>
                    <a:lnTo>
                      <a:pt x="102505" y="5278"/>
                    </a:lnTo>
                    <a:lnTo>
                      <a:pt x="102505" y="5595"/>
                    </a:lnTo>
                    <a:lnTo>
                      <a:pt x="102241" y="5542"/>
                    </a:lnTo>
                    <a:lnTo>
                      <a:pt x="102030" y="5489"/>
                    </a:lnTo>
                    <a:lnTo>
                      <a:pt x="101819" y="5384"/>
                    </a:lnTo>
                    <a:lnTo>
                      <a:pt x="101660" y="5278"/>
                    </a:lnTo>
                    <a:lnTo>
                      <a:pt x="101344" y="4962"/>
                    </a:lnTo>
                    <a:lnTo>
                      <a:pt x="100974" y="4645"/>
                    </a:lnTo>
                    <a:lnTo>
                      <a:pt x="101133" y="4328"/>
                    </a:lnTo>
                    <a:lnTo>
                      <a:pt x="101291" y="4064"/>
                    </a:lnTo>
                    <a:lnTo>
                      <a:pt x="101766" y="3589"/>
                    </a:lnTo>
                    <a:lnTo>
                      <a:pt x="101977" y="3325"/>
                    </a:lnTo>
                    <a:lnTo>
                      <a:pt x="102188" y="3061"/>
                    </a:lnTo>
                    <a:lnTo>
                      <a:pt x="102347" y="2692"/>
                    </a:lnTo>
                    <a:lnTo>
                      <a:pt x="102399" y="2322"/>
                    </a:lnTo>
                    <a:lnTo>
                      <a:pt x="100024" y="3536"/>
                    </a:lnTo>
                    <a:lnTo>
                      <a:pt x="99919" y="3431"/>
                    </a:lnTo>
                    <a:lnTo>
                      <a:pt x="99813" y="3325"/>
                    </a:lnTo>
                    <a:lnTo>
                      <a:pt x="99549" y="3114"/>
                    </a:lnTo>
                    <a:lnTo>
                      <a:pt x="99391" y="3009"/>
                    </a:lnTo>
                    <a:lnTo>
                      <a:pt x="99338" y="2903"/>
                    </a:lnTo>
                    <a:lnTo>
                      <a:pt x="99338" y="2798"/>
                    </a:lnTo>
                    <a:lnTo>
                      <a:pt x="99443" y="2639"/>
                    </a:lnTo>
                    <a:lnTo>
                      <a:pt x="99655" y="2375"/>
                    </a:lnTo>
                    <a:lnTo>
                      <a:pt x="99760" y="2111"/>
                    </a:lnTo>
                    <a:lnTo>
                      <a:pt x="99813" y="1847"/>
                    </a:lnTo>
                    <a:lnTo>
                      <a:pt x="99813" y="1584"/>
                    </a:lnTo>
                    <a:lnTo>
                      <a:pt x="99760" y="1056"/>
                    </a:lnTo>
                    <a:lnTo>
                      <a:pt x="99760" y="528"/>
                    </a:lnTo>
                    <a:lnTo>
                      <a:pt x="99760" y="369"/>
                    </a:lnTo>
                    <a:lnTo>
                      <a:pt x="99707" y="211"/>
                    </a:lnTo>
                    <a:lnTo>
                      <a:pt x="99602" y="158"/>
                    </a:lnTo>
                    <a:lnTo>
                      <a:pt x="99496" y="158"/>
                    </a:lnTo>
                    <a:lnTo>
                      <a:pt x="99338" y="211"/>
                    </a:lnTo>
                    <a:lnTo>
                      <a:pt x="99180" y="264"/>
                    </a:lnTo>
                    <a:lnTo>
                      <a:pt x="98916" y="528"/>
                    </a:lnTo>
                    <a:lnTo>
                      <a:pt x="98705" y="633"/>
                    </a:lnTo>
                    <a:lnTo>
                      <a:pt x="98652" y="792"/>
                    </a:lnTo>
                    <a:lnTo>
                      <a:pt x="98705" y="897"/>
                    </a:lnTo>
                    <a:lnTo>
                      <a:pt x="98916" y="1056"/>
                    </a:lnTo>
                    <a:lnTo>
                      <a:pt x="98863" y="1372"/>
                    </a:lnTo>
                    <a:lnTo>
                      <a:pt x="98810" y="1636"/>
                    </a:lnTo>
                    <a:lnTo>
                      <a:pt x="98652" y="1900"/>
                    </a:lnTo>
                    <a:lnTo>
                      <a:pt x="98388" y="2059"/>
                    </a:lnTo>
                    <a:lnTo>
                      <a:pt x="98177" y="2322"/>
                    </a:lnTo>
                    <a:lnTo>
                      <a:pt x="97913" y="2586"/>
                    </a:lnTo>
                    <a:lnTo>
                      <a:pt x="97860" y="2586"/>
                    </a:lnTo>
                    <a:lnTo>
                      <a:pt x="97702" y="2428"/>
                    </a:lnTo>
                    <a:lnTo>
                      <a:pt x="97596" y="2322"/>
                    </a:lnTo>
                    <a:lnTo>
                      <a:pt x="97490" y="2164"/>
                    </a:lnTo>
                    <a:lnTo>
                      <a:pt x="97438" y="2059"/>
                    </a:lnTo>
                    <a:lnTo>
                      <a:pt x="97438" y="1742"/>
                    </a:lnTo>
                    <a:lnTo>
                      <a:pt x="97490" y="1425"/>
                    </a:lnTo>
                    <a:lnTo>
                      <a:pt x="97702" y="845"/>
                    </a:lnTo>
                    <a:lnTo>
                      <a:pt x="97702" y="528"/>
                    </a:lnTo>
                    <a:lnTo>
                      <a:pt x="97649" y="369"/>
                    </a:lnTo>
                    <a:lnTo>
                      <a:pt x="97596" y="264"/>
                    </a:lnTo>
                    <a:lnTo>
                      <a:pt x="97332" y="211"/>
                    </a:lnTo>
                    <a:lnTo>
                      <a:pt x="97068" y="264"/>
                    </a:lnTo>
                    <a:lnTo>
                      <a:pt x="96804" y="317"/>
                    </a:lnTo>
                    <a:lnTo>
                      <a:pt x="96593" y="369"/>
                    </a:lnTo>
                    <a:lnTo>
                      <a:pt x="96382" y="528"/>
                    </a:lnTo>
                    <a:lnTo>
                      <a:pt x="96171" y="686"/>
                    </a:lnTo>
                    <a:lnTo>
                      <a:pt x="95854" y="1056"/>
                    </a:lnTo>
                    <a:lnTo>
                      <a:pt x="95326" y="1056"/>
                    </a:lnTo>
                    <a:lnTo>
                      <a:pt x="95326" y="528"/>
                    </a:lnTo>
                    <a:lnTo>
                      <a:pt x="95062" y="264"/>
                    </a:lnTo>
                    <a:lnTo>
                      <a:pt x="94799" y="106"/>
                    </a:lnTo>
                    <a:lnTo>
                      <a:pt x="94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58"/>
              <p:cNvSpPr/>
              <p:nvPr/>
            </p:nvSpPr>
            <p:spPr>
              <a:xfrm>
                <a:off x="6174000" y="3661125"/>
                <a:ext cx="25" cy="25"/>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8"/>
              <p:cNvSpPr/>
              <p:nvPr/>
            </p:nvSpPr>
            <p:spPr>
              <a:xfrm>
                <a:off x="1773200" y="1145975"/>
                <a:ext cx="56775" cy="66025"/>
              </a:xfrm>
              <a:custGeom>
                <a:avLst/>
                <a:gdLst/>
                <a:ahLst/>
                <a:cxnLst/>
                <a:rect l="l" t="t" r="r" b="b"/>
                <a:pathLst>
                  <a:path w="2271" h="2641" extrusionOk="0">
                    <a:moveTo>
                      <a:pt x="2218" y="1"/>
                    </a:moveTo>
                    <a:lnTo>
                      <a:pt x="2091" y="170"/>
                    </a:lnTo>
                    <a:lnTo>
                      <a:pt x="2091" y="170"/>
                    </a:lnTo>
                    <a:lnTo>
                      <a:pt x="1690" y="370"/>
                    </a:lnTo>
                    <a:lnTo>
                      <a:pt x="1320" y="582"/>
                    </a:lnTo>
                    <a:lnTo>
                      <a:pt x="1004" y="845"/>
                    </a:lnTo>
                    <a:lnTo>
                      <a:pt x="740" y="1162"/>
                    </a:lnTo>
                    <a:lnTo>
                      <a:pt x="529" y="1532"/>
                    </a:lnTo>
                    <a:lnTo>
                      <a:pt x="370" y="1848"/>
                    </a:lnTo>
                    <a:lnTo>
                      <a:pt x="1" y="2640"/>
                    </a:lnTo>
                    <a:lnTo>
                      <a:pt x="740" y="2218"/>
                    </a:lnTo>
                    <a:lnTo>
                      <a:pt x="1056" y="1954"/>
                    </a:lnTo>
                    <a:lnTo>
                      <a:pt x="1320" y="1690"/>
                    </a:lnTo>
                    <a:lnTo>
                      <a:pt x="1584" y="1426"/>
                    </a:lnTo>
                    <a:lnTo>
                      <a:pt x="1795" y="1057"/>
                    </a:lnTo>
                    <a:lnTo>
                      <a:pt x="1954" y="687"/>
                    </a:lnTo>
                    <a:lnTo>
                      <a:pt x="2059" y="212"/>
                    </a:lnTo>
                    <a:lnTo>
                      <a:pt x="2270" y="107"/>
                    </a:lnTo>
                    <a:lnTo>
                      <a:pt x="2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8"/>
              <p:cNvSpPr/>
              <p:nvPr/>
            </p:nvSpPr>
            <p:spPr>
              <a:xfrm>
                <a:off x="6009050" y="1299050"/>
                <a:ext cx="31700" cy="30375"/>
              </a:xfrm>
              <a:custGeom>
                <a:avLst/>
                <a:gdLst/>
                <a:ahLst/>
                <a:cxnLst/>
                <a:rect l="l" t="t" r="r" b="b"/>
                <a:pathLst>
                  <a:path w="1268" h="1215" extrusionOk="0">
                    <a:moveTo>
                      <a:pt x="317" y="1"/>
                    </a:moveTo>
                    <a:lnTo>
                      <a:pt x="159" y="106"/>
                    </a:lnTo>
                    <a:lnTo>
                      <a:pt x="53" y="265"/>
                    </a:lnTo>
                    <a:lnTo>
                      <a:pt x="1" y="423"/>
                    </a:lnTo>
                    <a:lnTo>
                      <a:pt x="1" y="687"/>
                    </a:lnTo>
                    <a:lnTo>
                      <a:pt x="106" y="898"/>
                    </a:lnTo>
                    <a:lnTo>
                      <a:pt x="265" y="1109"/>
                    </a:lnTo>
                    <a:lnTo>
                      <a:pt x="476" y="1215"/>
                    </a:lnTo>
                    <a:lnTo>
                      <a:pt x="951" y="1215"/>
                    </a:lnTo>
                    <a:lnTo>
                      <a:pt x="1162" y="1057"/>
                    </a:lnTo>
                    <a:lnTo>
                      <a:pt x="1267" y="793"/>
                    </a:lnTo>
                    <a:lnTo>
                      <a:pt x="1215" y="476"/>
                    </a:lnTo>
                    <a:lnTo>
                      <a:pt x="1056" y="212"/>
                    </a:lnTo>
                    <a:lnTo>
                      <a:pt x="845" y="54"/>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8"/>
              <p:cNvSpPr/>
              <p:nvPr/>
            </p:nvSpPr>
            <p:spPr>
              <a:xfrm>
                <a:off x="1766600" y="4847425"/>
                <a:ext cx="26425" cy="21125"/>
              </a:xfrm>
              <a:custGeom>
                <a:avLst/>
                <a:gdLst/>
                <a:ahLst/>
                <a:cxnLst/>
                <a:rect l="l" t="t" r="r" b="b"/>
                <a:pathLst>
                  <a:path w="1057" h="845" extrusionOk="0">
                    <a:moveTo>
                      <a:pt x="634" y="0"/>
                    </a:moveTo>
                    <a:lnTo>
                      <a:pt x="265" y="106"/>
                    </a:lnTo>
                    <a:lnTo>
                      <a:pt x="106" y="211"/>
                    </a:lnTo>
                    <a:lnTo>
                      <a:pt x="1" y="317"/>
                    </a:lnTo>
                    <a:lnTo>
                      <a:pt x="1" y="423"/>
                    </a:lnTo>
                    <a:lnTo>
                      <a:pt x="1" y="581"/>
                    </a:lnTo>
                    <a:lnTo>
                      <a:pt x="54" y="634"/>
                    </a:lnTo>
                    <a:lnTo>
                      <a:pt x="106" y="739"/>
                    </a:lnTo>
                    <a:lnTo>
                      <a:pt x="317" y="845"/>
                    </a:lnTo>
                    <a:lnTo>
                      <a:pt x="793" y="845"/>
                    </a:lnTo>
                    <a:lnTo>
                      <a:pt x="898" y="739"/>
                    </a:lnTo>
                    <a:lnTo>
                      <a:pt x="1004" y="634"/>
                    </a:lnTo>
                    <a:lnTo>
                      <a:pt x="1056" y="423"/>
                    </a:lnTo>
                    <a:lnTo>
                      <a:pt x="1004" y="264"/>
                    </a:lnTo>
                    <a:lnTo>
                      <a:pt x="951" y="106"/>
                    </a:lnTo>
                    <a:lnTo>
                      <a:pt x="7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8"/>
              <p:cNvSpPr/>
              <p:nvPr/>
            </p:nvSpPr>
            <p:spPr>
              <a:xfrm>
                <a:off x="5805850" y="1007425"/>
                <a:ext cx="19800" cy="22475"/>
              </a:xfrm>
              <a:custGeom>
                <a:avLst/>
                <a:gdLst/>
                <a:ahLst/>
                <a:cxnLst/>
                <a:rect l="l" t="t" r="r" b="b"/>
                <a:pathLst>
                  <a:path w="792" h="899" extrusionOk="0">
                    <a:moveTo>
                      <a:pt x="370" y="1"/>
                    </a:moveTo>
                    <a:lnTo>
                      <a:pt x="211" y="53"/>
                    </a:lnTo>
                    <a:lnTo>
                      <a:pt x="106" y="212"/>
                    </a:lnTo>
                    <a:lnTo>
                      <a:pt x="0" y="370"/>
                    </a:lnTo>
                    <a:lnTo>
                      <a:pt x="0" y="581"/>
                    </a:lnTo>
                    <a:lnTo>
                      <a:pt x="53" y="740"/>
                    </a:lnTo>
                    <a:lnTo>
                      <a:pt x="158" y="845"/>
                    </a:lnTo>
                    <a:lnTo>
                      <a:pt x="317" y="898"/>
                    </a:lnTo>
                    <a:lnTo>
                      <a:pt x="528" y="898"/>
                    </a:lnTo>
                    <a:lnTo>
                      <a:pt x="633" y="740"/>
                    </a:lnTo>
                    <a:lnTo>
                      <a:pt x="739" y="581"/>
                    </a:lnTo>
                    <a:lnTo>
                      <a:pt x="792" y="423"/>
                    </a:lnTo>
                    <a:lnTo>
                      <a:pt x="686" y="159"/>
                    </a:lnTo>
                    <a:lnTo>
                      <a:pt x="633" y="53"/>
                    </a:lnTo>
                    <a:lnTo>
                      <a:pt x="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58"/>
              <p:cNvSpPr/>
              <p:nvPr/>
            </p:nvSpPr>
            <p:spPr>
              <a:xfrm>
                <a:off x="1675550" y="4682475"/>
                <a:ext cx="25100" cy="19825"/>
              </a:xfrm>
              <a:custGeom>
                <a:avLst/>
                <a:gdLst/>
                <a:ahLst/>
                <a:cxnLst/>
                <a:rect l="l" t="t" r="r" b="b"/>
                <a:pathLst>
                  <a:path w="1004" h="793" extrusionOk="0">
                    <a:moveTo>
                      <a:pt x="212" y="0"/>
                    </a:moveTo>
                    <a:lnTo>
                      <a:pt x="54" y="53"/>
                    </a:lnTo>
                    <a:lnTo>
                      <a:pt x="1" y="212"/>
                    </a:lnTo>
                    <a:lnTo>
                      <a:pt x="54" y="423"/>
                    </a:lnTo>
                    <a:lnTo>
                      <a:pt x="106" y="528"/>
                    </a:lnTo>
                    <a:lnTo>
                      <a:pt x="265" y="634"/>
                    </a:lnTo>
                    <a:lnTo>
                      <a:pt x="529" y="792"/>
                    </a:lnTo>
                    <a:lnTo>
                      <a:pt x="740" y="739"/>
                    </a:lnTo>
                    <a:lnTo>
                      <a:pt x="898" y="687"/>
                    </a:lnTo>
                    <a:lnTo>
                      <a:pt x="951" y="634"/>
                    </a:lnTo>
                    <a:lnTo>
                      <a:pt x="1004" y="528"/>
                    </a:lnTo>
                    <a:lnTo>
                      <a:pt x="1004" y="475"/>
                    </a:lnTo>
                    <a:lnTo>
                      <a:pt x="951" y="370"/>
                    </a:lnTo>
                    <a:lnTo>
                      <a:pt x="845" y="212"/>
                    </a:lnTo>
                    <a:lnTo>
                      <a:pt x="687" y="106"/>
                    </a:lnTo>
                    <a:lnTo>
                      <a:pt x="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58"/>
              <p:cNvSpPr/>
              <p:nvPr/>
            </p:nvSpPr>
            <p:spPr>
              <a:xfrm>
                <a:off x="6059200" y="1442900"/>
                <a:ext cx="23775" cy="25100"/>
              </a:xfrm>
              <a:custGeom>
                <a:avLst/>
                <a:gdLst/>
                <a:ahLst/>
                <a:cxnLst/>
                <a:rect l="l" t="t" r="r" b="b"/>
                <a:pathLst>
                  <a:path w="951" h="1004" extrusionOk="0">
                    <a:moveTo>
                      <a:pt x="634" y="0"/>
                    </a:moveTo>
                    <a:lnTo>
                      <a:pt x="423" y="53"/>
                    </a:lnTo>
                    <a:lnTo>
                      <a:pt x="106" y="106"/>
                    </a:lnTo>
                    <a:lnTo>
                      <a:pt x="53" y="159"/>
                    </a:lnTo>
                    <a:lnTo>
                      <a:pt x="0" y="211"/>
                    </a:lnTo>
                    <a:lnTo>
                      <a:pt x="0" y="317"/>
                    </a:lnTo>
                    <a:lnTo>
                      <a:pt x="0" y="422"/>
                    </a:lnTo>
                    <a:lnTo>
                      <a:pt x="53" y="686"/>
                    </a:lnTo>
                    <a:lnTo>
                      <a:pt x="212" y="898"/>
                    </a:lnTo>
                    <a:lnTo>
                      <a:pt x="264" y="950"/>
                    </a:lnTo>
                    <a:lnTo>
                      <a:pt x="370" y="1003"/>
                    </a:lnTo>
                    <a:lnTo>
                      <a:pt x="634" y="1003"/>
                    </a:lnTo>
                    <a:lnTo>
                      <a:pt x="792" y="898"/>
                    </a:lnTo>
                    <a:lnTo>
                      <a:pt x="898" y="739"/>
                    </a:lnTo>
                    <a:lnTo>
                      <a:pt x="950" y="581"/>
                    </a:lnTo>
                    <a:lnTo>
                      <a:pt x="950" y="370"/>
                    </a:lnTo>
                    <a:lnTo>
                      <a:pt x="898" y="211"/>
                    </a:lnTo>
                    <a:lnTo>
                      <a:pt x="792" y="53"/>
                    </a:lnTo>
                    <a:lnTo>
                      <a:pt x="6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8"/>
              <p:cNvSpPr/>
              <p:nvPr/>
            </p:nvSpPr>
            <p:spPr>
              <a:xfrm>
                <a:off x="6203025" y="1725275"/>
                <a:ext cx="17175" cy="15875"/>
              </a:xfrm>
              <a:custGeom>
                <a:avLst/>
                <a:gdLst/>
                <a:ahLst/>
                <a:cxnLst/>
                <a:rect l="l" t="t" r="r" b="b"/>
                <a:pathLst>
                  <a:path w="687" h="635" extrusionOk="0">
                    <a:moveTo>
                      <a:pt x="265" y="1"/>
                    </a:moveTo>
                    <a:lnTo>
                      <a:pt x="159" y="54"/>
                    </a:lnTo>
                    <a:lnTo>
                      <a:pt x="106" y="106"/>
                    </a:lnTo>
                    <a:lnTo>
                      <a:pt x="1" y="265"/>
                    </a:lnTo>
                    <a:lnTo>
                      <a:pt x="1" y="423"/>
                    </a:lnTo>
                    <a:lnTo>
                      <a:pt x="106" y="581"/>
                    </a:lnTo>
                    <a:lnTo>
                      <a:pt x="265" y="634"/>
                    </a:lnTo>
                    <a:lnTo>
                      <a:pt x="370" y="634"/>
                    </a:lnTo>
                    <a:lnTo>
                      <a:pt x="476" y="581"/>
                    </a:lnTo>
                    <a:lnTo>
                      <a:pt x="687" y="423"/>
                    </a:lnTo>
                    <a:lnTo>
                      <a:pt x="634" y="159"/>
                    </a:lnTo>
                    <a:lnTo>
                      <a:pt x="581" y="54"/>
                    </a:lnTo>
                    <a:lnTo>
                      <a:pt x="5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8"/>
              <p:cNvSpPr/>
              <p:nvPr/>
            </p:nvSpPr>
            <p:spPr>
              <a:xfrm>
                <a:off x="5278000" y="709200"/>
                <a:ext cx="13225" cy="11900"/>
              </a:xfrm>
              <a:custGeom>
                <a:avLst/>
                <a:gdLst/>
                <a:ahLst/>
                <a:cxnLst/>
                <a:rect l="l" t="t" r="r" b="b"/>
                <a:pathLst>
                  <a:path w="529" h="476" extrusionOk="0">
                    <a:moveTo>
                      <a:pt x="159" y="1"/>
                    </a:moveTo>
                    <a:lnTo>
                      <a:pt x="106" y="53"/>
                    </a:lnTo>
                    <a:lnTo>
                      <a:pt x="1" y="159"/>
                    </a:lnTo>
                    <a:lnTo>
                      <a:pt x="1" y="265"/>
                    </a:lnTo>
                    <a:lnTo>
                      <a:pt x="54" y="423"/>
                    </a:lnTo>
                    <a:lnTo>
                      <a:pt x="106" y="476"/>
                    </a:lnTo>
                    <a:lnTo>
                      <a:pt x="529" y="476"/>
                    </a:lnTo>
                    <a:lnTo>
                      <a:pt x="423" y="212"/>
                    </a:lnTo>
                    <a:lnTo>
                      <a:pt x="370" y="159"/>
                    </a:lnTo>
                    <a:lnTo>
                      <a:pt x="317" y="53"/>
                    </a:lnTo>
                    <a:lnTo>
                      <a:pt x="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8"/>
              <p:cNvSpPr/>
              <p:nvPr/>
            </p:nvSpPr>
            <p:spPr>
              <a:xfrm>
                <a:off x="1856350" y="1113000"/>
                <a:ext cx="19800" cy="17175"/>
              </a:xfrm>
              <a:custGeom>
                <a:avLst/>
                <a:gdLst/>
                <a:ahLst/>
                <a:cxnLst/>
                <a:rect l="l" t="t" r="r" b="b"/>
                <a:pathLst>
                  <a:path w="792" h="687" extrusionOk="0">
                    <a:moveTo>
                      <a:pt x="792" y="0"/>
                    </a:moveTo>
                    <a:lnTo>
                      <a:pt x="581" y="53"/>
                    </a:lnTo>
                    <a:lnTo>
                      <a:pt x="317" y="53"/>
                    </a:lnTo>
                    <a:lnTo>
                      <a:pt x="106" y="159"/>
                    </a:lnTo>
                    <a:lnTo>
                      <a:pt x="53" y="264"/>
                    </a:lnTo>
                    <a:lnTo>
                      <a:pt x="0" y="370"/>
                    </a:lnTo>
                    <a:lnTo>
                      <a:pt x="0" y="475"/>
                    </a:lnTo>
                    <a:lnTo>
                      <a:pt x="53" y="581"/>
                    </a:lnTo>
                    <a:lnTo>
                      <a:pt x="158" y="687"/>
                    </a:lnTo>
                    <a:lnTo>
                      <a:pt x="422" y="581"/>
                    </a:lnTo>
                    <a:lnTo>
                      <a:pt x="581" y="423"/>
                    </a:lnTo>
                    <a:lnTo>
                      <a:pt x="686" y="264"/>
                    </a:lnTo>
                    <a:lnTo>
                      <a:pt x="7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8"/>
              <p:cNvSpPr/>
              <p:nvPr/>
            </p:nvSpPr>
            <p:spPr>
              <a:xfrm>
                <a:off x="5826950" y="1061525"/>
                <a:ext cx="25100" cy="26425"/>
              </a:xfrm>
              <a:custGeom>
                <a:avLst/>
                <a:gdLst/>
                <a:ahLst/>
                <a:cxnLst/>
                <a:rect l="l" t="t" r="r" b="b"/>
                <a:pathLst>
                  <a:path w="1004" h="1057" extrusionOk="0">
                    <a:moveTo>
                      <a:pt x="1003" y="1"/>
                    </a:moveTo>
                    <a:lnTo>
                      <a:pt x="687" y="212"/>
                    </a:lnTo>
                    <a:lnTo>
                      <a:pt x="423" y="423"/>
                    </a:lnTo>
                    <a:lnTo>
                      <a:pt x="159" y="687"/>
                    </a:lnTo>
                    <a:lnTo>
                      <a:pt x="1" y="1056"/>
                    </a:lnTo>
                    <a:lnTo>
                      <a:pt x="212" y="1004"/>
                    </a:lnTo>
                    <a:lnTo>
                      <a:pt x="423" y="951"/>
                    </a:lnTo>
                    <a:lnTo>
                      <a:pt x="634" y="898"/>
                    </a:lnTo>
                    <a:lnTo>
                      <a:pt x="740" y="793"/>
                    </a:lnTo>
                    <a:lnTo>
                      <a:pt x="845" y="634"/>
                    </a:lnTo>
                    <a:lnTo>
                      <a:pt x="951" y="476"/>
                    </a:lnTo>
                    <a:lnTo>
                      <a:pt x="1003" y="265"/>
                    </a:lnTo>
                    <a:lnTo>
                      <a:pt x="1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8"/>
              <p:cNvSpPr/>
              <p:nvPr/>
            </p:nvSpPr>
            <p:spPr>
              <a:xfrm>
                <a:off x="5846750" y="1040425"/>
                <a:ext cx="14525" cy="19825"/>
              </a:xfrm>
              <a:custGeom>
                <a:avLst/>
                <a:gdLst/>
                <a:ahLst/>
                <a:cxnLst/>
                <a:rect l="l" t="t" r="r" b="b"/>
                <a:pathLst>
                  <a:path w="581" h="793" extrusionOk="0">
                    <a:moveTo>
                      <a:pt x="211" y="0"/>
                    </a:moveTo>
                    <a:lnTo>
                      <a:pt x="106" y="53"/>
                    </a:lnTo>
                    <a:lnTo>
                      <a:pt x="0" y="159"/>
                    </a:lnTo>
                    <a:lnTo>
                      <a:pt x="0" y="264"/>
                    </a:lnTo>
                    <a:lnTo>
                      <a:pt x="53" y="370"/>
                    </a:lnTo>
                    <a:lnTo>
                      <a:pt x="106" y="528"/>
                    </a:lnTo>
                    <a:lnTo>
                      <a:pt x="106" y="686"/>
                    </a:lnTo>
                    <a:lnTo>
                      <a:pt x="159" y="792"/>
                    </a:lnTo>
                    <a:lnTo>
                      <a:pt x="317" y="792"/>
                    </a:lnTo>
                    <a:lnTo>
                      <a:pt x="423" y="686"/>
                    </a:lnTo>
                    <a:lnTo>
                      <a:pt x="528" y="634"/>
                    </a:lnTo>
                    <a:lnTo>
                      <a:pt x="581" y="475"/>
                    </a:lnTo>
                    <a:lnTo>
                      <a:pt x="581" y="370"/>
                    </a:lnTo>
                    <a:lnTo>
                      <a:pt x="581" y="264"/>
                    </a:lnTo>
                    <a:lnTo>
                      <a:pt x="528" y="159"/>
                    </a:lnTo>
                    <a:lnTo>
                      <a:pt x="423" y="106"/>
                    </a:lnTo>
                    <a:lnTo>
                      <a:pt x="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58"/>
              <p:cNvSpPr/>
              <p:nvPr/>
            </p:nvSpPr>
            <p:spPr>
              <a:xfrm>
                <a:off x="1876125" y="1093200"/>
                <a:ext cx="17175" cy="19825"/>
              </a:xfrm>
              <a:custGeom>
                <a:avLst/>
                <a:gdLst/>
                <a:ahLst/>
                <a:cxnLst/>
                <a:rect l="l" t="t" r="r" b="b"/>
                <a:pathLst>
                  <a:path w="687" h="793" extrusionOk="0">
                    <a:moveTo>
                      <a:pt x="370" y="1"/>
                    </a:moveTo>
                    <a:lnTo>
                      <a:pt x="212" y="159"/>
                    </a:lnTo>
                    <a:lnTo>
                      <a:pt x="106" y="317"/>
                    </a:lnTo>
                    <a:lnTo>
                      <a:pt x="54" y="581"/>
                    </a:lnTo>
                    <a:lnTo>
                      <a:pt x="1" y="792"/>
                    </a:lnTo>
                    <a:lnTo>
                      <a:pt x="212" y="687"/>
                    </a:lnTo>
                    <a:lnTo>
                      <a:pt x="423" y="581"/>
                    </a:lnTo>
                    <a:lnTo>
                      <a:pt x="581" y="423"/>
                    </a:lnTo>
                    <a:lnTo>
                      <a:pt x="687" y="159"/>
                    </a:lnTo>
                    <a:lnTo>
                      <a:pt x="581" y="53"/>
                    </a:lnTo>
                    <a:lnTo>
                      <a:pt x="4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8"/>
              <p:cNvSpPr/>
              <p:nvPr/>
            </p:nvSpPr>
            <p:spPr>
              <a:xfrm>
                <a:off x="1876125" y="1113000"/>
                <a:ext cx="25" cy="25"/>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8"/>
              <p:cNvSpPr/>
              <p:nvPr/>
            </p:nvSpPr>
            <p:spPr>
              <a:xfrm>
                <a:off x="6328400" y="2412800"/>
                <a:ext cx="10575" cy="14525"/>
              </a:xfrm>
              <a:custGeom>
                <a:avLst/>
                <a:gdLst/>
                <a:ahLst/>
                <a:cxnLst/>
                <a:rect l="l" t="t" r="r" b="b"/>
                <a:pathLst>
                  <a:path w="423" h="581" extrusionOk="0">
                    <a:moveTo>
                      <a:pt x="0" y="0"/>
                    </a:moveTo>
                    <a:lnTo>
                      <a:pt x="53" y="106"/>
                    </a:lnTo>
                    <a:lnTo>
                      <a:pt x="53" y="211"/>
                    </a:lnTo>
                    <a:lnTo>
                      <a:pt x="0" y="422"/>
                    </a:lnTo>
                    <a:lnTo>
                      <a:pt x="53" y="528"/>
                    </a:lnTo>
                    <a:lnTo>
                      <a:pt x="106" y="581"/>
                    </a:lnTo>
                    <a:lnTo>
                      <a:pt x="211" y="581"/>
                    </a:lnTo>
                    <a:lnTo>
                      <a:pt x="370" y="528"/>
                    </a:lnTo>
                    <a:lnTo>
                      <a:pt x="422" y="475"/>
                    </a:lnTo>
                    <a:lnTo>
                      <a:pt x="422" y="422"/>
                    </a:lnTo>
                    <a:lnTo>
                      <a:pt x="317" y="264"/>
                    </a:lnTo>
                    <a:lnTo>
                      <a:pt x="211" y="10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58"/>
              <p:cNvSpPr/>
              <p:nvPr/>
            </p:nvSpPr>
            <p:spPr>
              <a:xfrm>
                <a:off x="5308350" y="678850"/>
                <a:ext cx="6625" cy="6625"/>
              </a:xfrm>
              <a:custGeom>
                <a:avLst/>
                <a:gdLst/>
                <a:ahLst/>
                <a:cxnLst/>
                <a:rect l="l" t="t" r="r" b="b"/>
                <a:pathLst>
                  <a:path w="265" h="265" extrusionOk="0">
                    <a:moveTo>
                      <a:pt x="159" y="1"/>
                    </a:moveTo>
                    <a:lnTo>
                      <a:pt x="1" y="53"/>
                    </a:lnTo>
                    <a:lnTo>
                      <a:pt x="1" y="159"/>
                    </a:lnTo>
                    <a:lnTo>
                      <a:pt x="54" y="265"/>
                    </a:lnTo>
                    <a:lnTo>
                      <a:pt x="265" y="212"/>
                    </a:lnTo>
                    <a:lnTo>
                      <a:pt x="265" y="53"/>
                    </a:lnTo>
                    <a:lnTo>
                      <a:pt x="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58"/>
              <p:cNvSpPr/>
              <p:nvPr/>
            </p:nvSpPr>
            <p:spPr>
              <a:xfrm>
                <a:off x="6042050" y="1347875"/>
                <a:ext cx="6625" cy="6625"/>
              </a:xfrm>
              <a:custGeom>
                <a:avLst/>
                <a:gdLst/>
                <a:ahLst/>
                <a:cxnLst/>
                <a:rect l="l" t="t" r="r" b="b"/>
                <a:pathLst>
                  <a:path w="265" h="265" extrusionOk="0">
                    <a:moveTo>
                      <a:pt x="53" y="1"/>
                    </a:moveTo>
                    <a:lnTo>
                      <a:pt x="53" y="106"/>
                    </a:lnTo>
                    <a:lnTo>
                      <a:pt x="0" y="212"/>
                    </a:lnTo>
                    <a:lnTo>
                      <a:pt x="106" y="265"/>
                    </a:lnTo>
                    <a:lnTo>
                      <a:pt x="211" y="265"/>
                    </a:lnTo>
                    <a:lnTo>
                      <a:pt x="264" y="212"/>
                    </a:lnTo>
                    <a:lnTo>
                      <a:pt x="264" y="106"/>
                    </a:lnTo>
                    <a:lnTo>
                      <a:pt x="159" y="54"/>
                    </a:lnTo>
                    <a:lnTo>
                      <a:pt x="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58"/>
              <p:cNvSpPr/>
              <p:nvPr/>
            </p:nvSpPr>
            <p:spPr>
              <a:xfrm>
                <a:off x="2352500" y="5103425"/>
                <a:ext cx="14550" cy="10575"/>
              </a:xfrm>
              <a:custGeom>
                <a:avLst/>
                <a:gdLst/>
                <a:ahLst/>
                <a:cxnLst/>
                <a:rect l="l" t="t" r="r" b="b"/>
                <a:pathLst>
                  <a:path w="582" h="423" extrusionOk="0">
                    <a:moveTo>
                      <a:pt x="1" y="0"/>
                    </a:moveTo>
                    <a:lnTo>
                      <a:pt x="53" y="159"/>
                    </a:lnTo>
                    <a:lnTo>
                      <a:pt x="212" y="317"/>
                    </a:lnTo>
                    <a:lnTo>
                      <a:pt x="370" y="370"/>
                    </a:lnTo>
                    <a:lnTo>
                      <a:pt x="581" y="42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58"/>
              <p:cNvSpPr/>
              <p:nvPr/>
            </p:nvSpPr>
            <p:spPr>
              <a:xfrm>
                <a:off x="6174000" y="3661125"/>
                <a:ext cx="1350" cy="25"/>
              </a:xfrm>
              <a:custGeom>
                <a:avLst/>
                <a:gdLst/>
                <a:ahLst/>
                <a:cxnLst/>
                <a:rect l="l" t="t" r="r" b="b"/>
                <a:pathLst>
                  <a:path w="54" h="1" extrusionOk="0">
                    <a:moveTo>
                      <a:pt x="1" y="0"/>
                    </a:moveTo>
                    <a:lnTo>
                      <a:pt x="1" y="0"/>
                    </a:lnTo>
                    <a:lnTo>
                      <a:pt x="53" y="0"/>
                    </a:lnTo>
                    <a:lnTo>
                      <a:pt x="53"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9" name="Google Shape;3669;p58"/>
            <p:cNvSpPr/>
            <p:nvPr/>
          </p:nvSpPr>
          <p:spPr>
            <a:xfrm>
              <a:off x="1279475" y="1661722"/>
              <a:ext cx="759000" cy="759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0" name="Google Shape;3670;p58"/>
          <p:cNvGrpSpPr/>
          <p:nvPr/>
        </p:nvGrpSpPr>
        <p:grpSpPr>
          <a:xfrm>
            <a:off x="6714024" y="2076673"/>
            <a:ext cx="109751" cy="109765"/>
            <a:chOff x="1279475" y="1661675"/>
            <a:chExt cx="759000" cy="759095"/>
          </a:xfrm>
        </p:grpSpPr>
        <p:grpSp>
          <p:nvGrpSpPr>
            <p:cNvPr id="3671" name="Google Shape;3671;p58"/>
            <p:cNvGrpSpPr/>
            <p:nvPr/>
          </p:nvGrpSpPr>
          <p:grpSpPr>
            <a:xfrm>
              <a:off x="1283349" y="1661675"/>
              <a:ext cx="751252" cy="759095"/>
              <a:chOff x="1217675" y="238125"/>
              <a:chExt cx="5184625" cy="5238750"/>
            </a:xfrm>
          </p:grpSpPr>
          <p:sp>
            <p:nvSpPr>
              <p:cNvPr id="3672" name="Google Shape;3672;p58"/>
              <p:cNvSpPr/>
              <p:nvPr/>
            </p:nvSpPr>
            <p:spPr>
              <a:xfrm>
                <a:off x="1217675" y="238125"/>
                <a:ext cx="5184625" cy="5238750"/>
              </a:xfrm>
              <a:custGeom>
                <a:avLst/>
                <a:gdLst/>
                <a:ahLst/>
                <a:cxnLst/>
                <a:rect l="l" t="t" r="r" b="b"/>
                <a:pathLst>
                  <a:path w="207385" h="209550" extrusionOk="0">
                    <a:moveTo>
                      <a:pt x="87356" y="10451"/>
                    </a:moveTo>
                    <a:lnTo>
                      <a:pt x="87303" y="10504"/>
                    </a:lnTo>
                    <a:lnTo>
                      <a:pt x="87251" y="10451"/>
                    </a:lnTo>
                    <a:close/>
                    <a:moveTo>
                      <a:pt x="131377" y="11137"/>
                    </a:moveTo>
                    <a:lnTo>
                      <a:pt x="131377" y="11190"/>
                    </a:lnTo>
                    <a:lnTo>
                      <a:pt x="131324" y="11190"/>
                    </a:lnTo>
                    <a:lnTo>
                      <a:pt x="131377" y="11137"/>
                    </a:lnTo>
                    <a:close/>
                    <a:moveTo>
                      <a:pt x="134439" y="11665"/>
                    </a:moveTo>
                    <a:lnTo>
                      <a:pt x="134491" y="11823"/>
                    </a:lnTo>
                    <a:lnTo>
                      <a:pt x="134280" y="11823"/>
                    </a:lnTo>
                    <a:lnTo>
                      <a:pt x="134439" y="11665"/>
                    </a:lnTo>
                    <a:close/>
                    <a:moveTo>
                      <a:pt x="147265" y="11771"/>
                    </a:moveTo>
                    <a:lnTo>
                      <a:pt x="147265" y="11876"/>
                    </a:lnTo>
                    <a:lnTo>
                      <a:pt x="147265" y="11929"/>
                    </a:lnTo>
                    <a:lnTo>
                      <a:pt x="147159" y="11876"/>
                    </a:lnTo>
                    <a:lnTo>
                      <a:pt x="147265" y="11771"/>
                    </a:lnTo>
                    <a:close/>
                    <a:moveTo>
                      <a:pt x="79491" y="12932"/>
                    </a:moveTo>
                    <a:lnTo>
                      <a:pt x="79333" y="13037"/>
                    </a:lnTo>
                    <a:lnTo>
                      <a:pt x="79386" y="12932"/>
                    </a:lnTo>
                    <a:close/>
                    <a:moveTo>
                      <a:pt x="131272" y="16574"/>
                    </a:moveTo>
                    <a:lnTo>
                      <a:pt x="131113" y="16785"/>
                    </a:lnTo>
                    <a:lnTo>
                      <a:pt x="131113" y="16732"/>
                    </a:lnTo>
                    <a:lnTo>
                      <a:pt x="131272" y="16574"/>
                    </a:lnTo>
                    <a:close/>
                    <a:moveTo>
                      <a:pt x="115806" y="20269"/>
                    </a:moveTo>
                    <a:lnTo>
                      <a:pt x="115806" y="20374"/>
                    </a:lnTo>
                    <a:lnTo>
                      <a:pt x="115753" y="20322"/>
                    </a:lnTo>
                    <a:lnTo>
                      <a:pt x="115806" y="20269"/>
                    </a:lnTo>
                    <a:close/>
                    <a:moveTo>
                      <a:pt x="150432" y="20427"/>
                    </a:moveTo>
                    <a:lnTo>
                      <a:pt x="150432" y="20480"/>
                    </a:lnTo>
                    <a:lnTo>
                      <a:pt x="150379" y="20533"/>
                    </a:lnTo>
                    <a:lnTo>
                      <a:pt x="150326" y="20533"/>
                    </a:lnTo>
                    <a:lnTo>
                      <a:pt x="150432" y="20427"/>
                    </a:lnTo>
                    <a:close/>
                    <a:moveTo>
                      <a:pt x="156555" y="21008"/>
                    </a:moveTo>
                    <a:lnTo>
                      <a:pt x="156608" y="21061"/>
                    </a:lnTo>
                    <a:lnTo>
                      <a:pt x="156555" y="21113"/>
                    </a:lnTo>
                    <a:lnTo>
                      <a:pt x="156555" y="21008"/>
                    </a:lnTo>
                    <a:close/>
                    <a:moveTo>
                      <a:pt x="155605" y="22591"/>
                    </a:moveTo>
                    <a:lnTo>
                      <a:pt x="155605" y="22644"/>
                    </a:lnTo>
                    <a:lnTo>
                      <a:pt x="155552" y="22644"/>
                    </a:lnTo>
                    <a:lnTo>
                      <a:pt x="155605" y="22591"/>
                    </a:lnTo>
                    <a:close/>
                    <a:moveTo>
                      <a:pt x="163839" y="23594"/>
                    </a:moveTo>
                    <a:lnTo>
                      <a:pt x="163839" y="23647"/>
                    </a:lnTo>
                    <a:lnTo>
                      <a:pt x="163786" y="23647"/>
                    </a:lnTo>
                    <a:lnTo>
                      <a:pt x="163839" y="23594"/>
                    </a:lnTo>
                    <a:close/>
                    <a:moveTo>
                      <a:pt x="156080" y="24703"/>
                    </a:moveTo>
                    <a:lnTo>
                      <a:pt x="156080" y="24755"/>
                    </a:lnTo>
                    <a:lnTo>
                      <a:pt x="156027" y="24755"/>
                    </a:lnTo>
                    <a:lnTo>
                      <a:pt x="156080" y="24703"/>
                    </a:lnTo>
                    <a:close/>
                    <a:moveTo>
                      <a:pt x="150274" y="31512"/>
                    </a:moveTo>
                    <a:lnTo>
                      <a:pt x="150274" y="31564"/>
                    </a:lnTo>
                    <a:lnTo>
                      <a:pt x="150221" y="31564"/>
                    </a:lnTo>
                    <a:lnTo>
                      <a:pt x="150274" y="31512"/>
                    </a:lnTo>
                    <a:close/>
                    <a:moveTo>
                      <a:pt x="28028" y="35312"/>
                    </a:moveTo>
                    <a:lnTo>
                      <a:pt x="27975" y="35365"/>
                    </a:lnTo>
                    <a:lnTo>
                      <a:pt x="27922" y="35523"/>
                    </a:lnTo>
                    <a:lnTo>
                      <a:pt x="28028" y="35470"/>
                    </a:lnTo>
                    <a:lnTo>
                      <a:pt x="28133" y="35418"/>
                    </a:lnTo>
                    <a:lnTo>
                      <a:pt x="28081" y="35365"/>
                    </a:lnTo>
                    <a:lnTo>
                      <a:pt x="28028" y="35312"/>
                    </a:lnTo>
                    <a:close/>
                    <a:moveTo>
                      <a:pt x="126152" y="35945"/>
                    </a:moveTo>
                    <a:lnTo>
                      <a:pt x="126205" y="36051"/>
                    </a:lnTo>
                    <a:lnTo>
                      <a:pt x="126152" y="36051"/>
                    </a:lnTo>
                    <a:lnTo>
                      <a:pt x="126152" y="35945"/>
                    </a:lnTo>
                    <a:close/>
                    <a:moveTo>
                      <a:pt x="98916" y="35945"/>
                    </a:moveTo>
                    <a:lnTo>
                      <a:pt x="98916" y="36051"/>
                    </a:lnTo>
                    <a:lnTo>
                      <a:pt x="98968" y="36051"/>
                    </a:lnTo>
                    <a:lnTo>
                      <a:pt x="98705" y="36104"/>
                    </a:lnTo>
                    <a:lnTo>
                      <a:pt x="98599" y="36051"/>
                    </a:lnTo>
                    <a:lnTo>
                      <a:pt x="98757" y="35998"/>
                    </a:lnTo>
                    <a:lnTo>
                      <a:pt x="98916" y="35945"/>
                    </a:lnTo>
                    <a:close/>
                    <a:moveTo>
                      <a:pt x="38215" y="37476"/>
                    </a:moveTo>
                    <a:lnTo>
                      <a:pt x="38215" y="37582"/>
                    </a:lnTo>
                    <a:lnTo>
                      <a:pt x="38004" y="37582"/>
                    </a:lnTo>
                    <a:lnTo>
                      <a:pt x="38109" y="37529"/>
                    </a:lnTo>
                    <a:lnTo>
                      <a:pt x="38215" y="37476"/>
                    </a:lnTo>
                    <a:close/>
                    <a:moveTo>
                      <a:pt x="117179" y="41277"/>
                    </a:moveTo>
                    <a:lnTo>
                      <a:pt x="116862" y="41382"/>
                    </a:lnTo>
                    <a:lnTo>
                      <a:pt x="116967" y="41329"/>
                    </a:lnTo>
                    <a:lnTo>
                      <a:pt x="117126" y="41277"/>
                    </a:lnTo>
                    <a:close/>
                    <a:moveTo>
                      <a:pt x="172179" y="41910"/>
                    </a:moveTo>
                    <a:lnTo>
                      <a:pt x="172179" y="41963"/>
                    </a:lnTo>
                    <a:lnTo>
                      <a:pt x="172126" y="41963"/>
                    </a:lnTo>
                    <a:lnTo>
                      <a:pt x="172179" y="41910"/>
                    </a:lnTo>
                    <a:close/>
                    <a:moveTo>
                      <a:pt x="75744" y="41857"/>
                    </a:moveTo>
                    <a:lnTo>
                      <a:pt x="75849" y="41963"/>
                    </a:lnTo>
                    <a:lnTo>
                      <a:pt x="75849" y="42068"/>
                    </a:lnTo>
                    <a:lnTo>
                      <a:pt x="75797" y="42174"/>
                    </a:lnTo>
                    <a:lnTo>
                      <a:pt x="75691" y="42332"/>
                    </a:lnTo>
                    <a:lnTo>
                      <a:pt x="75744" y="41857"/>
                    </a:lnTo>
                    <a:close/>
                    <a:moveTo>
                      <a:pt x="181627" y="43599"/>
                    </a:moveTo>
                    <a:lnTo>
                      <a:pt x="181680" y="43652"/>
                    </a:lnTo>
                    <a:lnTo>
                      <a:pt x="181680" y="43705"/>
                    </a:lnTo>
                    <a:lnTo>
                      <a:pt x="181627" y="43652"/>
                    </a:lnTo>
                    <a:lnTo>
                      <a:pt x="181627" y="43599"/>
                    </a:lnTo>
                    <a:close/>
                    <a:moveTo>
                      <a:pt x="117970" y="46238"/>
                    </a:moveTo>
                    <a:lnTo>
                      <a:pt x="118023" y="46344"/>
                    </a:lnTo>
                    <a:lnTo>
                      <a:pt x="117970" y="46344"/>
                    </a:lnTo>
                    <a:lnTo>
                      <a:pt x="117970" y="46291"/>
                    </a:lnTo>
                    <a:lnTo>
                      <a:pt x="117970" y="46238"/>
                    </a:lnTo>
                    <a:close/>
                    <a:moveTo>
                      <a:pt x="91895" y="44391"/>
                    </a:moveTo>
                    <a:lnTo>
                      <a:pt x="92107" y="44549"/>
                    </a:lnTo>
                    <a:lnTo>
                      <a:pt x="92371" y="44708"/>
                    </a:lnTo>
                    <a:lnTo>
                      <a:pt x="93268" y="45235"/>
                    </a:lnTo>
                    <a:lnTo>
                      <a:pt x="93268" y="45605"/>
                    </a:lnTo>
                    <a:lnTo>
                      <a:pt x="93162" y="45974"/>
                    </a:lnTo>
                    <a:lnTo>
                      <a:pt x="93109" y="46133"/>
                    </a:lnTo>
                    <a:lnTo>
                      <a:pt x="92951" y="46238"/>
                    </a:lnTo>
                    <a:lnTo>
                      <a:pt x="92846" y="46344"/>
                    </a:lnTo>
                    <a:lnTo>
                      <a:pt x="92634" y="46449"/>
                    </a:lnTo>
                    <a:lnTo>
                      <a:pt x="92318" y="46238"/>
                    </a:lnTo>
                    <a:lnTo>
                      <a:pt x="92054" y="46027"/>
                    </a:lnTo>
                    <a:lnTo>
                      <a:pt x="91895" y="45763"/>
                    </a:lnTo>
                    <a:lnTo>
                      <a:pt x="91843" y="45499"/>
                    </a:lnTo>
                    <a:lnTo>
                      <a:pt x="91790" y="45235"/>
                    </a:lnTo>
                    <a:lnTo>
                      <a:pt x="91790" y="44971"/>
                    </a:lnTo>
                    <a:lnTo>
                      <a:pt x="91895" y="44391"/>
                    </a:lnTo>
                    <a:close/>
                    <a:moveTo>
                      <a:pt x="102874" y="46661"/>
                    </a:moveTo>
                    <a:lnTo>
                      <a:pt x="102980" y="46819"/>
                    </a:lnTo>
                    <a:lnTo>
                      <a:pt x="102822" y="46661"/>
                    </a:lnTo>
                    <a:close/>
                    <a:moveTo>
                      <a:pt x="18210" y="46819"/>
                    </a:moveTo>
                    <a:lnTo>
                      <a:pt x="18263" y="46872"/>
                    </a:lnTo>
                    <a:lnTo>
                      <a:pt x="18210" y="46872"/>
                    </a:lnTo>
                    <a:lnTo>
                      <a:pt x="18210" y="46819"/>
                    </a:lnTo>
                    <a:close/>
                    <a:moveTo>
                      <a:pt x="91737" y="49933"/>
                    </a:moveTo>
                    <a:lnTo>
                      <a:pt x="91737" y="49986"/>
                    </a:lnTo>
                    <a:lnTo>
                      <a:pt x="91684" y="49933"/>
                    </a:lnTo>
                    <a:close/>
                    <a:moveTo>
                      <a:pt x="16627" y="50039"/>
                    </a:moveTo>
                    <a:lnTo>
                      <a:pt x="16574" y="50144"/>
                    </a:lnTo>
                    <a:lnTo>
                      <a:pt x="16574" y="50039"/>
                    </a:lnTo>
                    <a:close/>
                    <a:moveTo>
                      <a:pt x="127313" y="50197"/>
                    </a:moveTo>
                    <a:lnTo>
                      <a:pt x="127366" y="50408"/>
                    </a:lnTo>
                    <a:lnTo>
                      <a:pt x="127313" y="50408"/>
                    </a:lnTo>
                    <a:lnTo>
                      <a:pt x="127313" y="50197"/>
                    </a:lnTo>
                    <a:close/>
                    <a:moveTo>
                      <a:pt x="184372" y="52678"/>
                    </a:moveTo>
                    <a:lnTo>
                      <a:pt x="184372" y="53047"/>
                    </a:lnTo>
                    <a:lnTo>
                      <a:pt x="184213" y="52836"/>
                    </a:lnTo>
                    <a:lnTo>
                      <a:pt x="184108" y="52678"/>
                    </a:lnTo>
                    <a:close/>
                    <a:moveTo>
                      <a:pt x="106147" y="53470"/>
                    </a:moveTo>
                    <a:lnTo>
                      <a:pt x="106147" y="53522"/>
                    </a:lnTo>
                    <a:lnTo>
                      <a:pt x="106094" y="53522"/>
                    </a:lnTo>
                    <a:lnTo>
                      <a:pt x="106147" y="53470"/>
                    </a:lnTo>
                    <a:close/>
                    <a:moveTo>
                      <a:pt x="120610" y="53733"/>
                    </a:moveTo>
                    <a:lnTo>
                      <a:pt x="120768" y="54103"/>
                    </a:lnTo>
                    <a:lnTo>
                      <a:pt x="120610" y="54103"/>
                    </a:lnTo>
                    <a:lnTo>
                      <a:pt x="120610" y="53733"/>
                    </a:lnTo>
                    <a:close/>
                    <a:moveTo>
                      <a:pt x="11929" y="54472"/>
                    </a:moveTo>
                    <a:lnTo>
                      <a:pt x="12035" y="54684"/>
                    </a:lnTo>
                    <a:lnTo>
                      <a:pt x="12193" y="54736"/>
                    </a:lnTo>
                    <a:lnTo>
                      <a:pt x="12035" y="54736"/>
                    </a:lnTo>
                    <a:lnTo>
                      <a:pt x="11929" y="54472"/>
                    </a:lnTo>
                    <a:close/>
                    <a:moveTo>
                      <a:pt x="12404" y="54684"/>
                    </a:moveTo>
                    <a:lnTo>
                      <a:pt x="12404" y="54736"/>
                    </a:lnTo>
                    <a:lnTo>
                      <a:pt x="12351" y="54736"/>
                    </a:lnTo>
                    <a:lnTo>
                      <a:pt x="12404" y="54684"/>
                    </a:lnTo>
                    <a:close/>
                    <a:moveTo>
                      <a:pt x="185480" y="55581"/>
                    </a:moveTo>
                    <a:lnTo>
                      <a:pt x="185427" y="55634"/>
                    </a:lnTo>
                    <a:lnTo>
                      <a:pt x="185374" y="55581"/>
                    </a:lnTo>
                    <a:close/>
                    <a:moveTo>
                      <a:pt x="12035" y="59751"/>
                    </a:moveTo>
                    <a:lnTo>
                      <a:pt x="12087" y="59804"/>
                    </a:lnTo>
                    <a:lnTo>
                      <a:pt x="12035" y="59804"/>
                    </a:lnTo>
                    <a:lnTo>
                      <a:pt x="12035" y="59751"/>
                    </a:lnTo>
                    <a:close/>
                    <a:moveTo>
                      <a:pt x="192606" y="60173"/>
                    </a:moveTo>
                    <a:lnTo>
                      <a:pt x="192606" y="60226"/>
                    </a:lnTo>
                    <a:lnTo>
                      <a:pt x="192553" y="60173"/>
                    </a:lnTo>
                    <a:close/>
                    <a:moveTo>
                      <a:pt x="11401" y="61123"/>
                    </a:moveTo>
                    <a:lnTo>
                      <a:pt x="11507" y="61176"/>
                    </a:lnTo>
                    <a:lnTo>
                      <a:pt x="11454" y="61282"/>
                    </a:lnTo>
                    <a:lnTo>
                      <a:pt x="11401" y="61123"/>
                    </a:lnTo>
                    <a:close/>
                    <a:moveTo>
                      <a:pt x="161147" y="61757"/>
                    </a:moveTo>
                    <a:lnTo>
                      <a:pt x="161200" y="61809"/>
                    </a:lnTo>
                    <a:lnTo>
                      <a:pt x="161147" y="61809"/>
                    </a:lnTo>
                    <a:lnTo>
                      <a:pt x="161147" y="61757"/>
                    </a:lnTo>
                    <a:close/>
                    <a:moveTo>
                      <a:pt x="9184" y="61862"/>
                    </a:moveTo>
                    <a:lnTo>
                      <a:pt x="9290" y="61915"/>
                    </a:lnTo>
                    <a:lnTo>
                      <a:pt x="9237" y="61915"/>
                    </a:lnTo>
                    <a:lnTo>
                      <a:pt x="9184" y="61862"/>
                    </a:lnTo>
                    <a:close/>
                    <a:moveTo>
                      <a:pt x="201421" y="64290"/>
                    </a:moveTo>
                    <a:lnTo>
                      <a:pt x="201368" y="64343"/>
                    </a:lnTo>
                    <a:lnTo>
                      <a:pt x="201368" y="64290"/>
                    </a:lnTo>
                    <a:close/>
                    <a:moveTo>
                      <a:pt x="201526" y="64290"/>
                    </a:moveTo>
                    <a:lnTo>
                      <a:pt x="201421" y="64343"/>
                    </a:lnTo>
                    <a:lnTo>
                      <a:pt x="201421" y="64290"/>
                    </a:lnTo>
                    <a:close/>
                    <a:moveTo>
                      <a:pt x="71627" y="65874"/>
                    </a:moveTo>
                    <a:lnTo>
                      <a:pt x="71732" y="65926"/>
                    </a:lnTo>
                    <a:lnTo>
                      <a:pt x="71627" y="65926"/>
                    </a:lnTo>
                    <a:lnTo>
                      <a:pt x="71627" y="65874"/>
                    </a:lnTo>
                    <a:close/>
                    <a:moveTo>
                      <a:pt x="120082" y="66454"/>
                    </a:moveTo>
                    <a:lnTo>
                      <a:pt x="120082" y="66507"/>
                    </a:lnTo>
                    <a:lnTo>
                      <a:pt x="119976" y="66454"/>
                    </a:lnTo>
                    <a:close/>
                    <a:moveTo>
                      <a:pt x="39323" y="66824"/>
                    </a:moveTo>
                    <a:lnTo>
                      <a:pt x="39323" y="66877"/>
                    </a:lnTo>
                    <a:lnTo>
                      <a:pt x="39218" y="66929"/>
                    </a:lnTo>
                    <a:lnTo>
                      <a:pt x="39218" y="66877"/>
                    </a:lnTo>
                    <a:lnTo>
                      <a:pt x="39323" y="66824"/>
                    </a:lnTo>
                    <a:close/>
                    <a:moveTo>
                      <a:pt x="197251" y="66824"/>
                    </a:moveTo>
                    <a:lnTo>
                      <a:pt x="197356" y="66877"/>
                    </a:lnTo>
                    <a:lnTo>
                      <a:pt x="197251" y="66929"/>
                    </a:lnTo>
                    <a:lnTo>
                      <a:pt x="197251" y="66824"/>
                    </a:lnTo>
                    <a:close/>
                    <a:moveTo>
                      <a:pt x="10398" y="67879"/>
                    </a:moveTo>
                    <a:lnTo>
                      <a:pt x="10398" y="67932"/>
                    </a:lnTo>
                    <a:lnTo>
                      <a:pt x="10345" y="67932"/>
                    </a:lnTo>
                    <a:lnTo>
                      <a:pt x="10398" y="67879"/>
                    </a:lnTo>
                    <a:close/>
                    <a:moveTo>
                      <a:pt x="44971" y="67879"/>
                    </a:moveTo>
                    <a:lnTo>
                      <a:pt x="44866" y="67932"/>
                    </a:lnTo>
                    <a:lnTo>
                      <a:pt x="44866" y="67879"/>
                    </a:lnTo>
                    <a:close/>
                    <a:moveTo>
                      <a:pt x="13037" y="68513"/>
                    </a:moveTo>
                    <a:lnTo>
                      <a:pt x="13037" y="68618"/>
                    </a:lnTo>
                    <a:lnTo>
                      <a:pt x="12932" y="68513"/>
                    </a:lnTo>
                    <a:close/>
                    <a:moveTo>
                      <a:pt x="76694" y="68302"/>
                    </a:moveTo>
                    <a:lnTo>
                      <a:pt x="76536" y="68460"/>
                    </a:lnTo>
                    <a:lnTo>
                      <a:pt x="76324" y="68618"/>
                    </a:lnTo>
                    <a:lnTo>
                      <a:pt x="76166" y="68618"/>
                    </a:lnTo>
                    <a:lnTo>
                      <a:pt x="76061" y="68566"/>
                    </a:lnTo>
                    <a:lnTo>
                      <a:pt x="76008" y="68513"/>
                    </a:lnTo>
                    <a:lnTo>
                      <a:pt x="76377" y="68407"/>
                    </a:lnTo>
                    <a:lnTo>
                      <a:pt x="76694" y="68302"/>
                    </a:lnTo>
                    <a:close/>
                    <a:moveTo>
                      <a:pt x="86564" y="70519"/>
                    </a:moveTo>
                    <a:lnTo>
                      <a:pt x="86564" y="70571"/>
                    </a:lnTo>
                    <a:lnTo>
                      <a:pt x="86512" y="70571"/>
                    </a:lnTo>
                    <a:lnTo>
                      <a:pt x="86564" y="70519"/>
                    </a:lnTo>
                    <a:close/>
                    <a:moveTo>
                      <a:pt x="197831" y="75164"/>
                    </a:moveTo>
                    <a:lnTo>
                      <a:pt x="197778" y="75216"/>
                    </a:lnTo>
                    <a:lnTo>
                      <a:pt x="197778" y="75164"/>
                    </a:lnTo>
                    <a:close/>
                    <a:moveTo>
                      <a:pt x="136497" y="75533"/>
                    </a:moveTo>
                    <a:lnTo>
                      <a:pt x="136603" y="75586"/>
                    </a:lnTo>
                    <a:lnTo>
                      <a:pt x="136497" y="75744"/>
                    </a:lnTo>
                    <a:lnTo>
                      <a:pt x="136444" y="75533"/>
                    </a:lnTo>
                    <a:close/>
                    <a:moveTo>
                      <a:pt x="61967" y="77644"/>
                    </a:moveTo>
                    <a:lnTo>
                      <a:pt x="62020" y="77750"/>
                    </a:lnTo>
                    <a:lnTo>
                      <a:pt x="61915" y="77750"/>
                    </a:lnTo>
                    <a:lnTo>
                      <a:pt x="61967" y="77644"/>
                    </a:lnTo>
                    <a:close/>
                    <a:moveTo>
                      <a:pt x="52097" y="79175"/>
                    </a:moveTo>
                    <a:lnTo>
                      <a:pt x="52150" y="79228"/>
                    </a:lnTo>
                    <a:lnTo>
                      <a:pt x="52097" y="79281"/>
                    </a:lnTo>
                    <a:lnTo>
                      <a:pt x="52097" y="79228"/>
                    </a:lnTo>
                    <a:lnTo>
                      <a:pt x="52097" y="79175"/>
                    </a:lnTo>
                    <a:close/>
                    <a:moveTo>
                      <a:pt x="94482" y="79492"/>
                    </a:moveTo>
                    <a:lnTo>
                      <a:pt x="94429" y="79597"/>
                    </a:lnTo>
                    <a:lnTo>
                      <a:pt x="94376" y="79650"/>
                    </a:lnTo>
                    <a:lnTo>
                      <a:pt x="94482" y="79492"/>
                    </a:lnTo>
                    <a:close/>
                    <a:moveTo>
                      <a:pt x="94271" y="79597"/>
                    </a:moveTo>
                    <a:lnTo>
                      <a:pt x="94271" y="79650"/>
                    </a:lnTo>
                    <a:lnTo>
                      <a:pt x="94165" y="79703"/>
                    </a:lnTo>
                    <a:lnTo>
                      <a:pt x="94271" y="79597"/>
                    </a:lnTo>
                    <a:close/>
                    <a:moveTo>
                      <a:pt x="183421" y="77697"/>
                    </a:moveTo>
                    <a:lnTo>
                      <a:pt x="183633" y="78067"/>
                    </a:lnTo>
                    <a:lnTo>
                      <a:pt x="183897" y="78436"/>
                    </a:lnTo>
                    <a:lnTo>
                      <a:pt x="184160" y="78806"/>
                    </a:lnTo>
                    <a:lnTo>
                      <a:pt x="184319" y="79228"/>
                    </a:lnTo>
                    <a:lnTo>
                      <a:pt x="184477" y="79650"/>
                    </a:lnTo>
                    <a:lnTo>
                      <a:pt x="184477" y="80072"/>
                    </a:lnTo>
                    <a:lnTo>
                      <a:pt x="184424" y="80442"/>
                    </a:lnTo>
                    <a:lnTo>
                      <a:pt x="184319" y="80600"/>
                    </a:lnTo>
                    <a:lnTo>
                      <a:pt x="184213" y="80759"/>
                    </a:lnTo>
                    <a:lnTo>
                      <a:pt x="184108" y="80864"/>
                    </a:lnTo>
                    <a:lnTo>
                      <a:pt x="183897" y="80970"/>
                    </a:lnTo>
                    <a:lnTo>
                      <a:pt x="183421" y="81181"/>
                    </a:lnTo>
                    <a:lnTo>
                      <a:pt x="183421" y="79439"/>
                    </a:lnTo>
                    <a:lnTo>
                      <a:pt x="183421" y="77697"/>
                    </a:lnTo>
                    <a:close/>
                    <a:moveTo>
                      <a:pt x="104088" y="81814"/>
                    </a:moveTo>
                    <a:lnTo>
                      <a:pt x="104088" y="81867"/>
                    </a:lnTo>
                    <a:lnTo>
                      <a:pt x="104036" y="81867"/>
                    </a:lnTo>
                    <a:lnTo>
                      <a:pt x="104088" y="81814"/>
                    </a:lnTo>
                    <a:close/>
                    <a:moveTo>
                      <a:pt x="51569" y="82817"/>
                    </a:moveTo>
                    <a:lnTo>
                      <a:pt x="51569" y="82870"/>
                    </a:lnTo>
                    <a:lnTo>
                      <a:pt x="51464" y="82870"/>
                    </a:lnTo>
                    <a:lnTo>
                      <a:pt x="51569" y="82817"/>
                    </a:lnTo>
                    <a:close/>
                    <a:moveTo>
                      <a:pt x="32462" y="84823"/>
                    </a:moveTo>
                    <a:lnTo>
                      <a:pt x="32514" y="84928"/>
                    </a:lnTo>
                    <a:lnTo>
                      <a:pt x="32462" y="84928"/>
                    </a:lnTo>
                    <a:lnTo>
                      <a:pt x="32462" y="84823"/>
                    </a:lnTo>
                    <a:close/>
                    <a:moveTo>
                      <a:pt x="110264" y="84823"/>
                    </a:moveTo>
                    <a:lnTo>
                      <a:pt x="110317" y="84876"/>
                    </a:lnTo>
                    <a:lnTo>
                      <a:pt x="110264" y="84928"/>
                    </a:lnTo>
                    <a:lnTo>
                      <a:pt x="110264" y="84823"/>
                    </a:lnTo>
                    <a:close/>
                    <a:moveTo>
                      <a:pt x="46924" y="84876"/>
                    </a:moveTo>
                    <a:lnTo>
                      <a:pt x="47030" y="84981"/>
                    </a:lnTo>
                    <a:lnTo>
                      <a:pt x="46924" y="84981"/>
                    </a:lnTo>
                    <a:lnTo>
                      <a:pt x="46924" y="84928"/>
                    </a:lnTo>
                    <a:lnTo>
                      <a:pt x="46924" y="84876"/>
                    </a:lnTo>
                    <a:close/>
                    <a:moveTo>
                      <a:pt x="195667" y="85087"/>
                    </a:moveTo>
                    <a:lnTo>
                      <a:pt x="195614" y="85245"/>
                    </a:lnTo>
                    <a:lnTo>
                      <a:pt x="195614" y="85192"/>
                    </a:lnTo>
                    <a:lnTo>
                      <a:pt x="195667" y="85087"/>
                    </a:lnTo>
                    <a:close/>
                    <a:moveTo>
                      <a:pt x="197567" y="87620"/>
                    </a:moveTo>
                    <a:lnTo>
                      <a:pt x="197620" y="87673"/>
                    </a:lnTo>
                    <a:lnTo>
                      <a:pt x="197567" y="87673"/>
                    </a:lnTo>
                    <a:lnTo>
                      <a:pt x="197567" y="87620"/>
                    </a:lnTo>
                    <a:close/>
                    <a:moveTo>
                      <a:pt x="131852" y="88518"/>
                    </a:moveTo>
                    <a:lnTo>
                      <a:pt x="131905" y="88571"/>
                    </a:lnTo>
                    <a:lnTo>
                      <a:pt x="131852" y="88571"/>
                    </a:lnTo>
                    <a:lnTo>
                      <a:pt x="131852" y="88518"/>
                    </a:lnTo>
                    <a:close/>
                    <a:moveTo>
                      <a:pt x="189439" y="89785"/>
                    </a:moveTo>
                    <a:lnTo>
                      <a:pt x="189597" y="89996"/>
                    </a:lnTo>
                    <a:lnTo>
                      <a:pt x="189492" y="90101"/>
                    </a:lnTo>
                    <a:lnTo>
                      <a:pt x="189439" y="89785"/>
                    </a:lnTo>
                    <a:close/>
                    <a:moveTo>
                      <a:pt x="139084" y="91051"/>
                    </a:moveTo>
                    <a:lnTo>
                      <a:pt x="139084" y="91104"/>
                    </a:lnTo>
                    <a:lnTo>
                      <a:pt x="138978" y="91051"/>
                    </a:lnTo>
                    <a:close/>
                    <a:moveTo>
                      <a:pt x="83028" y="93163"/>
                    </a:moveTo>
                    <a:lnTo>
                      <a:pt x="82975" y="93215"/>
                    </a:lnTo>
                    <a:lnTo>
                      <a:pt x="82975" y="93163"/>
                    </a:lnTo>
                    <a:close/>
                    <a:moveTo>
                      <a:pt x="198781" y="93479"/>
                    </a:moveTo>
                    <a:lnTo>
                      <a:pt x="198834" y="93638"/>
                    </a:lnTo>
                    <a:lnTo>
                      <a:pt x="198781" y="93690"/>
                    </a:lnTo>
                    <a:lnTo>
                      <a:pt x="198781" y="93479"/>
                    </a:lnTo>
                    <a:close/>
                    <a:moveTo>
                      <a:pt x="202371" y="93638"/>
                    </a:moveTo>
                    <a:lnTo>
                      <a:pt x="202423" y="93690"/>
                    </a:lnTo>
                    <a:lnTo>
                      <a:pt x="202371" y="93690"/>
                    </a:lnTo>
                    <a:lnTo>
                      <a:pt x="202371" y="93638"/>
                    </a:lnTo>
                    <a:close/>
                    <a:moveTo>
                      <a:pt x="189544" y="94641"/>
                    </a:moveTo>
                    <a:lnTo>
                      <a:pt x="189492" y="94693"/>
                    </a:lnTo>
                    <a:lnTo>
                      <a:pt x="189492" y="94746"/>
                    </a:lnTo>
                    <a:lnTo>
                      <a:pt x="189439" y="94693"/>
                    </a:lnTo>
                    <a:lnTo>
                      <a:pt x="189492" y="94693"/>
                    </a:lnTo>
                    <a:lnTo>
                      <a:pt x="189492" y="94641"/>
                    </a:lnTo>
                    <a:close/>
                    <a:moveTo>
                      <a:pt x="26286" y="95749"/>
                    </a:moveTo>
                    <a:lnTo>
                      <a:pt x="26392" y="95960"/>
                    </a:lnTo>
                    <a:lnTo>
                      <a:pt x="26392" y="96119"/>
                    </a:lnTo>
                    <a:lnTo>
                      <a:pt x="26339" y="96277"/>
                    </a:lnTo>
                    <a:lnTo>
                      <a:pt x="26233" y="96330"/>
                    </a:lnTo>
                    <a:lnTo>
                      <a:pt x="26128" y="96330"/>
                    </a:lnTo>
                    <a:lnTo>
                      <a:pt x="26233" y="96066"/>
                    </a:lnTo>
                    <a:lnTo>
                      <a:pt x="26286" y="95749"/>
                    </a:lnTo>
                    <a:close/>
                    <a:moveTo>
                      <a:pt x="95115" y="96224"/>
                    </a:moveTo>
                    <a:lnTo>
                      <a:pt x="95115" y="96330"/>
                    </a:lnTo>
                    <a:lnTo>
                      <a:pt x="95062" y="96330"/>
                    </a:lnTo>
                    <a:lnTo>
                      <a:pt x="95115" y="96224"/>
                    </a:lnTo>
                    <a:close/>
                    <a:moveTo>
                      <a:pt x="5912" y="96594"/>
                    </a:moveTo>
                    <a:lnTo>
                      <a:pt x="5912" y="96646"/>
                    </a:lnTo>
                    <a:lnTo>
                      <a:pt x="5806" y="96699"/>
                    </a:lnTo>
                    <a:lnTo>
                      <a:pt x="5806" y="96699"/>
                    </a:lnTo>
                    <a:lnTo>
                      <a:pt x="5912" y="96594"/>
                    </a:lnTo>
                    <a:close/>
                    <a:moveTo>
                      <a:pt x="94851" y="97702"/>
                    </a:moveTo>
                    <a:lnTo>
                      <a:pt x="94851" y="97755"/>
                    </a:lnTo>
                    <a:lnTo>
                      <a:pt x="94799" y="97808"/>
                    </a:lnTo>
                    <a:lnTo>
                      <a:pt x="94851" y="97702"/>
                    </a:lnTo>
                    <a:close/>
                    <a:moveTo>
                      <a:pt x="194717" y="98230"/>
                    </a:moveTo>
                    <a:lnTo>
                      <a:pt x="194823" y="98335"/>
                    </a:lnTo>
                    <a:lnTo>
                      <a:pt x="194770" y="98335"/>
                    </a:lnTo>
                    <a:lnTo>
                      <a:pt x="194717" y="98283"/>
                    </a:lnTo>
                    <a:lnTo>
                      <a:pt x="194717" y="98230"/>
                    </a:lnTo>
                    <a:close/>
                    <a:moveTo>
                      <a:pt x="17102" y="101925"/>
                    </a:moveTo>
                    <a:lnTo>
                      <a:pt x="17102" y="101977"/>
                    </a:lnTo>
                    <a:lnTo>
                      <a:pt x="17049" y="101925"/>
                    </a:lnTo>
                    <a:close/>
                    <a:moveTo>
                      <a:pt x="105830" y="102241"/>
                    </a:moveTo>
                    <a:lnTo>
                      <a:pt x="105936" y="102294"/>
                    </a:lnTo>
                    <a:lnTo>
                      <a:pt x="105936" y="102400"/>
                    </a:lnTo>
                    <a:lnTo>
                      <a:pt x="105830" y="102400"/>
                    </a:lnTo>
                    <a:lnTo>
                      <a:pt x="105830" y="102241"/>
                    </a:lnTo>
                    <a:close/>
                    <a:moveTo>
                      <a:pt x="145418" y="103508"/>
                    </a:moveTo>
                    <a:lnTo>
                      <a:pt x="145523" y="103667"/>
                    </a:lnTo>
                    <a:lnTo>
                      <a:pt x="145629" y="103878"/>
                    </a:lnTo>
                    <a:lnTo>
                      <a:pt x="145418" y="103508"/>
                    </a:lnTo>
                    <a:close/>
                    <a:moveTo>
                      <a:pt x="200312" y="105989"/>
                    </a:moveTo>
                    <a:lnTo>
                      <a:pt x="200365" y="106042"/>
                    </a:lnTo>
                    <a:lnTo>
                      <a:pt x="200312" y="106042"/>
                    </a:lnTo>
                    <a:lnTo>
                      <a:pt x="200312" y="105989"/>
                    </a:lnTo>
                    <a:close/>
                    <a:moveTo>
                      <a:pt x="108364" y="106042"/>
                    </a:moveTo>
                    <a:lnTo>
                      <a:pt x="108469" y="106095"/>
                    </a:lnTo>
                    <a:lnTo>
                      <a:pt x="108153" y="106359"/>
                    </a:lnTo>
                    <a:lnTo>
                      <a:pt x="107889" y="106728"/>
                    </a:lnTo>
                    <a:lnTo>
                      <a:pt x="107994" y="106517"/>
                    </a:lnTo>
                    <a:lnTo>
                      <a:pt x="108100" y="106253"/>
                    </a:lnTo>
                    <a:lnTo>
                      <a:pt x="108311" y="106095"/>
                    </a:lnTo>
                    <a:lnTo>
                      <a:pt x="108364" y="106042"/>
                    </a:lnTo>
                    <a:close/>
                    <a:moveTo>
                      <a:pt x="201368" y="106992"/>
                    </a:moveTo>
                    <a:lnTo>
                      <a:pt x="201473" y="107045"/>
                    </a:lnTo>
                    <a:lnTo>
                      <a:pt x="201368" y="107045"/>
                    </a:lnTo>
                    <a:lnTo>
                      <a:pt x="201368" y="106992"/>
                    </a:lnTo>
                    <a:close/>
                    <a:moveTo>
                      <a:pt x="4750" y="107045"/>
                    </a:moveTo>
                    <a:lnTo>
                      <a:pt x="4698" y="107097"/>
                    </a:lnTo>
                    <a:lnTo>
                      <a:pt x="4698" y="107045"/>
                    </a:lnTo>
                    <a:close/>
                    <a:moveTo>
                      <a:pt x="127841" y="107995"/>
                    </a:moveTo>
                    <a:lnTo>
                      <a:pt x="127788" y="108153"/>
                    </a:lnTo>
                    <a:lnTo>
                      <a:pt x="127735" y="108048"/>
                    </a:lnTo>
                    <a:lnTo>
                      <a:pt x="127841" y="107995"/>
                    </a:lnTo>
                    <a:close/>
                    <a:moveTo>
                      <a:pt x="192711" y="108523"/>
                    </a:moveTo>
                    <a:lnTo>
                      <a:pt x="192870" y="108734"/>
                    </a:lnTo>
                    <a:lnTo>
                      <a:pt x="192764" y="108734"/>
                    </a:lnTo>
                    <a:lnTo>
                      <a:pt x="192711" y="108787"/>
                    </a:lnTo>
                    <a:lnTo>
                      <a:pt x="192711" y="108523"/>
                    </a:lnTo>
                    <a:close/>
                    <a:moveTo>
                      <a:pt x="199784" y="109895"/>
                    </a:moveTo>
                    <a:lnTo>
                      <a:pt x="199784" y="109948"/>
                    </a:lnTo>
                    <a:lnTo>
                      <a:pt x="199679" y="109948"/>
                    </a:lnTo>
                    <a:lnTo>
                      <a:pt x="199784" y="109895"/>
                    </a:lnTo>
                    <a:close/>
                    <a:moveTo>
                      <a:pt x="13565" y="110581"/>
                    </a:moveTo>
                    <a:lnTo>
                      <a:pt x="13565" y="110634"/>
                    </a:lnTo>
                    <a:lnTo>
                      <a:pt x="13512" y="110581"/>
                    </a:lnTo>
                    <a:close/>
                    <a:moveTo>
                      <a:pt x="198834" y="110581"/>
                    </a:moveTo>
                    <a:lnTo>
                      <a:pt x="198834" y="110634"/>
                    </a:lnTo>
                    <a:lnTo>
                      <a:pt x="198781" y="110634"/>
                    </a:lnTo>
                    <a:lnTo>
                      <a:pt x="198834" y="110581"/>
                    </a:lnTo>
                    <a:close/>
                    <a:moveTo>
                      <a:pt x="166267" y="110634"/>
                    </a:moveTo>
                    <a:lnTo>
                      <a:pt x="166267" y="110687"/>
                    </a:lnTo>
                    <a:lnTo>
                      <a:pt x="166214" y="110687"/>
                    </a:lnTo>
                    <a:lnTo>
                      <a:pt x="166267" y="110634"/>
                    </a:lnTo>
                    <a:close/>
                    <a:moveTo>
                      <a:pt x="201526" y="112270"/>
                    </a:moveTo>
                    <a:lnTo>
                      <a:pt x="201526" y="112376"/>
                    </a:lnTo>
                    <a:lnTo>
                      <a:pt x="201473" y="112323"/>
                    </a:lnTo>
                    <a:lnTo>
                      <a:pt x="201526" y="112270"/>
                    </a:lnTo>
                    <a:close/>
                    <a:moveTo>
                      <a:pt x="29559" y="114170"/>
                    </a:moveTo>
                    <a:lnTo>
                      <a:pt x="29453" y="114329"/>
                    </a:lnTo>
                    <a:lnTo>
                      <a:pt x="29242" y="114434"/>
                    </a:lnTo>
                    <a:lnTo>
                      <a:pt x="29136" y="114223"/>
                    </a:lnTo>
                    <a:lnTo>
                      <a:pt x="29559" y="114170"/>
                    </a:lnTo>
                    <a:close/>
                    <a:moveTo>
                      <a:pt x="106780" y="119818"/>
                    </a:moveTo>
                    <a:lnTo>
                      <a:pt x="106780" y="119871"/>
                    </a:lnTo>
                    <a:lnTo>
                      <a:pt x="106728" y="119818"/>
                    </a:lnTo>
                    <a:close/>
                    <a:moveTo>
                      <a:pt x="202371" y="121402"/>
                    </a:moveTo>
                    <a:lnTo>
                      <a:pt x="202529" y="121507"/>
                    </a:lnTo>
                    <a:lnTo>
                      <a:pt x="202423" y="121455"/>
                    </a:lnTo>
                    <a:lnTo>
                      <a:pt x="202371" y="121402"/>
                    </a:lnTo>
                    <a:close/>
                    <a:moveTo>
                      <a:pt x="191867" y="121349"/>
                    </a:moveTo>
                    <a:lnTo>
                      <a:pt x="191972" y="121613"/>
                    </a:lnTo>
                    <a:lnTo>
                      <a:pt x="192078" y="121877"/>
                    </a:lnTo>
                    <a:lnTo>
                      <a:pt x="191920" y="121613"/>
                    </a:lnTo>
                    <a:lnTo>
                      <a:pt x="191867" y="121349"/>
                    </a:lnTo>
                    <a:close/>
                    <a:moveTo>
                      <a:pt x="154707" y="121824"/>
                    </a:moveTo>
                    <a:lnTo>
                      <a:pt x="154655" y="121877"/>
                    </a:lnTo>
                    <a:lnTo>
                      <a:pt x="154655" y="121824"/>
                    </a:lnTo>
                    <a:close/>
                    <a:moveTo>
                      <a:pt x="12932" y="122035"/>
                    </a:moveTo>
                    <a:lnTo>
                      <a:pt x="12879" y="122088"/>
                    </a:lnTo>
                    <a:lnTo>
                      <a:pt x="12826" y="122035"/>
                    </a:lnTo>
                    <a:close/>
                    <a:moveTo>
                      <a:pt x="9870" y="123619"/>
                    </a:moveTo>
                    <a:lnTo>
                      <a:pt x="9923" y="123724"/>
                    </a:lnTo>
                    <a:lnTo>
                      <a:pt x="9870" y="123777"/>
                    </a:lnTo>
                    <a:lnTo>
                      <a:pt x="9870" y="123724"/>
                    </a:lnTo>
                    <a:lnTo>
                      <a:pt x="9818" y="123671"/>
                    </a:lnTo>
                    <a:lnTo>
                      <a:pt x="9870" y="123619"/>
                    </a:lnTo>
                    <a:close/>
                    <a:moveTo>
                      <a:pt x="197726" y="124991"/>
                    </a:moveTo>
                    <a:lnTo>
                      <a:pt x="197884" y="125097"/>
                    </a:lnTo>
                    <a:lnTo>
                      <a:pt x="197831" y="125097"/>
                    </a:lnTo>
                    <a:lnTo>
                      <a:pt x="197726" y="124991"/>
                    </a:lnTo>
                    <a:close/>
                    <a:moveTo>
                      <a:pt x="150907" y="125994"/>
                    </a:moveTo>
                    <a:lnTo>
                      <a:pt x="150960" y="126047"/>
                    </a:lnTo>
                    <a:lnTo>
                      <a:pt x="150907" y="126099"/>
                    </a:lnTo>
                    <a:lnTo>
                      <a:pt x="150907" y="125994"/>
                    </a:lnTo>
                    <a:close/>
                    <a:moveTo>
                      <a:pt x="10557" y="126099"/>
                    </a:moveTo>
                    <a:lnTo>
                      <a:pt x="10398" y="126152"/>
                    </a:lnTo>
                    <a:lnTo>
                      <a:pt x="10398" y="126099"/>
                    </a:lnTo>
                    <a:close/>
                    <a:moveTo>
                      <a:pt x="156080" y="126099"/>
                    </a:moveTo>
                    <a:lnTo>
                      <a:pt x="156080" y="126152"/>
                    </a:lnTo>
                    <a:lnTo>
                      <a:pt x="155974" y="126099"/>
                    </a:lnTo>
                    <a:close/>
                    <a:moveTo>
                      <a:pt x="101502" y="126575"/>
                    </a:moveTo>
                    <a:lnTo>
                      <a:pt x="101502" y="126627"/>
                    </a:lnTo>
                    <a:lnTo>
                      <a:pt x="101396" y="126733"/>
                    </a:lnTo>
                    <a:lnTo>
                      <a:pt x="101344" y="126733"/>
                    </a:lnTo>
                    <a:lnTo>
                      <a:pt x="101449" y="126680"/>
                    </a:lnTo>
                    <a:lnTo>
                      <a:pt x="101502" y="126575"/>
                    </a:lnTo>
                    <a:close/>
                    <a:moveTo>
                      <a:pt x="160672" y="126786"/>
                    </a:moveTo>
                    <a:lnTo>
                      <a:pt x="160672" y="126838"/>
                    </a:lnTo>
                    <a:lnTo>
                      <a:pt x="160619" y="126838"/>
                    </a:lnTo>
                    <a:lnTo>
                      <a:pt x="160672" y="126786"/>
                    </a:lnTo>
                    <a:close/>
                    <a:moveTo>
                      <a:pt x="99021" y="126627"/>
                    </a:moveTo>
                    <a:lnTo>
                      <a:pt x="98810" y="127102"/>
                    </a:lnTo>
                    <a:lnTo>
                      <a:pt x="98705" y="126944"/>
                    </a:lnTo>
                    <a:lnTo>
                      <a:pt x="99021" y="126627"/>
                    </a:lnTo>
                    <a:close/>
                    <a:moveTo>
                      <a:pt x="96329" y="127577"/>
                    </a:moveTo>
                    <a:lnTo>
                      <a:pt x="96382" y="127630"/>
                    </a:lnTo>
                    <a:lnTo>
                      <a:pt x="96329" y="127630"/>
                    </a:lnTo>
                    <a:lnTo>
                      <a:pt x="96329" y="127577"/>
                    </a:lnTo>
                    <a:close/>
                    <a:moveTo>
                      <a:pt x="156660" y="128105"/>
                    </a:moveTo>
                    <a:lnTo>
                      <a:pt x="156608" y="128211"/>
                    </a:lnTo>
                    <a:lnTo>
                      <a:pt x="156608" y="128158"/>
                    </a:lnTo>
                    <a:lnTo>
                      <a:pt x="156660" y="128105"/>
                    </a:lnTo>
                    <a:close/>
                    <a:moveTo>
                      <a:pt x="7337" y="128739"/>
                    </a:moveTo>
                    <a:lnTo>
                      <a:pt x="7284" y="128791"/>
                    </a:lnTo>
                    <a:lnTo>
                      <a:pt x="7284" y="128739"/>
                    </a:lnTo>
                    <a:close/>
                    <a:moveTo>
                      <a:pt x="16310" y="129003"/>
                    </a:moveTo>
                    <a:lnTo>
                      <a:pt x="16416" y="129161"/>
                    </a:lnTo>
                    <a:lnTo>
                      <a:pt x="16468" y="129372"/>
                    </a:lnTo>
                    <a:lnTo>
                      <a:pt x="16521" y="129636"/>
                    </a:lnTo>
                    <a:lnTo>
                      <a:pt x="16310" y="129319"/>
                    </a:lnTo>
                    <a:lnTo>
                      <a:pt x="16152" y="129003"/>
                    </a:lnTo>
                    <a:close/>
                    <a:moveTo>
                      <a:pt x="74741" y="130164"/>
                    </a:moveTo>
                    <a:lnTo>
                      <a:pt x="74741" y="130217"/>
                    </a:lnTo>
                    <a:lnTo>
                      <a:pt x="74688" y="130217"/>
                    </a:lnTo>
                    <a:lnTo>
                      <a:pt x="74741" y="130164"/>
                    </a:lnTo>
                    <a:close/>
                    <a:moveTo>
                      <a:pt x="197198" y="131747"/>
                    </a:moveTo>
                    <a:lnTo>
                      <a:pt x="197198" y="131800"/>
                    </a:lnTo>
                    <a:lnTo>
                      <a:pt x="197145" y="131747"/>
                    </a:lnTo>
                    <a:close/>
                    <a:moveTo>
                      <a:pt x="94957" y="132750"/>
                    </a:moveTo>
                    <a:lnTo>
                      <a:pt x="94904" y="132803"/>
                    </a:lnTo>
                    <a:lnTo>
                      <a:pt x="94904" y="132750"/>
                    </a:lnTo>
                    <a:close/>
                    <a:moveTo>
                      <a:pt x="27711" y="133067"/>
                    </a:moveTo>
                    <a:lnTo>
                      <a:pt x="27922" y="133172"/>
                    </a:lnTo>
                    <a:lnTo>
                      <a:pt x="27764" y="133225"/>
                    </a:lnTo>
                    <a:lnTo>
                      <a:pt x="27711" y="133067"/>
                    </a:lnTo>
                    <a:close/>
                    <a:moveTo>
                      <a:pt x="22697" y="135284"/>
                    </a:moveTo>
                    <a:lnTo>
                      <a:pt x="22644" y="135864"/>
                    </a:lnTo>
                    <a:lnTo>
                      <a:pt x="22433" y="135759"/>
                    </a:lnTo>
                    <a:lnTo>
                      <a:pt x="22327" y="135653"/>
                    </a:lnTo>
                    <a:lnTo>
                      <a:pt x="22697" y="135284"/>
                    </a:lnTo>
                    <a:close/>
                    <a:moveTo>
                      <a:pt x="63551" y="135864"/>
                    </a:moveTo>
                    <a:lnTo>
                      <a:pt x="63445" y="135970"/>
                    </a:lnTo>
                    <a:lnTo>
                      <a:pt x="63393" y="135864"/>
                    </a:lnTo>
                    <a:close/>
                    <a:moveTo>
                      <a:pt x="12985" y="136287"/>
                    </a:moveTo>
                    <a:lnTo>
                      <a:pt x="12985" y="136392"/>
                    </a:lnTo>
                    <a:lnTo>
                      <a:pt x="12826" y="136287"/>
                    </a:lnTo>
                    <a:close/>
                    <a:moveTo>
                      <a:pt x="198359" y="136815"/>
                    </a:moveTo>
                    <a:lnTo>
                      <a:pt x="198306" y="136920"/>
                    </a:lnTo>
                    <a:lnTo>
                      <a:pt x="198306" y="136920"/>
                    </a:lnTo>
                    <a:lnTo>
                      <a:pt x="198412" y="136867"/>
                    </a:lnTo>
                    <a:lnTo>
                      <a:pt x="198254" y="136973"/>
                    </a:lnTo>
                    <a:lnTo>
                      <a:pt x="198254" y="136920"/>
                    </a:lnTo>
                    <a:lnTo>
                      <a:pt x="198254" y="136867"/>
                    </a:lnTo>
                    <a:lnTo>
                      <a:pt x="198359" y="136815"/>
                    </a:lnTo>
                    <a:close/>
                    <a:moveTo>
                      <a:pt x="131641" y="137078"/>
                    </a:moveTo>
                    <a:lnTo>
                      <a:pt x="131641" y="137342"/>
                    </a:lnTo>
                    <a:lnTo>
                      <a:pt x="131588" y="137290"/>
                    </a:lnTo>
                    <a:lnTo>
                      <a:pt x="131641" y="137078"/>
                    </a:lnTo>
                    <a:close/>
                    <a:moveTo>
                      <a:pt x="64870" y="140087"/>
                    </a:moveTo>
                    <a:lnTo>
                      <a:pt x="64976" y="140298"/>
                    </a:lnTo>
                    <a:lnTo>
                      <a:pt x="65029" y="140562"/>
                    </a:lnTo>
                    <a:lnTo>
                      <a:pt x="64870" y="140087"/>
                    </a:lnTo>
                    <a:close/>
                    <a:moveTo>
                      <a:pt x="187855" y="141248"/>
                    </a:moveTo>
                    <a:lnTo>
                      <a:pt x="187855" y="141723"/>
                    </a:lnTo>
                    <a:lnTo>
                      <a:pt x="187750" y="141565"/>
                    </a:lnTo>
                    <a:lnTo>
                      <a:pt x="187750" y="141459"/>
                    </a:lnTo>
                    <a:lnTo>
                      <a:pt x="187750" y="141354"/>
                    </a:lnTo>
                    <a:lnTo>
                      <a:pt x="187855" y="141248"/>
                    </a:lnTo>
                    <a:close/>
                    <a:moveTo>
                      <a:pt x="118023" y="142040"/>
                    </a:moveTo>
                    <a:lnTo>
                      <a:pt x="117970" y="142304"/>
                    </a:lnTo>
                    <a:lnTo>
                      <a:pt x="117865" y="142515"/>
                    </a:lnTo>
                    <a:lnTo>
                      <a:pt x="117495" y="142093"/>
                    </a:lnTo>
                    <a:lnTo>
                      <a:pt x="118023" y="142040"/>
                    </a:lnTo>
                    <a:close/>
                    <a:moveTo>
                      <a:pt x="41118" y="143465"/>
                    </a:moveTo>
                    <a:lnTo>
                      <a:pt x="41065" y="143518"/>
                    </a:lnTo>
                    <a:lnTo>
                      <a:pt x="41065" y="143465"/>
                    </a:lnTo>
                    <a:close/>
                    <a:moveTo>
                      <a:pt x="163047" y="144996"/>
                    </a:moveTo>
                    <a:lnTo>
                      <a:pt x="162889" y="145524"/>
                    </a:lnTo>
                    <a:lnTo>
                      <a:pt x="162889" y="145365"/>
                    </a:lnTo>
                    <a:lnTo>
                      <a:pt x="162889" y="145207"/>
                    </a:lnTo>
                    <a:lnTo>
                      <a:pt x="162942" y="145102"/>
                    </a:lnTo>
                    <a:lnTo>
                      <a:pt x="163047" y="144996"/>
                    </a:lnTo>
                    <a:close/>
                    <a:moveTo>
                      <a:pt x="46924" y="146157"/>
                    </a:moveTo>
                    <a:lnTo>
                      <a:pt x="47030" y="146210"/>
                    </a:lnTo>
                    <a:lnTo>
                      <a:pt x="46924" y="146210"/>
                    </a:lnTo>
                    <a:lnTo>
                      <a:pt x="46924" y="146157"/>
                    </a:lnTo>
                    <a:close/>
                    <a:moveTo>
                      <a:pt x="110475" y="147582"/>
                    </a:moveTo>
                    <a:lnTo>
                      <a:pt x="110739" y="147635"/>
                    </a:lnTo>
                    <a:lnTo>
                      <a:pt x="110897" y="147793"/>
                    </a:lnTo>
                    <a:lnTo>
                      <a:pt x="110317" y="148057"/>
                    </a:lnTo>
                    <a:lnTo>
                      <a:pt x="110475" y="147582"/>
                    </a:lnTo>
                    <a:close/>
                    <a:moveTo>
                      <a:pt x="96013" y="148691"/>
                    </a:moveTo>
                    <a:lnTo>
                      <a:pt x="95801" y="148796"/>
                    </a:lnTo>
                    <a:lnTo>
                      <a:pt x="95854" y="148691"/>
                    </a:lnTo>
                    <a:lnTo>
                      <a:pt x="95854" y="148744"/>
                    </a:lnTo>
                    <a:lnTo>
                      <a:pt x="95960" y="148691"/>
                    </a:lnTo>
                    <a:close/>
                    <a:moveTo>
                      <a:pt x="18685" y="150749"/>
                    </a:moveTo>
                    <a:lnTo>
                      <a:pt x="18738" y="150802"/>
                    </a:lnTo>
                    <a:lnTo>
                      <a:pt x="18685" y="150802"/>
                    </a:lnTo>
                    <a:lnTo>
                      <a:pt x="18685" y="150749"/>
                    </a:lnTo>
                    <a:close/>
                    <a:moveTo>
                      <a:pt x="28872" y="151330"/>
                    </a:moveTo>
                    <a:lnTo>
                      <a:pt x="28978" y="151383"/>
                    </a:lnTo>
                    <a:lnTo>
                      <a:pt x="28978" y="151488"/>
                    </a:lnTo>
                    <a:lnTo>
                      <a:pt x="28872" y="151330"/>
                    </a:lnTo>
                    <a:close/>
                    <a:moveTo>
                      <a:pt x="158033" y="152966"/>
                    </a:moveTo>
                    <a:lnTo>
                      <a:pt x="158086" y="153072"/>
                    </a:lnTo>
                    <a:lnTo>
                      <a:pt x="158033" y="153230"/>
                    </a:lnTo>
                    <a:lnTo>
                      <a:pt x="158033" y="152966"/>
                    </a:lnTo>
                    <a:close/>
                    <a:moveTo>
                      <a:pt x="82500" y="153811"/>
                    </a:moveTo>
                    <a:lnTo>
                      <a:pt x="82606" y="154075"/>
                    </a:lnTo>
                    <a:lnTo>
                      <a:pt x="82447" y="154075"/>
                    </a:lnTo>
                    <a:lnTo>
                      <a:pt x="82500" y="153811"/>
                    </a:lnTo>
                    <a:close/>
                    <a:moveTo>
                      <a:pt x="101502" y="154866"/>
                    </a:moveTo>
                    <a:lnTo>
                      <a:pt x="101502" y="154919"/>
                    </a:lnTo>
                    <a:lnTo>
                      <a:pt x="101344" y="154919"/>
                    </a:lnTo>
                    <a:lnTo>
                      <a:pt x="101502" y="154866"/>
                    </a:lnTo>
                    <a:close/>
                    <a:moveTo>
                      <a:pt x="182313" y="158033"/>
                    </a:moveTo>
                    <a:lnTo>
                      <a:pt x="182260" y="158086"/>
                    </a:lnTo>
                    <a:lnTo>
                      <a:pt x="182260" y="158033"/>
                    </a:lnTo>
                    <a:close/>
                    <a:moveTo>
                      <a:pt x="182155" y="158984"/>
                    </a:moveTo>
                    <a:lnTo>
                      <a:pt x="182207" y="159036"/>
                    </a:lnTo>
                    <a:lnTo>
                      <a:pt x="182207" y="159089"/>
                    </a:lnTo>
                    <a:lnTo>
                      <a:pt x="182366" y="159089"/>
                    </a:lnTo>
                    <a:lnTo>
                      <a:pt x="182313" y="159142"/>
                    </a:lnTo>
                    <a:lnTo>
                      <a:pt x="182207" y="159195"/>
                    </a:lnTo>
                    <a:lnTo>
                      <a:pt x="182155" y="159142"/>
                    </a:lnTo>
                    <a:lnTo>
                      <a:pt x="182155" y="159036"/>
                    </a:lnTo>
                    <a:lnTo>
                      <a:pt x="182155" y="158984"/>
                    </a:lnTo>
                    <a:close/>
                    <a:moveTo>
                      <a:pt x="64448" y="159511"/>
                    </a:moveTo>
                    <a:lnTo>
                      <a:pt x="64448" y="159564"/>
                    </a:lnTo>
                    <a:lnTo>
                      <a:pt x="64395" y="159564"/>
                    </a:lnTo>
                    <a:lnTo>
                      <a:pt x="64448" y="159511"/>
                    </a:lnTo>
                    <a:close/>
                    <a:moveTo>
                      <a:pt x="189492" y="159511"/>
                    </a:moveTo>
                    <a:lnTo>
                      <a:pt x="189492" y="159564"/>
                    </a:lnTo>
                    <a:lnTo>
                      <a:pt x="189439" y="159564"/>
                    </a:lnTo>
                    <a:lnTo>
                      <a:pt x="189492" y="159511"/>
                    </a:lnTo>
                    <a:close/>
                    <a:moveTo>
                      <a:pt x="164156" y="159723"/>
                    </a:moveTo>
                    <a:lnTo>
                      <a:pt x="164103" y="159775"/>
                    </a:lnTo>
                    <a:lnTo>
                      <a:pt x="164103" y="159723"/>
                    </a:lnTo>
                    <a:close/>
                    <a:moveTo>
                      <a:pt x="189492" y="160514"/>
                    </a:moveTo>
                    <a:lnTo>
                      <a:pt x="189492" y="160567"/>
                    </a:lnTo>
                    <a:lnTo>
                      <a:pt x="189439" y="160620"/>
                    </a:lnTo>
                    <a:lnTo>
                      <a:pt x="189386" y="160620"/>
                    </a:lnTo>
                    <a:lnTo>
                      <a:pt x="189280" y="160567"/>
                    </a:lnTo>
                    <a:lnTo>
                      <a:pt x="189386" y="160567"/>
                    </a:lnTo>
                    <a:lnTo>
                      <a:pt x="189492" y="160514"/>
                    </a:lnTo>
                    <a:close/>
                    <a:moveTo>
                      <a:pt x="12404" y="160567"/>
                    </a:moveTo>
                    <a:lnTo>
                      <a:pt x="12457" y="160620"/>
                    </a:lnTo>
                    <a:lnTo>
                      <a:pt x="12510" y="160725"/>
                    </a:lnTo>
                    <a:lnTo>
                      <a:pt x="12404" y="160620"/>
                    </a:lnTo>
                    <a:lnTo>
                      <a:pt x="12404" y="160567"/>
                    </a:lnTo>
                    <a:close/>
                    <a:moveTo>
                      <a:pt x="130849" y="161570"/>
                    </a:moveTo>
                    <a:lnTo>
                      <a:pt x="130902" y="161675"/>
                    </a:lnTo>
                    <a:lnTo>
                      <a:pt x="130902" y="161675"/>
                    </a:lnTo>
                    <a:lnTo>
                      <a:pt x="130849" y="161623"/>
                    </a:lnTo>
                    <a:lnTo>
                      <a:pt x="130849" y="161570"/>
                    </a:lnTo>
                    <a:close/>
                    <a:moveTo>
                      <a:pt x="130849" y="161728"/>
                    </a:moveTo>
                    <a:lnTo>
                      <a:pt x="130849" y="161781"/>
                    </a:lnTo>
                    <a:lnTo>
                      <a:pt x="130797" y="161834"/>
                    </a:lnTo>
                    <a:lnTo>
                      <a:pt x="130849" y="161728"/>
                    </a:lnTo>
                    <a:close/>
                    <a:moveTo>
                      <a:pt x="12985" y="164315"/>
                    </a:moveTo>
                    <a:lnTo>
                      <a:pt x="12879" y="164473"/>
                    </a:lnTo>
                    <a:lnTo>
                      <a:pt x="12826" y="164420"/>
                    </a:lnTo>
                    <a:lnTo>
                      <a:pt x="12879" y="164367"/>
                    </a:lnTo>
                    <a:lnTo>
                      <a:pt x="12985" y="164315"/>
                    </a:lnTo>
                    <a:close/>
                    <a:moveTo>
                      <a:pt x="184794" y="164684"/>
                    </a:moveTo>
                    <a:lnTo>
                      <a:pt x="184794" y="164825"/>
                    </a:lnTo>
                    <a:lnTo>
                      <a:pt x="184741" y="164737"/>
                    </a:lnTo>
                    <a:lnTo>
                      <a:pt x="184794" y="164684"/>
                    </a:lnTo>
                    <a:close/>
                    <a:moveTo>
                      <a:pt x="91790" y="164526"/>
                    </a:moveTo>
                    <a:lnTo>
                      <a:pt x="91843" y="164948"/>
                    </a:lnTo>
                    <a:lnTo>
                      <a:pt x="91632" y="164895"/>
                    </a:lnTo>
                    <a:lnTo>
                      <a:pt x="91526" y="164895"/>
                    </a:lnTo>
                    <a:lnTo>
                      <a:pt x="91473" y="164790"/>
                    </a:lnTo>
                    <a:lnTo>
                      <a:pt x="91420" y="164737"/>
                    </a:lnTo>
                    <a:lnTo>
                      <a:pt x="91790" y="164526"/>
                    </a:lnTo>
                    <a:close/>
                    <a:moveTo>
                      <a:pt x="20269" y="165159"/>
                    </a:moveTo>
                    <a:lnTo>
                      <a:pt x="20163" y="165212"/>
                    </a:lnTo>
                    <a:lnTo>
                      <a:pt x="20163" y="165159"/>
                    </a:lnTo>
                    <a:close/>
                    <a:moveTo>
                      <a:pt x="158033" y="165106"/>
                    </a:moveTo>
                    <a:lnTo>
                      <a:pt x="158138" y="165212"/>
                    </a:lnTo>
                    <a:lnTo>
                      <a:pt x="158138" y="165159"/>
                    </a:lnTo>
                    <a:lnTo>
                      <a:pt x="158191" y="165265"/>
                    </a:lnTo>
                    <a:lnTo>
                      <a:pt x="158191" y="165265"/>
                    </a:lnTo>
                    <a:lnTo>
                      <a:pt x="158138" y="165212"/>
                    </a:lnTo>
                    <a:lnTo>
                      <a:pt x="158138" y="165265"/>
                    </a:lnTo>
                    <a:lnTo>
                      <a:pt x="158033" y="165106"/>
                    </a:lnTo>
                    <a:close/>
                    <a:moveTo>
                      <a:pt x="28292" y="165476"/>
                    </a:moveTo>
                    <a:lnTo>
                      <a:pt x="28292" y="165529"/>
                    </a:lnTo>
                    <a:lnTo>
                      <a:pt x="28081" y="165476"/>
                    </a:lnTo>
                    <a:close/>
                    <a:moveTo>
                      <a:pt x="153124" y="170015"/>
                    </a:moveTo>
                    <a:lnTo>
                      <a:pt x="153177" y="170068"/>
                    </a:lnTo>
                    <a:lnTo>
                      <a:pt x="153124" y="170068"/>
                    </a:lnTo>
                    <a:lnTo>
                      <a:pt x="153124" y="170015"/>
                    </a:lnTo>
                    <a:close/>
                    <a:moveTo>
                      <a:pt x="22802" y="170332"/>
                    </a:moveTo>
                    <a:lnTo>
                      <a:pt x="22750" y="170385"/>
                    </a:lnTo>
                    <a:lnTo>
                      <a:pt x="22750" y="170332"/>
                    </a:lnTo>
                    <a:close/>
                    <a:moveTo>
                      <a:pt x="32514" y="172443"/>
                    </a:moveTo>
                    <a:lnTo>
                      <a:pt x="32620" y="172496"/>
                    </a:lnTo>
                    <a:lnTo>
                      <a:pt x="32409" y="172654"/>
                    </a:lnTo>
                    <a:lnTo>
                      <a:pt x="32514" y="172443"/>
                    </a:lnTo>
                    <a:close/>
                    <a:moveTo>
                      <a:pt x="30456" y="172971"/>
                    </a:moveTo>
                    <a:lnTo>
                      <a:pt x="30456" y="173077"/>
                    </a:lnTo>
                    <a:lnTo>
                      <a:pt x="30403" y="172971"/>
                    </a:lnTo>
                    <a:close/>
                    <a:moveTo>
                      <a:pt x="135283" y="173816"/>
                    </a:moveTo>
                    <a:lnTo>
                      <a:pt x="135072" y="174185"/>
                    </a:lnTo>
                    <a:lnTo>
                      <a:pt x="135125" y="173974"/>
                    </a:lnTo>
                    <a:lnTo>
                      <a:pt x="135283" y="173816"/>
                    </a:lnTo>
                    <a:close/>
                    <a:moveTo>
                      <a:pt x="38479" y="173393"/>
                    </a:moveTo>
                    <a:lnTo>
                      <a:pt x="38584" y="173499"/>
                    </a:lnTo>
                    <a:lnTo>
                      <a:pt x="38637" y="173657"/>
                    </a:lnTo>
                    <a:lnTo>
                      <a:pt x="38690" y="173868"/>
                    </a:lnTo>
                    <a:lnTo>
                      <a:pt x="38690" y="174080"/>
                    </a:lnTo>
                    <a:lnTo>
                      <a:pt x="38637" y="174343"/>
                    </a:lnTo>
                    <a:lnTo>
                      <a:pt x="38532" y="174449"/>
                    </a:lnTo>
                    <a:lnTo>
                      <a:pt x="38532" y="174027"/>
                    </a:lnTo>
                    <a:lnTo>
                      <a:pt x="38479" y="173393"/>
                    </a:lnTo>
                    <a:close/>
                    <a:moveTo>
                      <a:pt x="26867" y="175980"/>
                    </a:moveTo>
                    <a:lnTo>
                      <a:pt x="26919" y="176033"/>
                    </a:lnTo>
                    <a:lnTo>
                      <a:pt x="26867" y="176033"/>
                    </a:lnTo>
                    <a:lnTo>
                      <a:pt x="26867" y="175980"/>
                    </a:lnTo>
                    <a:close/>
                    <a:moveTo>
                      <a:pt x="146934" y="178135"/>
                    </a:moveTo>
                    <a:lnTo>
                      <a:pt x="146896" y="178249"/>
                    </a:lnTo>
                    <a:lnTo>
                      <a:pt x="146843" y="178408"/>
                    </a:lnTo>
                    <a:lnTo>
                      <a:pt x="146934" y="178135"/>
                    </a:lnTo>
                    <a:close/>
                    <a:moveTo>
                      <a:pt x="68090" y="178513"/>
                    </a:moveTo>
                    <a:lnTo>
                      <a:pt x="68143" y="178619"/>
                    </a:lnTo>
                    <a:lnTo>
                      <a:pt x="68090" y="178672"/>
                    </a:lnTo>
                    <a:lnTo>
                      <a:pt x="68090" y="178513"/>
                    </a:lnTo>
                    <a:close/>
                    <a:moveTo>
                      <a:pt x="55686" y="181628"/>
                    </a:moveTo>
                    <a:lnTo>
                      <a:pt x="55845" y="181733"/>
                    </a:lnTo>
                    <a:lnTo>
                      <a:pt x="55845" y="181786"/>
                    </a:lnTo>
                    <a:lnTo>
                      <a:pt x="55686" y="181628"/>
                    </a:lnTo>
                    <a:close/>
                    <a:moveTo>
                      <a:pt x="46502" y="184214"/>
                    </a:moveTo>
                    <a:lnTo>
                      <a:pt x="46555" y="184267"/>
                    </a:lnTo>
                    <a:lnTo>
                      <a:pt x="46608" y="184320"/>
                    </a:lnTo>
                    <a:lnTo>
                      <a:pt x="46502" y="184320"/>
                    </a:lnTo>
                    <a:lnTo>
                      <a:pt x="46502" y="184267"/>
                    </a:lnTo>
                    <a:lnTo>
                      <a:pt x="46502" y="184214"/>
                    </a:lnTo>
                    <a:close/>
                    <a:moveTo>
                      <a:pt x="48613" y="184795"/>
                    </a:moveTo>
                    <a:lnTo>
                      <a:pt x="48561" y="184847"/>
                    </a:lnTo>
                    <a:lnTo>
                      <a:pt x="48508" y="184795"/>
                    </a:lnTo>
                    <a:close/>
                    <a:moveTo>
                      <a:pt x="174871" y="185270"/>
                    </a:moveTo>
                    <a:lnTo>
                      <a:pt x="174923" y="185322"/>
                    </a:lnTo>
                    <a:lnTo>
                      <a:pt x="174818" y="185322"/>
                    </a:lnTo>
                    <a:lnTo>
                      <a:pt x="174818" y="185270"/>
                    </a:lnTo>
                    <a:close/>
                    <a:moveTo>
                      <a:pt x="85509" y="186273"/>
                    </a:moveTo>
                    <a:lnTo>
                      <a:pt x="85456" y="186589"/>
                    </a:lnTo>
                    <a:lnTo>
                      <a:pt x="85456" y="186431"/>
                    </a:lnTo>
                    <a:lnTo>
                      <a:pt x="85509" y="186273"/>
                    </a:lnTo>
                    <a:close/>
                    <a:moveTo>
                      <a:pt x="105619" y="186061"/>
                    </a:moveTo>
                    <a:lnTo>
                      <a:pt x="105672" y="186167"/>
                    </a:lnTo>
                    <a:lnTo>
                      <a:pt x="105725" y="186325"/>
                    </a:lnTo>
                    <a:lnTo>
                      <a:pt x="105725" y="186536"/>
                    </a:lnTo>
                    <a:lnTo>
                      <a:pt x="105672" y="186695"/>
                    </a:lnTo>
                    <a:lnTo>
                      <a:pt x="105619" y="186061"/>
                    </a:lnTo>
                    <a:close/>
                    <a:moveTo>
                      <a:pt x="44391" y="188648"/>
                    </a:moveTo>
                    <a:lnTo>
                      <a:pt x="44496" y="188806"/>
                    </a:lnTo>
                    <a:lnTo>
                      <a:pt x="44391" y="188912"/>
                    </a:lnTo>
                    <a:lnTo>
                      <a:pt x="44391" y="188648"/>
                    </a:lnTo>
                    <a:close/>
                    <a:moveTo>
                      <a:pt x="164420" y="191340"/>
                    </a:moveTo>
                    <a:lnTo>
                      <a:pt x="164472" y="191393"/>
                    </a:lnTo>
                    <a:lnTo>
                      <a:pt x="164420" y="191498"/>
                    </a:lnTo>
                    <a:lnTo>
                      <a:pt x="164367" y="191393"/>
                    </a:lnTo>
                    <a:lnTo>
                      <a:pt x="164314" y="191340"/>
                    </a:lnTo>
                    <a:close/>
                    <a:moveTo>
                      <a:pt x="102980" y="191815"/>
                    </a:moveTo>
                    <a:lnTo>
                      <a:pt x="103033" y="191868"/>
                    </a:lnTo>
                    <a:lnTo>
                      <a:pt x="102822" y="191920"/>
                    </a:lnTo>
                    <a:lnTo>
                      <a:pt x="102822" y="191920"/>
                    </a:lnTo>
                    <a:lnTo>
                      <a:pt x="102980" y="191815"/>
                    </a:lnTo>
                    <a:close/>
                    <a:moveTo>
                      <a:pt x="153546" y="191868"/>
                    </a:moveTo>
                    <a:lnTo>
                      <a:pt x="153705" y="192026"/>
                    </a:lnTo>
                    <a:lnTo>
                      <a:pt x="153493" y="191973"/>
                    </a:lnTo>
                    <a:lnTo>
                      <a:pt x="153546" y="191868"/>
                    </a:lnTo>
                    <a:close/>
                    <a:moveTo>
                      <a:pt x="51991" y="193240"/>
                    </a:moveTo>
                    <a:lnTo>
                      <a:pt x="52255" y="193398"/>
                    </a:lnTo>
                    <a:lnTo>
                      <a:pt x="51939" y="193451"/>
                    </a:lnTo>
                    <a:lnTo>
                      <a:pt x="51991" y="193240"/>
                    </a:lnTo>
                    <a:close/>
                    <a:moveTo>
                      <a:pt x="69779" y="196143"/>
                    </a:moveTo>
                    <a:lnTo>
                      <a:pt x="69832" y="196196"/>
                    </a:lnTo>
                    <a:lnTo>
                      <a:pt x="69727" y="196407"/>
                    </a:lnTo>
                    <a:lnTo>
                      <a:pt x="69727" y="196407"/>
                    </a:lnTo>
                    <a:lnTo>
                      <a:pt x="69779" y="196143"/>
                    </a:lnTo>
                    <a:close/>
                    <a:moveTo>
                      <a:pt x="56900" y="197990"/>
                    </a:moveTo>
                    <a:lnTo>
                      <a:pt x="56689" y="198254"/>
                    </a:lnTo>
                    <a:lnTo>
                      <a:pt x="56689" y="198254"/>
                    </a:lnTo>
                    <a:lnTo>
                      <a:pt x="56742" y="197990"/>
                    </a:lnTo>
                    <a:close/>
                    <a:moveTo>
                      <a:pt x="86617" y="199680"/>
                    </a:moveTo>
                    <a:lnTo>
                      <a:pt x="86617" y="199732"/>
                    </a:lnTo>
                    <a:lnTo>
                      <a:pt x="86564" y="199680"/>
                    </a:lnTo>
                    <a:close/>
                    <a:moveTo>
                      <a:pt x="91737" y="202213"/>
                    </a:moveTo>
                    <a:lnTo>
                      <a:pt x="91684" y="202266"/>
                    </a:lnTo>
                    <a:lnTo>
                      <a:pt x="91684" y="202213"/>
                    </a:lnTo>
                    <a:close/>
                    <a:moveTo>
                      <a:pt x="131483" y="204272"/>
                    </a:moveTo>
                    <a:lnTo>
                      <a:pt x="131483" y="204324"/>
                    </a:lnTo>
                    <a:lnTo>
                      <a:pt x="131430" y="204324"/>
                    </a:lnTo>
                    <a:lnTo>
                      <a:pt x="131483" y="204272"/>
                    </a:lnTo>
                    <a:close/>
                    <a:moveTo>
                      <a:pt x="95696" y="204800"/>
                    </a:moveTo>
                    <a:lnTo>
                      <a:pt x="95749" y="204958"/>
                    </a:lnTo>
                    <a:lnTo>
                      <a:pt x="95801" y="205116"/>
                    </a:lnTo>
                    <a:lnTo>
                      <a:pt x="95749" y="205116"/>
                    </a:lnTo>
                    <a:lnTo>
                      <a:pt x="95696" y="204800"/>
                    </a:lnTo>
                    <a:close/>
                    <a:moveTo>
                      <a:pt x="84506" y="205380"/>
                    </a:moveTo>
                    <a:lnTo>
                      <a:pt x="84506" y="205433"/>
                    </a:lnTo>
                    <a:lnTo>
                      <a:pt x="84559" y="205433"/>
                    </a:lnTo>
                    <a:lnTo>
                      <a:pt x="84506" y="205486"/>
                    </a:lnTo>
                    <a:lnTo>
                      <a:pt x="84506" y="205433"/>
                    </a:lnTo>
                    <a:lnTo>
                      <a:pt x="84453" y="205380"/>
                    </a:lnTo>
                    <a:close/>
                    <a:moveTo>
                      <a:pt x="121137" y="206225"/>
                    </a:moveTo>
                    <a:lnTo>
                      <a:pt x="121137" y="206277"/>
                    </a:lnTo>
                    <a:lnTo>
                      <a:pt x="121085" y="206330"/>
                    </a:lnTo>
                    <a:lnTo>
                      <a:pt x="121137" y="206225"/>
                    </a:lnTo>
                    <a:close/>
                    <a:moveTo>
                      <a:pt x="121085" y="206330"/>
                    </a:moveTo>
                    <a:lnTo>
                      <a:pt x="121032" y="206383"/>
                    </a:lnTo>
                    <a:lnTo>
                      <a:pt x="120979" y="206383"/>
                    </a:lnTo>
                    <a:lnTo>
                      <a:pt x="121085" y="206330"/>
                    </a:lnTo>
                    <a:close/>
                    <a:moveTo>
                      <a:pt x="130058" y="206436"/>
                    </a:moveTo>
                    <a:lnTo>
                      <a:pt x="129847" y="206489"/>
                    </a:lnTo>
                    <a:lnTo>
                      <a:pt x="129847" y="206436"/>
                    </a:lnTo>
                    <a:close/>
                    <a:moveTo>
                      <a:pt x="94218" y="0"/>
                    </a:moveTo>
                    <a:lnTo>
                      <a:pt x="93954" y="53"/>
                    </a:lnTo>
                    <a:lnTo>
                      <a:pt x="93690" y="158"/>
                    </a:lnTo>
                    <a:lnTo>
                      <a:pt x="93109" y="422"/>
                    </a:lnTo>
                    <a:lnTo>
                      <a:pt x="91209" y="1531"/>
                    </a:lnTo>
                    <a:lnTo>
                      <a:pt x="90840" y="1320"/>
                    </a:lnTo>
                    <a:lnTo>
                      <a:pt x="90418" y="1108"/>
                    </a:lnTo>
                    <a:lnTo>
                      <a:pt x="90048" y="1003"/>
                    </a:lnTo>
                    <a:lnTo>
                      <a:pt x="89679" y="950"/>
                    </a:lnTo>
                    <a:lnTo>
                      <a:pt x="89256" y="1003"/>
                    </a:lnTo>
                    <a:lnTo>
                      <a:pt x="88887" y="1108"/>
                    </a:lnTo>
                    <a:lnTo>
                      <a:pt x="88517" y="1267"/>
                    </a:lnTo>
                    <a:lnTo>
                      <a:pt x="88095" y="1531"/>
                    </a:lnTo>
                    <a:lnTo>
                      <a:pt x="87831" y="1742"/>
                    </a:lnTo>
                    <a:lnTo>
                      <a:pt x="87567" y="1900"/>
                    </a:lnTo>
                    <a:lnTo>
                      <a:pt x="87039" y="2164"/>
                    </a:lnTo>
                    <a:lnTo>
                      <a:pt x="86459" y="2322"/>
                    </a:lnTo>
                    <a:lnTo>
                      <a:pt x="85825" y="2428"/>
                    </a:lnTo>
                    <a:lnTo>
                      <a:pt x="85245" y="2534"/>
                    </a:lnTo>
                    <a:lnTo>
                      <a:pt x="84611" y="2639"/>
                    </a:lnTo>
                    <a:lnTo>
                      <a:pt x="84031" y="2798"/>
                    </a:lnTo>
                    <a:lnTo>
                      <a:pt x="83767" y="2956"/>
                    </a:lnTo>
                    <a:lnTo>
                      <a:pt x="83503" y="3114"/>
                    </a:lnTo>
                    <a:lnTo>
                      <a:pt x="83133" y="3273"/>
                    </a:lnTo>
                    <a:lnTo>
                      <a:pt x="82870" y="3536"/>
                    </a:lnTo>
                    <a:lnTo>
                      <a:pt x="82606" y="3800"/>
                    </a:lnTo>
                    <a:lnTo>
                      <a:pt x="82553" y="4012"/>
                    </a:lnTo>
                    <a:lnTo>
                      <a:pt x="82447" y="4170"/>
                    </a:lnTo>
                    <a:lnTo>
                      <a:pt x="81022" y="3642"/>
                    </a:lnTo>
                    <a:lnTo>
                      <a:pt x="80442" y="3642"/>
                    </a:lnTo>
                    <a:lnTo>
                      <a:pt x="79966" y="3748"/>
                    </a:lnTo>
                    <a:lnTo>
                      <a:pt x="79491" y="3906"/>
                    </a:lnTo>
                    <a:lnTo>
                      <a:pt x="79016" y="4117"/>
                    </a:lnTo>
                    <a:lnTo>
                      <a:pt x="78172" y="4645"/>
                    </a:lnTo>
                    <a:lnTo>
                      <a:pt x="77750" y="4909"/>
                    </a:lnTo>
                    <a:lnTo>
                      <a:pt x="77275" y="5120"/>
                    </a:lnTo>
                    <a:lnTo>
                      <a:pt x="76430" y="5173"/>
                    </a:lnTo>
                    <a:lnTo>
                      <a:pt x="76008" y="5226"/>
                    </a:lnTo>
                    <a:lnTo>
                      <a:pt x="75638" y="5278"/>
                    </a:lnTo>
                    <a:lnTo>
                      <a:pt x="75216" y="5437"/>
                    </a:lnTo>
                    <a:lnTo>
                      <a:pt x="74899" y="5595"/>
                    </a:lnTo>
                    <a:lnTo>
                      <a:pt x="74530" y="5859"/>
                    </a:lnTo>
                    <a:lnTo>
                      <a:pt x="74213" y="6176"/>
                    </a:lnTo>
                    <a:lnTo>
                      <a:pt x="73210" y="6703"/>
                    </a:lnTo>
                    <a:lnTo>
                      <a:pt x="72946" y="6915"/>
                    </a:lnTo>
                    <a:lnTo>
                      <a:pt x="72788" y="7126"/>
                    </a:lnTo>
                    <a:lnTo>
                      <a:pt x="72682" y="7442"/>
                    </a:lnTo>
                    <a:lnTo>
                      <a:pt x="72682" y="7706"/>
                    </a:lnTo>
                    <a:lnTo>
                      <a:pt x="72418" y="7918"/>
                    </a:lnTo>
                    <a:lnTo>
                      <a:pt x="72260" y="8181"/>
                    </a:lnTo>
                    <a:lnTo>
                      <a:pt x="72207" y="8445"/>
                    </a:lnTo>
                    <a:lnTo>
                      <a:pt x="72155" y="8762"/>
                    </a:lnTo>
                    <a:lnTo>
                      <a:pt x="71099" y="8762"/>
                    </a:lnTo>
                    <a:lnTo>
                      <a:pt x="70835" y="8815"/>
                    </a:lnTo>
                    <a:lnTo>
                      <a:pt x="70571" y="8868"/>
                    </a:lnTo>
                    <a:lnTo>
                      <a:pt x="70360" y="8920"/>
                    </a:lnTo>
                    <a:lnTo>
                      <a:pt x="70149" y="9026"/>
                    </a:lnTo>
                    <a:lnTo>
                      <a:pt x="69990" y="9184"/>
                    </a:lnTo>
                    <a:lnTo>
                      <a:pt x="69885" y="9343"/>
                    </a:lnTo>
                    <a:lnTo>
                      <a:pt x="69674" y="9712"/>
                    </a:lnTo>
                    <a:lnTo>
                      <a:pt x="69410" y="10557"/>
                    </a:lnTo>
                    <a:lnTo>
                      <a:pt x="69251" y="10979"/>
                    </a:lnTo>
                    <a:lnTo>
                      <a:pt x="69040" y="11296"/>
                    </a:lnTo>
                    <a:lnTo>
                      <a:pt x="68037" y="10821"/>
                    </a:lnTo>
                    <a:lnTo>
                      <a:pt x="67035" y="11348"/>
                    </a:lnTo>
                    <a:lnTo>
                      <a:pt x="66137" y="11137"/>
                    </a:lnTo>
                    <a:lnTo>
                      <a:pt x="65821" y="11137"/>
                    </a:lnTo>
                    <a:lnTo>
                      <a:pt x="65662" y="11190"/>
                    </a:lnTo>
                    <a:lnTo>
                      <a:pt x="65557" y="11296"/>
                    </a:lnTo>
                    <a:lnTo>
                      <a:pt x="65504" y="11507"/>
                    </a:lnTo>
                    <a:lnTo>
                      <a:pt x="65557" y="11771"/>
                    </a:lnTo>
                    <a:lnTo>
                      <a:pt x="65662" y="12140"/>
                    </a:lnTo>
                    <a:lnTo>
                      <a:pt x="65873" y="12985"/>
                    </a:lnTo>
                    <a:lnTo>
                      <a:pt x="65926" y="13407"/>
                    </a:lnTo>
                    <a:lnTo>
                      <a:pt x="65979" y="13882"/>
                    </a:lnTo>
                    <a:lnTo>
                      <a:pt x="65451" y="13988"/>
                    </a:lnTo>
                    <a:lnTo>
                      <a:pt x="65451" y="13618"/>
                    </a:lnTo>
                    <a:lnTo>
                      <a:pt x="65398" y="13407"/>
                    </a:lnTo>
                    <a:lnTo>
                      <a:pt x="65346" y="13249"/>
                    </a:lnTo>
                    <a:lnTo>
                      <a:pt x="65187" y="12826"/>
                    </a:lnTo>
                    <a:lnTo>
                      <a:pt x="65029" y="12457"/>
                    </a:lnTo>
                    <a:lnTo>
                      <a:pt x="64870" y="12246"/>
                    </a:lnTo>
                    <a:lnTo>
                      <a:pt x="64712" y="12140"/>
                    </a:lnTo>
                    <a:lnTo>
                      <a:pt x="64554" y="12087"/>
                    </a:lnTo>
                    <a:lnTo>
                      <a:pt x="64290" y="12087"/>
                    </a:lnTo>
                    <a:lnTo>
                      <a:pt x="64079" y="12140"/>
                    </a:lnTo>
                    <a:lnTo>
                      <a:pt x="63920" y="12193"/>
                    </a:lnTo>
                    <a:lnTo>
                      <a:pt x="63815" y="12299"/>
                    </a:lnTo>
                    <a:lnTo>
                      <a:pt x="63656" y="12457"/>
                    </a:lnTo>
                    <a:lnTo>
                      <a:pt x="63498" y="12826"/>
                    </a:lnTo>
                    <a:lnTo>
                      <a:pt x="63393" y="13196"/>
                    </a:lnTo>
                    <a:lnTo>
                      <a:pt x="63234" y="13565"/>
                    </a:lnTo>
                    <a:lnTo>
                      <a:pt x="63076" y="13882"/>
                    </a:lnTo>
                    <a:lnTo>
                      <a:pt x="62812" y="14199"/>
                    </a:lnTo>
                    <a:lnTo>
                      <a:pt x="62548" y="14463"/>
                    </a:lnTo>
                    <a:lnTo>
                      <a:pt x="62284" y="14727"/>
                    </a:lnTo>
                    <a:lnTo>
                      <a:pt x="61967" y="14938"/>
                    </a:lnTo>
                    <a:lnTo>
                      <a:pt x="61334" y="15254"/>
                    </a:lnTo>
                    <a:lnTo>
                      <a:pt x="61017" y="15466"/>
                    </a:lnTo>
                    <a:lnTo>
                      <a:pt x="60859" y="15624"/>
                    </a:lnTo>
                    <a:lnTo>
                      <a:pt x="60753" y="15835"/>
                    </a:lnTo>
                    <a:lnTo>
                      <a:pt x="60701" y="16046"/>
                    </a:lnTo>
                    <a:lnTo>
                      <a:pt x="60753" y="16468"/>
                    </a:lnTo>
                    <a:lnTo>
                      <a:pt x="60806" y="16680"/>
                    </a:lnTo>
                    <a:lnTo>
                      <a:pt x="60806" y="16891"/>
                    </a:lnTo>
                    <a:lnTo>
                      <a:pt x="60331" y="17049"/>
                    </a:lnTo>
                    <a:lnTo>
                      <a:pt x="59856" y="16996"/>
                    </a:lnTo>
                    <a:lnTo>
                      <a:pt x="59539" y="16996"/>
                    </a:lnTo>
                    <a:lnTo>
                      <a:pt x="59170" y="16891"/>
                    </a:lnTo>
                    <a:lnTo>
                      <a:pt x="58853" y="16838"/>
                    </a:lnTo>
                    <a:lnTo>
                      <a:pt x="58537" y="16785"/>
                    </a:lnTo>
                    <a:lnTo>
                      <a:pt x="58220" y="16838"/>
                    </a:lnTo>
                    <a:lnTo>
                      <a:pt x="58114" y="16943"/>
                    </a:lnTo>
                    <a:lnTo>
                      <a:pt x="57956" y="17049"/>
                    </a:lnTo>
                    <a:lnTo>
                      <a:pt x="57850" y="17155"/>
                    </a:lnTo>
                    <a:lnTo>
                      <a:pt x="57745" y="17366"/>
                    </a:lnTo>
                    <a:lnTo>
                      <a:pt x="57586" y="17841"/>
                    </a:lnTo>
                    <a:lnTo>
                      <a:pt x="57798" y="17946"/>
                    </a:lnTo>
                    <a:lnTo>
                      <a:pt x="58009" y="17999"/>
                    </a:lnTo>
                    <a:lnTo>
                      <a:pt x="58431" y="18052"/>
                    </a:lnTo>
                    <a:lnTo>
                      <a:pt x="58906" y="17999"/>
                    </a:lnTo>
                    <a:lnTo>
                      <a:pt x="59328" y="17999"/>
                    </a:lnTo>
                    <a:lnTo>
                      <a:pt x="58853" y="18580"/>
                    </a:lnTo>
                    <a:lnTo>
                      <a:pt x="58695" y="18633"/>
                    </a:lnTo>
                    <a:lnTo>
                      <a:pt x="58537" y="18738"/>
                    </a:lnTo>
                    <a:lnTo>
                      <a:pt x="58378" y="19002"/>
                    </a:lnTo>
                    <a:lnTo>
                      <a:pt x="58273" y="19266"/>
                    </a:lnTo>
                    <a:lnTo>
                      <a:pt x="58273" y="19583"/>
                    </a:lnTo>
                    <a:lnTo>
                      <a:pt x="57428" y="19530"/>
                    </a:lnTo>
                    <a:lnTo>
                      <a:pt x="56531" y="19583"/>
                    </a:lnTo>
                    <a:lnTo>
                      <a:pt x="55739" y="19688"/>
                    </a:lnTo>
                    <a:lnTo>
                      <a:pt x="54947" y="19847"/>
                    </a:lnTo>
                    <a:lnTo>
                      <a:pt x="54156" y="20163"/>
                    </a:lnTo>
                    <a:lnTo>
                      <a:pt x="53469" y="20533"/>
                    </a:lnTo>
                    <a:lnTo>
                      <a:pt x="52730" y="21061"/>
                    </a:lnTo>
                    <a:lnTo>
                      <a:pt x="52097" y="21694"/>
                    </a:lnTo>
                    <a:lnTo>
                      <a:pt x="51939" y="22063"/>
                    </a:lnTo>
                    <a:lnTo>
                      <a:pt x="51622" y="22063"/>
                    </a:lnTo>
                    <a:lnTo>
                      <a:pt x="51358" y="22116"/>
                    </a:lnTo>
                    <a:lnTo>
                      <a:pt x="51041" y="22222"/>
                    </a:lnTo>
                    <a:lnTo>
                      <a:pt x="50830" y="22327"/>
                    </a:lnTo>
                    <a:lnTo>
                      <a:pt x="50619" y="22486"/>
                    </a:lnTo>
                    <a:lnTo>
                      <a:pt x="50408" y="22697"/>
                    </a:lnTo>
                    <a:lnTo>
                      <a:pt x="50038" y="23119"/>
                    </a:lnTo>
                    <a:lnTo>
                      <a:pt x="49669" y="23172"/>
                    </a:lnTo>
                    <a:lnTo>
                      <a:pt x="49352" y="23225"/>
                    </a:lnTo>
                    <a:lnTo>
                      <a:pt x="48719" y="23225"/>
                    </a:lnTo>
                    <a:lnTo>
                      <a:pt x="48349" y="23277"/>
                    </a:lnTo>
                    <a:lnTo>
                      <a:pt x="48033" y="23383"/>
                    </a:lnTo>
                    <a:lnTo>
                      <a:pt x="47769" y="23489"/>
                    </a:lnTo>
                    <a:lnTo>
                      <a:pt x="47452" y="23753"/>
                    </a:lnTo>
                    <a:lnTo>
                      <a:pt x="45394" y="24755"/>
                    </a:lnTo>
                    <a:lnTo>
                      <a:pt x="44866" y="24703"/>
                    </a:lnTo>
                    <a:lnTo>
                      <a:pt x="44021" y="24703"/>
                    </a:lnTo>
                    <a:lnTo>
                      <a:pt x="43757" y="24808"/>
                    </a:lnTo>
                    <a:lnTo>
                      <a:pt x="43493" y="24914"/>
                    </a:lnTo>
                    <a:lnTo>
                      <a:pt x="43282" y="25125"/>
                    </a:lnTo>
                    <a:lnTo>
                      <a:pt x="42913" y="25442"/>
                    </a:lnTo>
                    <a:lnTo>
                      <a:pt x="42543" y="25758"/>
                    </a:lnTo>
                    <a:lnTo>
                      <a:pt x="41751" y="26233"/>
                    </a:lnTo>
                    <a:lnTo>
                      <a:pt x="40960" y="26656"/>
                    </a:lnTo>
                    <a:lnTo>
                      <a:pt x="40537" y="26920"/>
                    </a:lnTo>
                    <a:lnTo>
                      <a:pt x="40168" y="27183"/>
                    </a:lnTo>
                    <a:lnTo>
                      <a:pt x="39798" y="27236"/>
                    </a:lnTo>
                    <a:lnTo>
                      <a:pt x="39376" y="27289"/>
                    </a:lnTo>
                    <a:lnTo>
                      <a:pt x="39218" y="27342"/>
                    </a:lnTo>
                    <a:lnTo>
                      <a:pt x="39060" y="27447"/>
                    </a:lnTo>
                    <a:lnTo>
                      <a:pt x="38954" y="27553"/>
                    </a:lnTo>
                    <a:lnTo>
                      <a:pt x="38901" y="27711"/>
                    </a:lnTo>
                    <a:lnTo>
                      <a:pt x="38796" y="28081"/>
                    </a:lnTo>
                    <a:lnTo>
                      <a:pt x="38584" y="28292"/>
                    </a:lnTo>
                    <a:lnTo>
                      <a:pt x="38373" y="28397"/>
                    </a:lnTo>
                    <a:lnTo>
                      <a:pt x="38162" y="28450"/>
                    </a:lnTo>
                    <a:lnTo>
                      <a:pt x="37687" y="28345"/>
                    </a:lnTo>
                    <a:lnTo>
                      <a:pt x="37212" y="28345"/>
                    </a:lnTo>
                    <a:lnTo>
                      <a:pt x="37001" y="28450"/>
                    </a:lnTo>
                    <a:lnTo>
                      <a:pt x="36895" y="28556"/>
                    </a:lnTo>
                    <a:lnTo>
                      <a:pt x="36790" y="28714"/>
                    </a:lnTo>
                    <a:lnTo>
                      <a:pt x="36737" y="28820"/>
                    </a:lnTo>
                    <a:lnTo>
                      <a:pt x="36790" y="28925"/>
                    </a:lnTo>
                    <a:lnTo>
                      <a:pt x="36843" y="29084"/>
                    </a:lnTo>
                    <a:lnTo>
                      <a:pt x="36948" y="29242"/>
                    </a:lnTo>
                    <a:lnTo>
                      <a:pt x="37107" y="29348"/>
                    </a:lnTo>
                    <a:lnTo>
                      <a:pt x="36684" y="29875"/>
                    </a:lnTo>
                    <a:lnTo>
                      <a:pt x="36104" y="29875"/>
                    </a:lnTo>
                    <a:lnTo>
                      <a:pt x="35998" y="29664"/>
                    </a:lnTo>
                    <a:lnTo>
                      <a:pt x="35893" y="29611"/>
                    </a:lnTo>
                    <a:lnTo>
                      <a:pt x="35734" y="29664"/>
                    </a:lnTo>
                    <a:lnTo>
                      <a:pt x="35629" y="29875"/>
                    </a:lnTo>
                    <a:lnTo>
                      <a:pt x="35101" y="30350"/>
                    </a:lnTo>
                    <a:lnTo>
                      <a:pt x="35048" y="30350"/>
                    </a:lnTo>
                    <a:lnTo>
                      <a:pt x="34784" y="30403"/>
                    </a:lnTo>
                    <a:lnTo>
                      <a:pt x="34467" y="30509"/>
                    </a:lnTo>
                    <a:lnTo>
                      <a:pt x="34256" y="30667"/>
                    </a:lnTo>
                    <a:lnTo>
                      <a:pt x="34151" y="30773"/>
                    </a:lnTo>
                    <a:lnTo>
                      <a:pt x="34098" y="30984"/>
                    </a:lnTo>
                    <a:lnTo>
                      <a:pt x="32567" y="32462"/>
                    </a:lnTo>
                    <a:lnTo>
                      <a:pt x="31881" y="32778"/>
                    </a:lnTo>
                    <a:lnTo>
                      <a:pt x="31512" y="32937"/>
                    </a:lnTo>
                    <a:lnTo>
                      <a:pt x="31195" y="33148"/>
                    </a:lnTo>
                    <a:lnTo>
                      <a:pt x="30878" y="33359"/>
                    </a:lnTo>
                    <a:lnTo>
                      <a:pt x="30667" y="33676"/>
                    </a:lnTo>
                    <a:lnTo>
                      <a:pt x="30561" y="34045"/>
                    </a:lnTo>
                    <a:lnTo>
                      <a:pt x="30561" y="34573"/>
                    </a:lnTo>
                    <a:lnTo>
                      <a:pt x="30350" y="34573"/>
                    </a:lnTo>
                    <a:lnTo>
                      <a:pt x="30139" y="34679"/>
                    </a:lnTo>
                    <a:lnTo>
                      <a:pt x="29981" y="34784"/>
                    </a:lnTo>
                    <a:lnTo>
                      <a:pt x="29822" y="34890"/>
                    </a:lnTo>
                    <a:lnTo>
                      <a:pt x="29347" y="35470"/>
                    </a:lnTo>
                    <a:lnTo>
                      <a:pt x="28978" y="35682"/>
                    </a:lnTo>
                    <a:lnTo>
                      <a:pt x="28608" y="35893"/>
                    </a:lnTo>
                    <a:lnTo>
                      <a:pt x="28450" y="35945"/>
                    </a:lnTo>
                    <a:lnTo>
                      <a:pt x="28292" y="35893"/>
                    </a:lnTo>
                    <a:lnTo>
                      <a:pt x="28081" y="35734"/>
                    </a:lnTo>
                    <a:lnTo>
                      <a:pt x="27922" y="35523"/>
                    </a:lnTo>
                    <a:lnTo>
                      <a:pt x="27553" y="35576"/>
                    </a:lnTo>
                    <a:lnTo>
                      <a:pt x="27183" y="35682"/>
                    </a:lnTo>
                    <a:lnTo>
                      <a:pt x="26919" y="35787"/>
                    </a:lnTo>
                    <a:lnTo>
                      <a:pt x="26655" y="35998"/>
                    </a:lnTo>
                    <a:lnTo>
                      <a:pt x="26392" y="36209"/>
                    </a:lnTo>
                    <a:lnTo>
                      <a:pt x="26180" y="36473"/>
                    </a:lnTo>
                    <a:lnTo>
                      <a:pt x="25811" y="37054"/>
                    </a:lnTo>
                    <a:lnTo>
                      <a:pt x="25230" y="37476"/>
                    </a:lnTo>
                    <a:lnTo>
                      <a:pt x="24703" y="37898"/>
                    </a:lnTo>
                    <a:lnTo>
                      <a:pt x="24227" y="38426"/>
                    </a:lnTo>
                    <a:lnTo>
                      <a:pt x="23805" y="39007"/>
                    </a:lnTo>
                    <a:lnTo>
                      <a:pt x="23489" y="39218"/>
                    </a:lnTo>
                    <a:lnTo>
                      <a:pt x="23172" y="39482"/>
                    </a:lnTo>
                    <a:lnTo>
                      <a:pt x="22961" y="39799"/>
                    </a:lnTo>
                    <a:lnTo>
                      <a:pt x="22750" y="40168"/>
                    </a:lnTo>
                    <a:lnTo>
                      <a:pt x="22222" y="41118"/>
                    </a:lnTo>
                    <a:lnTo>
                      <a:pt x="22169" y="41118"/>
                    </a:lnTo>
                    <a:lnTo>
                      <a:pt x="21747" y="41329"/>
                    </a:lnTo>
                    <a:lnTo>
                      <a:pt x="21377" y="41593"/>
                    </a:lnTo>
                    <a:lnTo>
                      <a:pt x="21008" y="41857"/>
                    </a:lnTo>
                    <a:lnTo>
                      <a:pt x="20744" y="42227"/>
                    </a:lnTo>
                    <a:lnTo>
                      <a:pt x="20585" y="42385"/>
                    </a:lnTo>
                    <a:lnTo>
                      <a:pt x="20585" y="42596"/>
                    </a:lnTo>
                    <a:lnTo>
                      <a:pt x="20374" y="42702"/>
                    </a:lnTo>
                    <a:lnTo>
                      <a:pt x="20216" y="42807"/>
                    </a:lnTo>
                    <a:lnTo>
                      <a:pt x="19583" y="43230"/>
                    </a:lnTo>
                    <a:lnTo>
                      <a:pt x="19424" y="43388"/>
                    </a:lnTo>
                    <a:lnTo>
                      <a:pt x="19319" y="43494"/>
                    </a:lnTo>
                    <a:lnTo>
                      <a:pt x="19266" y="43652"/>
                    </a:lnTo>
                    <a:lnTo>
                      <a:pt x="19371" y="43863"/>
                    </a:lnTo>
                    <a:lnTo>
                      <a:pt x="19477" y="44021"/>
                    </a:lnTo>
                    <a:lnTo>
                      <a:pt x="19688" y="44285"/>
                    </a:lnTo>
                    <a:lnTo>
                      <a:pt x="19424" y="44496"/>
                    </a:lnTo>
                    <a:lnTo>
                      <a:pt x="19160" y="44655"/>
                    </a:lnTo>
                    <a:lnTo>
                      <a:pt x="18527" y="44866"/>
                    </a:lnTo>
                    <a:lnTo>
                      <a:pt x="18263" y="45024"/>
                    </a:lnTo>
                    <a:lnTo>
                      <a:pt x="17946" y="45183"/>
                    </a:lnTo>
                    <a:lnTo>
                      <a:pt x="17735" y="45394"/>
                    </a:lnTo>
                    <a:lnTo>
                      <a:pt x="17577" y="45710"/>
                    </a:lnTo>
                    <a:lnTo>
                      <a:pt x="17207" y="46344"/>
                    </a:lnTo>
                    <a:lnTo>
                      <a:pt x="16785" y="46977"/>
                    </a:lnTo>
                    <a:lnTo>
                      <a:pt x="15888" y="48138"/>
                    </a:lnTo>
                    <a:lnTo>
                      <a:pt x="14727" y="49616"/>
                    </a:lnTo>
                    <a:lnTo>
                      <a:pt x="14199" y="50355"/>
                    </a:lnTo>
                    <a:lnTo>
                      <a:pt x="13671" y="51147"/>
                    </a:lnTo>
                    <a:lnTo>
                      <a:pt x="13143" y="51939"/>
                    </a:lnTo>
                    <a:lnTo>
                      <a:pt x="12721" y="52783"/>
                    </a:lnTo>
                    <a:lnTo>
                      <a:pt x="12298" y="53575"/>
                    </a:lnTo>
                    <a:lnTo>
                      <a:pt x="11929" y="54472"/>
                    </a:lnTo>
                    <a:lnTo>
                      <a:pt x="11771" y="54578"/>
                    </a:lnTo>
                    <a:lnTo>
                      <a:pt x="11665" y="54684"/>
                    </a:lnTo>
                    <a:lnTo>
                      <a:pt x="11507" y="54947"/>
                    </a:lnTo>
                    <a:lnTo>
                      <a:pt x="11454" y="55264"/>
                    </a:lnTo>
                    <a:lnTo>
                      <a:pt x="11401" y="55581"/>
                    </a:lnTo>
                    <a:lnTo>
                      <a:pt x="11243" y="55634"/>
                    </a:lnTo>
                    <a:lnTo>
                      <a:pt x="11084" y="55739"/>
                    </a:lnTo>
                    <a:lnTo>
                      <a:pt x="10979" y="55845"/>
                    </a:lnTo>
                    <a:lnTo>
                      <a:pt x="10926" y="55950"/>
                    </a:lnTo>
                    <a:lnTo>
                      <a:pt x="10873" y="56267"/>
                    </a:lnTo>
                    <a:lnTo>
                      <a:pt x="10821" y="56584"/>
                    </a:lnTo>
                    <a:lnTo>
                      <a:pt x="10715" y="56900"/>
                    </a:lnTo>
                    <a:lnTo>
                      <a:pt x="10557" y="57217"/>
                    </a:lnTo>
                    <a:lnTo>
                      <a:pt x="10240" y="57798"/>
                    </a:lnTo>
                    <a:lnTo>
                      <a:pt x="10082" y="58115"/>
                    </a:lnTo>
                    <a:lnTo>
                      <a:pt x="9976" y="58431"/>
                    </a:lnTo>
                    <a:lnTo>
                      <a:pt x="9923" y="58801"/>
                    </a:lnTo>
                    <a:lnTo>
                      <a:pt x="9923" y="59170"/>
                    </a:lnTo>
                    <a:lnTo>
                      <a:pt x="9923" y="59381"/>
                    </a:lnTo>
                    <a:lnTo>
                      <a:pt x="9870" y="59645"/>
                    </a:lnTo>
                    <a:lnTo>
                      <a:pt x="9554" y="59698"/>
                    </a:lnTo>
                    <a:lnTo>
                      <a:pt x="9343" y="59804"/>
                    </a:lnTo>
                    <a:lnTo>
                      <a:pt x="9131" y="59962"/>
                    </a:lnTo>
                    <a:lnTo>
                      <a:pt x="9026" y="60173"/>
                    </a:lnTo>
                    <a:lnTo>
                      <a:pt x="8920" y="60384"/>
                    </a:lnTo>
                    <a:lnTo>
                      <a:pt x="8868" y="60648"/>
                    </a:lnTo>
                    <a:lnTo>
                      <a:pt x="8709" y="61123"/>
                    </a:lnTo>
                    <a:lnTo>
                      <a:pt x="8287" y="61862"/>
                    </a:lnTo>
                    <a:lnTo>
                      <a:pt x="7865" y="62601"/>
                    </a:lnTo>
                    <a:lnTo>
                      <a:pt x="7548" y="63393"/>
                    </a:lnTo>
                    <a:lnTo>
                      <a:pt x="7231" y="64132"/>
                    </a:lnTo>
                    <a:lnTo>
                      <a:pt x="6967" y="64924"/>
                    </a:lnTo>
                    <a:lnTo>
                      <a:pt x="6756" y="65768"/>
                    </a:lnTo>
                    <a:lnTo>
                      <a:pt x="6387" y="67404"/>
                    </a:lnTo>
                    <a:lnTo>
                      <a:pt x="6334" y="69516"/>
                    </a:lnTo>
                    <a:lnTo>
                      <a:pt x="6281" y="69516"/>
                    </a:lnTo>
                    <a:lnTo>
                      <a:pt x="5753" y="69780"/>
                    </a:lnTo>
                    <a:lnTo>
                      <a:pt x="5278" y="70096"/>
                    </a:lnTo>
                    <a:lnTo>
                      <a:pt x="4856" y="70466"/>
                    </a:lnTo>
                    <a:lnTo>
                      <a:pt x="4487" y="70888"/>
                    </a:lnTo>
                    <a:lnTo>
                      <a:pt x="4223" y="71363"/>
                    </a:lnTo>
                    <a:lnTo>
                      <a:pt x="4064" y="71891"/>
                    </a:lnTo>
                    <a:lnTo>
                      <a:pt x="3959" y="72419"/>
                    </a:lnTo>
                    <a:lnTo>
                      <a:pt x="3959" y="73052"/>
                    </a:lnTo>
                    <a:lnTo>
                      <a:pt x="4012" y="73474"/>
                    </a:lnTo>
                    <a:lnTo>
                      <a:pt x="3959" y="73897"/>
                    </a:lnTo>
                    <a:lnTo>
                      <a:pt x="3853" y="74319"/>
                    </a:lnTo>
                    <a:lnTo>
                      <a:pt x="3748" y="74688"/>
                    </a:lnTo>
                    <a:lnTo>
                      <a:pt x="3589" y="74847"/>
                    </a:lnTo>
                    <a:lnTo>
                      <a:pt x="3431" y="75005"/>
                    </a:lnTo>
                    <a:lnTo>
                      <a:pt x="3273" y="75322"/>
                    </a:lnTo>
                    <a:lnTo>
                      <a:pt x="3167" y="75691"/>
                    </a:lnTo>
                    <a:lnTo>
                      <a:pt x="3114" y="76061"/>
                    </a:lnTo>
                    <a:lnTo>
                      <a:pt x="3061" y="76800"/>
                    </a:lnTo>
                    <a:lnTo>
                      <a:pt x="3009" y="77169"/>
                    </a:lnTo>
                    <a:lnTo>
                      <a:pt x="2850" y="77486"/>
                    </a:lnTo>
                    <a:lnTo>
                      <a:pt x="2534" y="78014"/>
                    </a:lnTo>
                    <a:lnTo>
                      <a:pt x="2428" y="78278"/>
                    </a:lnTo>
                    <a:lnTo>
                      <a:pt x="2322" y="78542"/>
                    </a:lnTo>
                    <a:lnTo>
                      <a:pt x="2322" y="78858"/>
                    </a:lnTo>
                    <a:lnTo>
                      <a:pt x="2322" y="79175"/>
                    </a:lnTo>
                    <a:lnTo>
                      <a:pt x="2481" y="79492"/>
                    </a:lnTo>
                    <a:lnTo>
                      <a:pt x="2639" y="79914"/>
                    </a:lnTo>
                    <a:lnTo>
                      <a:pt x="2692" y="80020"/>
                    </a:lnTo>
                    <a:lnTo>
                      <a:pt x="2745" y="80178"/>
                    </a:lnTo>
                    <a:lnTo>
                      <a:pt x="2745" y="80547"/>
                    </a:lnTo>
                    <a:lnTo>
                      <a:pt x="2586" y="80970"/>
                    </a:lnTo>
                    <a:lnTo>
                      <a:pt x="2428" y="81445"/>
                    </a:lnTo>
                    <a:lnTo>
                      <a:pt x="2006" y="82395"/>
                    </a:lnTo>
                    <a:lnTo>
                      <a:pt x="1583" y="83345"/>
                    </a:lnTo>
                    <a:lnTo>
                      <a:pt x="1214" y="83398"/>
                    </a:lnTo>
                    <a:lnTo>
                      <a:pt x="1003" y="83609"/>
                    </a:lnTo>
                    <a:lnTo>
                      <a:pt x="845" y="83820"/>
                    </a:lnTo>
                    <a:lnTo>
                      <a:pt x="686" y="84242"/>
                    </a:lnTo>
                    <a:lnTo>
                      <a:pt x="581" y="84717"/>
                    </a:lnTo>
                    <a:lnTo>
                      <a:pt x="581" y="85140"/>
                    </a:lnTo>
                    <a:lnTo>
                      <a:pt x="633" y="86090"/>
                    </a:lnTo>
                    <a:lnTo>
                      <a:pt x="686" y="86565"/>
                    </a:lnTo>
                    <a:lnTo>
                      <a:pt x="686" y="87040"/>
                    </a:lnTo>
                    <a:lnTo>
                      <a:pt x="369" y="87409"/>
                    </a:lnTo>
                    <a:lnTo>
                      <a:pt x="158" y="87832"/>
                    </a:lnTo>
                    <a:lnTo>
                      <a:pt x="53" y="88307"/>
                    </a:lnTo>
                    <a:lnTo>
                      <a:pt x="0" y="88729"/>
                    </a:lnTo>
                    <a:lnTo>
                      <a:pt x="53" y="89204"/>
                    </a:lnTo>
                    <a:lnTo>
                      <a:pt x="106" y="89626"/>
                    </a:lnTo>
                    <a:lnTo>
                      <a:pt x="211" y="90523"/>
                    </a:lnTo>
                    <a:lnTo>
                      <a:pt x="317" y="91157"/>
                    </a:lnTo>
                    <a:lnTo>
                      <a:pt x="475" y="91843"/>
                    </a:lnTo>
                    <a:lnTo>
                      <a:pt x="581" y="92529"/>
                    </a:lnTo>
                    <a:lnTo>
                      <a:pt x="633" y="93163"/>
                    </a:lnTo>
                    <a:lnTo>
                      <a:pt x="581" y="93321"/>
                    </a:lnTo>
                    <a:lnTo>
                      <a:pt x="475" y="93374"/>
                    </a:lnTo>
                    <a:lnTo>
                      <a:pt x="369" y="93427"/>
                    </a:lnTo>
                    <a:lnTo>
                      <a:pt x="264" y="93374"/>
                    </a:lnTo>
                    <a:lnTo>
                      <a:pt x="158" y="97491"/>
                    </a:lnTo>
                    <a:lnTo>
                      <a:pt x="106" y="101555"/>
                    </a:lnTo>
                    <a:lnTo>
                      <a:pt x="53" y="102189"/>
                    </a:lnTo>
                    <a:lnTo>
                      <a:pt x="53" y="102822"/>
                    </a:lnTo>
                    <a:lnTo>
                      <a:pt x="106" y="103139"/>
                    </a:lnTo>
                    <a:lnTo>
                      <a:pt x="211" y="103403"/>
                    </a:lnTo>
                    <a:lnTo>
                      <a:pt x="369" y="103719"/>
                    </a:lnTo>
                    <a:lnTo>
                      <a:pt x="633" y="103983"/>
                    </a:lnTo>
                    <a:lnTo>
                      <a:pt x="2164" y="103983"/>
                    </a:lnTo>
                    <a:lnTo>
                      <a:pt x="2164" y="104986"/>
                    </a:lnTo>
                    <a:lnTo>
                      <a:pt x="1636" y="105514"/>
                    </a:lnTo>
                    <a:lnTo>
                      <a:pt x="1425" y="105778"/>
                    </a:lnTo>
                    <a:lnTo>
                      <a:pt x="1161" y="106042"/>
                    </a:lnTo>
                    <a:lnTo>
                      <a:pt x="1161" y="106359"/>
                    </a:lnTo>
                    <a:lnTo>
                      <a:pt x="1214" y="106675"/>
                    </a:lnTo>
                    <a:lnTo>
                      <a:pt x="1372" y="106939"/>
                    </a:lnTo>
                    <a:lnTo>
                      <a:pt x="1636" y="107150"/>
                    </a:lnTo>
                    <a:lnTo>
                      <a:pt x="1583" y="108523"/>
                    </a:lnTo>
                    <a:lnTo>
                      <a:pt x="1372" y="108734"/>
                    </a:lnTo>
                    <a:lnTo>
                      <a:pt x="1267" y="108945"/>
                    </a:lnTo>
                    <a:lnTo>
                      <a:pt x="1161" y="109156"/>
                    </a:lnTo>
                    <a:lnTo>
                      <a:pt x="1161" y="109367"/>
                    </a:lnTo>
                    <a:lnTo>
                      <a:pt x="1161" y="109578"/>
                    </a:lnTo>
                    <a:lnTo>
                      <a:pt x="1267" y="109789"/>
                    </a:lnTo>
                    <a:lnTo>
                      <a:pt x="1425" y="109948"/>
                    </a:lnTo>
                    <a:lnTo>
                      <a:pt x="1583" y="110159"/>
                    </a:lnTo>
                    <a:lnTo>
                      <a:pt x="2059" y="111795"/>
                    </a:lnTo>
                    <a:lnTo>
                      <a:pt x="2534" y="113379"/>
                    </a:lnTo>
                    <a:lnTo>
                      <a:pt x="2639" y="113748"/>
                    </a:lnTo>
                    <a:lnTo>
                      <a:pt x="2798" y="114065"/>
                    </a:lnTo>
                    <a:lnTo>
                      <a:pt x="3167" y="114804"/>
                    </a:lnTo>
                    <a:lnTo>
                      <a:pt x="3325" y="115173"/>
                    </a:lnTo>
                    <a:lnTo>
                      <a:pt x="3431" y="115543"/>
                    </a:lnTo>
                    <a:lnTo>
                      <a:pt x="3378" y="115912"/>
                    </a:lnTo>
                    <a:lnTo>
                      <a:pt x="3325" y="116123"/>
                    </a:lnTo>
                    <a:lnTo>
                      <a:pt x="3220" y="116335"/>
                    </a:lnTo>
                    <a:lnTo>
                      <a:pt x="3695" y="118446"/>
                    </a:lnTo>
                    <a:lnTo>
                      <a:pt x="4275" y="122035"/>
                    </a:lnTo>
                    <a:lnTo>
                      <a:pt x="4539" y="122880"/>
                    </a:lnTo>
                    <a:lnTo>
                      <a:pt x="4381" y="123196"/>
                    </a:lnTo>
                    <a:lnTo>
                      <a:pt x="4328" y="123460"/>
                    </a:lnTo>
                    <a:lnTo>
                      <a:pt x="4328" y="123671"/>
                    </a:lnTo>
                    <a:lnTo>
                      <a:pt x="4434" y="123883"/>
                    </a:lnTo>
                    <a:lnTo>
                      <a:pt x="4592" y="124094"/>
                    </a:lnTo>
                    <a:lnTo>
                      <a:pt x="4750" y="124252"/>
                    </a:lnTo>
                    <a:lnTo>
                      <a:pt x="5226" y="124569"/>
                    </a:lnTo>
                    <a:lnTo>
                      <a:pt x="4909" y="124885"/>
                    </a:lnTo>
                    <a:lnTo>
                      <a:pt x="4803" y="125044"/>
                    </a:lnTo>
                    <a:lnTo>
                      <a:pt x="4750" y="125149"/>
                    </a:lnTo>
                    <a:lnTo>
                      <a:pt x="4962" y="125466"/>
                    </a:lnTo>
                    <a:lnTo>
                      <a:pt x="5067" y="125836"/>
                    </a:lnTo>
                    <a:lnTo>
                      <a:pt x="5173" y="126152"/>
                    </a:lnTo>
                    <a:lnTo>
                      <a:pt x="5226" y="126522"/>
                    </a:lnTo>
                    <a:lnTo>
                      <a:pt x="5226" y="127208"/>
                    </a:lnTo>
                    <a:lnTo>
                      <a:pt x="5173" y="127947"/>
                    </a:lnTo>
                    <a:lnTo>
                      <a:pt x="5120" y="128633"/>
                    </a:lnTo>
                    <a:lnTo>
                      <a:pt x="5067" y="129372"/>
                    </a:lnTo>
                    <a:lnTo>
                      <a:pt x="5120" y="130058"/>
                    </a:lnTo>
                    <a:lnTo>
                      <a:pt x="5173" y="130375"/>
                    </a:lnTo>
                    <a:lnTo>
                      <a:pt x="5278" y="130744"/>
                    </a:lnTo>
                    <a:lnTo>
                      <a:pt x="5067" y="131114"/>
                    </a:lnTo>
                    <a:lnTo>
                      <a:pt x="5014" y="131325"/>
                    </a:lnTo>
                    <a:lnTo>
                      <a:pt x="5014" y="131483"/>
                    </a:lnTo>
                    <a:lnTo>
                      <a:pt x="5014" y="131695"/>
                    </a:lnTo>
                    <a:lnTo>
                      <a:pt x="5067" y="131906"/>
                    </a:lnTo>
                    <a:lnTo>
                      <a:pt x="5173" y="132117"/>
                    </a:lnTo>
                    <a:lnTo>
                      <a:pt x="5278" y="132275"/>
                    </a:lnTo>
                    <a:lnTo>
                      <a:pt x="5014" y="132433"/>
                    </a:lnTo>
                    <a:lnTo>
                      <a:pt x="5014" y="132486"/>
                    </a:lnTo>
                    <a:lnTo>
                      <a:pt x="4962" y="132539"/>
                    </a:lnTo>
                    <a:lnTo>
                      <a:pt x="5067" y="132697"/>
                    </a:lnTo>
                    <a:lnTo>
                      <a:pt x="5226" y="132856"/>
                    </a:lnTo>
                    <a:lnTo>
                      <a:pt x="5226" y="133806"/>
                    </a:lnTo>
                    <a:lnTo>
                      <a:pt x="5014" y="134228"/>
                    </a:lnTo>
                    <a:lnTo>
                      <a:pt x="4962" y="134650"/>
                    </a:lnTo>
                    <a:lnTo>
                      <a:pt x="5014" y="135073"/>
                    </a:lnTo>
                    <a:lnTo>
                      <a:pt x="5067" y="135442"/>
                    </a:lnTo>
                    <a:lnTo>
                      <a:pt x="5226" y="135812"/>
                    </a:lnTo>
                    <a:lnTo>
                      <a:pt x="5384" y="136181"/>
                    </a:lnTo>
                    <a:lnTo>
                      <a:pt x="5753" y="136920"/>
                    </a:lnTo>
                    <a:lnTo>
                      <a:pt x="5595" y="137501"/>
                    </a:lnTo>
                    <a:lnTo>
                      <a:pt x="5489" y="138292"/>
                    </a:lnTo>
                    <a:lnTo>
                      <a:pt x="5384" y="139190"/>
                    </a:lnTo>
                    <a:lnTo>
                      <a:pt x="5384" y="140193"/>
                    </a:lnTo>
                    <a:lnTo>
                      <a:pt x="5384" y="141143"/>
                    </a:lnTo>
                    <a:lnTo>
                      <a:pt x="5437" y="142093"/>
                    </a:lnTo>
                    <a:lnTo>
                      <a:pt x="5542" y="142937"/>
                    </a:lnTo>
                    <a:lnTo>
                      <a:pt x="5701" y="143624"/>
                    </a:lnTo>
                    <a:lnTo>
                      <a:pt x="5753" y="144099"/>
                    </a:lnTo>
                    <a:lnTo>
                      <a:pt x="5753" y="144574"/>
                    </a:lnTo>
                    <a:lnTo>
                      <a:pt x="5753" y="145471"/>
                    </a:lnTo>
                    <a:lnTo>
                      <a:pt x="5806" y="145893"/>
                    </a:lnTo>
                    <a:lnTo>
                      <a:pt x="5912" y="146368"/>
                    </a:lnTo>
                    <a:lnTo>
                      <a:pt x="6070" y="146791"/>
                    </a:lnTo>
                    <a:lnTo>
                      <a:pt x="6281" y="147213"/>
                    </a:lnTo>
                    <a:lnTo>
                      <a:pt x="6281" y="147635"/>
                    </a:lnTo>
                    <a:lnTo>
                      <a:pt x="6281" y="148057"/>
                    </a:lnTo>
                    <a:lnTo>
                      <a:pt x="6334" y="148269"/>
                    </a:lnTo>
                    <a:lnTo>
                      <a:pt x="6440" y="148427"/>
                    </a:lnTo>
                    <a:lnTo>
                      <a:pt x="6598" y="148638"/>
                    </a:lnTo>
                    <a:lnTo>
                      <a:pt x="6809" y="148744"/>
                    </a:lnTo>
                    <a:lnTo>
                      <a:pt x="6756" y="148744"/>
                    </a:lnTo>
                    <a:lnTo>
                      <a:pt x="6809" y="150327"/>
                    </a:lnTo>
                    <a:lnTo>
                      <a:pt x="6809" y="150644"/>
                    </a:lnTo>
                    <a:lnTo>
                      <a:pt x="6862" y="150855"/>
                    </a:lnTo>
                    <a:lnTo>
                      <a:pt x="6967" y="151013"/>
                    </a:lnTo>
                    <a:lnTo>
                      <a:pt x="7073" y="151066"/>
                    </a:lnTo>
                    <a:lnTo>
                      <a:pt x="7231" y="151066"/>
                    </a:lnTo>
                    <a:lnTo>
                      <a:pt x="7442" y="151013"/>
                    </a:lnTo>
                    <a:lnTo>
                      <a:pt x="7812" y="150802"/>
                    </a:lnTo>
                    <a:lnTo>
                      <a:pt x="8076" y="150802"/>
                    </a:lnTo>
                    <a:lnTo>
                      <a:pt x="8287" y="150749"/>
                    </a:lnTo>
                    <a:lnTo>
                      <a:pt x="8445" y="150697"/>
                    </a:lnTo>
                    <a:lnTo>
                      <a:pt x="8604" y="150591"/>
                    </a:lnTo>
                    <a:lnTo>
                      <a:pt x="8709" y="150433"/>
                    </a:lnTo>
                    <a:lnTo>
                      <a:pt x="8815" y="150274"/>
                    </a:lnTo>
                    <a:lnTo>
                      <a:pt x="8920" y="149852"/>
                    </a:lnTo>
                    <a:lnTo>
                      <a:pt x="8815" y="149746"/>
                    </a:lnTo>
                    <a:lnTo>
                      <a:pt x="8868" y="149694"/>
                    </a:lnTo>
                    <a:lnTo>
                      <a:pt x="8920" y="149852"/>
                    </a:lnTo>
                    <a:lnTo>
                      <a:pt x="9079" y="150010"/>
                    </a:lnTo>
                    <a:lnTo>
                      <a:pt x="9237" y="150169"/>
                    </a:lnTo>
                    <a:lnTo>
                      <a:pt x="9290" y="150380"/>
                    </a:lnTo>
                    <a:lnTo>
                      <a:pt x="9343" y="150538"/>
                    </a:lnTo>
                    <a:lnTo>
                      <a:pt x="9343" y="150960"/>
                    </a:lnTo>
                    <a:lnTo>
                      <a:pt x="9395" y="151383"/>
                    </a:lnTo>
                    <a:lnTo>
                      <a:pt x="8868" y="151383"/>
                    </a:lnTo>
                    <a:lnTo>
                      <a:pt x="8604" y="151594"/>
                    </a:lnTo>
                    <a:lnTo>
                      <a:pt x="8393" y="151858"/>
                    </a:lnTo>
                    <a:lnTo>
                      <a:pt x="8340" y="152333"/>
                    </a:lnTo>
                    <a:lnTo>
                      <a:pt x="8287" y="152808"/>
                    </a:lnTo>
                    <a:lnTo>
                      <a:pt x="8076" y="153072"/>
                    </a:lnTo>
                    <a:lnTo>
                      <a:pt x="7917" y="153336"/>
                    </a:lnTo>
                    <a:lnTo>
                      <a:pt x="7865" y="153652"/>
                    </a:lnTo>
                    <a:lnTo>
                      <a:pt x="7917" y="153969"/>
                    </a:lnTo>
                    <a:lnTo>
                      <a:pt x="8393" y="157981"/>
                    </a:lnTo>
                    <a:lnTo>
                      <a:pt x="8393" y="158245"/>
                    </a:lnTo>
                    <a:lnTo>
                      <a:pt x="8445" y="158456"/>
                    </a:lnTo>
                    <a:lnTo>
                      <a:pt x="8498" y="158614"/>
                    </a:lnTo>
                    <a:lnTo>
                      <a:pt x="8604" y="158772"/>
                    </a:lnTo>
                    <a:lnTo>
                      <a:pt x="8762" y="158878"/>
                    </a:lnTo>
                    <a:lnTo>
                      <a:pt x="8920" y="158984"/>
                    </a:lnTo>
                    <a:lnTo>
                      <a:pt x="9131" y="159036"/>
                    </a:lnTo>
                    <a:lnTo>
                      <a:pt x="9343" y="159036"/>
                    </a:lnTo>
                    <a:lnTo>
                      <a:pt x="9659" y="159089"/>
                    </a:lnTo>
                    <a:lnTo>
                      <a:pt x="9923" y="159195"/>
                    </a:lnTo>
                    <a:lnTo>
                      <a:pt x="10187" y="159353"/>
                    </a:lnTo>
                    <a:lnTo>
                      <a:pt x="10398" y="159564"/>
                    </a:lnTo>
                    <a:lnTo>
                      <a:pt x="9870" y="160092"/>
                    </a:lnTo>
                    <a:lnTo>
                      <a:pt x="9501" y="160303"/>
                    </a:lnTo>
                    <a:lnTo>
                      <a:pt x="9343" y="160461"/>
                    </a:lnTo>
                    <a:lnTo>
                      <a:pt x="9237" y="160567"/>
                    </a:lnTo>
                    <a:lnTo>
                      <a:pt x="9184" y="160725"/>
                    </a:lnTo>
                    <a:lnTo>
                      <a:pt x="9131" y="160937"/>
                    </a:lnTo>
                    <a:lnTo>
                      <a:pt x="9184" y="161148"/>
                    </a:lnTo>
                    <a:lnTo>
                      <a:pt x="9290" y="161412"/>
                    </a:lnTo>
                    <a:lnTo>
                      <a:pt x="9607" y="161939"/>
                    </a:lnTo>
                    <a:lnTo>
                      <a:pt x="9923" y="162414"/>
                    </a:lnTo>
                    <a:lnTo>
                      <a:pt x="10398" y="162837"/>
                    </a:lnTo>
                    <a:lnTo>
                      <a:pt x="10609" y="163048"/>
                    </a:lnTo>
                    <a:lnTo>
                      <a:pt x="10926" y="163206"/>
                    </a:lnTo>
                    <a:lnTo>
                      <a:pt x="10768" y="163576"/>
                    </a:lnTo>
                    <a:lnTo>
                      <a:pt x="10715" y="163892"/>
                    </a:lnTo>
                    <a:lnTo>
                      <a:pt x="10768" y="164209"/>
                    </a:lnTo>
                    <a:lnTo>
                      <a:pt x="10873" y="164473"/>
                    </a:lnTo>
                    <a:lnTo>
                      <a:pt x="11032" y="164737"/>
                    </a:lnTo>
                    <a:lnTo>
                      <a:pt x="11243" y="164948"/>
                    </a:lnTo>
                    <a:lnTo>
                      <a:pt x="11560" y="165106"/>
                    </a:lnTo>
                    <a:lnTo>
                      <a:pt x="11982" y="165212"/>
                    </a:lnTo>
                    <a:lnTo>
                      <a:pt x="11771" y="165529"/>
                    </a:lnTo>
                    <a:lnTo>
                      <a:pt x="11612" y="165845"/>
                    </a:lnTo>
                    <a:lnTo>
                      <a:pt x="11612" y="166162"/>
                    </a:lnTo>
                    <a:lnTo>
                      <a:pt x="11665" y="166479"/>
                    </a:lnTo>
                    <a:lnTo>
                      <a:pt x="11823" y="167165"/>
                    </a:lnTo>
                    <a:lnTo>
                      <a:pt x="11876" y="167482"/>
                    </a:lnTo>
                    <a:lnTo>
                      <a:pt x="11929" y="167798"/>
                    </a:lnTo>
                    <a:lnTo>
                      <a:pt x="11982" y="168115"/>
                    </a:lnTo>
                    <a:lnTo>
                      <a:pt x="12087" y="168432"/>
                    </a:lnTo>
                    <a:lnTo>
                      <a:pt x="12193" y="168537"/>
                    </a:lnTo>
                    <a:lnTo>
                      <a:pt x="12298" y="168643"/>
                    </a:lnTo>
                    <a:lnTo>
                      <a:pt x="12404" y="168748"/>
                    </a:lnTo>
                    <a:lnTo>
                      <a:pt x="12615" y="168801"/>
                    </a:lnTo>
                    <a:lnTo>
                      <a:pt x="12985" y="168907"/>
                    </a:lnTo>
                    <a:lnTo>
                      <a:pt x="13143" y="169012"/>
                    </a:lnTo>
                    <a:lnTo>
                      <a:pt x="13249" y="169171"/>
                    </a:lnTo>
                    <a:lnTo>
                      <a:pt x="13407" y="169487"/>
                    </a:lnTo>
                    <a:lnTo>
                      <a:pt x="13512" y="169857"/>
                    </a:lnTo>
                    <a:lnTo>
                      <a:pt x="13037" y="170174"/>
                    </a:lnTo>
                    <a:lnTo>
                      <a:pt x="12826" y="170279"/>
                    </a:lnTo>
                    <a:lnTo>
                      <a:pt x="12668" y="170438"/>
                    </a:lnTo>
                    <a:lnTo>
                      <a:pt x="12562" y="170649"/>
                    </a:lnTo>
                    <a:lnTo>
                      <a:pt x="12562" y="170860"/>
                    </a:lnTo>
                    <a:lnTo>
                      <a:pt x="12721" y="171124"/>
                    </a:lnTo>
                    <a:lnTo>
                      <a:pt x="13037" y="171440"/>
                    </a:lnTo>
                    <a:lnTo>
                      <a:pt x="13618" y="171599"/>
                    </a:lnTo>
                    <a:lnTo>
                      <a:pt x="13935" y="171757"/>
                    </a:lnTo>
                    <a:lnTo>
                      <a:pt x="14146" y="171915"/>
                    </a:lnTo>
                    <a:lnTo>
                      <a:pt x="14674" y="172391"/>
                    </a:lnTo>
                    <a:lnTo>
                      <a:pt x="15096" y="172707"/>
                    </a:lnTo>
                    <a:lnTo>
                      <a:pt x="15413" y="172971"/>
                    </a:lnTo>
                    <a:lnTo>
                      <a:pt x="15729" y="173077"/>
                    </a:lnTo>
                    <a:lnTo>
                      <a:pt x="16099" y="173077"/>
                    </a:lnTo>
                    <a:lnTo>
                      <a:pt x="16468" y="172918"/>
                    </a:lnTo>
                    <a:lnTo>
                      <a:pt x="16943" y="172707"/>
                    </a:lnTo>
                    <a:lnTo>
                      <a:pt x="17577" y="172391"/>
                    </a:lnTo>
                    <a:lnTo>
                      <a:pt x="18685" y="172443"/>
                    </a:lnTo>
                    <a:lnTo>
                      <a:pt x="19846" y="172496"/>
                    </a:lnTo>
                    <a:lnTo>
                      <a:pt x="20058" y="172549"/>
                    </a:lnTo>
                    <a:lnTo>
                      <a:pt x="20269" y="172602"/>
                    </a:lnTo>
                    <a:lnTo>
                      <a:pt x="20427" y="172760"/>
                    </a:lnTo>
                    <a:lnTo>
                      <a:pt x="20533" y="172866"/>
                    </a:lnTo>
                    <a:lnTo>
                      <a:pt x="20638" y="173024"/>
                    </a:lnTo>
                    <a:lnTo>
                      <a:pt x="20638" y="173235"/>
                    </a:lnTo>
                    <a:lnTo>
                      <a:pt x="20638" y="173393"/>
                    </a:lnTo>
                    <a:lnTo>
                      <a:pt x="20533" y="173552"/>
                    </a:lnTo>
                    <a:lnTo>
                      <a:pt x="20322" y="173816"/>
                    </a:lnTo>
                    <a:lnTo>
                      <a:pt x="20216" y="174027"/>
                    </a:lnTo>
                    <a:lnTo>
                      <a:pt x="20110" y="174238"/>
                    </a:lnTo>
                    <a:lnTo>
                      <a:pt x="20058" y="174396"/>
                    </a:lnTo>
                    <a:lnTo>
                      <a:pt x="20058" y="174607"/>
                    </a:lnTo>
                    <a:lnTo>
                      <a:pt x="20110" y="174766"/>
                    </a:lnTo>
                    <a:lnTo>
                      <a:pt x="20216" y="175082"/>
                    </a:lnTo>
                    <a:lnTo>
                      <a:pt x="20427" y="175346"/>
                    </a:lnTo>
                    <a:lnTo>
                      <a:pt x="20744" y="175610"/>
                    </a:lnTo>
                    <a:lnTo>
                      <a:pt x="21324" y="176138"/>
                    </a:lnTo>
                    <a:lnTo>
                      <a:pt x="21641" y="176455"/>
                    </a:lnTo>
                    <a:lnTo>
                      <a:pt x="21905" y="176772"/>
                    </a:lnTo>
                    <a:lnTo>
                      <a:pt x="22063" y="176930"/>
                    </a:lnTo>
                    <a:lnTo>
                      <a:pt x="22169" y="177141"/>
                    </a:lnTo>
                    <a:lnTo>
                      <a:pt x="22222" y="177352"/>
                    </a:lnTo>
                    <a:lnTo>
                      <a:pt x="22222" y="177563"/>
                    </a:lnTo>
                    <a:lnTo>
                      <a:pt x="22063" y="177774"/>
                    </a:lnTo>
                    <a:lnTo>
                      <a:pt x="21905" y="177986"/>
                    </a:lnTo>
                    <a:lnTo>
                      <a:pt x="21799" y="178144"/>
                    </a:lnTo>
                    <a:lnTo>
                      <a:pt x="21747" y="178355"/>
                    </a:lnTo>
                    <a:lnTo>
                      <a:pt x="21747" y="178513"/>
                    </a:lnTo>
                    <a:lnTo>
                      <a:pt x="21799" y="178672"/>
                    </a:lnTo>
                    <a:lnTo>
                      <a:pt x="21905" y="178988"/>
                    </a:lnTo>
                    <a:lnTo>
                      <a:pt x="22169" y="179252"/>
                    </a:lnTo>
                    <a:lnTo>
                      <a:pt x="22380" y="179569"/>
                    </a:lnTo>
                    <a:lnTo>
                      <a:pt x="22591" y="179833"/>
                    </a:lnTo>
                    <a:lnTo>
                      <a:pt x="22750" y="180150"/>
                    </a:lnTo>
                    <a:lnTo>
                      <a:pt x="22433" y="180255"/>
                    </a:lnTo>
                    <a:lnTo>
                      <a:pt x="22063" y="180308"/>
                    </a:lnTo>
                    <a:lnTo>
                      <a:pt x="21377" y="180361"/>
                    </a:lnTo>
                    <a:lnTo>
                      <a:pt x="21166" y="180361"/>
                    </a:lnTo>
                    <a:lnTo>
                      <a:pt x="20955" y="180414"/>
                    </a:lnTo>
                    <a:lnTo>
                      <a:pt x="20849" y="180519"/>
                    </a:lnTo>
                    <a:lnTo>
                      <a:pt x="20849" y="180625"/>
                    </a:lnTo>
                    <a:lnTo>
                      <a:pt x="20849" y="180730"/>
                    </a:lnTo>
                    <a:lnTo>
                      <a:pt x="20902" y="180889"/>
                    </a:lnTo>
                    <a:lnTo>
                      <a:pt x="21219" y="181205"/>
                    </a:lnTo>
                    <a:lnTo>
                      <a:pt x="21377" y="181416"/>
                    </a:lnTo>
                    <a:lnTo>
                      <a:pt x="21588" y="181575"/>
                    </a:lnTo>
                    <a:lnTo>
                      <a:pt x="21799" y="181628"/>
                    </a:lnTo>
                    <a:lnTo>
                      <a:pt x="21958" y="181680"/>
                    </a:lnTo>
                    <a:lnTo>
                      <a:pt x="22169" y="181628"/>
                    </a:lnTo>
                    <a:lnTo>
                      <a:pt x="22380" y="181575"/>
                    </a:lnTo>
                    <a:lnTo>
                      <a:pt x="22538" y="181416"/>
                    </a:lnTo>
                    <a:lnTo>
                      <a:pt x="22750" y="181205"/>
                    </a:lnTo>
                    <a:lnTo>
                      <a:pt x="23277" y="181205"/>
                    </a:lnTo>
                    <a:lnTo>
                      <a:pt x="23858" y="181680"/>
                    </a:lnTo>
                    <a:lnTo>
                      <a:pt x="24280" y="182208"/>
                    </a:lnTo>
                    <a:lnTo>
                      <a:pt x="24333" y="182208"/>
                    </a:lnTo>
                    <a:lnTo>
                      <a:pt x="24333" y="182261"/>
                    </a:lnTo>
                    <a:lnTo>
                      <a:pt x="24333" y="182367"/>
                    </a:lnTo>
                    <a:lnTo>
                      <a:pt x="24280" y="182630"/>
                    </a:lnTo>
                    <a:lnTo>
                      <a:pt x="24069" y="183264"/>
                    </a:lnTo>
                    <a:lnTo>
                      <a:pt x="24069" y="183475"/>
                    </a:lnTo>
                    <a:lnTo>
                      <a:pt x="24122" y="183581"/>
                    </a:lnTo>
                    <a:lnTo>
                      <a:pt x="24227" y="183581"/>
                    </a:lnTo>
                    <a:lnTo>
                      <a:pt x="24386" y="183528"/>
                    </a:lnTo>
                    <a:lnTo>
                      <a:pt x="24544" y="183422"/>
                    </a:lnTo>
                    <a:lnTo>
                      <a:pt x="25178" y="182947"/>
                    </a:lnTo>
                    <a:lnTo>
                      <a:pt x="25283" y="182894"/>
                    </a:lnTo>
                    <a:lnTo>
                      <a:pt x="25441" y="182842"/>
                    </a:lnTo>
                    <a:lnTo>
                      <a:pt x="25600" y="182894"/>
                    </a:lnTo>
                    <a:lnTo>
                      <a:pt x="25758" y="182947"/>
                    </a:lnTo>
                    <a:lnTo>
                      <a:pt x="26022" y="183106"/>
                    </a:lnTo>
                    <a:lnTo>
                      <a:pt x="26339" y="183264"/>
                    </a:lnTo>
                    <a:lnTo>
                      <a:pt x="26339" y="183739"/>
                    </a:lnTo>
                    <a:lnTo>
                      <a:pt x="26233" y="183950"/>
                    </a:lnTo>
                    <a:lnTo>
                      <a:pt x="26075" y="184108"/>
                    </a:lnTo>
                    <a:lnTo>
                      <a:pt x="25705" y="184425"/>
                    </a:lnTo>
                    <a:lnTo>
                      <a:pt x="25547" y="184636"/>
                    </a:lnTo>
                    <a:lnTo>
                      <a:pt x="25441" y="184847"/>
                    </a:lnTo>
                    <a:lnTo>
                      <a:pt x="25441" y="185164"/>
                    </a:lnTo>
                    <a:lnTo>
                      <a:pt x="25600" y="185534"/>
                    </a:lnTo>
                    <a:lnTo>
                      <a:pt x="26075" y="185217"/>
                    </a:lnTo>
                    <a:lnTo>
                      <a:pt x="26550" y="185006"/>
                    </a:lnTo>
                    <a:lnTo>
                      <a:pt x="27078" y="184847"/>
                    </a:lnTo>
                    <a:lnTo>
                      <a:pt x="27553" y="184742"/>
                    </a:lnTo>
                    <a:lnTo>
                      <a:pt x="28081" y="184795"/>
                    </a:lnTo>
                    <a:lnTo>
                      <a:pt x="28608" y="184847"/>
                    </a:lnTo>
                    <a:lnTo>
                      <a:pt x="29136" y="185006"/>
                    </a:lnTo>
                    <a:lnTo>
                      <a:pt x="29664" y="185217"/>
                    </a:lnTo>
                    <a:lnTo>
                      <a:pt x="29770" y="185270"/>
                    </a:lnTo>
                    <a:lnTo>
                      <a:pt x="29875" y="185270"/>
                    </a:lnTo>
                    <a:lnTo>
                      <a:pt x="30086" y="185164"/>
                    </a:lnTo>
                    <a:lnTo>
                      <a:pt x="30298" y="184953"/>
                    </a:lnTo>
                    <a:lnTo>
                      <a:pt x="30456" y="184742"/>
                    </a:lnTo>
                    <a:lnTo>
                      <a:pt x="30984" y="184267"/>
                    </a:lnTo>
                    <a:lnTo>
                      <a:pt x="31406" y="184425"/>
                    </a:lnTo>
                    <a:lnTo>
                      <a:pt x="31828" y="184583"/>
                    </a:lnTo>
                    <a:lnTo>
                      <a:pt x="32251" y="184636"/>
                    </a:lnTo>
                    <a:lnTo>
                      <a:pt x="32620" y="184689"/>
                    </a:lnTo>
                    <a:lnTo>
                      <a:pt x="33042" y="184689"/>
                    </a:lnTo>
                    <a:lnTo>
                      <a:pt x="33465" y="184636"/>
                    </a:lnTo>
                    <a:lnTo>
                      <a:pt x="34362" y="184478"/>
                    </a:lnTo>
                    <a:lnTo>
                      <a:pt x="34626" y="184425"/>
                    </a:lnTo>
                    <a:lnTo>
                      <a:pt x="34731" y="184425"/>
                    </a:lnTo>
                    <a:lnTo>
                      <a:pt x="34784" y="184531"/>
                    </a:lnTo>
                    <a:lnTo>
                      <a:pt x="34731" y="184636"/>
                    </a:lnTo>
                    <a:lnTo>
                      <a:pt x="34626" y="184953"/>
                    </a:lnTo>
                    <a:lnTo>
                      <a:pt x="34573" y="185111"/>
                    </a:lnTo>
                    <a:lnTo>
                      <a:pt x="34573" y="185217"/>
                    </a:lnTo>
                    <a:lnTo>
                      <a:pt x="34045" y="185375"/>
                    </a:lnTo>
                    <a:lnTo>
                      <a:pt x="33623" y="185586"/>
                    </a:lnTo>
                    <a:lnTo>
                      <a:pt x="33465" y="185745"/>
                    </a:lnTo>
                    <a:lnTo>
                      <a:pt x="33306" y="185903"/>
                    </a:lnTo>
                    <a:lnTo>
                      <a:pt x="33201" y="186114"/>
                    </a:lnTo>
                    <a:lnTo>
                      <a:pt x="33148" y="186378"/>
                    </a:lnTo>
                    <a:lnTo>
                      <a:pt x="33148" y="186695"/>
                    </a:lnTo>
                    <a:lnTo>
                      <a:pt x="33148" y="186906"/>
                    </a:lnTo>
                    <a:lnTo>
                      <a:pt x="33201" y="187064"/>
                    </a:lnTo>
                    <a:lnTo>
                      <a:pt x="33306" y="187170"/>
                    </a:lnTo>
                    <a:lnTo>
                      <a:pt x="33465" y="187223"/>
                    </a:lnTo>
                    <a:lnTo>
                      <a:pt x="33623" y="187223"/>
                    </a:lnTo>
                    <a:lnTo>
                      <a:pt x="33834" y="187117"/>
                    </a:lnTo>
                    <a:lnTo>
                      <a:pt x="34098" y="186906"/>
                    </a:lnTo>
                    <a:lnTo>
                      <a:pt x="34573" y="187223"/>
                    </a:lnTo>
                    <a:lnTo>
                      <a:pt x="34731" y="187381"/>
                    </a:lnTo>
                    <a:lnTo>
                      <a:pt x="34784" y="187434"/>
                    </a:lnTo>
                    <a:lnTo>
                      <a:pt x="34784" y="187539"/>
                    </a:lnTo>
                    <a:lnTo>
                      <a:pt x="34731" y="187962"/>
                    </a:lnTo>
                    <a:lnTo>
                      <a:pt x="34784" y="188384"/>
                    </a:lnTo>
                    <a:lnTo>
                      <a:pt x="34837" y="188701"/>
                    </a:lnTo>
                    <a:lnTo>
                      <a:pt x="34995" y="188964"/>
                    </a:lnTo>
                    <a:lnTo>
                      <a:pt x="35259" y="189123"/>
                    </a:lnTo>
                    <a:lnTo>
                      <a:pt x="35576" y="189281"/>
                    </a:lnTo>
                    <a:lnTo>
                      <a:pt x="35945" y="189334"/>
                    </a:lnTo>
                    <a:lnTo>
                      <a:pt x="36368" y="189387"/>
                    </a:lnTo>
                    <a:lnTo>
                      <a:pt x="36684" y="189387"/>
                    </a:lnTo>
                    <a:lnTo>
                      <a:pt x="37001" y="189492"/>
                    </a:lnTo>
                    <a:lnTo>
                      <a:pt x="37265" y="189598"/>
                    </a:lnTo>
                    <a:lnTo>
                      <a:pt x="37529" y="189756"/>
                    </a:lnTo>
                    <a:lnTo>
                      <a:pt x="38109" y="190179"/>
                    </a:lnTo>
                    <a:lnTo>
                      <a:pt x="38637" y="190706"/>
                    </a:lnTo>
                    <a:lnTo>
                      <a:pt x="38690" y="190020"/>
                    </a:lnTo>
                    <a:lnTo>
                      <a:pt x="38743" y="189703"/>
                    </a:lnTo>
                    <a:lnTo>
                      <a:pt x="38796" y="189440"/>
                    </a:lnTo>
                    <a:lnTo>
                      <a:pt x="38954" y="189228"/>
                    </a:lnTo>
                    <a:lnTo>
                      <a:pt x="39165" y="189070"/>
                    </a:lnTo>
                    <a:lnTo>
                      <a:pt x="39376" y="188912"/>
                    </a:lnTo>
                    <a:lnTo>
                      <a:pt x="39746" y="188859"/>
                    </a:lnTo>
                    <a:lnTo>
                      <a:pt x="39904" y="188964"/>
                    </a:lnTo>
                    <a:lnTo>
                      <a:pt x="39957" y="189123"/>
                    </a:lnTo>
                    <a:lnTo>
                      <a:pt x="40010" y="189228"/>
                    </a:lnTo>
                    <a:lnTo>
                      <a:pt x="39957" y="189387"/>
                    </a:lnTo>
                    <a:lnTo>
                      <a:pt x="39851" y="189651"/>
                    </a:lnTo>
                    <a:lnTo>
                      <a:pt x="39746" y="189915"/>
                    </a:lnTo>
                    <a:lnTo>
                      <a:pt x="39587" y="190073"/>
                    </a:lnTo>
                    <a:lnTo>
                      <a:pt x="39482" y="190179"/>
                    </a:lnTo>
                    <a:lnTo>
                      <a:pt x="39482" y="190337"/>
                    </a:lnTo>
                    <a:lnTo>
                      <a:pt x="39535" y="190442"/>
                    </a:lnTo>
                    <a:lnTo>
                      <a:pt x="39640" y="190706"/>
                    </a:lnTo>
                    <a:lnTo>
                      <a:pt x="39746" y="190970"/>
                    </a:lnTo>
                    <a:lnTo>
                      <a:pt x="39587" y="191129"/>
                    </a:lnTo>
                    <a:lnTo>
                      <a:pt x="39429" y="191023"/>
                    </a:lnTo>
                    <a:lnTo>
                      <a:pt x="39429" y="191076"/>
                    </a:lnTo>
                    <a:lnTo>
                      <a:pt x="39482" y="191234"/>
                    </a:lnTo>
                    <a:lnTo>
                      <a:pt x="39587" y="191393"/>
                    </a:lnTo>
                    <a:lnTo>
                      <a:pt x="39746" y="191498"/>
                    </a:lnTo>
                    <a:lnTo>
                      <a:pt x="39851" y="191604"/>
                    </a:lnTo>
                    <a:lnTo>
                      <a:pt x="40115" y="191656"/>
                    </a:lnTo>
                    <a:lnTo>
                      <a:pt x="40749" y="191656"/>
                    </a:lnTo>
                    <a:lnTo>
                      <a:pt x="41065" y="191604"/>
                    </a:lnTo>
                    <a:lnTo>
                      <a:pt x="41329" y="191656"/>
                    </a:lnTo>
                    <a:lnTo>
                      <a:pt x="41488" y="191709"/>
                    </a:lnTo>
                    <a:lnTo>
                      <a:pt x="41593" y="191762"/>
                    </a:lnTo>
                    <a:lnTo>
                      <a:pt x="41751" y="191868"/>
                    </a:lnTo>
                    <a:lnTo>
                      <a:pt x="41857" y="192026"/>
                    </a:lnTo>
                    <a:lnTo>
                      <a:pt x="41804" y="192343"/>
                    </a:lnTo>
                    <a:lnTo>
                      <a:pt x="41857" y="192607"/>
                    </a:lnTo>
                    <a:lnTo>
                      <a:pt x="41910" y="192818"/>
                    </a:lnTo>
                    <a:lnTo>
                      <a:pt x="42068" y="192923"/>
                    </a:lnTo>
                    <a:lnTo>
                      <a:pt x="42174" y="192976"/>
                    </a:lnTo>
                    <a:lnTo>
                      <a:pt x="42385" y="192923"/>
                    </a:lnTo>
                    <a:lnTo>
                      <a:pt x="42649" y="192818"/>
                    </a:lnTo>
                    <a:lnTo>
                      <a:pt x="42913" y="192554"/>
                    </a:lnTo>
                    <a:lnTo>
                      <a:pt x="43124" y="192712"/>
                    </a:lnTo>
                    <a:lnTo>
                      <a:pt x="43229" y="192923"/>
                    </a:lnTo>
                    <a:lnTo>
                      <a:pt x="43229" y="193134"/>
                    </a:lnTo>
                    <a:lnTo>
                      <a:pt x="43177" y="193398"/>
                    </a:lnTo>
                    <a:lnTo>
                      <a:pt x="43124" y="193557"/>
                    </a:lnTo>
                    <a:lnTo>
                      <a:pt x="43177" y="193715"/>
                    </a:lnTo>
                    <a:lnTo>
                      <a:pt x="43177" y="193873"/>
                    </a:lnTo>
                    <a:lnTo>
                      <a:pt x="43282" y="193926"/>
                    </a:lnTo>
                    <a:lnTo>
                      <a:pt x="43493" y="194084"/>
                    </a:lnTo>
                    <a:lnTo>
                      <a:pt x="43810" y="194137"/>
                    </a:lnTo>
                    <a:lnTo>
                      <a:pt x="43968" y="194296"/>
                    </a:lnTo>
                    <a:lnTo>
                      <a:pt x="44127" y="194401"/>
                    </a:lnTo>
                    <a:lnTo>
                      <a:pt x="44549" y="194507"/>
                    </a:lnTo>
                    <a:lnTo>
                      <a:pt x="44918" y="194560"/>
                    </a:lnTo>
                    <a:lnTo>
                      <a:pt x="45341" y="194612"/>
                    </a:lnTo>
                    <a:lnTo>
                      <a:pt x="45394" y="194612"/>
                    </a:lnTo>
                    <a:lnTo>
                      <a:pt x="45974" y="195035"/>
                    </a:lnTo>
                    <a:lnTo>
                      <a:pt x="46871" y="195193"/>
                    </a:lnTo>
                    <a:lnTo>
                      <a:pt x="47135" y="195351"/>
                    </a:lnTo>
                    <a:lnTo>
                      <a:pt x="47452" y="195510"/>
                    </a:lnTo>
                    <a:lnTo>
                      <a:pt x="47769" y="195510"/>
                    </a:lnTo>
                    <a:lnTo>
                      <a:pt x="47927" y="195457"/>
                    </a:lnTo>
                    <a:lnTo>
                      <a:pt x="48085" y="195404"/>
                    </a:lnTo>
                    <a:lnTo>
                      <a:pt x="48085" y="195298"/>
                    </a:lnTo>
                    <a:lnTo>
                      <a:pt x="48033" y="195193"/>
                    </a:lnTo>
                    <a:lnTo>
                      <a:pt x="47980" y="195087"/>
                    </a:lnTo>
                    <a:lnTo>
                      <a:pt x="48138" y="195087"/>
                    </a:lnTo>
                    <a:lnTo>
                      <a:pt x="48138" y="195246"/>
                    </a:lnTo>
                    <a:lnTo>
                      <a:pt x="48085" y="195404"/>
                    </a:lnTo>
                    <a:lnTo>
                      <a:pt x="48455" y="195510"/>
                    </a:lnTo>
                    <a:lnTo>
                      <a:pt x="48666" y="195774"/>
                    </a:lnTo>
                    <a:lnTo>
                      <a:pt x="48877" y="195932"/>
                    </a:lnTo>
                    <a:lnTo>
                      <a:pt x="49088" y="196037"/>
                    </a:lnTo>
                    <a:lnTo>
                      <a:pt x="49352" y="196090"/>
                    </a:lnTo>
                    <a:lnTo>
                      <a:pt x="49827" y="196143"/>
                    </a:lnTo>
                    <a:lnTo>
                      <a:pt x="50883" y="196143"/>
                    </a:lnTo>
                    <a:lnTo>
                      <a:pt x="51411" y="196196"/>
                    </a:lnTo>
                    <a:lnTo>
                      <a:pt x="51675" y="196249"/>
                    </a:lnTo>
                    <a:lnTo>
                      <a:pt x="51886" y="196354"/>
                    </a:lnTo>
                    <a:lnTo>
                      <a:pt x="52097" y="196565"/>
                    </a:lnTo>
                    <a:lnTo>
                      <a:pt x="52255" y="196776"/>
                    </a:lnTo>
                    <a:lnTo>
                      <a:pt x="52625" y="196671"/>
                    </a:lnTo>
                    <a:lnTo>
                      <a:pt x="52889" y="196671"/>
                    </a:lnTo>
                    <a:lnTo>
                      <a:pt x="53100" y="196776"/>
                    </a:lnTo>
                    <a:lnTo>
                      <a:pt x="53311" y="196935"/>
                    </a:lnTo>
                    <a:lnTo>
                      <a:pt x="53469" y="197146"/>
                    </a:lnTo>
                    <a:lnTo>
                      <a:pt x="53575" y="197357"/>
                    </a:lnTo>
                    <a:lnTo>
                      <a:pt x="53839" y="197832"/>
                    </a:lnTo>
                    <a:lnTo>
                      <a:pt x="53944" y="197938"/>
                    </a:lnTo>
                    <a:lnTo>
                      <a:pt x="54050" y="197990"/>
                    </a:lnTo>
                    <a:lnTo>
                      <a:pt x="54156" y="197990"/>
                    </a:lnTo>
                    <a:lnTo>
                      <a:pt x="54261" y="197938"/>
                    </a:lnTo>
                    <a:lnTo>
                      <a:pt x="54472" y="197832"/>
                    </a:lnTo>
                    <a:lnTo>
                      <a:pt x="54631" y="197621"/>
                    </a:lnTo>
                    <a:lnTo>
                      <a:pt x="55158" y="197146"/>
                    </a:lnTo>
                    <a:lnTo>
                      <a:pt x="55422" y="197146"/>
                    </a:lnTo>
                    <a:lnTo>
                      <a:pt x="55686" y="197251"/>
                    </a:lnTo>
                    <a:lnTo>
                      <a:pt x="55897" y="197357"/>
                    </a:lnTo>
                    <a:lnTo>
                      <a:pt x="56056" y="197515"/>
                    </a:lnTo>
                    <a:lnTo>
                      <a:pt x="56372" y="197885"/>
                    </a:lnTo>
                    <a:lnTo>
                      <a:pt x="56689" y="198254"/>
                    </a:lnTo>
                    <a:lnTo>
                      <a:pt x="57059" y="198465"/>
                    </a:lnTo>
                    <a:lnTo>
                      <a:pt x="57375" y="198729"/>
                    </a:lnTo>
                    <a:lnTo>
                      <a:pt x="57956" y="199257"/>
                    </a:lnTo>
                    <a:lnTo>
                      <a:pt x="58273" y="199521"/>
                    </a:lnTo>
                    <a:lnTo>
                      <a:pt x="58589" y="199732"/>
                    </a:lnTo>
                    <a:lnTo>
                      <a:pt x="58959" y="199838"/>
                    </a:lnTo>
                    <a:lnTo>
                      <a:pt x="59170" y="199891"/>
                    </a:lnTo>
                    <a:lnTo>
                      <a:pt x="59381" y="199838"/>
                    </a:lnTo>
                    <a:lnTo>
                      <a:pt x="60384" y="199732"/>
                    </a:lnTo>
                    <a:lnTo>
                      <a:pt x="60806" y="199732"/>
                    </a:lnTo>
                    <a:lnTo>
                      <a:pt x="61228" y="199785"/>
                    </a:lnTo>
                    <a:lnTo>
                      <a:pt x="61598" y="199943"/>
                    </a:lnTo>
                    <a:lnTo>
                      <a:pt x="61756" y="200049"/>
                    </a:lnTo>
                    <a:lnTo>
                      <a:pt x="61915" y="200207"/>
                    </a:lnTo>
                    <a:lnTo>
                      <a:pt x="62073" y="200366"/>
                    </a:lnTo>
                    <a:lnTo>
                      <a:pt x="62231" y="200577"/>
                    </a:lnTo>
                    <a:lnTo>
                      <a:pt x="62442" y="201157"/>
                    </a:lnTo>
                    <a:lnTo>
                      <a:pt x="62495" y="201157"/>
                    </a:lnTo>
                    <a:lnTo>
                      <a:pt x="62548" y="201210"/>
                    </a:lnTo>
                    <a:lnTo>
                      <a:pt x="62812" y="201210"/>
                    </a:lnTo>
                    <a:lnTo>
                      <a:pt x="63393" y="201263"/>
                    </a:lnTo>
                    <a:lnTo>
                      <a:pt x="63920" y="201738"/>
                    </a:lnTo>
                    <a:lnTo>
                      <a:pt x="64079" y="201896"/>
                    </a:lnTo>
                    <a:lnTo>
                      <a:pt x="64237" y="202055"/>
                    </a:lnTo>
                    <a:lnTo>
                      <a:pt x="64395" y="202160"/>
                    </a:lnTo>
                    <a:lnTo>
                      <a:pt x="64448" y="202160"/>
                    </a:lnTo>
                    <a:lnTo>
                      <a:pt x="64501" y="202108"/>
                    </a:lnTo>
                    <a:lnTo>
                      <a:pt x="64870" y="201844"/>
                    </a:lnTo>
                    <a:lnTo>
                      <a:pt x="65240" y="201738"/>
                    </a:lnTo>
                    <a:lnTo>
                      <a:pt x="65504" y="201738"/>
                    </a:lnTo>
                    <a:lnTo>
                      <a:pt x="65715" y="201844"/>
                    </a:lnTo>
                    <a:lnTo>
                      <a:pt x="65926" y="202002"/>
                    </a:lnTo>
                    <a:lnTo>
                      <a:pt x="66137" y="202266"/>
                    </a:lnTo>
                    <a:lnTo>
                      <a:pt x="66507" y="202794"/>
                    </a:lnTo>
                    <a:lnTo>
                      <a:pt x="66876" y="202847"/>
                    </a:lnTo>
                    <a:lnTo>
                      <a:pt x="67140" y="202794"/>
                    </a:lnTo>
                    <a:lnTo>
                      <a:pt x="67457" y="202741"/>
                    </a:lnTo>
                    <a:lnTo>
                      <a:pt x="67668" y="202583"/>
                    </a:lnTo>
                    <a:lnTo>
                      <a:pt x="68143" y="202160"/>
                    </a:lnTo>
                    <a:lnTo>
                      <a:pt x="68565" y="201738"/>
                    </a:lnTo>
                    <a:lnTo>
                      <a:pt x="68776" y="201896"/>
                    </a:lnTo>
                    <a:lnTo>
                      <a:pt x="68935" y="202055"/>
                    </a:lnTo>
                    <a:lnTo>
                      <a:pt x="69146" y="202477"/>
                    </a:lnTo>
                    <a:lnTo>
                      <a:pt x="69357" y="202899"/>
                    </a:lnTo>
                    <a:lnTo>
                      <a:pt x="69621" y="203269"/>
                    </a:lnTo>
                    <a:lnTo>
                      <a:pt x="69674" y="203427"/>
                    </a:lnTo>
                    <a:lnTo>
                      <a:pt x="69779" y="203585"/>
                    </a:lnTo>
                    <a:lnTo>
                      <a:pt x="69885" y="203691"/>
                    </a:lnTo>
                    <a:lnTo>
                      <a:pt x="69990" y="203797"/>
                    </a:lnTo>
                    <a:lnTo>
                      <a:pt x="70254" y="203849"/>
                    </a:lnTo>
                    <a:lnTo>
                      <a:pt x="70624" y="203849"/>
                    </a:lnTo>
                    <a:lnTo>
                      <a:pt x="70677" y="204008"/>
                    </a:lnTo>
                    <a:lnTo>
                      <a:pt x="70782" y="204113"/>
                    </a:lnTo>
                    <a:lnTo>
                      <a:pt x="71046" y="204219"/>
                    </a:lnTo>
                    <a:lnTo>
                      <a:pt x="71363" y="204324"/>
                    </a:lnTo>
                    <a:lnTo>
                      <a:pt x="71627" y="204324"/>
                    </a:lnTo>
                    <a:lnTo>
                      <a:pt x="71838" y="204588"/>
                    </a:lnTo>
                    <a:lnTo>
                      <a:pt x="72049" y="204694"/>
                    </a:lnTo>
                    <a:lnTo>
                      <a:pt x="72260" y="204747"/>
                    </a:lnTo>
                    <a:lnTo>
                      <a:pt x="72471" y="204694"/>
                    </a:lnTo>
                    <a:lnTo>
                      <a:pt x="72841" y="204483"/>
                    </a:lnTo>
                    <a:lnTo>
                      <a:pt x="73210" y="204272"/>
                    </a:lnTo>
                    <a:lnTo>
                      <a:pt x="73210" y="204324"/>
                    </a:lnTo>
                    <a:lnTo>
                      <a:pt x="73316" y="204483"/>
                    </a:lnTo>
                    <a:lnTo>
                      <a:pt x="73421" y="204588"/>
                    </a:lnTo>
                    <a:lnTo>
                      <a:pt x="73632" y="204747"/>
                    </a:lnTo>
                    <a:lnTo>
                      <a:pt x="73949" y="204800"/>
                    </a:lnTo>
                    <a:lnTo>
                      <a:pt x="74261" y="204851"/>
                    </a:lnTo>
                    <a:lnTo>
                      <a:pt x="74261" y="204851"/>
                    </a:lnTo>
                    <a:lnTo>
                      <a:pt x="74213" y="205327"/>
                    </a:lnTo>
                    <a:lnTo>
                      <a:pt x="74266" y="205538"/>
                    </a:lnTo>
                    <a:lnTo>
                      <a:pt x="74319" y="205697"/>
                    </a:lnTo>
                    <a:lnTo>
                      <a:pt x="74477" y="205961"/>
                    </a:lnTo>
                    <a:lnTo>
                      <a:pt x="74741" y="206119"/>
                    </a:lnTo>
                    <a:lnTo>
                      <a:pt x="75005" y="206277"/>
                    </a:lnTo>
                    <a:lnTo>
                      <a:pt x="75374" y="206383"/>
                    </a:lnTo>
                    <a:lnTo>
                      <a:pt x="75744" y="206489"/>
                    </a:lnTo>
                    <a:lnTo>
                      <a:pt x="76061" y="206594"/>
                    </a:lnTo>
                    <a:lnTo>
                      <a:pt x="76430" y="206700"/>
                    </a:lnTo>
                    <a:lnTo>
                      <a:pt x="76694" y="206752"/>
                    </a:lnTo>
                    <a:lnTo>
                      <a:pt x="76905" y="206647"/>
                    </a:lnTo>
                    <a:lnTo>
                      <a:pt x="77063" y="206541"/>
                    </a:lnTo>
                    <a:lnTo>
                      <a:pt x="77327" y="206172"/>
                    </a:lnTo>
                    <a:lnTo>
                      <a:pt x="77433" y="206014"/>
                    </a:lnTo>
                    <a:lnTo>
                      <a:pt x="77591" y="205855"/>
                    </a:lnTo>
                    <a:lnTo>
                      <a:pt x="77697" y="206066"/>
                    </a:lnTo>
                    <a:lnTo>
                      <a:pt x="77802" y="206330"/>
                    </a:lnTo>
                    <a:lnTo>
                      <a:pt x="77961" y="206858"/>
                    </a:lnTo>
                    <a:lnTo>
                      <a:pt x="78066" y="207069"/>
                    </a:lnTo>
                    <a:lnTo>
                      <a:pt x="78225" y="207280"/>
                    </a:lnTo>
                    <a:lnTo>
                      <a:pt x="78489" y="207386"/>
                    </a:lnTo>
                    <a:lnTo>
                      <a:pt x="78858" y="207439"/>
                    </a:lnTo>
                    <a:lnTo>
                      <a:pt x="79808" y="207386"/>
                    </a:lnTo>
                    <a:lnTo>
                      <a:pt x="80283" y="207280"/>
                    </a:lnTo>
                    <a:lnTo>
                      <a:pt x="80758" y="207228"/>
                    </a:lnTo>
                    <a:lnTo>
                      <a:pt x="81180" y="207069"/>
                    </a:lnTo>
                    <a:lnTo>
                      <a:pt x="81656" y="206911"/>
                    </a:lnTo>
                    <a:lnTo>
                      <a:pt x="82078" y="206700"/>
                    </a:lnTo>
                    <a:lnTo>
                      <a:pt x="82447" y="206383"/>
                    </a:lnTo>
                    <a:lnTo>
                      <a:pt x="84506" y="206436"/>
                    </a:lnTo>
                    <a:lnTo>
                      <a:pt x="85245" y="206911"/>
                    </a:lnTo>
                    <a:lnTo>
                      <a:pt x="85614" y="207122"/>
                    </a:lnTo>
                    <a:lnTo>
                      <a:pt x="85984" y="207228"/>
                    </a:lnTo>
                    <a:lnTo>
                      <a:pt x="86406" y="207386"/>
                    </a:lnTo>
                    <a:lnTo>
                      <a:pt x="86776" y="207439"/>
                    </a:lnTo>
                    <a:lnTo>
                      <a:pt x="87251" y="207491"/>
                    </a:lnTo>
                    <a:lnTo>
                      <a:pt x="87673" y="207439"/>
                    </a:lnTo>
                    <a:lnTo>
                      <a:pt x="88306" y="207386"/>
                    </a:lnTo>
                    <a:lnTo>
                      <a:pt x="88940" y="207439"/>
                    </a:lnTo>
                    <a:lnTo>
                      <a:pt x="90154" y="207491"/>
                    </a:lnTo>
                    <a:lnTo>
                      <a:pt x="90470" y="207650"/>
                    </a:lnTo>
                    <a:lnTo>
                      <a:pt x="90787" y="207808"/>
                    </a:lnTo>
                    <a:lnTo>
                      <a:pt x="91104" y="207861"/>
                    </a:lnTo>
                    <a:lnTo>
                      <a:pt x="91420" y="207914"/>
                    </a:lnTo>
                    <a:lnTo>
                      <a:pt x="92107" y="207861"/>
                    </a:lnTo>
                    <a:lnTo>
                      <a:pt x="92740" y="207861"/>
                    </a:lnTo>
                    <a:lnTo>
                      <a:pt x="93004" y="207914"/>
                    </a:lnTo>
                    <a:lnTo>
                      <a:pt x="93215" y="207914"/>
                    </a:lnTo>
                    <a:lnTo>
                      <a:pt x="94007" y="208125"/>
                    </a:lnTo>
                    <a:lnTo>
                      <a:pt x="94746" y="208336"/>
                    </a:lnTo>
                    <a:lnTo>
                      <a:pt x="95538" y="208494"/>
                    </a:lnTo>
                    <a:lnTo>
                      <a:pt x="96329" y="208547"/>
                    </a:lnTo>
                    <a:lnTo>
                      <a:pt x="97279" y="208758"/>
                    </a:lnTo>
                    <a:lnTo>
                      <a:pt x="98282" y="208917"/>
                    </a:lnTo>
                    <a:lnTo>
                      <a:pt x="99232" y="209022"/>
                    </a:lnTo>
                    <a:lnTo>
                      <a:pt x="100235" y="209075"/>
                    </a:lnTo>
                    <a:lnTo>
                      <a:pt x="102188" y="209233"/>
                    </a:lnTo>
                    <a:lnTo>
                      <a:pt x="103191" y="209286"/>
                    </a:lnTo>
                    <a:lnTo>
                      <a:pt x="104141" y="209392"/>
                    </a:lnTo>
                    <a:lnTo>
                      <a:pt x="104247" y="209339"/>
                    </a:lnTo>
                    <a:lnTo>
                      <a:pt x="104352" y="209286"/>
                    </a:lnTo>
                    <a:lnTo>
                      <a:pt x="104563" y="209075"/>
                    </a:lnTo>
                    <a:lnTo>
                      <a:pt x="105038" y="209075"/>
                    </a:lnTo>
                    <a:lnTo>
                      <a:pt x="105566" y="209022"/>
                    </a:lnTo>
                    <a:lnTo>
                      <a:pt x="106622" y="208917"/>
                    </a:lnTo>
                    <a:lnTo>
                      <a:pt x="107678" y="208864"/>
                    </a:lnTo>
                    <a:lnTo>
                      <a:pt x="108205" y="208917"/>
                    </a:lnTo>
                    <a:lnTo>
                      <a:pt x="108733" y="208969"/>
                    </a:lnTo>
                    <a:lnTo>
                      <a:pt x="108944" y="209128"/>
                    </a:lnTo>
                    <a:lnTo>
                      <a:pt x="109208" y="209286"/>
                    </a:lnTo>
                    <a:lnTo>
                      <a:pt x="109419" y="209392"/>
                    </a:lnTo>
                    <a:lnTo>
                      <a:pt x="109683" y="209497"/>
                    </a:lnTo>
                    <a:lnTo>
                      <a:pt x="110211" y="209550"/>
                    </a:lnTo>
                    <a:lnTo>
                      <a:pt x="110739" y="209550"/>
                    </a:lnTo>
                    <a:lnTo>
                      <a:pt x="111795" y="209444"/>
                    </a:lnTo>
                    <a:lnTo>
                      <a:pt x="112323" y="209444"/>
                    </a:lnTo>
                    <a:lnTo>
                      <a:pt x="112850" y="209497"/>
                    </a:lnTo>
                    <a:lnTo>
                      <a:pt x="113853" y="209497"/>
                    </a:lnTo>
                    <a:lnTo>
                      <a:pt x="114487" y="209233"/>
                    </a:lnTo>
                    <a:lnTo>
                      <a:pt x="115120" y="209022"/>
                    </a:lnTo>
                    <a:lnTo>
                      <a:pt x="116492" y="208758"/>
                    </a:lnTo>
                    <a:lnTo>
                      <a:pt x="117126" y="208600"/>
                    </a:lnTo>
                    <a:lnTo>
                      <a:pt x="117812" y="208442"/>
                    </a:lnTo>
                    <a:lnTo>
                      <a:pt x="118445" y="208178"/>
                    </a:lnTo>
                    <a:lnTo>
                      <a:pt x="119079" y="207808"/>
                    </a:lnTo>
                    <a:lnTo>
                      <a:pt x="119132" y="208019"/>
                    </a:lnTo>
                    <a:lnTo>
                      <a:pt x="119290" y="208178"/>
                    </a:lnTo>
                    <a:lnTo>
                      <a:pt x="119395" y="208283"/>
                    </a:lnTo>
                    <a:lnTo>
                      <a:pt x="119554" y="208336"/>
                    </a:lnTo>
                    <a:lnTo>
                      <a:pt x="119871" y="208442"/>
                    </a:lnTo>
                    <a:lnTo>
                      <a:pt x="120873" y="208442"/>
                    </a:lnTo>
                    <a:lnTo>
                      <a:pt x="121454" y="208547"/>
                    </a:lnTo>
                    <a:lnTo>
                      <a:pt x="122035" y="208705"/>
                    </a:lnTo>
                    <a:lnTo>
                      <a:pt x="122615" y="208969"/>
                    </a:lnTo>
                    <a:lnTo>
                      <a:pt x="122932" y="208969"/>
                    </a:lnTo>
                    <a:lnTo>
                      <a:pt x="123196" y="208917"/>
                    </a:lnTo>
                    <a:lnTo>
                      <a:pt x="123460" y="208758"/>
                    </a:lnTo>
                    <a:lnTo>
                      <a:pt x="123671" y="208494"/>
                    </a:lnTo>
                    <a:lnTo>
                      <a:pt x="125624" y="208072"/>
                    </a:lnTo>
                    <a:lnTo>
                      <a:pt x="125888" y="208230"/>
                    </a:lnTo>
                    <a:lnTo>
                      <a:pt x="126205" y="208336"/>
                    </a:lnTo>
                    <a:lnTo>
                      <a:pt x="126468" y="208389"/>
                    </a:lnTo>
                    <a:lnTo>
                      <a:pt x="126732" y="208442"/>
                    </a:lnTo>
                    <a:lnTo>
                      <a:pt x="126996" y="208442"/>
                    </a:lnTo>
                    <a:lnTo>
                      <a:pt x="127260" y="208389"/>
                    </a:lnTo>
                    <a:lnTo>
                      <a:pt x="127788" y="208283"/>
                    </a:lnTo>
                    <a:lnTo>
                      <a:pt x="128316" y="208072"/>
                    </a:lnTo>
                    <a:lnTo>
                      <a:pt x="128844" y="207861"/>
                    </a:lnTo>
                    <a:lnTo>
                      <a:pt x="129319" y="207597"/>
                    </a:lnTo>
                    <a:lnTo>
                      <a:pt x="129847" y="207439"/>
                    </a:lnTo>
                    <a:lnTo>
                      <a:pt x="129952" y="207386"/>
                    </a:lnTo>
                    <a:lnTo>
                      <a:pt x="129952" y="207280"/>
                    </a:lnTo>
                    <a:lnTo>
                      <a:pt x="129952" y="207228"/>
                    </a:lnTo>
                    <a:lnTo>
                      <a:pt x="129899" y="207122"/>
                    </a:lnTo>
                    <a:lnTo>
                      <a:pt x="130691" y="207386"/>
                    </a:lnTo>
                    <a:lnTo>
                      <a:pt x="131483" y="207544"/>
                    </a:lnTo>
                    <a:lnTo>
                      <a:pt x="132275" y="207703"/>
                    </a:lnTo>
                    <a:lnTo>
                      <a:pt x="133014" y="207755"/>
                    </a:lnTo>
                    <a:lnTo>
                      <a:pt x="133805" y="207703"/>
                    </a:lnTo>
                    <a:lnTo>
                      <a:pt x="134175" y="207650"/>
                    </a:lnTo>
                    <a:lnTo>
                      <a:pt x="134544" y="207544"/>
                    </a:lnTo>
                    <a:lnTo>
                      <a:pt x="134914" y="207439"/>
                    </a:lnTo>
                    <a:lnTo>
                      <a:pt x="135283" y="207280"/>
                    </a:lnTo>
                    <a:lnTo>
                      <a:pt x="135653" y="207069"/>
                    </a:lnTo>
                    <a:lnTo>
                      <a:pt x="136022" y="206805"/>
                    </a:lnTo>
                    <a:lnTo>
                      <a:pt x="136075" y="206805"/>
                    </a:lnTo>
                    <a:lnTo>
                      <a:pt x="136814" y="206911"/>
                    </a:lnTo>
                    <a:lnTo>
                      <a:pt x="137500" y="206858"/>
                    </a:lnTo>
                    <a:lnTo>
                      <a:pt x="138239" y="206752"/>
                    </a:lnTo>
                    <a:lnTo>
                      <a:pt x="138925" y="206594"/>
                    </a:lnTo>
                    <a:lnTo>
                      <a:pt x="140298" y="206225"/>
                    </a:lnTo>
                    <a:lnTo>
                      <a:pt x="140984" y="206014"/>
                    </a:lnTo>
                    <a:lnTo>
                      <a:pt x="141670" y="205908"/>
                    </a:lnTo>
                    <a:lnTo>
                      <a:pt x="141987" y="205750"/>
                    </a:lnTo>
                    <a:lnTo>
                      <a:pt x="142303" y="205697"/>
                    </a:lnTo>
                    <a:lnTo>
                      <a:pt x="143042" y="205591"/>
                    </a:lnTo>
                    <a:lnTo>
                      <a:pt x="143359" y="205538"/>
                    </a:lnTo>
                    <a:lnTo>
                      <a:pt x="143676" y="205380"/>
                    </a:lnTo>
                    <a:lnTo>
                      <a:pt x="143992" y="205169"/>
                    </a:lnTo>
                    <a:lnTo>
                      <a:pt x="144204" y="204800"/>
                    </a:lnTo>
                    <a:lnTo>
                      <a:pt x="144362" y="204641"/>
                    </a:lnTo>
                    <a:lnTo>
                      <a:pt x="144573" y="204588"/>
                    </a:lnTo>
                    <a:lnTo>
                      <a:pt x="145048" y="204430"/>
                    </a:lnTo>
                    <a:lnTo>
                      <a:pt x="145259" y="204377"/>
                    </a:lnTo>
                    <a:lnTo>
                      <a:pt x="145523" y="204272"/>
                    </a:lnTo>
                    <a:lnTo>
                      <a:pt x="145682" y="204113"/>
                    </a:lnTo>
                    <a:lnTo>
                      <a:pt x="145840" y="203902"/>
                    </a:lnTo>
                    <a:lnTo>
                      <a:pt x="146157" y="203691"/>
                    </a:lnTo>
                    <a:lnTo>
                      <a:pt x="146579" y="203585"/>
                    </a:lnTo>
                    <a:lnTo>
                      <a:pt x="147371" y="203427"/>
                    </a:lnTo>
                    <a:lnTo>
                      <a:pt x="147793" y="203374"/>
                    </a:lnTo>
                    <a:lnTo>
                      <a:pt x="148162" y="203216"/>
                    </a:lnTo>
                    <a:lnTo>
                      <a:pt x="148532" y="203058"/>
                    </a:lnTo>
                    <a:lnTo>
                      <a:pt x="148848" y="202741"/>
                    </a:lnTo>
                    <a:lnTo>
                      <a:pt x="149112" y="202741"/>
                    </a:lnTo>
                    <a:lnTo>
                      <a:pt x="149324" y="202635"/>
                    </a:lnTo>
                    <a:lnTo>
                      <a:pt x="149535" y="202635"/>
                    </a:lnTo>
                    <a:lnTo>
                      <a:pt x="149640" y="202530"/>
                    </a:lnTo>
                    <a:lnTo>
                      <a:pt x="149746" y="202424"/>
                    </a:lnTo>
                    <a:lnTo>
                      <a:pt x="149746" y="202213"/>
                    </a:lnTo>
                    <a:lnTo>
                      <a:pt x="157663" y="198202"/>
                    </a:lnTo>
                    <a:lnTo>
                      <a:pt x="157927" y="198149"/>
                    </a:lnTo>
                    <a:lnTo>
                      <a:pt x="158138" y="198043"/>
                    </a:lnTo>
                    <a:lnTo>
                      <a:pt x="158297" y="197938"/>
                    </a:lnTo>
                    <a:lnTo>
                      <a:pt x="158455" y="197779"/>
                    </a:lnTo>
                    <a:lnTo>
                      <a:pt x="158825" y="197463"/>
                    </a:lnTo>
                    <a:lnTo>
                      <a:pt x="158983" y="197304"/>
                    </a:lnTo>
                    <a:lnTo>
                      <a:pt x="159194" y="197199"/>
                    </a:lnTo>
                    <a:lnTo>
                      <a:pt x="160566" y="197199"/>
                    </a:lnTo>
                    <a:lnTo>
                      <a:pt x="161200" y="197093"/>
                    </a:lnTo>
                    <a:lnTo>
                      <a:pt x="161833" y="196882"/>
                    </a:lnTo>
                    <a:lnTo>
                      <a:pt x="162361" y="196618"/>
                    </a:lnTo>
                    <a:lnTo>
                      <a:pt x="162625" y="196460"/>
                    </a:lnTo>
                    <a:lnTo>
                      <a:pt x="162889" y="196249"/>
                    </a:lnTo>
                    <a:lnTo>
                      <a:pt x="163100" y="196037"/>
                    </a:lnTo>
                    <a:lnTo>
                      <a:pt x="163364" y="195721"/>
                    </a:lnTo>
                    <a:lnTo>
                      <a:pt x="163522" y="195457"/>
                    </a:lnTo>
                    <a:lnTo>
                      <a:pt x="163733" y="195087"/>
                    </a:lnTo>
                    <a:lnTo>
                      <a:pt x="164631" y="195087"/>
                    </a:lnTo>
                    <a:lnTo>
                      <a:pt x="164895" y="194982"/>
                    </a:lnTo>
                    <a:lnTo>
                      <a:pt x="165158" y="194823"/>
                    </a:lnTo>
                    <a:lnTo>
                      <a:pt x="165370" y="194612"/>
                    </a:lnTo>
                    <a:lnTo>
                      <a:pt x="165158" y="194401"/>
                    </a:lnTo>
                    <a:lnTo>
                      <a:pt x="165211" y="194348"/>
                    </a:lnTo>
                    <a:lnTo>
                      <a:pt x="165370" y="194612"/>
                    </a:lnTo>
                    <a:lnTo>
                      <a:pt x="165739" y="194507"/>
                    </a:lnTo>
                    <a:lnTo>
                      <a:pt x="166003" y="194401"/>
                    </a:lnTo>
                    <a:lnTo>
                      <a:pt x="166320" y="194243"/>
                    </a:lnTo>
                    <a:lnTo>
                      <a:pt x="166584" y="194084"/>
                    </a:lnTo>
                    <a:lnTo>
                      <a:pt x="166795" y="193873"/>
                    </a:lnTo>
                    <a:lnTo>
                      <a:pt x="167006" y="193609"/>
                    </a:lnTo>
                    <a:lnTo>
                      <a:pt x="167375" y="193082"/>
                    </a:lnTo>
                    <a:lnTo>
                      <a:pt x="167375" y="192923"/>
                    </a:lnTo>
                    <a:lnTo>
                      <a:pt x="167428" y="192923"/>
                    </a:lnTo>
                    <a:lnTo>
                      <a:pt x="167375" y="193082"/>
                    </a:lnTo>
                    <a:lnTo>
                      <a:pt x="167639" y="193029"/>
                    </a:lnTo>
                    <a:lnTo>
                      <a:pt x="167850" y="192976"/>
                    </a:lnTo>
                    <a:lnTo>
                      <a:pt x="168273" y="192712"/>
                    </a:lnTo>
                    <a:lnTo>
                      <a:pt x="168642" y="192448"/>
                    </a:lnTo>
                    <a:lnTo>
                      <a:pt x="169012" y="192184"/>
                    </a:lnTo>
                    <a:lnTo>
                      <a:pt x="169328" y="191920"/>
                    </a:lnTo>
                    <a:lnTo>
                      <a:pt x="169645" y="191551"/>
                    </a:lnTo>
                    <a:lnTo>
                      <a:pt x="169962" y="191234"/>
                    </a:lnTo>
                    <a:lnTo>
                      <a:pt x="170490" y="190442"/>
                    </a:lnTo>
                    <a:lnTo>
                      <a:pt x="170806" y="190284"/>
                    </a:lnTo>
                    <a:lnTo>
                      <a:pt x="171123" y="190126"/>
                    </a:lnTo>
                    <a:lnTo>
                      <a:pt x="171229" y="189967"/>
                    </a:lnTo>
                    <a:lnTo>
                      <a:pt x="171229" y="189862"/>
                    </a:lnTo>
                    <a:lnTo>
                      <a:pt x="171176" y="189651"/>
                    </a:lnTo>
                    <a:lnTo>
                      <a:pt x="171070" y="189387"/>
                    </a:lnTo>
                    <a:lnTo>
                      <a:pt x="171176" y="188912"/>
                    </a:lnTo>
                    <a:lnTo>
                      <a:pt x="171334" y="189017"/>
                    </a:lnTo>
                    <a:lnTo>
                      <a:pt x="171492" y="188912"/>
                    </a:lnTo>
                    <a:lnTo>
                      <a:pt x="171704" y="188964"/>
                    </a:lnTo>
                    <a:lnTo>
                      <a:pt x="172179" y="188964"/>
                    </a:lnTo>
                    <a:lnTo>
                      <a:pt x="172337" y="188859"/>
                    </a:lnTo>
                    <a:lnTo>
                      <a:pt x="172706" y="188648"/>
                    </a:lnTo>
                    <a:lnTo>
                      <a:pt x="173023" y="188384"/>
                    </a:lnTo>
                    <a:lnTo>
                      <a:pt x="173445" y="188067"/>
                    </a:lnTo>
                    <a:lnTo>
                      <a:pt x="173868" y="187750"/>
                    </a:lnTo>
                    <a:lnTo>
                      <a:pt x="174237" y="187381"/>
                    </a:lnTo>
                    <a:lnTo>
                      <a:pt x="174554" y="187012"/>
                    </a:lnTo>
                    <a:lnTo>
                      <a:pt x="175135" y="186167"/>
                    </a:lnTo>
                    <a:lnTo>
                      <a:pt x="175662" y="185322"/>
                    </a:lnTo>
                    <a:lnTo>
                      <a:pt x="175873" y="185270"/>
                    </a:lnTo>
                    <a:lnTo>
                      <a:pt x="176032" y="185217"/>
                    </a:lnTo>
                    <a:lnTo>
                      <a:pt x="176137" y="185059"/>
                    </a:lnTo>
                    <a:lnTo>
                      <a:pt x="176190" y="184900"/>
                    </a:lnTo>
                    <a:lnTo>
                      <a:pt x="176243" y="184847"/>
                    </a:lnTo>
                    <a:lnTo>
                      <a:pt x="176454" y="184795"/>
                    </a:lnTo>
                    <a:lnTo>
                      <a:pt x="176560" y="184689"/>
                    </a:lnTo>
                    <a:lnTo>
                      <a:pt x="176665" y="184531"/>
                    </a:lnTo>
                    <a:lnTo>
                      <a:pt x="176771" y="184372"/>
                    </a:lnTo>
                    <a:lnTo>
                      <a:pt x="177404" y="183950"/>
                    </a:lnTo>
                    <a:lnTo>
                      <a:pt x="177668" y="183739"/>
                    </a:lnTo>
                    <a:lnTo>
                      <a:pt x="177985" y="183475"/>
                    </a:lnTo>
                    <a:lnTo>
                      <a:pt x="178196" y="183211"/>
                    </a:lnTo>
                    <a:lnTo>
                      <a:pt x="178407" y="182894"/>
                    </a:lnTo>
                    <a:lnTo>
                      <a:pt x="178565" y="182578"/>
                    </a:lnTo>
                    <a:lnTo>
                      <a:pt x="178671" y="182155"/>
                    </a:lnTo>
                    <a:lnTo>
                      <a:pt x="178724" y="181997"/>
                    </a:lnTo>
                    <a:lnTo>
                      <a:pt x="178777" y="181786"/>
                    </a:lnTo>
                    <a:lnTo>
                      <a:pt x="178935" y="181680"/>
                    </a:lnTo>
                    <a:lnTo>
                      <a:pt x="179040" y="181522"/>
                    </a:lnTo>
                    <a:lnTo>
                      <a:pt x="179146" y="181364"/>
                    </a:lnTo>
                    <a:lnTo>
                      <a:pt x="179093" y="181153"/>
                    </a:lnTo>
                    <a:lnTo>
                      <a:pt x="179252" y="180994"/>
                    </a:lnTo>
                    <a:lnTo>
                      <a:pt x="179304" y="180783"/>
                    </a:lnTo>
                    <a:lnTo>
                      <a:pt x="179516" y="180730"/>
                    </a:lnTo>
                    <a:lnTo>
                      <a:pt x="179674" y="180625"/>
                    </a:lnTo>
                    <a:lnTo>
                      <a:pt x="179832" y="180466"/>
                    </a:lnTo>
                    <a:lnTo>
                      <a:pt x="179885" y="180255"/>
                    </a:lnTo>
                    <a:lnTo>
                      <a:pt x="180043" y="180202"/>
                    </a:lnTo>
                    <a:lnTo>
                      <a:pt x="180149" y="180044"/>
                    </a:lnTo>
                    <a:lnTo>
                      <a:pt x="180307" y="179780"/>
                    </a:lnTo>
                    <a:lnTo>
                      <a:pt x="180360" y="179463"/>
                    </a:lnTo>
                    <a:lnTo>
                      <a:pt x="180413" y="179147"/>
                    </a:lnTo>
                    <a:lnTo>
                      <a:pt x="180571" y="179094"/>
                    </a:lnTo>
                    <a:lnTo>
                      <a:pt x="180730" y="178988"/>
                    </a:lnTo>
                    <a:lnTo>
                      <a:pt x="180888" y="178672"/>
                    </a:lnTo>
                    <a:lnTo>
                      <a:pt x="181257" y="178355"/>
                    </a:lnTo>
                    <a:lnTo>
                      <a:pt x="181521" y="177986"/>
                    </a:lnTo>
                    <a:lnTo>
                      <a:pt x="181732" y="177563"/>
                    </a:lnTo>
                    <a:lnTo>
                      <a:pt x="181838" y="177141"/>
                    </a:lnTo>
                    <a:lnTo>
                      <a:pt x="182102" y="176930"/>
                    </a:lnTo>
                    <a:lnTo>
                      <a:pt x="182260" y="176666"/>
                    </a:lnTo>
                    <a:lnTo>
                      <a:pt x="182366" y="176402"/>
                    </a:lnTo>
                    <a:lnTo>
                      <a:pt x="182366" y="176085"/>
                    </a:lnTo>
                    <a:lnTo>
                      <a:pt x="182524" y="175980"/>
                    </a:lnTo>
                    <a:lnTo>
                      <a:pt x="182682" y="175874"/>
                    </a:lnTo>
                    <a:lnTo>
                      <a:pt x="182735" y="175716"/>
                    </a:lnTo>
                    <a:lnTo>
                      <a:pt x="182735" y="175505"/>
                    </a:lnTo>
                    <a:lnTo>
                      <a:pt x="182946" y="175030"/>
                    </a:lnTo>
                    <a:lnTo>
                      <a:pt x="183105" y="174977"/>
                    </a:lnTo>
                    <a:lnTo>
                      <a:pt x="183263" y="174871"/>
                    </a:lnTo>
                    <a:lnTo>
                      <a:pt x="183316" y="174660"/>
                    </a:lnTo>
                    <a:lnTo>
                      <a:pt x="183316" y="174502"/>
                    </a:lnTo>
                    <a:lnTo>
                      <a:pt x="183316" y="174449"/>
                    </a:lnTo>
                    <a:lnTo>
                      <a:pt x="183580" y="174185"/>
                    </a:lnTo>
                    <a:lnTo>
                      <a:pt x="183738" y="173974"/>
                    </a:lnTo>
                    <a:lnTo>
                      <a:pt x="183738" y="173816"/>
                    </a:lnTo>
                    <a:lnTo>
                      <a:pt x="183685" y="173657"/>
                    </a:lnTo>
                    <a:lnTo>
                      <a:pt x="183527" y="173499"/>
                    </a:lnTo>
                    <a:lnTo>
                      <a:pt x="183316" y="173393"/>
                    </a:lnTo>
                    <a:lnTo>
                      <a:pt x="182946" y="173129"/>
                    </a:lnTo>
                    <a:lnTo>
                      <a:pt x="183210" y="172971"/>
                    </a:lnTo>
                    <a:lnTo>
                      <a:pt x="183474" y="172760"/>
                    </a:lnTo>
                    <a:lnTo>
                      <a:pt x="183949" y="172391"/>
                    </a:lnTo>
                    <a:lnTo>
                      <a:pt x="184319" y="171915"/>
                    </a:lnTo>
                    <a:lnTo>
                      <a:pt x="184635" y="171388"/>
                    </a:lnTo>
                    <a:lnTo>
                      <a:pt x="185216" y="170279"/>
                    </a:lnTo>
                    <a:lnTo>
                      <a:pt x="185480" y="169751"/>
                    </a:lnTo>
                    <a:lnTo>
                      <a:pt x="185849" y="169276"/>
                    </a:lnTo>
                    <a:lnTo>
                      <a:pt x="186113" y="169171"/>
                    </a:lnTo>
                    <a:lnTo>
                      <a:pt x="186272" y="169012"/>
                    </a:lnTo>
                    <a:lnTo>
                      <a:pt x="186430" y="168854"/>
                    </a:lnTo>
                    <a:lnTo>
                      <a:pt x="186536" y="168643"/>
                    </a:lnTo>
                    <a:lnTo>
                      <a:pt x="186694" y="168221"/>
                    </a:lnTo>
                    <a:lnTo>
                      <a:pt x="186800" y="167957"/>
                    </a:lnTo>
                    <a:lnTo>
                      <a:pt x="186905" y="167798"/>
                    </a:lnTo>
                    <a:lnTo>
                      <a:pt x="186905" y="167746"/>
                    </a:lnTo>
                    <a:lnTo>
                      <a:pt x="187222" y="167640"/>
                    </a:lnTo>
                    <a:lnTo>
                      <a:pt x="187380" y="167429"/>
                    </a:lnTo>
                    <a:lnTo>
                      <a:pt x="187433" y="167165"/>
                    </a:lnTo>
                    <a:lnTo>
                      <a:pt x="187486" y="166848"/>
                    </a:lnTo>
                    <a:lnTo>
                      <a:pt x="189544" y="163734"/>
                    </a:lnTo>
                    <a:lnTo>
                      <a:pt x="189755" y="163734"/>
                    </a:lnTo>
                    <a:lnTo>
                      <a:pt x="189967" y="163628"/>
                    </a:lnTo>
                    <a:lnTo>
                      <a:pt x="190178" y="163523"/>
                    </a:lnTo>
                    <a:lnTo>
                      <a:pt x="190336" y="163365"/>
                    </a:lnTo>
                    <a:lnTo>
                      <a:pt x="190442" y="163206"/>
                    </a:lnTo>
                    <a:lnTo>
                      <a:pt x="190494" y="163048"/>
                    </a:lnTo>
                    <a:lnTo>
                      <a:pt x="190547" y="162626"/>
                    </a:lnTo>
                    <a:lnTo>
                      <a:pt x="190600" y="162203"/>
                    </a:lnTo>
                    <a:lnTo>
                      <a:pt x="190758" y="161939"/>
                    </a:lnTo>
                    <a:lnTo>
                      <a:pt x="190864" y="161675"/>
                    </a:lnTo>
                    <a:lnTo>
                      <a:pt x="190969" y="161412"/>
                    </a:lnTo>
                    <a:lnTo>
                      <a:pt x="190969" y="161148"/>
                    </a:lnTo>
                    <a:lnTo>
                      <a:pt x="190969" y="160884"/>
                    </a:lnTo>
                    <a:lnTo>
                      <a:pt x="190864" y="160620"/>
                    </a:lnTo>
                    <a:lnTo>
                      <a:pt x="190653" y="160092"/>
                    </a:lnTo>
                    <a:lnTo>
                      <a:pt x="191233" y="160092"/>
                    </a:lnTo>
                    <a:lnTo>
                      <a:pt x="191497" y="160039"/>
                    </a:lnTo>
                    <a:lnTo>
                      <a:pt x="191761" y="159934"/>
                    </a:lnTo>
                    <a:lnTo>
                      <a:pt x="191972" y="159828"/>
                    </a:lnTo>
                    <a:lnTo>
                      <a:pt x="192131" y="159617"/>
                    </a:lnTo>
                    <a:lnTo>
                      <a:pt x="192289" y="159353"/>
                    </a:lnTo>
                    <a:lnTo>
                      <a:pt x="192342" y="159089"/>
                    </a:lnTo>
                    <a:lnTo>
                      <a:pt x="192342" y="158825"/>
                    </a:lnTo>
                    <a:lnTo>
                      <a:pt x="192289" y="158614"/>
                    </a:lnTo>
                    <a:lnTo>
                      <a:pt x="192183" y="158403"/>
                    </a:lnTo>
                    <a:lnTo>
                      <a:pt x="192025" y="158245"/>
                    </a:lnTo>
                    <a:lnTo>
                      <a:pt x="191814" y="158139"/>
                    </a:lnTo>
                    <a:lnTo>
                      <a:pt x="191603" y="158033"/>
                    </a:lnTo>
                    <a:lnTo>
                      <a:pt x="191075" y="158033"/>
                    </a:lnTo>
                    <a:lnTo>
                      <a:pt x="191075" y="157981"/>
                    </a:lnTo>
                    <a:lnTo>
                      <a:pt x="191022" y="157981"/>
                    </a:lnTo>
                    <a:lnTo>
                      <a:pt x="191181" y="157558"/>
                    </a:lnTo>
                    <a:lnTo>
                      <a:pt x="191603" y="157506"/>
                    </a:lnTo>
                    <a:lnTo>
                      <a:pt x="191761" y="157453"/>
                    </a:lnTo>
                    <a:lnTo>
                      <a:pt x="191867" y="157347"/>
                    </a:lnTo>
                    <a:lnTo>
                      <a:pt x="191920" y="157242"/>
                    </a:lnTo>
                    <a:lnTo>
                      <a:pt x="191867" y="157189"/>
                    </a:lnTo>
                    <a:lnTo>
                      <a:pt x="191814" y="157136"/>
                    </a:lnTo>
                    <a:lnTo>
                      <a:pt x="191603" y="156978"/>
                    </a:lnTo>
                    <a:lnTo>
                      <a:pt x="191920" y="156608"/>
                    </a:lnTo>
                    <a:lnTo>
                      <a:pt x="192183" y="156186"/>
                    </a:lnTo>
                    <a:lnTo>
                      <a:pt x="192395" y="155764"/>
                    </a:lnTo>
                    <a:lnTo>
                      <a:pt x="192553" y="155289"/>
                    </a:lnTo>
                    <a:lnTo>
                      <a:pt x="192659" y="154866"/>
                    </a:lnTo>
                    <a:lnTo>
                      <a:pt x="192659" y="154391"/>
                    </a:lnTo>
                    <a:lnTo>
                      <a:pt x="192659" y="153864"/>
                    </a:lnTo>
                    <a:lnTo>
                      <a:pt x="192606" y="153388"/>
                    </a:lnTo>
                    <a:lnTo>
                      <a:pt x="193134" y="153388"/>
                    </a:lnTo>
                    <a:lnTo>
                      <a:pt x="193503" y="153283"/>
                    </a:lnTo>
                    <a:lnTo>
                      <a:pt x="193820" y="153072"/>
                    </a:lnTo>
                    <a:lnTo>
                      <a:pt x="194031" y="152861"/>
                    </a:lnTo>
                    <a:lnTo>
                      <a:pt x="194136" y="152544"/>
                    </a:lnTo>
                    <a:lnTo>
                      <a:pt x="194189" y="152174"/>
                    </a:lnTo>
                    <a:lnTo>
                      <a:pt x="194189" y="151752"/>
                    </a:lnTo>
                    <a:lnTo>
                      <a:pt x="194136" y="151330"/>
                    </a:lnTo>
                    <a:lnTo>
                      <a:pt x="194348" y="151119"/>
                    </a:lnTo>
                    <a:lnTo>
                      <a:pt x="194506" y="150855"/>
                    </a:lnTo>
                    <a:lnTo>
                      <a:pt x="194559" y="150644"/>
                    </a:lnTo>
                    <a:lnTo>
                      <a:pt x="194611" y="150380"/>
                    </a:lnTo>
                    <a:lnTo>
                      <a:pt x="194611" y="150116"/>
                    </a:lnTo>
                    <a:lnTo>
                      <a:pt x="194506" y="149905"/>
                    </a:lnTo>
                    <a:lnTo>
                      <a:pt x="194400" y="149641"/>
                    </a:lnTo>
                    <a:lnTo>
                      <a:pt x="194242" y="149377"/>
                    </a:lnTo>
                    <a:lnTo>
                      <a:pt x="194664" y="148744"/>
                    </a:lnTo>
                    <a:lnTo>
                      <a:pt x="194823" y="148585"/>
                    </a:lnTo>
                    <a:lnTo>
                      <a:pt x="194928" y="148374"/>
                    </a:lnTo>
                    <a:lnTo>
                      <a:pt x="195087" y="148005"/>
                    </a:lnTo>
                    <a:lnTo>
                      <a:pt x="195139" y="147635"/>
                    </a:lnTo>
                    <a:lnTo>
                      <a:pt x="195139" y="147213"/>
                    </a:lnTo>
                    <a:lnTo>
                      <a:pt x="195245" y="146738"/>
                    </a:lnTo>
                    <a:lnTo>
                      <a:pt x="195773" y="146263"/>
                    </a:lnTo>
                    <a:lnTo>
                      <a:pt x="196195" y="145682"/>
                    </a:lnTo>
                    <a:lnTo>
                      <a:pt x="196512" y="145154"/>
                    </a:lnTo>
                    <a:lnTo>
                      <a:pt x="196828" y="144521"/>
                    </a:lnTo>
                    <a:lnTo>
                      <a:pt x="197303" y="143307"/>
                    </a:lnTo>
                    <a:lnTo>
                      <a:pt x="197567" y="142673"/>
                    </a:lnTo>
                    <a:lnTo>
                      <a:pt x="197831" y="142040"/>
                    </a:lnTo>
                    <a:lnTo>
                      <a:pt x="197990" y="141935"/>
                    </a:lnTo>
                    <a:lnTo>
                      <a:pt x="198095" y="141723"/>
                    </a:lnTo>
                    <a:lnTo>
                      <a:pt x="198254" y="141354"/>
                    </a:lnTo>
                    <a:lnTo>
                      <a:pt x="198306" y="140984"/>
                    </a:lnTo>
                    <a:lnTo>
                      <a:pt x="198306" y="140562"/>
                    </a:lnTo>
                    <a:lnTo>
                      <a:pt x="199309" y="138451"/>
                    </a:lnTo>
                    <a:lnTo>
                      <a:pt x="200470" y="135495"/>
                    </a:lnTo>
                    <a:lnTo>
                      <a:pt x="200629" y="135389"/>
                    </a:lnTo>
                    <a:lnTo>
                      <a:pt x="200682" y="135284"/>
                    </a:lnTo>
                    <a:lnTo>
                      <a:pt x="200787" y="134967"/>
                    </a:lnTo>
                    <a:lnTo>
                      <a:pt x="200893" y="134386"/>
                    </a:lnTo>
                    <a:lnTo>
                      <a:pt x="202054" y="132222"/>
                    </a:lnTo>
                    <a:lnTo>
                      <a:pt x="202423" y="131642"/>
                    </a:lnTo>
                    <a:lnTo>
                      <a:pt x="202582" y="131378"/>
                    </a:lnTo>
                    <a:lnTo>
                      <a:pt x="202740" y="131061"/>
                    </a:lnTo>
                    <a:lnTo>
                      <a:pt x="202793" y="130744"/>
                    </a:lnTo>
                    <a:lnTo>
                      <a:pt x="202898" y="130428"/>
                    </a:lnTo>
                    <a:lnTo>
                      <a:pt x="202898" y="130111"/>
                    </a:lnTo>
                    <a:lnTo>
                      <a:pt x="202898" y="129742"/>
                    </a:lnTo>
                    <a:lnTo>
                      <a:pt x="203426" y="127630"/>
                    </a:lnTo>
                    <a:lnTo>
                      <a:pt x="203637" y="127366"/>
                    </a:lnTo>
                    <a:lnTo>
                      <a:pt x="203796" y="127102"/>
                    </a:lnTo>
                    <a:lnTo>
                      <a:pt x="203901" y="126838"/>
                    </a:lnTo>
                    <a:lnTo>
                      <a:pt x="204007" y="126575"/>
                    </a:lnTo>
                    <a:lnTo>
                      <a:pt x="204112" y="125994"/>
                    </a:lnTo>
                    <a:lnTo>
                      <a:pt x="204112" y="125413"/>
                    </a:lnTo>
                    <a:lnTo>
                      <a:pt x="204112" y="124199"/>
                    </a:lnTo>
                    <a:lnTo>
                      <a:pt x="204165" y="123619"/>
                    </a:lnTo>
                    <a:lnTo>
                      <a:pt x="204324" y="123038"/>
                    </a:lnTo>
                    <a:lnTo>
                      <a:pt x="204060" y="122194"/>
                    </a:lnTo>
                    <a:lnTo>
                      <a:pt x="203849" y="121560"/>
                    </a:lnTo>
                    <a:lnTo>
                      <a:pt x="203743" y="121032"/>
                    </a:lnTo>
                    <a:lnTo>
                      <a:pt x="203743" y="120557"/>
                    </a:lnTo>
                    <a:lnTo>
                      <a:pt x="203796" y="120082"/>
                    </a:lnTo>
                    <a:lnTo>
                      <a:pt x="204007" y="119554"/>
                    </a:lnTo>
                    <a:lnTo>
                      <a:pt x="204324" y="118868"/>
                    </a:lnTo>
                    <a:lnTo>
                      <a:pt x="204746" y="118024"/>
                    </a:lnTo>
                    <a:lnTo>
                      <a:pt x="204799" y="117918"/>
                    </a:lnTo>
                    <a:lnTo>
                      <a:pt x="204904" y="117865"/>
                    </a:lnTo>
                    <a:lnTo>
                      <a:pt x="205168" y="117601"/>
                    </a:lnTo>
                    <a:lnTo>
                      <a:pt x="205326" y="117337"/>
                    </a:lnTo>
                    <a:lnTo>
                      <a:pt x="205643" y="116704"/>
                    </a:lnTo>
                    <a:lnTo>
                      <a:pt x="205802" y="116387"/>
                    </a:lnTo>
                    <a:lnTo>
                      <a:pt x="206013" y="116123"/>
                    </a:lnTo>
                    <a:lnTo>
                      <a:pt x="206224" y="115860"/>
                    </a:lnTo>
                    <a:lnTo>
                      <a:pt x="206593" y="115701"/>
                    </a:lnTo>
                    <a:lnTo>
                      <a:pt x="206699" y="115596"/>
                    </a:lnTo>
                    <a:lnTo>
                      <a:pt x="206752" y="115384"/>
                    </a:lnTo>
                    <a:lnTo>
                      <a:pt x="206804" y="115173"/>
                    </a:lnTo>
                    <a:lnTo>
                      <a:pt x="206804" y="115015"/>
                    </a:lnTo>
                    <a:lnTo>
                      <a:pt x="206699" y="114698"/>
                    </a:lnTo>
                    <a:lnTo>
                      <a:pt x="206593" y="114382"/>
                    </a:lnTo>
                    <a:lnTo>
                      <a:pt x="206540" y="113748"/>
                    </a:lnTo>
                    <a:lnTo>
                      <a:pt x="206593" y="113115"/>
                    </a:lnTo>
                    <a:lnTo>
                      <a:pt x="206699" y="112481"/>
                    </a:lnTo>
                    <a:lnTo>
                      <a:pt x="207068" y="111267"/>
                    </a:lnTo>
                    <a:lnTo>
                      <a:pt x="207227" y="110634"/>
                    </a:lnTo>
                    <a:lnTo>
                      <a:pt x="207385" y="110053"/>
                    </a:lnTo>
                    <a:lnTo>
                      <a:pt x="207385" y="109684"/>
                    </a:lnTo>
                    <a:lnTo>
                      <a:pt x="207385" y="109367"/>
                    </a:lnTo>
                    <a:lnTo>
                      <a:pt x="207385" y="109050"/>
                    </a:lnTo>
                    <a:lnTo>
                      <a:pt x="207279" y="108734"/>
                    </a:lnTo>
                    <a:lnTo>
                      <a:pt x="207121" y="108153"/>
                    </a:lnTo>
                    <a:lnTo>
                      <a:pt x="206910" y="107573"/>
                    </a:lnTo>
                    <a:lnTo>
                      <a:pt x="206857" y="107467"/>
                    </a:lnTo>
                    <a:lnTo>
                      <a:pt x="206752" y="107414"/>
                    </a:lnTo>
                    <a:lnTo>
                      <a:pt x="206540" y="107414"/>
                    </a:lnTo>
                    <a:lnTo>
                      <a:pt x="206277" y="107467"/>
                    </a:lnTo>
                    <a:lnTo>
                      <a:pt x="206013" y="107573"/>
                    </a:lnTo>
                    <a:lnTo>
                      <a:pt x="205485" y="107045"/>
                    </a:lnTo>
                    <a:lnTo>
                      <a:pt x="205379" y="106411"/>
                    </a:lnTo>
                    <a:lnTo>
                      <a:pt x="205432" y="106200"/>
                    </a:lnTo>
                    <a:lnTo>
                      <a:pt x="205485" y="106042"/>
                    </a:lnTo>
                    <a:lnTo>
                      <a:pt x="205696" y="105936"/>
                    </a:lnTo>
                    <a:lnTo>
                      <a:pt x="205802" y="105778"/>
                    </a:lnTo>
                    <a:lnTo>
                      <a:pt x="205854" y="105620"/>
                    </a:lnTo>
                    <a:lnTo>
                      <a:pt x="205854" y="105514"/>
                    </a:lnTo>
                    <a:lnTo>
                      <a:pt x="205802" y="105356"/>
                    </a:lnTo>
                    <a:lnTo>
                      <a:pt x="205749" y="105250"/>
                    </a:lnTo>
                    <a:lnTo>
                      <a:pt x="205485" y="104986"/>
                    </a:lnTo>
                    <a:lnTo>
                      <a:pt x="205485" y="102980"/>
                    </a:lnTo>
                    <a:lnTo>
                      <a:pt x="205749" y="102716"/>
                    </a:lnTo>
                    <a:lnTo>
                      <a:pt x="205802" y="102611"/>
                    </a:lnTo>
                    <a:lnTo>
                      <a:pt x="205854" y="102453"/>
                    </a:lnTo>
                    <a:lnTo>
                      <a:pt x="205907" y="102347"/>
                    </a:lnTo>
                    <a:lnTo>
                      <a:pt x="205854" y="102189"/>
                    </a:lnTo>
                    <a:lnTo>
                      <a:pt x="205802" y="102030"/>
                    </a:lnTo>
                    <a:lnTo>
                      <a:pt x="205696" y="101925"/>
                    </a:lnTo>
                    <a:lnTo>
                      <a:pt x="205432" y="101502"/>
                    </a:lnTo>
                    <a:lnTo>
                      <a:pt x="205274" y="101080"/>
                    </a:lnTo>
                    <a:lnTo>
                      <a:pt x="205168" y="100711"/>
                    </a:lnTo>
                    <a:lnTo>
                      <a:pt x="205221" y="100341"/>
                    </a:lnTo>
                    <a:lnTo>
                      <a:pt x="205326" y="99919"/>
                    </a:lnTo>
                    <a:lnTo>
                      <a:pt x="205485" y="99549"/>
                    </a:lnTo>
                    <a:lnTo>
                      <a:pt x="205643" y="99180"/>
                    </a:lnTo>
                    <a:lnTo>
                      <a:pt x="205907" y="98810"/>
                    </a:lnTo>
                    <a:lnTo>
                      <a:pt x="205960" y="97808"/>
                    </a:lnTo>
                    <a:lnTo>
                      <a:pt x="205907" y="97438"/>
                    </a:lnTo>
                    <a:lnTo>
                      <a:pt x="205960" y="97016"/>
                    </a:lnTo>
                    <a:lnTo>
                      <a:pt x="206013" y="96224"/>
                    </a:lnTo>
                    <a:lnTo>
                      <a:pt x="206013" y="95855"/>
                    </a:lnTo>
                    <a:lnTo>
                      <a:pt x="205907" y="95432"/>
                    </a:lnTo>
                    <a:lnTo>
                      <a:pt x="205749" y="95063"/>
                    </a:lnTo>
                    <a:lnTo>
                      <a:pt x="205485" y="94693"/>
                    </a:lnTo>
                    <a:lnTo>
                      <a:pt x="205379" y="94588"/>
                    </a:lnTo>
                    <a:lnTo>
                      <a:pt x="205379" y="94429"/>
                    </a:lnTo>
                    <a:lnTo>
                      <a:pt x="205485" y="94324"/>
                    </a:lnTo>
                    <a:lnTo>
                      <a:pt x="205538" y="94218"/>
                    </a:lnTo>
                    <a:lnTo>
                      <a:pt x="205802" y="93954"/>
                    </a:lnTo>
                    <a:lnTo>
                      <a:pt x="205907" y="93849"/>
                    </a:lnTo>
                    <a:lnTo>
                      <a:pt x="205960" y="93690"/>
                    </a:lnTo>
                    <a:lnTo>
                      <a:pt x="205960" y="93057"/>
                    </a:lnTo>
                    <a:lnTo>
                      <a:pt x="205907" y="92740"/>
                    </a:lnTo>
                    <a:lnTo>
                      <a:pt x="205854" y="92476"/>
                    </a:lnTo>
                    <a:lnTo>
                      <a:pt x="205696" y="92213"/>
                    </a:lnTo>
                    <a:lnTo>
                      <a:pt x="205538" y="92001"/>
                    </a:lnTo>
                    <a:lnTo>
                      <a:pt x="205274" y="91790"/>
                    </a:lnTo>
                    <a:lnTo>
                      <a:pt x="204957" y="91632"/>
                    </a:lnTo>
                    <a:lnTo>
                      <a:pt x="205115" y="91157"/>
                    </a:lnTo>
                    <a:lnTo>
                      <a:pt x="205221" y="90682"/>
                    </a:lnTo>
                    <a:lnTo>
                      <a:pt x="205274" y="90260"/>
                    </a:lnTo>
                    <a:lnTo>
                      <a:pt x="205221" y="89837"/>
                    </a:lnTo>
                    <a:lnTo>
                      <a:pt x="205063" y="89415"/>
                    </a:lnTo>
                    <a:lnTo>
                      <a:pt x="204799" y="89046"/>
                    </a:lnTo>
                    <a:lnTo>
                      <a:pt x="204482" y="88729"/>
                    </a:lnTo>
                    <a:lnTo>
                      <a:pt x="204060" y="88412"/>
                    </a:lnTo>
                    <a:lnTo>
                      <a:pt x="204007" y="88043"/>
                    </a:lnTo>
                    <a:lnTo>
                      <a:pt x="204007" y="87620"/>
                    </a:lnTo>
                    <a:lnTo>
                      <a:pt x="204060" y="87462"/>
                    </a:lnTo>
                    <a:lnTo>
                      <a:pt x="204112" y="87304"/>
                    </a:lnTo>
                    <a:lnTo>
                      <a:pt x="204271" y="87145"/>
                    </a:lnTo>
                    <a:lnTo>
                      <a:pt x="204429" y="86987"/>
                    </a:lnTo>
                    <a:lnTo>
                      <a:pt x="204693" y="86565"/>
                    </a:lnTo>
                    <a:lnTo>
                      <a:pt x="204746" y="86354"/>
                    </a:lnTo>
                    <a:lnTo>
                      <a:pt x="204799" y="86195"/>
                    </a:lnTo>
                    <a:lnTo>
                      <a:pt x="204799" y="86037"/>
                    </a:lnTo>
                    <a:lnTo>
                      <a:pt x="204746" y="85879"/>
                    </a:lnTo>
                    <a:lnTo>
                      <a:pt x="204588" y="85615"/>
                    </a:lnTo>
                    <a:lnTo>
                      <a:pt x="204376" y="85404"/>
                    </a:lnTo>
                    <a:lnTo>
                      <a:pt x="204060" y="85245"/>
                    </a:lnTo>
                    <a:lnTo>
                      <a:pt x="203426" y="84928"/>
                    </a:lnTo>
                    <a:lnTo>
                      <a:pt x="203373" y="84717"/>
                    </a:lnTo>
                    <a:lnTo>
                      <a:pt x="203373" y="84453"/>
                    </a:lnTo>
                    <a:lnTo>
                      <a:pt x="203532" y="83873"/>
                    </a:lnTo>
                    <a:lnTo>
                      <a:pt x="203637" y="83239"/>
                    </a:lnTo>
                    <a:lnTo>
                      <a:pt x="203585" y="82606"/>
                    </a:lnTo>
                    <a:lnTo>
                      <a:pt x="203426" y="81973"/>
                    </a:lnTo>
                    <a:lnTo>
                      <a:pt x="203215" y="81234"/>
                    </a:lnTo>
                    <a:lnTo>
                      <a:pt x="203004" y="80442"/>
                    </a:lnTo>
                    <a:lnTo>
                      <a:pt x="202898" y="79703"/>
                    </a:lnTo>
                    <a:lnTo>
                      <a:pt x="202793" y="78911"/>
                    </a:lnTo>
                    <a:lnTo>
                      <a:pt x="202740" y="78172"/>
                    </a:lnTo>
                    <a:lnTo>
                      <a:pt x="202740" y="77380"/>
                    </a:lnTo>
                    <a:lnTo>
                      <a:pt x="202793" y="76589"/>
                    </a:lnTo>
                    <a:lnTo>
                      <a:pt x="202898" y="75797"/>
                    </a:lnTo>
                    <a:lnTo>
                      <a:pt x="202951" y="75375"/>
                    </a:lnTo>
                    <a:lnTo>
                      <a:pt x="202951" y="74900"/>
                    </a:lnTo>
                    <a:lnTo>
                      <a:pt x="202846" y="74055"/>
                    </a:lnTo>
                    <a:lnTo>
                      <a:pt x="203004" y="72788"/>
                    </a:lnTo>
                    <a:lnTo>
                      <a:pt x="203162" y="72155"/>
                    </a:lnTo>
                    <a:lnTo>
                      <a:pt x="203268" y="71838"/>
                    </a:lnTo>
                    <a:lnTo>
                      <a:pt x="203373" y="71521"/>
                    </a:lnTo>
                    <a:lnTo>
                      <a:pt x="203849" y="70255"/>
                    </a:lnTo>
                    <a:lnTo>
                      <a:pt x="204218" y="69093"/>
                    </a:lnTo>
                    <a:lnTo>
                      <a:pt x="204482" y="67932"/>
                    </a:lnTo>
                    <a:lnTo>
                      <a:pt x="204640" y="66824"/>
                    </a:lnTo>
                    <a:lnTo>
                      <a:pt x="204693" y="65821"/>
                    </a:lnTo>
                    <a:lnTo>
                      <a:pt x="204693" y="64871"/>
                    </a:lnTo>
                    <a:lnTo>
                      <a:pt x="204535" y="64026"/>
                    </a:lnTo>
                    <a:lnTo>
                      <a:pt x="204376" y="63604"/>
                    </a:lnTo>
                    <a:lnTo>
                      <a:pt x="204271" y="63182"/>
                    </a:lnTo>
                    <a:lnTo>
                      <a:pt x="204112" y="63604"/>
                    </a:lnTo>
                    <a:lnTo>
                      <a:pt x="203954" y="63973"/>
                    </a:lnTo>
                    <a:lnTo>
                      <a:pt x="203690" y="64237"/>
                    </a:lnTo>
                    <a:lnTo>
                      <a:pt x="203426" y="64449"/>
                    </a:lnTo>
                    <a:lnTo>
                      <a:pt x="202846" y="64818"/>
                    </a:lnTo>
                    <a:lnTo>
                      <a:pt x="202582" y="65029"/>
                    </a:lnTo>
                    <a:lnTo>
                      <a:pt x="202318" y="65240"/>
                    </a:lnTo>
                    <a:lnTo>
                      <a:pt x="202159" y="65135"/>
                    </a:lnTo>
                    <a:lnTo>
                      <a:pt x="202107" y="65029"/>
                    </a:lnTo>
                    <a:lnTo>
                      <a:pt x="202001" y="64818"/>
                    </a:lnTo>
                    <a:lnTo>
                      <a:pt x="201948" y="64554"/>
                    </a:lnTo>
                    <a:lnTo>
                      <a:pt x="201896" y="64290"/>
                    </a:lnTo>
                    <a:lnTo>
                      <a:pt x="201896" y="63868"/>
                    </a:lnTo>
                    <a:lnTo>
                      <a:pt x="201896" y="63551"/>
                    </a:lnTo>
                    <a:lnTo>
                      <a:pt x="201843" y="63182"/>
                    </a:lnTo>
                    <a:lnTo>
                      <a:pt x="201737" y="62865"/>
                    </a:lnTo>
                    <a:lnTo>
                      <a:pt x="201579" y="62548"/>
                    </a:lnTo>
                    <a:lnTo>
                      <a:pt x="201368" y="62232"/>
                    </a:lnTo>
                    <a:lnTo>
                      <a:pt x="201157" y="61968"/>
                    </a:lnTo>
                    <a:lnTo>
                      <a:pt x="200840" y="61757"/>
                    </a:lnTo>
                    <a:lnTo>
                      <a:pt x="200682" y="61440"/>
                    </a:lnTo>
                    <a:lnTo>
                      <a:pt x="200576" y="61176"/>
                    </a:lnTo>
                    <a:lnTo>
                      <a:pt x="200470" y="61018"/>
                    </a:lnTo>
                    <a:lnTo>
                      <a:pt x="200312" y="60912"/>
                    </a:lnTo>
                    <a:lnTo>
                      <a:pt x="200206" y="60859"/>
                    </a:lnTo>
                    <a:lnTo>
                      <a:pt x="200101" y="60806"/>
                    </a:lnTo>
                    <a:lnTo>
                      <a:pt x="199943" y="60859"/>
                    </a:lnTo>
                    <a:lnTo>
                      <a:pt x="199784" y="60912"/>
                    </a:lnTo>
                    <a:lnTo>
                      <a:pt x="199520" y="61070"/>
                    </a:lnTo>
                    <a:lnTo>
                      <a:pt x="199256" y="61334"/>
                    </a:lnTo>
                    <a:lnTo>
                      <a:pt x="198992" y="61545"/>
                    </a:lnTo>
                    <a:lnTo>
                      <a:pt x="198729" y="61651"/>
                    </a:lnTo>
                    <a:lnTo>
                      <a:pt x="198517" y="61493"/>
                    </a:lnTo>
                    <a:lnTo>
                      <a:pt x="198359" y="61334"/>
                    </a:lnTo>
                    <a:lnTo>
                      <a:pt x="198306" y="61123"/>
                    </a:lnTo>
                    <a:lnTo>
                      <a:pt x="198201" y="60912"/>
                    </a:lnTo>
                    <a:lnTo>
                      <a:pt x="198201" y="60490"/>
                    </a:lnTo>
                    <a:lnTo>
                      <a:pt x="198201" y="60067"/>
                    </a:lnTo>
                    <a:lnTo>
                      <a:pt x="198254" y="59645"/>
                    </a:lnTo>
                    <a:lnTo>
                      <a:pt x="198201" y="59276"/>
                    </a:lnTo>
                    <a:lnTo>
                      <a:pt x="198042" y="59012"/>
                    </a:lnTo>
                    <a:lnTo>
                      <a:pt x="197884" y="58748"/>
                    </a:lnTo>
                    <a:lnTo>
                      <a:pt x="197620" y="58590"/>
                    </a:lnTo>
                    <a:lnTo>
                      <a:pt x="197356" y="58431"/>
                    </a:lnTo>
                    <a:lnTo>
                      <a:pt x="196723" y="58167"/>
                    </a:lnTo>
                    <a:lnTo>
                      <a:pt x="195825" y="57639"/>
                    </a:lnTo>
                    <a:lnTo>
                      <a:pt x="195403" y="57376"/>
                    </a:lnTo>
                    <a:lnTo>
                      <a:pt x="195034" y="57059"/>
                    </a:lnTo>
                    <a:lnTo>
                      <a:pt x="194770" y="56689"/>
                    </a:lnTo>
                    <a:lnTo>
                      <a:pt x="194664" y="56478"/>
                    </a:lnTo>
                    <a:lnTo>
                      <a:pt x="194611" y="56214"/>
                    </a:lnTo>
                    <a:lnTo>
                      <a:pt x="194559" y="55950"/>
                    </a:lnTo>
                    <a:lnTo>
                      <a:pt x="194559" y="55686"/>
                    </a:lnTo>
                    <a:lnTo>
                      <a:pt x="194611" y="55423"/>
                    </a:lnTo>
                    <a:lnTo>
                      <a:pt x="194664" y="55106"/>
                    </a:lnTo>
                    <a:lnTo>
                      <a:pt x="194664" y="54578"/>
                    </a:lnTo>
                    <a:lnTo>
                      <a:pt x="194506" y="54367"/>
                    </a:lnTo>
                    <a:lnTo>
                      <a:pt x="194400" y="54314"/>
                    </a:lnTo>
                    <a:lnTo>
                      <a:pt x="194295" y="54367"/>
                    </a:lnTo>
                    <a:lnTo>
                      <a:pt x="194136" y="54525"/>
                    </a:lnTo>
                    <a:lnTo>
                      <a:pt x="193873" y="54736"/>
                    </a:lnTo>
                    <a:lnTo>
                      <a:pt x="193714" y="55000"/>
                    </a:lnTo>
                    <a:lnTo>
                      <a:pt x="193661" y="55264"/>
                    </a:lnTo>
                    <a:lnTo>
                      <a:pt x="193609" y="55581"/>
                    </a:lnTo>
                    <a:lnTo>
                      <a:pt x="193186" y="55475"/>
                    </a:lnTo>
                    <a:lnTo>
                      <a:pt x="193028" y="55423"/>
                    </a:lnTo>
                    <a:lnTo>
                      <a:pt x="192870" y="55317"/>
                    </a:lnTo>
                    <a:lnTo>
                      <a:pt x="192764" y="55211"/>
                    </a:lnTo>
                    <a:lnTo>
                      <a:pt x="192764" y="55053"/>
                    </a:lnTo>
                    <a:lnTo>
                      <a:pt x="192764" y="54895"/>
                    </a:lnTo>
                    <a:lnTo>
                      <a:pt x="192922" y="54684"/>
                    </a:lnTo>
                    <a:lnTo>
                      <a:pt x="193081" y="54367"/>
                    </a:lnTo>
                    <a:lnTo>
                      <a:pt x="193186" y="54103"/>
                    </a:lnTo>
                    <a:lnTo>
                      <a:pt x="193239" y="53945"/>
                    </a:lnTo>
                    <a:lnTo>
                      <a:pt x="193134" y="53786"/>
                    </a:lnTo>
                    <a:lnTo>
                      <a:pt x="193028" y="53628"/>
                    </a:lnTo>
                    <a:lnTo>
                      <a:pt x="192817" y="53522"/>
                    </a:lnTo>
                    <a:lnTo>
                      <a:pt x="192395" y="53258"/>
                    </a:lnTo>
                    <a:lnTo>
                      <a:pt x="192183" y="53100"/>
                    </a:lnTo>
                    <a:lnTo>
                      <a:pt x="191972" y="52889"/>
                    </a:lnTo>
                    <a:lnTo>
                      <a:pt x="191920" y="52731"/>
                    </a:lnTo>
                    <a:lnTo>
                      <a:pt x="191920" y="52572"/>
                    </a:lnTo>
                    <a:lnTo>
                      <a:pt x="191972" y="52414"/>
                    </a:lnTo>
                    <a:lnTo>
                      <a:pt x="192025" y="52203"/>
                    </a:lnTo>
                    <a:lnTo>
                      <a:pt x="192395" y="52203"/>
                    </a:lnTo>
                    <a:lnTo>
                      <a:pt x="192553" y="52308"/>
                    </a:lnTo>
                    <a:lnTo>
                      <a:pt x="192711" y="52414"/>
                    </a:lnTo>
                    <a:lnTo>
                      <a:pt x="193028" y="52572"/>
                    </a:lnTo>
                    <a:lnTo>
                      <a:pt x="193186" y="52625"/>
                    </a:lnTo>
                    <a:lnTo>
                      <a:pt x="193397" y="52625"/>
                    </a:lnTo>
                    <a:lnTo>
                      <a:pt x="193450" y="52519"/>
                    </a:lnTo>
                    <a:lnTo>
                      <a:pt x="193503" y="52361"/>
                    </a:lnTo>
                    <a:lnTo>
                      <a:pt x="193397" y="52044"/>
                    </a:lnTo>
                    <a:lnTo>
                      <a:pt x="193239" y="51780"/>
                    </a:lnTo>
                    <a:lnTo>
                      <a:pt x="193081" y="51517"/>
                    </a:lnTo>
                    <a:lnTo>
                      <a:pt x="192922" y="51305"/>
                    </a:lnTo>
                    <a:lnTo>
                      <a:pt x="192659" y="51147"/>
                    </a:lnTo>
                    <a:lnTo>
                      <a:pt x="192395" y="50989"/>
                    </a:lnTo>
                    <a:lnTo>
                      <a:pt x="192078" y="50936"/>
                    </a:lnTo>
                    <a:lnTo>
                      <a:pt x="191444" y="50936"/>
                    </a:lnTo>
                    <a:lnTo>
                      <a:pt x="191233" y="50883"/>
                    </a:lnTo>
                    <a:lnTo>
                      <a:pt x="191075" y="50830"/>
                    </a:lnTo>
                    <a:lnTo>
                      <a:pt x="190864" y="50725"/>
                    </a:lnTo>
                    <a:lnTo>
                      <a:pt x="190758" y="50566"/>
                    </a:lnTo>
                    <a:lnTo>
                      <a:pt x="190653" y="50408"/>
                    </a:lnTo>
                    <a:lnTo>
                      <a:pt x="190547" y="50197"/>
                    </a:lnTo>
                    <a:lnTo>
                      <a:pt x="190547" y="49933"/>
                    </a:lnTo>
                    <a:lnTo>
                      <a:pt x="190547" y="49405"/>
                    </a:lnTo>
                    <a:lnTo>
                      <a:pt x="192078" y="49405"/>
                    </a:lnTo>
                    <a:lnTo>
                      <a:pt x="193609" y="48402"/>
                    </a:lnTo>
                    <a:lnTo>
                      <a:pt x="193714" y="48086"/>
                    </a:lnTo>
                    <a:lnTo>
                      <a:pt x="193714" y="47769"/>
                    </a:lnTo>
                    <a:lnTo>
                      <a:pt x="193714" y="47452"/>
                    </a:lnTo>
                    <a:lnTo>
                      <a:pt x="193661" y="47188"/>
                    </a:lnTo>
                    <a:lnTo>
                      <a:pt x="193556" y="46924"/>
                    </a:lnTo>
                    <a:lnTo>
                      <a:pt x="193397" y="46661"/>
                    </a:lnTo>
                    <a:lnTo>
                      <a:pt x="193028" y="46133"/>
                    </a:lnTo>
                    <a:lnTo>
                      <a:pt x="192817" y="45869"/>
                    </a:lnTo>
                    <a:lnTo>
                      <a:pt x="192606" y="45658"/>
                    </a:lnTo>
                    <a:lnTo>
                      <a:pt x="192342" y="45552"/>
                    </a:lnTo>
                    <a:lnTo>
                      <a:pt x="192131" y="45499"/>
                    </a:lnTo>
                    <a:lnTo>
                      <a:pt x="191867" y="45499"/>
                    </a:lnTo>
                    <a:lnTo>
                      <a:pt x="191656" y="45605"/>
                    </a:lnTo>
                    <a:lnTo>
                      <a:pt x="191392" y="45710"/>
                    </a:lnTo>
                    <a:lnTo>
                      <a:pt x="191128" y="45869"/>
                    </a:lnTo>
                    <a:lnTo>
                      <a:pt x="191022" y="45922"/>
                    </a:lnTo>
                    <a:lnTo>
                      <a:pt x="190864" y="45869"/>
                    </a:lnTo>
                    <a:lnTo>
                      <a:pt x="190706" y="45816"/>
                    </a:lnTo>
                    <a:lnTo>
                      <a:pt x="190706" y="45552"/>
                    </a:lnTo>
                    <a:lnTo>
                      <a:pt x="190653" y="45341"/>
                    </a:lnTo>
                    <a:lnTo>
                      <a:pt x="190600" y="45183"/>
                    </a:lnTo>
                    <a:lnTo>
                      <a:pt x="190494" y="44971"/>
                    </a:lnTo>
                    <a:lnTo>
                      <a:pt x="190230" y="44602"/>
                    </a:lnTo>
                    <a:lnTo>
                      <a:pt x="189914" y="44180"/>
                    </a:lnTo>
                    <a:lnTo>
                      <a:pt x="189703" y="43810"/>
                    </a:lnTo>
                    <a:lnTo>
                      <a:pt x="189650" y="43599"/>
                    </a:lnTo>
                    <a:lnTo>
                      <a:pt x="189597" y="43388"/>
                    </a:lnTo>
                    <a:lnTo>
                      <a:pt x="189597" y="43177"/>
                    </a:lnTo>
                    <a:lnTo>
                      <a:pt x="189703" y="42966"/>
                    </a:lnTo>
                    <a:lnTo>
                      <a:pt x="189808" y="42702"/>
                    </a:lnTo>
                    <a:lnTo>
                      <a:pt x="190072" y="42438"/>
                    </a:lnTo>
                    <a:lnTo>
                      <a:pt x="190178" y="42279"/>
                    </a:lnTo>
                    <a:lnTo>
                      <a:pt x="190230" y="42121"/>
                    </a:lnTo>
                    <a:lnTo>
                      <a:pt x="190283" y="41910"/>
                    </a:lnTo>
                    <a:lnTo>
                      <a:pt x="190283" y="41752"/>
                    </a:lnTo>
                    <a:lnTo>
                      <a:pt x="190230" y="41013"/>
                    </a:lnTo>
                    <a:lnTo>
                      <a:pt x="190230" y="40802"/>
                    </a:lnTo>
                    <a:lnTo>
                      <a:pt x="190178" y="40643"/>
                    </a:lnTo>
                    <a:lnTo>
                      <a:pt x="190072" y="40538"/>
                    </a:lnTo>
                    <a:lnTo>
                      <a:pt x="189914" y="40379"/>
                    </a:lnTo>
                    <a:lnTo>
                      <a:pt x="189808" y="40327"/>
                    </a:lnTo>
                    <a:lnTo>
                      <a:pt x="189650" y="40274"/>
                    </a:lnTo>
                    <a:lnTo>
                      <a:pt x="189544" y="40327"/>
                    </a:lnTo>
                    <a:lnTo>
                      <a:pt x="189439" y="40379"/>
                    </a:lnTo>
                    <a:lnTo>
                      <a:pt x="189280" y="40590"/>
                    </a:lnTo>
                    <a:lnTo>
                      <a:pt x="189069" y="40696"/>
                    </a:lnTo>
                    <a:lnTo>
                      <a:pt x="188911" y="40802"/>
                    </a:lnTo>
                    <a:lnTo>
                      <a:pt x="188700" y="40854"/>
                    </a:lnTo>
                    <a:lnTo>
                      <a:pt x="188330" y="40907"/>
                    </a:lnTo>
                    <a:lnTo>
                      <a:pt x="187908" y="40907"/>
                    </a:lnTo>
                    <a:lnTo>
                      <a:pt x="187539" y="40854"/>
                    </a:lnTo>
                    <a:lnTo>
                      <a:pt x="187116" y="40854"/>
                    </a:lnTo>
                    <a:lnTo>
                      <a:pt x="186747" y="40960"/>
                    </a:lnTo>
                    <a:lnTo>
                      <a:pt x="186588" y="41065"/>
                    </a:lnTo>
                    <a:lnTo>
                      <a:pt x="186430" y="41171"/>
                    </a:lnTo>
                    <a:lnTo>
                      <a:pt x="186641" y="40115"/>
                    </a:lnTo>
                    <a:lnTo>
                      <a:pt x="186641" y="39746"/>
                    </a:lnTo>
                    <a:lnTo>
                      <a:pt x="186588" y="39535"/>
                    </a:lnTo>
                    <a:lnTo>
                      <a:pt x="186483" y="39376"/>
                    </a:lnTo>
                    <a:lnTo>
                      <a:pt x="186219" y="39271"/>
                    </a:lnTo>
                    <a:lnTo>
                      <a:pt x="185902" y="39165"/>
                    </a:lnTo>
                    <a:lnTo>
                      <a:pt x="185427" y="39112"/>
                    </a:lnTo>
                    <a:lnTo>
                      <a:pt x="185638" y="39007"/>
                    </a:lnTo>
                    <a:lnTo>
                      <a:pt x="185797" y="38901"/>
                    </a:lnTo>
                    <a:lnTo>
                      <a:pt x="185955" y="38743"/>
                    </a:lnTo>
                    <a:lnTo>
                      <a:pt x="186061" y="38585"/>
                    </a:lnTo>
                    <a:lnTo>
                      <a:pt x="186113" y="38426"/>
                    </a:lnTo>
                    <a:lnTo>
                      <a:pt x="186166" y="38268"/>
                    </a:lnTo>
                    <a:lnTo>
                      <a:pt x="186166" y="37846"/>
                    </a:lnTo>
                    <a:lnTo>
                      <a:pt x="186061" y="37107"/>
                    </a:lnTo>
                    <a:lnTo>
                      <a:pt x="186061" y="36684"/>
                    </a:lnTo>
                    <a:lnTo>
                      <a:pt x="186113" y="36526"/>
                    </a:lnTo>
                    <a:lnTo>
                      <a:pt x="186166" y="36368"/>
                    </a:lnTo>
                    <a:lnTo>
                      <a:pt x="186536" y="36526"/>
                    </a:lnTo>
                    <a:lnTo>
                      <a:pt x="186694" y="36684"/>
                    </a:lnTo>
                    <a:lnTo>
                      <a:pt x="186800" y="36843"/>
                    </a:lnTo>
                    <a:lnTo>
                      <a:pt x="186905" y="37212"/>
                    </a:lnTo>
                    <a:lnTo>
                      <a:pt x="186958" y="37423"/>
                    </a:lnTo>
                    <a:lnTo>
                      <a:pt x="187011" y="37529"/>
                    </a:lnTo>
                    <a:lnTo>
                      <a:pt x="187169" y="37635"/>
                    </a:lnTo>
                    <a:lnTo>
                      <a:pt x="187327" y="37687"/>
                    </a:lnTo>
                    <a:lnTo>
                      <a:pt x="187539" y="37635"/>
                    </a:lnTo>
                    <a:lnTo>
                      <a:pt x="187750" y="37582"/>
                    </a:lnTo>
                    <a:lnTo>
                      <a:pt x="188172" y="37371"/>
                    </a:lnTo>
                    <a:lnTo>
                      <a:pt x="188489" y="37054"/>
                    </a:lnTo>
                    <a:lnTo>
                      <a:pt x="188647" y="36843"/>
                    </a:lnTo>
                    <a:lnTo>
                      <a:pt x="188753" y="36684"/>
                    </a:lnTo>
                    <a:lnTo>
                      <a:pt x="188753" y="36473"/>
                    </a:lnTo>
                    <a:lnTo>
                      <a:pt x="188753" y="36262"/>
                    </a:lnTo>
                    <a:lnTo>
                      <a:pt x="188700" y="36104"/>
                    </a:lnTo>
                    <a:lnTo>
                      <a:pt x="188594" y="35998"/>
                    </a:lnTo>
                    <a:lnTo>
                      <a:pt x="188278" y="35734"/>
                    </a:lnTo>
                    <a:lnTo>
                      <a:pt x="187961" y="35470"/>
                    </a:lnTo>
                    <a:lnTo>
                      <a:pt x="187486" y="35048"/>
                    </a:lnTo>
                    <a:lnTo>
                      <a:pt x="186958" y="34731"/>
                    </a:lnTo>
                    <a:lnTo>
                      <a:pt x="186694" y="34573"/>
                    </a:lnTo>
                    <a:lnTo>
                      <a:pt x="186377" y="34520"/>
                    </a:lnTo>
                    <a:lnTo>
                      <a:pt x="186061" y="34468"/>
                    </a:lnTo>
                    <a:lnTo>
                      <a:pt x="185744" y="34468"/>
                    </a:lnTo>
                    <a:lnTo>
                      <a:pt x="185374" y="34520"/>
                    </a:lnTo>
                    <a:lnTo>
                      <a:pt x="185005" y="34415"/>
                    </a:lnTo>
                    <a:lnTo>
                      <a:pt x="184794" y="34362"/>
                    </a:lnTo>
                    <a:lnTo>
                      <a:pt x="184635" y="34256"/>
                    </a:lnTo>
                    <a:lnTo>
                      <a:pt x="184477" y="34151"/>
                    </a:lnTo>
                    <a:lnTo>
                      <a:pt x="184372" y="33992"/>
                    </a:lnTo>
                    <a:lnTo>
                      <a:pt x="183897" y="34362"/>
                    </a:lnTo>
                    <a:lnTo>
                      <a:pt x="183633" y="34520"/>
                    </a:lnTo>
                    <a:lnTo>
                      <a:pt x="183474" y="34731"/>
                    </a:lnTo>
                    <a:lnTo>
                      <a:pt x="183369" y="34943"/>
                    </a:lnTo>
                    <a:lnTo>
                      <a:pt x="183210" y="35101"/>
                    </a:lnTo>
                    <a:lnTo>
                      <a:pt x="183105" y="35154"/>
                    </a:lnTo>
                    <a:lnTo>
                      <a:pt x="182946" y="35207"/>
                    </a:lnTo>
                    <a:lnTo>
                      <a:pt x="182630" y="35154"/>
                    </a:lnTo>
                    <a:lnTo>
                      <a:pt x="182313" y="34995"/>
                    </a:lnTo>
                    <a:lnTo>
                      <a:pt x="182260" y="34837"/>
                    </a:lnTo>
                    <a:lnTo>
                      <a:pt x="182260" y="34679"/>
                    </a:lnTo>
                    <a:lnTo>
                      <a:pt x="182313" y="34362"/>
                    </a:lnTo>
                    <a:lnTo>
                      <a:pt x="182419" y="33992"/>
                    </a:lnTo>
                    <a:lnTo>
                      <a:pt x="182471" y="33623"/>
                    </a:lnTo>
                    <a:lnTo>
                      <a:pt x="182419" y="33306"/>
                    </a:lnTo>
                    <a:lnTo>
                      <a:pt x="182366" y="33201"/>
                    </a:lnTo>
                    <a:lnTo>
                      <a:pt x="182260" y="33095"/>
                    </a:lnTo>
                    <a:lnTo>
                      <a:pt x="182102" y="32990"/>
                    </a:lnTo>
                    <a:lnTo>
                      <a:pt x="181891" y="32937"/>
                    </a:lnTo>
                    <a:lnTo>
                      <a:pt x="181257" y="32937"/>
                    </a:lnTo>
                    <a:lnTo>
                      <a:pt x="181521" y="32251"/>
                    </a:lnTo>
                    <a:lnTo>
                      <a:pt x="181627" y="31617"/>
                    </a:lnTo>
                    <a:lnTo>
                      <a:pt x="181627" y="30984"/>
                    </a:lnTo>
                    <a:lnTo>
                      <a:pt x="181521" y="30403"/>
                    </a:lnTo>
                    <a:lnTo>
                      <a:pt x="181310" y="29823"/>
                    </a:lnTo>
                    <a:lnTo>
                      <a:pt x="180993" y="29242"/>
                    </a:lnTo>
                    <a:lnTo>
                      <a:pt x="180571" y="28661"/>
                    </a:lnTo>
                    <a:lnTo>
                      <a:pt x="180096" y="28081"/>
                    </a:lnTo>
                    <a:lnTo>
                      <a:pt x="178090" y="25653"/>
                    </a:lnTo>
                    <a:lnTo>
                      <a:pt x="177087" y="24439"/>
                    </a:lnTo>
                    <a:lnTo>
                      <a:pt x="176137" y="23172"/>
                    </a:lnTo>
                    <a:lnTo>
                      <a:pt x="175768" y="22855"/>
                    </a:lnTo>
                    <a:lnTo>
                      <a:pt x="175398" y="22644"/>
                    </a:lnTo>
                    <a:lnTo>
                      <a:pt x="175029" y="22539"/>
                    </a:lnTo>
                    <a:lnTo>
                      <a:pt x="174659" y="22486"/>
                    </a:lnTo>
                    <a:lnTo>
                      <a:pt x="174237" y="22486"/>
                    </a:lnTo>
                    <a:lnTo>
                      <a:pt x="173868" y="22539"/>
                    </a:lnTo>
                    <a:lnTo>
                      <a:pt x="173023" y="22644"/>
                    </a:lnTo>
                    <a:lnTo>
                      <a:pt x="172812" y="22486"/>
                    </a:lnTo>
                    <a:lnTo>
                      <a:pt x="172706" y="22275"/>
                    </a:lnTo>
                    <a:lnTo>
                      <a:pt x="172654" y="22063"/>
                    </a:lnTo>
                    <a:lnTo>
                      <a:pt x="172706" y="21800"/>
                    </a:lnTo>
                    <a:lnTo>
                      <a:pt x="172918" y="21324"/>
                    </a:lnTo>
                    <a:lnTo>
                      <a:pt x="173023" y="20902"/>
                    </a:lnTo>
                    <a:lnTo>
                      <a:pt x="172970" y="20586"/>
                    </a:lnTo>
                    <a:lnTo>
                      <a:pt x="172812" y="20269"/>
                    </a:lnTo>
                    <a:lnTo>
                      <a:pt x="172601" y="20058"/>
                    </a:lnTo>
                    <a:lnTo>
                      <a:pt x="172284" y="19847"/>
                    </a:lnTo>
                    <a:lnTo>
                      <a:pt x="171915" y="19688"/>
                    </a:lnTo>
                    <a:lnTo>
                      <a:pt x="171492" y="19583"/>
                    </a:lnTo>
                    <a:lnTo>
                      <a:pt x="171281" y="19319"/>
                    </a:lnTo>
                    <a:lnTo>
                      <a:pt x="171070" y="19160"/>
                    </a:lnTo>
                    <a:lnTo>
                      <a:pt x="170806" y="19108"/>
                    </a:lnTo>
                    <a:lnTo>
                      <a:pt x="170542" y="19055"/>
                    </a:lnTo>
                    <a:lnTo>
                      <a:pt x="169434" y="19055"/>
                    </a:lnTo>
                    <a:lnTo>
                      <a:pt x="169276" y="18844"/>
                    </a:lnTo>
                    <a:lnTo>
                      <a:pt x="169117" y="18685"/>
                    </a:lnTo>
                    <a:lnTo>
                      <a:pt x="168959" y="18633"/>
                    </a:lnTo>
                    <a:lnTo>
                      <a:pt x="168748" y="18580"/>
                    </a:lnTo>
                    <a:lnTo>
                      <a:pt x="168325" y="18527"/>
                    </a:lnTo>
                    <a:lnTo>
                      <a:pt x="167903" y="18527"/>
                    </a:lnTo>
                    <a:lnTo>
                      <a:pt x="167375" y="18580"/>
                    </a:lnTo>
                    <a:lnTo>
                      <a:pt x="166900" y="18633"/>
                    </a:lnTo>
                    <a:lnTo>
                      <a:pt x="166795" y="18685"/>
                    </a:lnTo>
                    <a:lnTo>
                      <a:pt x="166689" y="18791"/>
                    </a:lnTo>
                    <a:lnTo>
                      <a:pt x="166584" y="18896"/>
                    </a:lnTo>
                    <a:lnTo>
                      <a:pt x="166584" y="18949"/>
                    </a:lnTo>
                    <a:lnTo>
                      <a:pt x="166636" y="19055"/>
                    </a:lnTo>
                    <a:lnTo>
                      <a:pt x="166636" y="19160"/>
                    </a:lnTo>
                    <a:lnTo>
                      <a:pt x="166795" y="19213"/>
                    </a:lnTo>
                    <a:lnTo>
                      <a:pt x="166953" y="19213"/>
                    </a:lnTo>
                    <a:lnTo>
                      <a:pt x="167164" y="19160"/>
                    </a:lnTo>
                    <a:lnTo>
                      <a:pt x="167903" y="19055"/>
                    </a:lnTo>
                    <a:lnTo>
                      <a:pt x="168167" y="19319"/>
                    </a:lnTo>
                    <a:lnTo>
                      <a:pt x="168378" y="19583"/>
                    </a:lnTo>
                    <a:lnTo>
                      <a:pt x="168431" y="20058"/>
                    </a:lnTo>
                    <a:lnTo>
                      <a:pt x="168062" y="20269"/>
                    </a:lnTo>
                    <a:lnTo>
                      <a:pt x="167745" y="20427"/>
                    </a:lnTo>
                    <a:lnTo>
                      <a:pt x="167428" y="20480"/>
                    </a:lnTo>
                    <a:lnTo>
                      <a:pt x="167111" y="20533"/>
                    </a:lnTo>
                    <a:lnTo>
                      <a:pt x="166795" y="20480"/>
                    </a:lnTo>
                    <a:lnTo>
                      <a:pt x="166478" y="20427"/>
                    </a:lnTo>
                    <a:lnTo>
                      <a:pt x="166161" y="20269"/>
                    </a:lnTo>
                    <a:lnTo>
                      <a:pt x="165845" y="20058"/>
                    </a:lnTo>
                    <a:lnTo>
                      <a:pt x="165370" y="19530"/>
                    </a:lnTo>
                    <a:lnTo>
                      <a:pt x="165211" y="19371"/>
                    </a:lnTo>
                    <a:lnTo>
                      <a:pt x="165053" y="19319"/>
                    </a:lnTo>
                    <a:lnTo>
                      <a:pt x="164947" y="19371"/>
                    </a:lnTo>
                    <a:lnTo>
                      <a:pt x="164789" y="19530"/>
                    </a:lnTo>
                    <a:lnTo>
                      <a:pt x="164420" y="19635"/>
                    </a:lnTo>
                    <a:lnTo>
                      <a:pt x="164261" y="19688"/>
                    </a:lnTo>
                    <a:lnTo>
                      <a:pt x="164156" y="19741"/>
                    </a:lnTo>
                    <a:lnTo>
                      <a:pt x="164103" y="19952"/>
                    </a:lnTo>
                    <a:lnTo>
                      <a:pt x="164103" y="20163"/>
                    </a:lnTo>
                    <a:lnTo>
                      <a:pt x="164261" y="20638"/>
                    </a:lnTo>
                    <a:lnTo>
                      <a:pt x="164261" y="20849"/>
                    </a:lnTo>
                    <a:lnTo>
                      <a:pt x="164261" y="21061"/>
                    </a:lnTo>
                    <a:lnTo>
                      <a:pt x="163892" y="21061"/>
                    </a:lnTo>
                    <a:lnTo>
                      <a:pt x="163575" y="20955"/>
                    </a:lnTo>
                    <a:lnTo>
                      <a:pt x="163258" y="20797"/>
                    </a:lnTo>
                    <a:lnTo>
                      <a:pt x="162994" y="20586"/>
                    </a:lnTo>
                    <a:lnTo>
                      <a:pt x="162730" y="20374"/>
                    </a:lnTo>
                    <a:lnTo>
                      <a:pt x="162414" y="20216"/>
                    </a:lnTo>
                    <a:lnTo>
                      <a:pt x="162097" y="20058"/>
                    </a:lnTo>
                    <a:lnTo>
                      <a:pt x="161728" y="20058"/>
                    </a:lnTo>
                    <a:lnTo>
                      <a:pt x="159563" y="18105"/>
                    </a:lnTo>
                    <a:lnTo>
                      <a:pt x="159511" y="17946"/>
                    </a:lnTo>
                    <a:lnTo>
                      <a:pt x="159405" y="17788"/>
                    </a:lnTo>
                    <a:lnTo>
                      <a:pt x="159300" y="17682"/>
                    </a:lnTo>
                    <a:lnTo>
                      <a:pt x="159194" y="17630"/>
                    </a:lnTo>
                    <a:lnTo>
                      <a:pt x="158877" y="17524"/>
                    </a:lnTo>
                    <a:lnTo>
                      <a:pt x="158086" y="17524"/>
                    </a:lnTo>
                    <a:lnTo>
                      <a:pt x="157769" y="17049"/>
                    </a:lnTo>
                    <a:lnTo>
                      <a:pt x="157452" y="16680"/>
                    </a:lnTo>
                    <a:lnTo>
                      <a:pt x="157030" y="16363"/>
                    </a:lnTo>
                    <a:lnTo>
                      <a:pt x="156555" y="16099"/>
                    </a:lnTo>
                    <a:lnTo>
                      <a:pt x="156344" y="15941"/>
                    </a:lnTo>
                    <a:lnTo>
                      <a:pt x="156080" y="15888"/>
                    </a:lnTo>
                    <a:lnTo>
                      <a:pt x="155552" y="15888"/>
                    </a:lnTo>
                    <a:lnTo>
                      <a:pt x="155499" y="15571"/>
                    </a:lnTo>
                    <a:lnTo>
                      <a:pt x="155341" y="15254"/>
                    </a:lnTo>
                    <a:lnTo>
                      <a:pt x="155130" y="15043"/>
                    </a:lnTo>
                    <a:lnTo>
                      <a:pt x="154919" y="14832"/>
                    </a:lnTo>
                    <a:lnTo>
                      <a:pt x="154391" y="14410"/>
                    </a:lnTo>
                    <a:lnTo>
                      <a:pt x="154180" y="14146"/>
                    </a:lnTo>
                    <a:lnTo>
                      <a:pt x="154021" y="13882"/>
                    </a:lnTo>
                    <a:lnTo>
                      <a:pt x="153810" y="13565"/>
                    </a:lnTo>
                    <a:lnTo>
                      <a:pt x="153599" y="13354"/>
                    </a:lnTo>
                    <a:lnTo>
                      <a:pt x="153335" y="13196"/>
                    </a:lnTo>
                    <a:lnTo>
                      <a:pt x="153018" y="13090"/>
                    </a:lnTo>
                    <a:lnTo>
                      <a:pt x="152385" y="12826"/>
                    </a:lnTo>
                    <a:lnTo>
                      <a:pt x="152121" y="12668"/>
                    </a:lnTo>
                    <a:lnTo>
                      <a:pt x="151857" y="12404"/>
                    </a:lnTo>
                    <a:lnTo>
                      <a:pt x="149957" y="10715"/>
                    </a:lnTo>
                    <a:lnTo>
                      <a:pt x="149746" y="10557"/>
                    </a:lnTo>
                    <a:lnTo>
                      <a:pt x="149535" y="10398"/>
                    </a:lnTo>
                    <a:lnTo>
                      <a:pt x="149324" y="10346"/>
                    </a:lnTo>
                    <a:lnTo>
                      <a:pt x="149112" y="10293"/>
                    </a:lnTo>
                    <a:lnTo>
                      <a:pt x="148901" y="10346"/>
                    </a:lnTo>
                    <a:lnTo>
                      <a:pt x="148690" y="10398"/>
                    </a:lnTo>
                    <a:lnTo>
                      <a:pt x="148532" y="10557"/>
                    </a:lnTo>
                    <a:lnTo>
                      <a:pt x="148321" y="10768"/>
                    </a:lnTo>
                    <a:lnTo>
                      <a:pt x="148110" y="11032"/>
                    </a:lnTo>
                    <a:lnTo>
                      <a:pt x="147846" y="11190"/>
                    </a:lnTo>
                    <a:lnTo>
                      <a:pt x="147582" y="11296"/>
                    </a:lnTo>
                    <a:lnTo>
                      <a:pt x="147318" y="11348"/>
                    </a:lnTo>
                    <a:lnTo>
                      <a:pt x="146843" y="11243"/>
                    </a:lnTo>
                    <a:lnTo>
                      <a:pt x="146262" y="10346"/>
                    </a:lnTo>
                    <a:lnTo>
                      <a:pt x="146896" y="10346"/>
                    </a:lnTo>
                    <a:lnTo>
                      <a:pt x="147212" y="10293"/>
                    </a:lnTo>
                    <a:lnTo>
                      <a:pt x="147318" y="10187"/>
                    </a:lnTo>
                    <a:lnTo>
                      <a:pt x="147476" y="10082"/>
                    </a:lnTo>
                    <a:lnTo>
                      <a:pt x="147107" y="9659"/>
                    </a:lnTo>
                    <a:lnTo>
                      <a:pt x="146737" y="9237"/>
                    </a:lnTo>
                    <a:lnTo>
                      <a:pt x="146526" y="9079"/>
                    </a:lnTo>
                    <a:lnTo>
                      <a:pt x="146315" y="8973"/>
                    </a:lnTo>
                    <a:lnTo>
                      <a:pt x="146051" y="8815"/>
                    </a:lnTo>
                    <a:lnTo>
                      <a:pt x="145787" y="8762"/>
                    </a:lnTo>
                    <a:lnTo>
                      <a:pt x="144784" y="8181"/>
                    </a:lnTo>
                    <a:lnTo>
                      <a:pt x="144256" y="7706"/>
                    </a:lnTo>
                    <a:lnTo>
                      <a:pt x="144098" y="7495"/>
                    </a:lnTo>
                    <a:lnTo>
                      <a:pt x="143940" y="7337"/>
                    </a:lnTo>
                    <a:lnTo>
                      <a:pt x="143781" y="7284"/>
                    </a:lnTo>
                    <a:lnTo>
                      <a:pt x="143570" y="7231"/>
                    </a:lnTo>
                    <a:lnTo>
                      <a:pt x="143148" y="7126"/>
                    </a:lnTo>
                    <a:lnTo>
                      <a:pt x="142937" y="7126"/>
                    </a:lnTo>
                    <a:lnTo>
                      <a:pt x="142726" y="7020"/>
                    </a:lnTo>
                    <a:lnTo>
                      <a:pt x="141037" y="6228"/>
                    </a:lnTo>
                    <a:lnTo>
                      <a:pt x="140614" y="5965"/>
                    </a:lnTo>
                    <a:lnTo>
                      <a:pt x="140139" y="5753"/>
                    </a:lnTo>
                    <a:lnTo>
                      <a:pt x="139875" y="5701"/>
                    </a:lnTo>
                    <a:lnTo>
                      <a:pt x="139348" y="5701"/>
                    </a:lnTo>
                    <a:lnTo>
                      <a:pt x="139084" y="5753"/>
                    </a:lnTo>
                    <a:lnTo>
                      <a:pt x="138556" y="5753"/>
                    </a:lnTo>
                    <a:lnTo>
                      <a:pt x="137553" y="5595"/>
                    </a:lnTo>
                    <a:lnTo>
                      <a:pt x="137500" y="5384"/>
                    </a:lnTo>
                    <a:lnTo>
                      <a:pt x="137447" y="5278"/>
                    </a:lnTo>
                    <a:lnTo>
                      <a:pt x="137289" y="5173"/>
                    </a:lnTo>
                    <a:lnTo>
                      <a:pt x="137078" y="5120"/>
                    </a:lnTo>
                    <a:lnTo>
                      <a:pt x="136972" y="5014"/>
                    </a:lnTo>
                    <a:lnTo>
                      <a:pt x="136867" y="4909"/>
                    </a:lnTo>
                    <a:lnTo>
                      <a:pt x="136603" y="4856"/>
                    </a:lnTo>
                    <a:lnTo>
                      <a:pt x="136022" y="4856"/>
                    </a:lnTo>
                    <a:lnTo>
                      <a:pt x="135758" y="4909"/>
                    </a:lnTo>
                    <a:lnTo>
                      <a:pt x="135494" y="4856"/>
                    </a:lnTo>
                    <a:lnTo>
                      <a:pt x="135230" y="4751"/>
                    </a:lnTo>
                    <a:lnTo>
                      <a:pt x="135125" y="4645"/>
                    </a:lnTo>
                    <a:lnTo>
                      <a:pt x="135019" y="4487"/>
                    </a:lnTo>
                    <a:lnTo>
                      <a:pt x="134808" y="4275"/>
                    </a:lnTo>
                    <a:lnTo>
                      <a:pt x="134544" y="4117"/>
                    </a:lnTo>
                    <a:lnTo>
                      <a:pt x="133911" y="4117"/>
                    </a:lnTo>
                    <a:lnTo>
                      <a:pt x="133489" y="4012"/>
                    </a:lnTo>
                    <a:lnTo>
                      <a:pt x="133119" y="3959"/>
                    </a:lnTo>
                    <a:lnTo>
                      <a:pt x="132750" y="4012"/>
                    </a:lnTo>
                    <a:lnTo>
                      <a:pt x="132380" y="4064"/>
                    </a:lnTo>
                    <a:lnTo>
                      <a:pt x="131641" y="4328"/>
                    </a:lnTo>
                    <a:lnTo>
                      <a:pt x="130902" y="4592"/>
                    </a:lnTo>
                    <a:lnTo>
                      <a:pt x="130902" y="4381"/>
                    </a:lnTo>
                    <a:lnTo>
                      <a:pt x="130849" y="4117"/>
                    </a:lnTo>
                    <a:lnTo>
                      <a:pt x="130902" y="3853"/>
                    </a:lnTo>
                    <a:lnTo>
                      <a:pt x="130849" y="3748"/>
                    </a:lnTo>
                    <a:lnTo>
                      <a:pt x="130797" y="3642"/>
                    </a:lnTo>
                    <a:lnTo>
                      <a:pt x="130691" y="3589"/>
                    </a:lnTo>
                    <a:lnTo>
                      <a:pt x="130322" y="3589"/>
                    </a:lnTo>
                    <a:lnTo>
                      <a:pt x="128791" y="3061"/>
                    </a:lnTo>
                    <a:lnTo>
                      <a:pt x="128527" y="2903"/>
                    </a:lnTo>
                    <a:lnTo>
                      <a:pt x="128210" y="2798"/>
                    </a:lnTo>
                    <a:lnTo>
                      <a:pt x="127682" y="2586"/>
                    </a:lnTo>
                    <a:lnTo>
                      <a:pt x="127102" y="2534"/>
                    </a:lnTo>
                    <a:lnTo>
                      <a:pt x="126521" y="2481"/>
                    </a:lnTo>
                    <a:lnTo>
                      <a:pt x="125307" y="2586"/>
                    </a:lnTo>
                    <a:lnTo>
                      <a:pt x="124146" y="2586"/>
                    </a:lnTo>
                    <a:lnTo>
                      <a:pt x="122140" y="2692"/>
                    </a:lnTo>
                    <a:lnTo>
                      <a:pt x="121612" y="2375"/>
                    </a:lnTo>
                    <a:lnTo>
                      <a:pt x="121348" y="2217"/>
                    </a:lnTo>
                    <a:lnTo>
                      <a:pt x="121085" y="2111"/>
                    </a:lnTo>
                    <a:lnTo>
                      <a:pt x="120821" y="2111"/>
                    </a:lnTo>
                    <a:lnTo>
                      <a:pt x="120557" y="2164"/>
                    </a:lnTo>
                    <a:lnTo>
                      <a:pt x="120240" y="2270"/>
                    </a:lnTo>
                    <a:lnTo>
                      <a:pt x="119976" y="2481"/>
                    </a:lnTo>
                    <a:lnTo>
                      <a:pt x="119501" y="2586"/>
                    </a:lnTo>
                    <a:lnTo>
                      <a:pt x="118393" y="2586"/>
                    </a:lnTo>
                    <a:lnTo>
                      <a:pt x="118129" y="2639"/>
                    </a:lnTo>
                    <a:lnTo>
                      <a:pt x="117918" y="2745"/>
                    </a:lnTo>
                    <a:lnTo>
                      <a:pt x="117654" y="2850"/>
                    </a:lnTo>
                    <a:lnTo>
                      <a:pt x="117390" y="3061"/>
                    </a:lnTo>
                    <a:lnTo>
                      <a:pt x="116492" y="2903"/>
                    </a:lnTo>
                    <a:lnTo>
                      <a:pt x="115542" y="2903"/>
                    </a:lnTo>
                    <a:lnTo>
                      <a:pt x="115120" y="3009"/>
                    </a:lnTo>
                    <a:lnTo>
                      <a:pt x="114698" y="3114"/>
                    </a:lnTo>
                    <a:lnTo>
                      <a:pt x="114276" y="3325"/>
                    </a:lnTo>
                    <a:lnTo>
                      <a:pt x="113853" y="3589"/>
                    </a:lnTo>
                    <a:lnTo>
                      <a:pt x="113325" y="3589"/>
                    </a:lnTo>
                    <a:lnTo>
                      <a:pt x="113167" y="3378"/>
                    </a:lnTo>
                    <a:lnTo>
                      <a:pt x="113009" y="3220"/>
                    </a:lnTo>
                    <a:lnTo>
                      <a:pt x="112798" y="3114"/>
                    </a:lnTo>
                    <a:lnTo>
                      <a:pt x="112164" y="3114"/>
                    </a:lnTo>
                    <a:lnTo>
                      <a:pt x="111689" y="3167"/>
                    </a:lnTo>
                    <a:lnTo>
                      <a:pt x="109736" y="3642"/>
                    </a:lnTo>
                    <a:lnTo>
                      <a:pt x="109103" y="3642"/>
                    </a:lnTo>
                    <a:lnTo>
                      <a:pt x="108786" y="3800"/>
                    </a:lnTo>
                    <a:lnTo>
                      <a:pt x="108575" y="4012"/>
                    </a:lnTo>
                    <a:lnTo>
                      <a:pt x="107942" y="3959"/>
                    </a:lnTo>
                    <a:lnTo>
                      <a:pt x="107308" y="3853"/>
                    </a:lnTo>
                    <a:lnTo>
                      <a:pt x="106728" y="3853"/>
                    </a:lnTo>
                    <a:lnTo>
                      <a:pt x="106411" y="3959"/>
                    </a:lnTo>
                    <a:lnTo>
                      <a:pt x="106147" y="4064"/>
                    </a:lnTo>
                    <a:lnTo>
                      <a:pt x="104933" y="4064"/>
                    </a:lnTo>
                    <a:lnTo>
                      <a:pt x="104300" y="4223"/>
                    </a:lnTo>
                    <a:lnTo>
                      <a:pt x="103666" y="4381"/>
                    </a:lnTo>
                    <a:lnTo>
                      <a:pt x="103033" y="4645"/>
                    </a:lnTo>
                    <a:lnTo>
                      <a:pt x="102874" y="4698"/>
                    </a:lnTo>
                    <a:lnTo>
                      <a:pt x="102716" y="4803"/>
                    </a:lnTo>
                    <a:lnTo>
                      <a:pt x="102663" y="4909"/>
                    </a:lnTo>
                    <a:lnTo>
                      <a:pt x="102610" y="5014"/>
                    </a:lnTo>
                    <a:lnTo>
                      <a:pt x="102505" y="5278"/>
                    </a:lnTo>
                    <a:lnTo>
                      <a:pt x="102505" y="5595"/>
                    </a:lnTo>
                    <a:lnTo>
                      <a:pt x="102241" y="5542"/>
                    </a:lnTo>
                    <a:lnTo>
                      <a:pt x="102030" y="5489"/>
                    </a:lnTo>
                    <a:lnTo>
                      <a:pt x="101819" y="5384"/>
                    </a:lnTo>
                    <a:lnTo>
                      <a:pt x="101660" y="5278"/>
                    </a:lnTo>
                    <a:lnTo>
                      <a:pt x="101344" y="4962"/>
                    </a:lnTo>
                    <a:lnTo>
                      <a:pt x="100974" y="4645"/>
                    </a:lnTo>
                    <a:lnTo>
                      <a:pt x="101133" y="4328"/>
                    </a:lnTo>
                    <a:lnTo>
                      <a:pt x="101291" y="4064"/>
                    </a:lnTo>
                    <a:lnTo>
                      <a:pt x="101766" y="3589"/>
                    </a:lnTo>
                    <a:lnTo>
                      <a:pt x="101977" y="3325"/>
                    </a:lnTo>
                    <a:lnTo>
                      <a:pt x="102188" y="3061"/>
                    </a:lnTo>
                    <a:lnTo>
                      <a:pt x="102347" y="2692"/>
                    </a:lnTo>
                    <a:lnTo>
                      <a:pt x="102399" y="2322"/>
                    </a:lnTo>
                    <a:lnTo>
                      <a:pt x="100024" y="3536"/>
                    </a:lnTo>
                    <a:lnTo>
                      <a:pt x="99919" y="3431"/>
                    </a:lnTo>
                    <a:lnTo>
                      <a:pt x="99813" y="3325"/>
                    </a:lnTo>
                    <a:lnTo>
                      <a:pt x="99549" y="3114"/>
                    </a:lnTo>
                    <a:lnTo>
                      <a:pt x="99391" y="3009"/>
                    </a:lnTo>
                    <a:lnTo>
                      <a:pt x="99338" y="2903"/>
                    </a:lnTo>
                    <a:lnTo>
                      <a:pt x="99338" y="2798"/>
                    </a:lnTo>
                    <a:lnTo>
                      <a:pt x="99443" y="2639"/>
                    </a:lnTo>
                    <a:lnTo>
                      <a:pt x="99655" y="2375"/>
                    </a:lnTo>
                    <a:lnTo>
                      <a:pt x="99760" y="2111"/>
                    </a:lnTo>
                    <a:lnTo>
                      <a:pt x="99813" y="1847"/>
                    </a:lnTo>
                    <a:lnTo>
                      <a:pt x="99813" y="1584"/>
                    </a:lnTo>
                    <a:lnTo>
                      <a:pt x="99760" y="1056"/>
                    </a:lnTo>
                    <a:lnTo>
                      <a:pt x="99760" y="528"/>
                    </a:lnTo>
                    <a:lnTo>
                      <a:pt x="99760" y="369"/>
                    </a:lnTo>
                    <a:lnTo>
                      <a:pt x="99707" y="211"/>
                    </a:lnTo>
                    <a:lnTo>
                      <a:pt x="99602" y="158"/>
                    </a:lnTo>
                    <a:lnTo>
                      <a:pt x="99496" y="158"/>
                    </a:lnTo>
                    <a:lnTo>
                      <a:pt x="99338" y="211"/>
                    </a:lnTo>
                    <a:lnTo>
                      <a:pt x="99180" y="264"/>
                    </a:lnTo>
                    <a:lnTo>
                      <a:pt x="98916" y="528"/>
                    </a:lnTo>
                    <a:lnTo>
                      <a:pt x="98705" y="633"/>
                    </a:lnTo>
                    <a:lnTo>
                      <a:pt x="98652" y="792"/>
                    </a:lnTo>
                    <a:lnTo>
                      <a:pt x="98705" y="897"/>
                    </a:lnTo>
                    <a:lnTo>
                      <a:pt x="98916" y="1056"/>
                    </a:lnTo>
                    <a:lnTo>
                      <a:pt x="98863" y="1372"/>
                    </a:lnTo>
                    <a:lnTo>
                      <a:pt x="98810" y="1636"/>
                    </a:lnTo>
                    <a:lnTo>
                      <a:pt x="98652" y="1900"/>
                    </a:lnTo>
                    <a:lnTo>
                      <a:pt x="98388" y="2059"/>
                    </a:lnTo>
                    <a:lnTo>
                      <a:pt x="98177" y="2322"/>
                    </a:lnTo>
                    <a:lnTo>
                      <a:pt x="97913" y="2586"/>
                    </a:lnTo>
                    <a:lnTo>
                      <a:pt x="97860" y="2586"/>
                    </a:lnTo>
                    <a:lnTo>
                      <a:pt x="97702" y="2428"/>
                    </a:lnTo>
                    <a:lnTo>
                      <a:pt x="97596" y="2322"/>
                    </a:lnTo>
                    <a:lnTo>
                      <a:pt x="97490" y="2164"/>
                    </a:lnTo>
                    <a:lnTo>
                      <a:pt x="97438" y="2059"/>
                    </a:lnTo>
                    <a:lnTo>
                      <a:pt x="97438" y="1742"/>
                    </a:lnTo>
                    <a:lnTo>
                      <a:pt x="97490" y="1425"/>
                    </a:lnTo>
                    <a:lnTo>
                      <a:pt x="97702" y="845"/>
                    </a:lnTo>
                    <a:lnTo>
                      <a:pt x="97702" y="528"/>
                    </a:lnTo>
                    <a:lnTo>
                      <a:pt x="97649" y="369"/>
                    </a:lnTo>
                    <a:lnTo>
                      <a:pt x="97596" y="264"/>
                    </a:lnTo>
                    <a:lnTo>
                      <a:pt x="97332" y="211"/>
                    </a:lnTo>
                    <a:lnTo>
                      <a:pt x="97068" y="264"/>
                    </a:lnTo>
                    <a:lnTo>
                      <a:pt x="96804" y="317"/>
                    </a:lnTo>
                    <a:lnTo>
                      <a:pt x="96593" y="369"/>
                    </a:lnTo>
                    <a:lnTo>
                      <a:pt x="96382" y="528"/>
                    </a:lnTo>
                    <a:lnTo>
                      <a:pt x="96171" y="686"/>
                    </a:lnTo>
                    <a:lnTo>
                      <a:pt x="95854" y="1056"/>
                    </a:lnTo>
                    <a:lnTo>
                      <a:pt x="95326" y="1056"/>
                    </a:lnTo>
                    <a:lnTo>
                      <a:pt x="95326" y="528"/>
                    </a:lnTo>
                    <a:lnTo>
                      <a:pt x="95062" y="264"/>
                    </a:lnTo>
                    <a:lnTo>
                      <a:pt x="94799" y="106"/>
                    </a:lnTo>
                    <a:lnTo>
                      <a:pt x="94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8"/>
              <p:cNvSpPr/>
              <p:nvPr/>
            </p:nvSpPr>
            <p:spPr>
              <a:xfrm>
                <a:off x="6174000" y="3661125"/>
                <a:ext cx="25" cy="25"/>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8"/>
              <p:cNvSpPr/>
              <p:nvPr/>
            </p:nvSpPr>
            <p:spPr>
              <a:xfrm>
                <a:off x="1773200" y="1145975"/>
                <a:ext cx="56775" cy="66025"/>
              </a:xfrm>
              <a:custGeom>
                <a:avLst/>
                <a:gdLst/>
                <a:ahLst/>
                <a:cxnLst/>
                <a:rect l="l" t="t" r="r" b="b"/>
                <a:pathLst>
                  <a:path w="2271" h="2641" extrusionOk="0">
                    <a:moveTo>
                      <a:pt x="2218" y="1"/>
                    </a:moveTo>
                    <a:lnTo>
                      <a:pt x="2091" y="170"/>
                    </a:lnTo>
                    <a:lnTo>
                      <a:pt x="2091" y="170"/>
                    </a:lnTo>
                    <a:lnTo>
                      <a:pt x="1690" y="370"/>
                    </a:lnTo>
                    <a:lnTo>
                      <a:pt x="1320" y="582"/>
                    </a:lnTo>
                    <a:lnTo>
                      <a:pt x="1004" y="845"/>
                    </a:lnTo>
                    <a:lnTo>
                      <a:pt x="740" y="1162"/>
                    </a:lnTo>
                    <a:lnTo>
                      <a:pt x="529" y="1532"/>
                    </a:lnTo>
                    <a:lnTo>
                      <a:pt x="370" y="1848"/>
                    </a:lnTo>
                    <a:lnTo>
                      <a:pt x="1" y="2640"/>
                    </a:lnTo>
                    <a:lnTo>
                      <a:pt x="740" y="2218"/>
                    </a:lnTo>
                    <a:lnTo>
                      <a:pt x="1056" y="1954"/>
                    </a:lnTo>
                    <a:lnTo>
                      <a:pt x="1320" y="1690"/>
                    </a:lnTo>
                    <a:lnTo>
                      <a:pt x="1584" y="1426"/>
                    </a:lnTo>
                    <a:lnTo>
                      <a:pt x="1795" y="1057"/>
                    </a:lnTo>
                    <a:lnTo>
                      <a:pt x="1954" y="687"/>
                    </a:lnTo>
                    <a:lnTo>
                      <a:pt x="2059" y="212"/>
                    </a:lnTo>
                    <a:lnTo>
                      <a:pt x="2270" y="107"/>
                    </a:lnTo>
                    <a:lnTo>
                      <a:pt x="2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8"/>
              <p:cNvSpPr/>
              <p:nvPr/>
            </p:nvSpPr>
            <p:spPr>
              <a:xfrm>
                <a:off x="6009050" y="1299050"/>
                <a:ext cx="31700" cy="30375"/>
              </a:xfrm>
              <a:custGeom>
                <a:avLst/>
                <a:gdLst/>
                <a:ahLst/>
                <a:cxnLst/>
                <a:rect l="l" t="t" r="r" b="b"/>
                <a:pathLst>
                  <a:path w="1268" h="1215" extrusionOk="0">
                    <a:moveTo>
                      <a:pt x="317" y="1"/>
                    </a:moveTo>
                    <a:lnTo>
                      <a:pt x="159" y="106"/>
                    </a:lnTo>
                    <a:lnTo>
                      <a:pt x="53" y="265"/>
                    </a:lnTo>
                    <a:lnTo>
                      <a:pt x="1" y="423"/>
                    </a:lnTo>
                    <a:lnTo>
                      <a:pt x="1" y="687"/>
                    </a:lnTo>
                    <a:lnTo>
                      <a:pt x="106" y="898"/>
                    </a:lnTo>
                    <a:lnTo>
                      <a:pt x="265" y="1109"/>
                    </a:lnTo>
                    <a:lnTo>
                      <a:pt x="476" y="1215"/>
                    </a:lnTo>
                    <a:lnTo>
                      <a:pt x="951" y="1215"/>
                    </a:lnTo>
                    <a:lnTo>
                      <a:pt x="1162" y="1057"/>
                    </a:lnTo>
                    <a:lnTo>
                      <a:pt x="1267" y="793"/>
                    </a:lnTo>
                    <a:lnTo>
                      <a:pt x="1215" y="476"/>
                    </a:lnTo>
                    <a:lnTo>
                      <a:pt x="1056" y="212"/>
                    </a:lnTo>
                    <a:lnTo>
                      <a:pt x="845" y="54"/>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58"/>
              <p:cNvSpPr/>
              <p:nvPr/>
            </p:nvSpPr>
            <p:spPr>
              <a:xfrm>
                <a:off x="1766600" y="4847425"/>
                <a:ext cx="26425" cy="21125"/>
              </a:xfrm>
              <a:custGeom>
                <a:avLst/>
                <a:gdLst/>
                <a:ahLst/>
                <a:cxnLst/>
                <a:rect l="l" t="t" r="r" b="b"/>
                <a:pathLst>
                  <a:path w="1057" h="845" extrusionOk="0">
                    <a:moveTo>
                      <a:pt x="634" y="0"/>
                    </a:moveTo>
                    <a:lnTo>
                      <a:pt x="265" y="106"/>
                    </a:lnTo>
                    <a:lnTo>
                      <a:pt x="106" y="211"/>
                    </a:lnTo>
                    <a:lnTo>
                      <a:pt x="1" y="317"/>
                    </a:lnTo>
                    <a:lnTo>
                      <a:pt x="1" y="423"/>
                    </a:lnTo>
                    <a:lnTo>
                      <a:pt x="1" y="581"/>
                    </a:lnTo>
                    <a:lnTo>
                      <a:pt x="54" y="634"/>
                    </a:lnTo>
                    <a:lnTo>
                      <a:pt x="106" y="739"/>
                    </a:lnTo>
                    <a:lnTo>
                      <a:pt x="317" y="845"/>
                    </a:lnTo>
                    <a:lnTo>
                      <a:pt x="793" y="845"/>
                    </a:lnTo>
                    <a:lnTo>
                      <a:pt x="898" y="739"/>
                    </a:lnTo>
                    <a:lnTo>
                      <a:pt x="1004" y="634"/>
                    </a:lnTo>
                    <a:lnTo>
                      <a:pt x="1056" y="423"/>
                    </a:lnTo>
                    <a:lnTo>
                      <a:pt x="1004" y="264"/>
                    </a:lnTo>
                    <a:lnTo>
                      <a:pt x="951" y="106"/>
                    </a:lnTo>
                    <a:lnTo>
                      <a:pt x="7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58"/>
              <p:cNvSpPr/>
              <p:nvPr/>
            </p:nvSpPr>
            <p:spPr>
              <a:xfrm>
                <a:off x="5805850" y="1007425"/>
                <a:ext cx="19800" cy="22475"/>
              </a:xfrm>
              <a:custGeom>
                <a:avLst/>
                <a:gdLst/>
                <a:ahLst/>
                <a:cxnLst/>
                <a:rect l="l" t="t" r="r" b="b"/>
                <a:pathLst>
                  <a:path w="792" h="899" extrusionOk="0">
                    <a:moveTo>
                      <a:pt x="370" y="1"/>
                    </a:moveTo>
                    <a:lnTo>
                      <a:pt x="211" y="53"/>
                    </a:lnTo>
                    <a:lnTo>
                      <a:pt x="106" y="212"/>
                    </a:lnTo>
                    <a:lnTo>
                      <a:pt x="0" y="370"/>
                    </a:lnTo>
                    <a:lnTo>
                      <a:pt x="0" y="581"/>
                    </a:lnTo>
                    <a:lnTo>
                      <a:pt x="53" y="740"/>
                    </a:lnTo>
                    <a:lnTo>
                      <a:pt x="158" y="845"/>
                    </a:lnTo>
                    <a:lnTo>
                      <a:pt x="317" y="898"/>
                    </a:lnTo>
                    <a:lnTo>
                      <a:pt x="528" y="898"/>
                    </a:lnTo>
                    <a:lnTo>
                      <a:pt x="633" y="740"/>
                    </a:lnTo>
                    <a:lnTo>
                      <a:pt x="739" y="581"/>
                    </a:lnTo>
                    <a:lnTo>
                      <a:pt x="792" y="423"/>
                    </a:lnTo>
                    <a:lnTo>
                      <a:pt x="686" y="159"/>
                    </a:lnTo>
                    <a:lnTo>
                      <a:pt x="633" y="53"/>
                    </a:lnTo>
                    <a:lnTo>
                      <a:pt x="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8"/>
              <p:cNvSpPr/>
              <p:nvPr/>
            </p:nvSpPr>
            <p:spPr>
              <a:xfrm>
                <a:off x="1675550" y="4682475"/>
                <a:ext cx="25100" cy="19825"/>
              </a:xfrm>
              <a:custGeom>
                <a:avLst/>
                <a:gdLst/>
                <a:ahLst/>
                <a:cxnLst/>
                <a:rect l="l" t="t" r="r" b="b"/>
                <a:pathLst>
                  <a:path w="1004" h="793" extrusionOk="0">
                    <a:moveTo>
                      <a:pt x="212" y="0"/>
                    </a:moveTo>
                    <a:lnTo>
                      <a:pt x="54" y="53"/>
                    </a:lnTo>
                    <a:lnTo>
                      <a:pt x="1" y="212"/>
                    </a:lnTo>
                    <a:lnTo>
                      <a:pt x="54" y="423"/>
                    </a:lnTo>
                    <a:lnTo>
                      <a:pt x="106" y="528"/>
                    </a:lnTo>
                    <a:lnTo>
                      <a:pt x="265" y="634"/>
                    </a:lnTo>
                    <a:lnTo>
                      <a:pt x="529" y="792"/>
                    </a:lnTo>
                    <a:lnTo>
                      <a:pt x="740" y="739"/>
                    </a:lnTo>
                    <a:lnTo>
                      <a:pt x="898" y="687"/>
                    </a:lnTo>
                    <a:lnTo>
                      <a:pt x="951" y="634"/>
                    </a:lnTo>
                    <a:lnTo>
                      <a:pt x="1004" y="528"/>
                    </a:lnTo>
                    <a:lnTo>
                      <a:pt x="1004" y="475"/>
                    </a:lnTo>
                    <a:lnTo>
                      <a:pt x="951" y="370"/>
                    </a:lnTo>
                    <a:lnTo>
                      <a:pt x="845" y="212"/>
                    </a:lnTo>
                    <a:lnTo>
                      <a:pt x="687" y="106"/>
                    </a:lnTo>
                    <a:lnTo>
                      <a:pt x="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8"/>
              <p:cNvSpPr/>
              <p:nvPr/>
            </p:nvSpPr>
            <p:spPr>
              <a:xfrm>
                <a:off x="6059200" y="1442900"/>
                <a:ext cx="23775" cy="25100"/>
              </a:xfrm>
              <a:custGeom>
                <a:avLst/>
                <a:gdLst/>
                <a:ahLst/>
                <a:cxnLst/>
                <a:rect l="l" t="t" r="r" b="b"/>
                <a:pathLst>
                  <a:path w="951" h="1004" extrusionOk="0">
                    <a:moveTo>
                      <a:pt x="634" y="0"/>
                    </a:moveTo>
                    <a:lnTo>
                      <a:pt x="423" y="53"/>
                    </a:lnTo>
                    <a:lnTo>
                      <a:pt x="106" y="106"/>
                    </a:lnTo>
                    <a:lnTo>
                      <a:pt x="53" y="159"/>
                    </a:lnTo>
                    <a:lnTo>
                      <a:pt x="0" y="211"/>
                    </a:lnTo>
                    <a:lnTo>
                      <a:pt x="0" y="317"/>
                    </a:lnTo>
                    <a:lnTo>
                      <a:pt x="0" y="422"/>
                    </a:lnTo>
                    <a:lnTo>
                      <a:pt x="53" y="686"/>
                    </a:lnTo>
                    <a:lnTo>
                      <a:pt x="212" y="898"/>
                    </a:lnTo>
                    <a:lnTo>
                      <a:pt x="264" y="950"/>
                    </a:lnTo>
                    <a:lnTo>
                      <a:pt x="370" y="1003"/>
                    </a:lnTo>
                    <a:lnTo>
                      <a:pt x="634" y="1003"/>
                    </a:lnTo>
                    <a:lnTo>
                      <a:pt x="792" y="898"/>
                    </a:lnTo>
                    <a:lnTo>
                      <a:pt x="898" y="739"/>
                    </a:lnTo>
                    <a:lnTo>
                      <a:pt x="950" y="581"/>
                    </a:lnTo>
                    <a:lnTo>
                      <a:pt x="950" y="370"/>
                    </a:lnTo>
                    <a:lnTo>
                      <a:pt x="898" y="211"/>
                    </a:lnTo>
                    <a:lnTo>
                      <a:pt x="792" y="53"/>
                    </a:lnTo>
                    <a:lnTo>
                      <a:pt x="6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58"/>
              <p:cNvSpPr/>
              <p:nvPr/>
            </p:nvSpPr>
            <p:spPr>
              <a:xfrm>
                <a:off x="6203025" y="1725275"/>
                <a:ext cx="17175" cy="15875"/>
              </a:xfrm>
              <a:custGeom>
                <a:avLst/>
                <a:gdLst/>
                <a:ahLst/>
                <a:cxnLst/>
                <a:rect l="l" t="t" r="r" b="b"/>
                <a:pathLst>
                  <a:path w="687" h="635" extrusionOk="0">
                    <a:moveTo>
                      <a:pt x="265" y="1"/>
                    </a:moveTo>
                    <a:lnTo>
                      <a:pt x="159" y="54"/>
                    </a:lnTo>
                    <a:lnTo>
                      <a:pt x="106" y="106"/>
                    </a:lnTo>
                    <a:lnTo>
                      <a:pt x="1" y="265"/>
                    </a:lnTo>
                    <a:lnTo>
                      <a:pt x="1" y="423"/>
                    </a:lnTo>
                    <a:lnTo>
                      <a:pt x="106" y="581"/>
                    </a:lnTo>
                    <a:lnTo>
                      <a:pt x="265" y="634"/>
                    </a:lnTo>
                    <a:lnTo>
                      <a:pt x="370" y="634"/>
                    </a:lnTo>
                    <a:lnTo>
                      <a:pt x="476" y="581"/>
                    </a:lnTo>
                    <a:lnTo>
                      <a:pt x="687" y="423"/>
                    </a:lnTo>
                    <a:lnTo>
                      <a:pt x="634" y="159"/>
                    </a:lnTo>
                    <a:lnTo>
                      <a:pt x="581" y="54"/>
                    </a:lnTo>
                    <a:lnTo>
                      <a:pt x="5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8"/>
              <p:cNvSpPr/>
              <p:nvPr/>
            </p:nvSpPr>
            <p:spPr>
              <a:xfrm>
                <a:off x="5278000" y="709200"/>
                <a:ext cx="13225" cy="11900"/>
              </a:xfrm>
              <a:custGeom>
                <a:avLst/>
                <a:gdLst/>
                <a:ahLst/>
                <a:cxnLst/>
                <a:rect l="l" t="t" r="r" b="b"/>
                <a:pathLst>
                  <a:path w="529" h="476" extrusionOk="0">
                    <a:moveTo>
                      <a:pt x="159" y="1"/>
                    </a:moveTo>
                    <a:lnTo>
                      <a:pt x="106" y="53"/>
                    </a:lnTo>
                    <a:lnTo>
                      <a:pt x="1" y="159"/>
                    </a:lnTo>
                    <a:lnTo>
                      <a:pt x="1" y="265"/>
                    </a:lnTo>
                    <a:lnTo>
                      <a:pt x="54" y="423"/>
                    </a:lnTo>
                    <a:lnTo>
                      <a:pt x="106" y="476"/>
                    </a:lnTo>
                    <a:lnTo>
                      <a:pt x="529" y="476"/>
                    </a:lnTo>
                    <a:lnTo>
                      <a:pt x="423" y="212"/>
                    </a:lnTo>
                    <a:lnTo>
                      <a:pt x="370" y="159"/>
                    </a:lnTo>
                    <a:lnTo>
                      <a:pt x="317" y="53"/>
                    </a:lnTo>
                    <a:lnTo>
                      <a:pt x="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8"/>
              <p:cNvSpPr/>
              <p:nvPr/>
            </p:nvSpPr>
            <p:spPr>
              <a:xfrm>
                <a:off x="1856350" y="1113000"/>
                <a:ext cx="19800" cy="17175"/>
              </a:xfrm>
              <a:custGeom>
                <a:avLst/>
                <a:gdLst/>
                <a:ahLst/>
                <a:cxnLst/>
                <a:rect l="l" t="t" r="r" b="b"/>
                <a:pathLst>
                  <a:path w="792" h="687" extrusionOk="0">
                    <a:moveTo>
                      <a:pt x="792" y="0"/>
                    </a:moveTo>
                    <a:lnTo>
                      <a:pt x="581" y="53"/>
                    </a:lnTo>
                    <a:lnTo>
                      <a:pt x="317" y="53"/>
                    </a:lnTo>
                    <a:lnTo>
                      <a:pt x="106" y="159"/>
                    </a:lnTo>
                    <a:lnTo>
                      <a:pt x="53" y="264"/>
                    </a:lnTo>
                    <a:lnTo>
                      <a:pt x="0" y="370"/>
                    </a:lnTo>
                    <a:lnTo>
                      <a:pt x="0" y="475"/>
                    </a:lnTo>
                    <a:lnTo>
                      <a:pt x="53" y="581"/>
                    </a:lnTo>
                    <a:lnTo>
                      <a:pt x="158" y="687"/>
                    </a:lnTo>
                    <a:lnTo>
                      <a:pt x="422" y="581"/>
                    </a:lnTo>
                    <a:lnTo>
                      <a:pt x="581" y="423"/>
                    </a:lnTo>
                    <a:lnTo>
                      <a:pt x="686" y="264"/>
                    </a:lnTo>
                    <a:lnTo>
                      <a:pt x="7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8"/>
              <p:cNvSpPr/>
              <p:nvPr/>
            </p:nvSpPr>
            <p:spPr>
              <a:xfrm>
                <a:off x="5826950" y="1061525"/>
                <a:ext cx="25100" cy="26425"/>
              </a:xfrm>
              <a:custGeom>
                <a:avLst/>
                <a:gdLst/>
                <a:ahLst/>
                <a:cxnLst/>
                <a:rect l="l" t="t" r="r" b="b"/>
                <a:pathLst>
                  <a:path w="1004" h="1057" extrusionOk="0">
                    <a:moveTo>
                      <a:pt x="1003" y="1"/>
                    </a:moveTo>
                    <a:lnTo>
                      <a:pt x="687" y="212"/>
                    </a:lnTo>
                    <a:lnTo>
                      <a:pt x="423" y="423"/>
                    </a:lnTo>
                    <a:lnTo>
                      <a:pt x="159" y="687"/>
                    </a:lnTo>
                    <a:lnTo>
                      <a:pt x="1" y="1056"/>
                    </a:lnTo>
                    <a:lnTo>
                      <a:pt x="212" y="1004"/>
                    </a:lnTo>
                    <a:lnTo>
                      <a:pt x="423" y="951"/>
                    </a:lnTo>
                    <a:lnTo>
                      <a:pt x="634" y="898"/>
                    </a:lnTo>
                    <a:lnTo>
                      <a:pt x="740" y="793"/>
                    </a:lnTo>
                    <a:lnTo>
                      <a:pt x="845" y="634"/>
                    </a:lnTo>
                    <a:lnTo>
                      <a:pt x="951" y="476"/>
                    </a:lnTo>
                    <a:lnTo>
                      <a:pt x="1003" y="265"/>
                    </a:lnTo>
                    <a:lnTo>
                      <a:pt x="1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8"/>
              <p:cNvSpPr/>
              <p:nvPr/>
            </p:nvSpPr>
            <p:spPr>
              <a:xfrm>
                <a:off x="5846750" y="1040425"/>
                <a:ext cx="14525" cy="19825"/>
              </a:xfrm>
              <a:custGeom>
                <a:avLst/>
                <a:gdLst/>
                <a:ahLst/>
                <a:cxnLst/>
                <a:rect l="l" t="t" r="r" b="b"/>
                <a:pathLst>
                  <a:path w="581" h="793" extrusionOk="0">
                    <a:moveTo>
                      <a:pt x="211" y="0"/>
                    </a:moveTo>
                    <a:lnTo>
                      <a:pt x="106" y="53"/>
                    </a:lnTo>
                    <a:lnTo>
                      <a:pt x="0" y="159"/>
                    </a:lnTo>
                    <a:lnTo>
                      <a:pt x="0" y="264"/>
                    </a:lnTo>
                    <a:lnTo>
                      <a:pt x="53" y="370"/>
                    </a:lnTo>
                    <a:lnTo>
                      <a:pt x="106" y="528"/>
                    </a:lnTo>
                    <a:lnTo>
                      <a:pt x="106" y="686"/>
                    </a:lnTo>
                    <a:lnTo>
                      <a:pt x="159" y="792"/>
                    </a:lnTo>
                    <a:lnTo>
                      <a:pt x="317" y="792"/>
                    </a:lnTo>
                    <a:lnTo>
                      <a:pt x="423" y="686"/>
                    </a:lnTo>
                    <a:lnTo>
                      <a:pt x="528" y="634"/>
                    </a:lnTo>
                    <a:lnTo>
                      <a:pt x="581" y="475"/>
                    </a:lnTo>
                    <a:lnTo>
                      <a:pt x="581" y="370"/>
                    </a:lnTo>
                    <a:lnTo>
                      <a:pt x="581" y="264"/>
                    </a:lnTo>
                    <a:lnTo>
                      <a:pt x="528" y="159"/>
                    </a:lnTo>
                    <a:lnTo>
                      <a:pt x="423" y="106"/>
                    </a:lnTo>
                    <a:lnTo>
                      <a:pt x="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58"/>
              <p:cNvSpPr/>
              <p:nvPr/>
            </p:nvSpPr>
            <p:spPr>
              <a:xfrm>
                <a:off x="1876125" y="1093200"/>
                <a:ext cx="17175" cy="19825"/>
              </a:xfrm>
              <a:custGeom>
                <a:avLst/>
                <a:gdLst/>
                <a:ahLst/>
                <a:cxnLst/>
                <a:rect l="l" t="t" r="r" b="b"/>
                <a:pathLst>
                  <a:path w="687" h="793" extrusionOk="0">
                    <a:moveTo>
                      <a:pt x="370" y="1"/>
                    </a:moveTo>
                    <a:lnTo>
                      <a:pt x="212" y="159"/>
                    </a:lnTo>
                    <a:lnTo>
                      <a:pt x="106" y="317"/>
                    </a:lnTo>
                    <a:lnTo>
                      <a:pt x="54" y="581"/>
                    </a:lnTo>
                    <a:lnTo>
                      <a:pt x="1" y="792"/>
                    </a:lnTo>
                    <a:lnTo>
                      <a:pt x="212" y="687"/>
                    </a:lnTo>
                    <a:lnTo>
                      <a:pt x="423" y="581"/>
                    </a:lnTo>
                    <a:lnTo>
                      <a:pt x="581" y="423"/>
                    </a:lnTo>
                    <a:lnTo>
                      <a:pt x="687" y="159"/>
                    </a:lnTo>
                    <a:lnTo>
                      <a:pt x="581" y="53"/>
                    </a:lnTo>
                    <a:lnTo>
                      <a:pt x="4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58"/>
              <p:cNvSpPr/>
              <p:nvPr/>
            </p:nvSpPr>
            <p:spPr>
              <a:xfrm>
                <a:off x="1876125" y="1113000"/>
                <a:ext cx="25" cy="25"/>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58"/>
              <p:cNvSpPr/>
              <p:nvPr/>
            </p:nvSpPr>
            <p:spPr>
              <a:xfrm>
                <a:off x="6328400" y="2412800"/>
                <a:ext cx="10575" cy="14525"/>
              </a:xfrm>
              <a:custGeom>
                <a:avLst/>
                <a:gdLst/>
                <a:ahLst/>
                <a:cxnLst/>
                <a:rect l="l" t="t" r="r" b="b"/>
                <a:pathLst>
                  <a:path w="423" h="581" extrusionOk="0">
                    <a:moveTo>
                      <a:pt x="0" y="0"/>
                    </a:moveTo>
                    <a:lnTo>
                      <a:pt x="53" y="106"/>
                    </a:lnTo>
                    <a:lnTo>
                      <a:pt x="53" y="211"/>
                    </a:lnTo>
                    <a:lnTo>
                      <a:pt x="0" y="422"/>
                    </a:lnTo>
                    <a:lnTo>
                      <a:pt x="53" y="528"/>
                    </a:lnTo>
                    <a:lnTo>
                      <a:pt x="106" y="581"/>
                    </a:lnTo>
                    <a:lnTo>
                      <a:pt x="211" y="581"/>
                    </a:lnTo>
                    <a:lnTo>
                      <a:pt x="370" y="528"/>
                    </a:lnTo>
                    <a:lnTo>
                      <a:pt x="422" y="475"/>
                    </a:lnTo>
                    <a:lnTo>
                      <a:pt x="422" y="422"/>
                    </a:lnTo>
                    <a:lnTo>
                      <a:pt x="317" y="264"/>
                    </a:lnTo>
                    <a:lnTo>
                      <a:pt x="211" y="10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58"/>
              <p:cNvSpPr/>
              <p:nvPr/>
            </p:nvSpPr>
            <p:spPr>
              <a:xfrm>
                <a:off x="5308350" y="678850"/>
                <a:ext cx="6625" cy="6625"/>
              </a:xfrm>
              <a:custGeom>
                <a:avLst/>
                <a:gdLst/>
                <a:ahLst/>
                <a:cxnLst/>
                <a:rect l="l" t="t" r="r" b="b"/>
                <a:pathLst>
                  <a:path w="265" h="265" extrusionOk="0">
                    <a:moveTo>
                      <a:pt x="159" y="1"/>
                    </a:moveTo>
                    <a:lnTo>
                      <a:pt x="1" y="53"/>
                    </a:lnTo>
                    <a:lnTo>
                      <a:pt x="1" y="159"/>
                    </a:lnTo>
                    <a:lnTo>
                      <a:pt x="54" y="265"/>
                    </a:lnTo>
                    <a:lnTo>
                      <a:pt x="265" y="212"/>
                    </a:lnTo>
                    <a:lnTo>
                      <a:pt x="265" y="53"/>
                    </a:lnTo>
                    <a:lnTo>
                      <a:pt x="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58"/>
              <p:cNvSpPr/>
              <p:nvPr/>
            </p:nvSpPr>
            <p:spPr>
              <a:xfrm>
                <a:off x="6042050" y="1347875"/>
                <a:ext cx="6625" cy="6625"/>
              </a:xfrm>
              <a:custGeom>
                <a:avLst/>
                <a:gdLst/>
                <a:ahLst/>
                <a:cxnLst/>
                <a:rect l="l" t="t" r="r" b="b"/>
                <a:pathLst>
                  <a:path w="265" h="265" extrusionOk="0">
                    <a:moveTo>
                      <a:pt x="53" y="1"/>
                    </a:moveTo>
                    <a:lnTo>
                      <a:pt x="53" y="106"/>
                    </a:lnTo>
                    <a:lnTo>
                      <a:pt x="0" y="212"/>
                    </a:lnTo>
                    <a:lnTo>
                      <a:pt x="106" y="265"/>
                    </a:lnTo>
                    <a:lnTo>
                      <a:pt x="211" y="265"/>
                    </a:lnTo>
                    <a:lnTo>
                      <a:pt x="264" y="212"/>
                    </a:lnTo>
                    <a:lnTo>
                      <a:pt x="264" y="106"/>
                    </a:lnTo>
                    <a:lnTo>
                      <a:pt x="159" y="54"/>
                    </a:lnTo>
                    <a:lnTo>
                      <a:pt x="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58"/>
              <p:cNvSpPr/>
              <p:nvPr/>
            </p:nvSpPr>
            <p:spPr>
              <a:xfrm>
                <a:off x="2352500" y="5103425"/>
                <a:ext cx="14550" cy="10575"/>
              </a:xfrm>
              <a:custGeom>
                <a:avLst/>
                <a:gdLst/>
                <a:ahLst/>
                <a:cxnLst/>
                <a:rect l="l" t="t" r="r" b="b"/>
                <a:pathLst>
                  <a:path w="582" h="423" extrusionOk="0">
                    <a:moveTo>
                      <a:pt x="1" y="0"/>
                    </a:moveTo>
                    <a:lnTo>
                      <a:pt x="53" y="159"/>
                    </a:lnTo>
                    <a:lnTo>
                      <a:pt x="212" y="317"/>
                    </a:lnTo>
                    <a:lnTo>
                      <a:pt x="370" y="370"/>
                    </a:lnTo>
                    <a:lnTo>
                      <a:pt x="581" y="42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58"/>
              <p:cNvSpPr/>
              <p:nvPr/>
            </p:nvSpPr>
            <p:spPr>
              <a:xfrm>
                <a:off x="6174000" y="3661125"/>
                <a:ext cx="1350" cy="25"/>
              </a:xfrm>
              <a:custGeom>
                <a:avLst/>
                <a:gdLst/>
                <a:ahLst/>
                <a:cxnLst/>
                <a:rect l="l" t="t" r="r" b="b"/>
                <a:pathLst>
                  <a:path w="54" h="1" extrusionOk="0">
                    <a:moveTo>
                      <a:pt x="1" y="0"/>
                    </a:moveTo>
                    <a:lnTo>
                      <a:pt x="1" y="0"/>
                    </a:lnTo>
                    <a:lnTo>
                      <a:pt x="53" y="0"/>
                    </a:lnTo>
                    <a:lnTo>
                      <a:pt x="53" y="0"/>
                    </a:lnTo>
                    <a:lnTo>
                      <a:pt x="1"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2" name="Google Shape;3692;p58"/>
            <p:cNvSpPr/>
            <p:nvPr/>
          </p:nvSpPr>
          <p:spPr>
            <a:xfrm>
              <a:off x="1279475" y="1661722"/>
              <a:ext cx="759000" cy="759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93" name="Google Shape;3693;p58"/>
          <p:cNvCxnSpPr>
            <a:stCxn id="3623" idx="3"/>
            <a:endCxn id="3646" idx="1"/>
          </p:cNvCxnSpPr>
          <p:nvPr/>
        </p:nvCxnSpPr>
        <p:spPr>
          <a:xfrm>
            <a:off x="989976" y="2131556"/>
            <a:ext cx="1834800" cy="600"/>
          </a:xfrm>
          <a:prstGeom prst="bentConnector3">
            <a:avLst>
              <a:gd name="adj1" fmla="val 50001"/>
            </a:avLst>
          </a:prstGeom>
          <a:noFill/>
          <a:ln w="19050" cap="flat" cmpd="sng">
            <a:solidFill>
              <a:schemeClr val="lt1"/>
            </a:solidFill>
            <a:prstDash val="solid"/>
            <a:round/>
            <a:headEnd type="none" w="med" len="med"/>
            <a:tailEnd type="none" w="med" len="med"/>
          </a:ln>
        </p:spPr>
      </p:cxnSp>
      <p:cxnSp>
        <p:nvCxnSpPr>
          <p:cNvPr id="3694" name="Google Shape;3694;p58"/>
          <p:cNvCxnSpPr>
            <a:stCxn id="3646" idx="3"/>
            <a:endCxn id="3669" idx="1"/>
          </p:cNvCxnSpPr>
          <p:nvPr/>
        </p:nvCxnSpPr>
        <p:spPr>
          <a:xfrm>
            <a:off x="2934576" y="2131556"/>
            <a:ext cx="1834800" cy="600"/>
          </a:xfrm>
          <a:prstGeom prst="bentConnector3">
            <a:avLst>
              <a:gd name="adj1" fmla="val 50001"/>
            </a:avLst>
          </a:prstGeom>
          <a:noFill/>
          <a:ln w="19050" cap="flat" cmpd="sng">
            <a:solidFill>
              <a:schemeClr val="lt1"/>
            </a:solidFill>
            <a:prstDash val="solid"/>
            <a:round/>
            <a:headEnd type="none" w="med" len="med"/>
            <a:tailEnd type="none" w="med" len="med"/>
          </a:ln>
        </p:spPr>
      </p:cxnSp>
      <p:cxnSp>
        <p:nvCxnSpPr>
          <p:cNvPr id="3695" name="Google Shape;3695;p58"/>
          <p:cNvCxnSpPr>
            <a:stCxn id="3669" idx="3"/>
            <a:endCxn id="3692" idx="1"/>
          </p:cNvCxnSpPr>
          <p:nvPr/>
        </p:nvCxnSpPr>
        <p:spPr>
          <a:xfrm>
            <a:off x="4879176" y="2131556"/>
            <a:ext cx="1834800" cy="600"/>
          </a:xfrm>
          <a:prstGeom prst="bentConnector3">
            <a:avLst>
              <a:gd name="adj1" fmla="val 50001"/>
            </a:avLst>
          </a:prstGeom>
          <a:noFill/>
          <a:ln w="19050" cap="flat" cmpd="sng">
            <a:solidFill>
              <a:schemeClr val="lt1"/>
            </a:solidFill>
            <a:prstDash val="solid"/>
            <a:round/>
            <a:headEnd type="none" w="med" len="med"/>
            <a:tailEnd type="none" w="med" len="med"/>
          </a:ln>
        </p:spPr>
      </p:cxnSp>
      <p:cxnSp>
        <p:nvCxnSpPr>
          <p:cNvPr id="3696" name="Google Shape;3696;p58"/>
          <p:cNvCxnSpPr>
            <a:stCxn id="3623" idx="2"/>
            <a:endCxn id="3531" idx="0"/>
          </p:cNvCxnSpPr>
          <p:nvPr/>
        </p:nvCxnSpPr>
        <p:spPr>
          <a:xfrm rot="-5400000" flipH="1">
            <a:off x="749550" y="2371982"/>
            <a:ext cx="371700" cy="600"/>
          </a:xfrm>
          <a:prstGeom prst="bentConnector3">
            <a:avLst>
              <a:gd name="adj1" fmla="val 49985"/>
            </a:avLst>
          </a:prstGeom>
          <a:noFill/>
          <a:ln w="19050" cap="flat" cmpd="sng">
            <a:solidFill>
              <a:schemeClr val="lt1"/>
            </a:solidFill>
            <a:prstDash val="solid"/>
            <a:round/>
            <a:headEnd type="none" w="med" len="med"/>
            <a:tailEnd type="none" w="med" len="med"/>
          </a:ln>
        </p:spPr>
      </p:cxnSp>
      <p:cxnSp>
        <p:nvCxnSpPr>
          <p:cNvPr id="3697" name="Google Shape;3697;p58"/>
          <p:cNvCxnSpPr>
            <a:stCxn id="3646" idx="2"/>
            <a:endCxn id="3533" idx="0"/>
          </p:cNvCxnSpPr>
          <p:nvPr/>
        </p:nvCxnSpPr>
        <p:spPr>
          <a:xfrm rot="-5400000" flipH="1">
            <a:off x="2694150" y="2371982"/>
            <a:ext cx="371700" cy="600"/>
          </a:xfrm>
          <a:prstGeom prst="bentConnector3">
            <a:avLst>
              <a:gd name="adj1" fmla="val 49985"/>
            </a:avLst>
          </a:prstGeom>
          <a:noFill/>
          <a:ln w="19050" cap="flat" cmpd="sng">
            <a:solidFill>
              <a:schemeClr val="lt1"/>
            </a:solidFill>
            <a:prstDash val="solid"/>
            <a:round/>
            <a:headEnd type="none" w="med" len="med"/>
            <a:tailEnd type="none" w="med" len="med"/>
          </a:ln>
        </p:spPr>
      </p:cxnSp>
      <p:cxnSp>
        <p:nvCxnSpPr>
          <p:cNvPr id="3698" name="Google Shape;3698;p58"/>
          <p:cNvCxnSpPr>
            <a:stCxn id="3669" idx="2"/>
            <a:endCxn id="3556" idx="0"/>
          </p:cNvCxnSpPr>
          <p:nvPr/>
        </p:nvCxnSpPr>
        <p:spPr>
          <a:xfrm rot="-5400000" flipH="1">
            <a:off x="4638750" y="2371982"/>
            <a:ext cx="371700" cy="600"/>
          </a:xfrm>
          <a:prstGeom prst="bentConnector3">
            <a:avLst>
              <a:gd name="adj1" fmla="val 49985"/>
            </a:avLst>
          </a:prstGeom>
          <a:noFill/>
          <a:ln w="19050" cap="flat" cmpd="sng">
            <a:solidFill>
              <a:schemeClr val="lt1"/>
            </a:solidFill>
            <a:prstDash val="solid"/>
            <a:round/>
            <a:headEnd type="none" w="med" len="med"/>
            <a:tailEnd type="none" w="med" len="med"/>
          </a:ln>
        </p:spPr>
      </p:cxnSp>
      <p:cxnSp>
        <p:nvCxnSpPr>
          <p:cNvPr id="3699" name="Google Shape;3699;p58"/>
          <p:cNvCxnSpPr>
            <a:stCxn id="3692" idx="2"/>
            <a:endCxn id="3579" idx="0"/>
          </p:cNvCxnSpPr>
          <p:nvPr/>
        </p:nvCxnSpPr>
        <p:spPr>
          <a:xfrm rot="-5400000" flipH="1">
            <a:off x="6583350" y="2371982"/>
            <a:ext cx="371700" cy="600"/>
          </a:xfrm>
          <a:prstGeom prst="bentConnector3">
            <a:avLst>
              <a:gd name="adj1" fmla="val 49985"/>
            </a:avLst>
          </a:prstGeom>
          <a:noFill/>
          <a:ln w="19050" cap="flat" cmpd="sng">
            <a:solidFill>
              <a:schemeClr val="lt1"/>
            </a:solidFill>
            <a:prstDash val="solid"/>
            <a:round/>
            <a:headEnd type="none" w="med" len="med"/>
            <a:tailEnd type="none" w="med" len="med"/>
          </a:ln>
        </p:spPr>
      </p:cxnSp>
      <p:sp>
        <p:nvSpPr>
          <p:cNvPr id="3700" name="Google Shape;3700;p58"/>
          <p:cNvSpPr/>
          <p:nvPr/>
        </p:nvSpPr>
        <p:spPr>
          <a:xfrm>
            <a:off x="3575403" y="1176270"/>
            <a:ext cx="553176" cy="1395480"/>
          </a:xfrm>
          <a:custGeom>
            <a:avLst/>
            <a:gdLst/>
            <a:ahLst/>
            <a:cxnLst/>
            <a:rect l="l" t="t" r="r" b="b"/>
            <a:pathLst>
              <a:path w="40459" h="102590" extrusionOk="0">
                <a:moveTo>
                  <a:pt x="17131" y="0"/>
                </a:moveTo>
                <a:lnTo>
                  <a:pt x="17015" y="38"/>
                </a:lnTo>
                <a:lnTo>
                  <a:pt x="16861" y="77"/>
                </a:lnTo>
                <a:lnTo>
                  <a:pt x="16746" y="192"/>
                </a:lnTo>
                <a:lnTo>
                  <a:pt x="16630" y="308"/>
                </a:lnTo>
                <a:lnTo>
                  <a:pt x="16438" y="616"/>
                </a:lnTo>
                <a:lnTo>
                  <a:pt x="16130" y="1270"/>
                </a:lnTo>
                <a:lnTo>
                  <a:pt x="15822" y="1886"/>
                </a:lnTo>
                <a:lnTo>
                  <a:pt x="15091" y="3503"/>
                </a:lnTo>
                <a:lnTo>
                  <a:pt x="14975" y="3734"/>
                </a:lnTo>
                <a:lnTo>
                  <a:pt x="14937" y="3850"/>
                </a:lnTo>
                <a:lnTo>
                  <a:pt x="14821" y="3926"/>
                </a:lnTo>
                <a:lnTo>
                  <a:pt x="14706" y="4003"/>
                </a:lnTo>
                <a:lnTo>
                  <a:pt x="14629" y="4003"/>
                </a:lnTo>
                <a:lnTo>
                  <a:pt x="14513" y="3965"/>
                </a:lnTo>
                <a:lnTo>
                  <a:pt x="14436" y="3850"/>
                </a:lnTo>
                <a:lnTo>
                  <a:pt x="14321" y="3503"/>
                </a:lnTo>
                <a:lnTo>
                  <a:pt x="14244" y="3118"/>
                </a:lnTo>
                <a:lnTo>
                  <a:pt x="14205" y="2656"/>
                </a:lnTo>
                <a:lnTo>
                  <a:pt x="14167" y="2387"/>
                </a:lnTo>
                <a:lnTo>
                  <a:pt x="14090" y="2117"/>
                </a:lnTo>
                <a:lnTo>
                  <a:pt x="14013" y="1886"/>
                </a:lnTo>
                <a:lnTo>
                  <a:pt x="13897" y="1694"/>
                </a:lnTo>
                <a:lnTo>
                  <a:pt x="13820" y="1617"/>
                </a:lnTo>
                <a:lnTo>
                  <a:pt x="13743" y="1540"/>
                </a:lnTo>
                <a:lnTo>
                  <a:pt x="13666" y="1501"/>
                </a:lnTo>
                <a:lnTo>
                  <a:pt x="13512" y="1501"/>
                </a:lnTo>
                <a:lnTo>
                  <a:pt x="13397" y="1540"/>
                </a:lnTo>
                <a:lnTo>
                  <a:pt x="13320" y="1655"/>
                </a:lnTo>
                <a:lnTo>
                  <a:pt x="13243" y="1732"/>
                </a:lnTo>
                <a:lnTo>
                  <a:pt x="13204" y="1886"/>
                </a:lnTo>
                <a:lnTo>
                  <a:pt x="13166" y="2156"/>
                </a:lnTo>
                <a:lnTo>
                  <a:pt x="13166" y="2387"/>
                </a:lnTo>
                <a:lnTo>
                  <a:pt x="13204" y="2695"/>
                </a:lnTo>
                <a:lnTo>
                  <a:pt x="13320" y="3041"/>
                </a:lnTo>
                <a:lnTo>
                  <a:pt x="13397" y="3272"/>
                </a:lnTo>
                <a:lnTo>
                  <a:pt x="13397" y="3503"/>
                </a:lnTo>
                <a:lnTo>
                  <a:pt x="13435" y="3965"/>
                </a:lnTo>
                <a:lnTo>
                  <a:pt x="13397" y="5197"/>
                </a:lnTo>
                <a:lnTo>
                  <a:pt x="13397" y="5813"/>
                </a:lnTo>
                <a:lnTo>
                  <a:pt x="13435" y="6390"/>
                </a:lnTo>
                <a:lnTo>
                  <a:pt x="13512" y="6891"/>
                </a:lnTo>
                <a:lnTo>
                  <a:pt x="13666" y="7391"/>
                </a:lnTo>
                <a:lnTo>
                  <a:pt x="13743" y="7545"/>
                </a:lnTo>
                <a:lnTo>
                  <a:pt x="13859" y="7699"/>
                </a:lnTo>
                <a:lnTo>
                  <a:pt x="13936" y="7815"/>
                </a:lnTo>
                <a:lnTo>
                  <a:pt x="14051" y="7930"/>
                </a:lnTo>
                <a:lnTo>
                  <a:pt x="14051" y="8045"/>
                </a:lnTo>
                <a:lnTo>
                  <a:pt x="14051" y="8161"/>
                </a:lnTo>
                <a:lnTo>
                  <a:pt x="14013" y="8392"/>
                </a:lnTo>
                <a:lnTo>
                  <a:pt x="13936" y="8815"/>
                </a:lnTo>
                <a:lnTo>
                  <a:pt x="13936" y="9162"/>
                </a:lnTo>
                <a:lnTo>
                  <a:pt x="13974" y="9508"/>
                </a:lnTo>
                <a:lnTo>
                  <a:pt x="14013" y="9662"/>
                </a:lnTo>
                <a:lnTo>
                  <a:pt x="14090" y="9855"/>
                </a:lnTo>
                <a:lnTo>
                  <a:pt x="14167" y="9970"/>
                </a:lnTo>
                <a:lnTo>
                  <a:pt x="14321" y="10086"/>
                </a:lnTo>
                <a:lnTo>
                  <a:pt x="14436" y="10163"/>
                </a:lnTo>
                <a:lnTo>
                  <a:pt x="14475" y="10201"/>
                </a:lnTo>
                <a:lnTo>
                  <a:pt x="14513" y="10240"/>
                </a:lnTo>
                <a:lnTo>
                  <a:pt x="14552" y="10894"/>
                </a:lnTo>
                <a:lnTo>
                  <a:pt x="14552" y="11510"/>
                </a:lnTo>
                <a:lnTo>
                  <a:pt x="14552" y="12087"/>
                </a:lnTo>
                <a:lnTo>
                  <a:pt x="14475" y="12665"/>
                </a:lnTo>
                <a:lnTo>
                  <a:pt x="14398" y="13820"/>
                </a:lnTo>
                <a:lnTo>
                  <a:pt x="14205" y="16206"/>
                </a:lnTo>
                <a:lnTo>
                  <a:pt x="14167" y="17400"/>
                </a:lnTo>
                <a:lnTo>
                  <a:pt x="14167" y="18593"/>
                </a:lnTo>
                <a:lnTo>
                  <a:pt x="14205" y="19209"/>
                </a:lnTo>
                <a:lnTo>
                  <a:pt x="14282" y="19825"/>
                </a:lnTo>
                <a:lnTo>
                  <a:pt x="14436" y="21057"/>
                </a:lnTo>
                <a:lnTo>
                  <a:pt x="14475" y="21365"/>
                </a:lnTo>
                <a:lnTo>
                  <a:pt x="14475" y="21519"/>
                </a:lnTo>
                <a:lnTo>
                  <a:pt x="14398" y="21634"/>
                </a:lnTo>
                <a:lnTo>
                  <a:pt x="14282" y="21865"/>
                </a:lnTo>
                <a:lnTo>
                  <a:pt x="14205" y="22058"/>
                </a:lnTo>
                <a:lnTo>
                  <a:pt x="14167" y="22250"/>
                </a:lnTo>
                <a:lnTo>
                  <a:pt x="14167" y="22481"/>
                </a:lnTo>
                <a:lnTo>
                  <a:pt x="14205" y="22905"/>
                </a:lnTo>
                <a:lnTo>
                  <a:pt x="14321" y="23328"/>
                </a:lnTo>
                <a:lnTo>
                  <a:pt x="14398" y="23790"/>
                </a:lnTo>
                <a:lnTo>
                  <a:pt x="14436" y="24252"/>
                </a:lnTo>
                <a:lnTo>
                  <a:pt x="14552" y="24714"/>
                </a:lnTo>
                <a:lnTo>
                  <a:pt x="14629" y="24906"/>
                </a:lnTo>
                <a:lnTo>
                  <a:pt x="14706" y="25099"/>
                </a:lnTo>
                <a:lnTo>
                  <a:pt x="14821" y="25368"/>
                </a:lnTo>
                <a:lnTo>
                  <a:pt x="14937" y="25638"/>
                </a:lnTo>
                <a:lnTo>
                  <a:pt x="14975" y="25907"/>
                </a:lnTo>
                <a:lnTo>
                  <a:pt x="15014" y="26177"/>
                </a:lnTo>
                <a:lnTo>
                  <a:pt x="15206" y="28063"/>
                </a:lnTo>
                <a:lnTo>
                  <a:pt x="15245" y="28294"/>
                </a:lnTo>
                <a:lnTo>
                  <a:pt x="15322" y="28563"/>
                </a:lnTo>
                <a:lnTo>
                  <a:pt x="15514" y="29025"/>
                </a:lnTo>
                <a:lnTo>
                  <a:pt x="15706" y="29526"/>
                </a:lnTo>
                <a:lnTo>
                  <a:pt x="15783" y="29757"/>
                </a:lnTo>
                <a:lnTo>
                  <a:pt x="15860" y="30026"/>
                </a:lnTo>
                <a:lnTo>
                  <a:pt x="15899" y="30334"/>
                </a:lnTo>
                <a:lnTo>
                  <a:pt x="15899" y="30681"/>
                </a:lnTo>
                <a:lnTo>
                  <a:pt x="15860" y="31297"/>
                </a:lnTo>
                <a:lnTo>
                  <a:pt x="15822" y="31951"/>
                </a:lnTo>
                <a:lnTo>
                  <a:pt x="15822" y="32259"/>
                </a:lnTo>
                <a:lnTo>
                  <a:pt x="15860" y="32605"/>
                </a:lnTo>
                <a:lnTo>
                  <a:pt x="15937" y="33144"/>
                </a:lnTo>
                <a:lnTo>
                  <a:pt x="15976" y="33683"/>
                </a:lnTo>
                <a:lnTo>
                  <a:pt x="15976" y="34184"/>
                </a:lnTo>
                <a:lnTo>
                  <a:pt x="15937" y="34684"/>
                </a:lnTo>
                <a:lnTo>
                  <a:pt x="15976" y="34877"/>
                </a:lnTo>
                <a:lnTo>
                  <a:pt x="16014" y="35031"/>
                </a:lnTo>
                <a:lnTo>
                  <a:pt x="16130" y="35377"/>
                </a:lnTo>
                <a:lnTo>
                  <a:pt x="16168" y="35531"/>
                </a:lnTo>
                <a:lnTo>
                  <a:pt x="16091" y="35685"/>
                </a:lnTo>
                <a:lnTo>
                  <a:pt x="15976" y="35954"/>
                </a:lnTo>
                <a:lnTo>
                  <a:pt x="15860" y="36339"/>
                </a:lnTo>
                <a:lnTo>
                  <a:pt x="15745" y="36724"/>
                </a:lnTo>
                <a:lnTo>
                  <a:pt x="15591" y="37186"/>
                </a:lnTo>
                <a:lnTo>
                  <a:pt x="15437" y="37610"/>
                </a:lnTo>
                <a:lnTo>
                  <a:pt x="15245" y="38072"/>
                </a:lnTo>
                <a:lnTo>
                  <a:pt x="15014" y="38495"/>
                </a:lnTo>
                <a:lnTo>
                  <a:pt x="14475" y="39380"/>
                </a:lnTo>
                <a:lnTo>
                  <a:pt x="13897" y="40227"/>
                </a:lnTo>
                <a:lnTo>
                  <a:pt x="13628" y="40612"/>
                </a:lnTo>
                <a:lnTo>
                  <a:pt x="13320" y="40959"/>
                </a:lnTo>
                <a:lnTo>
                  <a:pt x="12665" y="41652"/>
                </a:lnTo>
                <a:lnTo>
                  <a:pt x="12434" y="41960"/>
                </a:lnTo>
                <a:lnTo>
                  <a:pt x="12242" y="42268"/>
                </a:lnTo>
                <a:lnTo>
                  <a:pt x="11895" y="42961"/>
                </a:lnTo>
                <a:lnTo>
                  <a:pt x="11472" y="43730"/>
                </a:lnTo>
                <a:lnTo>
                  <a:pt x="11010" y="44500"/>
                </a:lnTo>
                <a:lnTo>
                  <a:pt x="10510" y="45232"/>
                </a:lnTo>
                <a:lnTo>
                  <a:pt x="10048" y="46002"/>
                </a:lnTo>
                <a:lnTo>
                  <a:pt x="9778" y="46502"/>
                </a:lnTo>
                <a:lnTo>
                  <a:pt x="9547" y="46964"/>
                </a:lnTo>
                <a:lnTo>
                  <a:pt x="9124" y="47965"/>
                </a:lnTo>
                <a:lnTo>
                  <a:pt x="8777" y="49004"/>
                </a:lnTo>
                <a:lnTo>
                  <a:pt x="8354" y="50005"/>
                </a:lnTo>
                <a:lnTo>
                  <a:pt x="8084" y="50544"/>
                </a:lnTo>
                <a:lnTo>
                  <a:pt x="7815" y="51083"/>
                </a:lnTo>
                <a:lnTo>
                  <a:pt x="7661" y="51506"/>
                </a:lnTo>
                <a:lnTo>
                  <a:pt x="7507" y="51930"/>
                </a:lnTo>
                <a:lnTo>
                  <a:pt x="7238" y="52392"/>
                </a:lnTo>
                <a:lnTo>
                  <a:pt x="6968" y="52815"/>
                </a:lnTo>
                <a:lnTo>
                  <a:pt x="6737" y="53162"/>
                </a:lnTo>
                <a:lnTo>
                  <a:pt x="6468" y="53508"/>
                </a:lnTo>
                <a:lnTo>
                  <a:pt x="5967" y="54124"/>
                </a:lnTo>
                <a:lnTo>
                  <a:pt x="5775" y="54432"/>
                </a:lnTo>
                <a:lnTo>
                  <a:pt x="5621" y="54779"/>
                </a:lnTo>
                <a:lnTo>
                  <a:pt x="5505" y="55125"/>
                </a:lnTo>
                <a:lnTo>
                  <a:pt x="5428" y="55510"/>
                </a:lnTo>
                <a:lnTo>
                  <a:pt x="5390" y="55856"/>
                </a:lnTo>
                <a:lnTo>
                  <a:pt x="5428" y="56241"/>
                </a:lnTo>
                <a:lnTo>
                  <a:pt x="5467" y="56588"/>
                </a:lnTo>
                <a:lnTo>
                  <a:pt x="5582" y="56934"/>
                </a:lnTo>
                <a:lnTo>
                  <a:pt x="5736" y="57319"/>
                </a:lnTo>
                <a:lnTo>
                  <a:pt x="5929" y="57666"/>
                </a:lnTo>
                <a:lnTo>
                  <a:pt x="6160" y="58012"/>
                </a:lnTo>
                <a:lnTo>
                  <a:pt x="6391" y="58359"/>
                </a:lnTo>
                <a:lnTo>
                  <a:pt x="6930" y="58974"/>
                </a:lnTo>
                <a:lnTo>
                  <a:pt x="7545" y="59513"/>
                </a:lnTo>
                <a:lnTo>
                  <a:pt x="7469" y="59475"/>
                </a:lnTo>
                <a:lnTo>
                  <a:pt x="7353" y="59513"/>
                </a:lnTo>
                <a:lnTo>
                  <a:pt x="7276" y="59552"/>
                </a:lnTo>
                <a:lnTo>
                  <a:pt x="7199" y="59667"/>
                </a:lnTo>
                <a:lnTo>
                  <a:pt x="7045" y="59860"/>
                </a:lnTo>
                <a:lnTo>
                  <a:pt x="6930" y="60014"/>
                </a:lnTo>
                <a:lnTo>
                  <a:pt x="6891" y="60206"/>
                </a:lnTo>
                <a:lnTo>
                  <a:pt x="6853" y="60399"/>
                </a:lnTo>
                <a:lnTo>
                  <a:pt x="6853" y="60745"/>
                </a:lnTo>
                <a:lnTo>
                  <a:pt x="6853" y="60938"/>
                </a:lnTo>
                <a:lnTo>
                  <a:pt x="6814" y="61130"/>
                </a:lnTo>
                <a:lnTo>
                  <a:pt x="6776" y="61284"/>
                </a:lnTo>
                <a:lnTo>
                  <a:pt x="6660" y="61477"/>
                </a:lnTo>
                <a:lnTo>
                  <a:pt x="6506" y="61669"/>
                </a:lnTo>
                <a:lnTo>
                  <a:pt x="6314" y="61823"/>
                </a:lnTo>
                <a:lnTo>
                  <a:pt x="6006" y="62131"/>
                </a:lnTo>
                <a:lnTo>
                  <a:pt x="5852" y="62285"/>
                </a:lnTo>
                <a:lnTo>
                  <a:pt x="5698" y="62478"/>
                </a:lnTo>
                <a:lnTo>
                  <a:pt x="5621" y="62708"/>
                </a:lnTo>
                <a:lnTo>
                  <a:pt x="5544" y="62939"/>
                </a:lnTo>
                <a:lnTo>
                  <a:pt x="5505" y="63363"/>
                </a:lnTo>
                <a:lnTo>
                  <a:pt x="5505" y="63555"/>
                </a:lnTo>
                <a:lnTo>
                  <a:pt x="5428" y="63748"/>
                </a:lnTo>
                <a:lnTo>
                  <a:pt x="5236" y="64248"/>
                </a:lnTo>
                <a:lnTo>
                  <a:pt x="5043" y="64710"/>
                </a:lnTo>
                <a:lnTo>
                  <a:pt x="4350" y="66135"/>
                </a:lnTo>
                <a:lnTo>
                  <a:pt x="4004" y="66866"/>
                </a:lnTo>
                <a:lnTo>
                  <a:pt x="3734" y="67597"/>
                </a:lnTo>
                <a:lnTo>
                  <a:pt x="3427" y="68406"/>
                </a:lnTo>
                <a:lnTo>
                  <a:pt x="3311" y="68868"/>
                </a:lnTo>
                <a:lnTo>
                  <a:pt x="3273" y="69291"/>
                </a:lnTo>
                <a:lnTo>
                  <a:pt x="3273" y="69638"/>
                </a:lnTo>
                <a:lnTo>
                  <a:pt x="3273" y="69792"/>
                </a:lnTo>
                <a:lnTo>
                  <a:pt x="3196" y="69984"/>
                </a:lnTo>
                <a:lnTo>
                  <a:pt x="3157" y="70215"/>
                </a:lnTo>
                <a:lnTo>
                  <a:pt x="3080" y="70485"/>
                </a:lnTo>
                <a:lnTo>
                  <a:pt x="3042" y="70946"/>
                </a:lnTo>
                <a:lnTo>
                  <a:pt x="3003" y="71447"/>
                </a:lnTo>
                <a:lnTo>
                  <a:pt x="2926" y="71909"/>
                </a:lnTo>
                <a:lnTo>
                  <a:pt x="2849" y="72178"/>
                </a:lnTo>
                <a:lnTo>
                  <a:pt x="2734" y="72448"/>
                </a:lnTo>
                <a:lnTo>
                  <a:pt x="2580" y="72679"/>
                </a:lnTo>
                <a:lnTo>
                  <a:pt x="2387" y="72871"/>
                </a:lnTo>
                <a:lnTo>
                  <a:pt x="2041" y="73141"/>
                </a:lnTo>
                <a:lnTo>
                  <a:pt x="1887" y="73333"/>
                </a:lnTo>
                <a:lnTo>
                  <a:pt x="1771" y="73526"/>
                </a:lnTo>
                <a:lnTo>
                  <a:pt x="1694" y="73795"/>
                </a:lnTo>
                <a:lnTo>
                  <a:pt x="1733" y="74026"/>
                </a:lnTo>
                <a:lnTo>
                  <a:pt x="1771" y="74257"/>
                </a:lnTo>
                <a:lnTo>
                  <a:pt x="1887" y="74488"/>
                </a:lnTo>
                <a:lnTo>
                  <a:pt x="1964" y="74719"/>
                </a:lnTo>
                <a:lnTo>
                  <a:pt x="2041" y="74950"/>
                </a:lnTo>
                <a:lnTo>
                  <a:pt x="2079" y="75181"/>
                </a:lnTo>
                <a:lnTo>
                  <a:pt x="2041" y="75450"/>
                </a:lnTo>
                <a:lnTo>
                  <a:pt x="1925" y="75681"/>
                </a:lnTo>
                <a:lnTo>
                  <a:pt x="1771" y="75951"/>
                </a:lnTo>
                <a:lnTo>
                  <a:pt x="1579" y="76143"/>
                </a:lnTo>
                <a:lnTo>
                  <a:pt x="1348" y="76374"/>
                </a:lnTo>
                <a:lnTo>
                  <a:pt x="924" y="76798"/>
                </a:lnTo>
                <a:lnTo>
                  <a:pt x="693" y="77029"/>
                </a:lnTo>
                <a:lnTo>
                  <a:pt x="539" y="77260"/>
                </a:lnTo>
                <a:lnTo>
                  <a:pt x="462" y="77414"/>
                </a:lnTo>
                <a:lnTo>
                  <a:pt x="385" y="77606"/>
                </a:lnTo>
                <a:lnTo>
                  <a:pt x="347" y="77760"/>
                </a:lnTo>
                <a:lnTo>
                  <a:pt x="385" y="77953"/>
                </a:lnTo>
                <a:lnTo>
                  <a:pt x="462" y="78107"/>
                </a:lnTo>
                <a:lnTo>
                  <a:pt x="578" y="78222"/>
                </a:lnTo>
                <a:lnTo>
                  <a:pt x="847" y="78491"/>
                </a:lnTo>
                <a:lnTo>
                  <a:pt x="1040" y="78722"/>
                </a:lnTo>
                <a:lnTo>
                  <a:pt x="1155" y="78992"/>
                </a:lnTo>
                <a:lnTo>
                  <a:pt x="1232" y="79223"/>
                </a:lnTo>
                <a:lnTo>
                  <a:pt x="1271" y="79492"/>
                </a:lnTo>
                <a:lnTo>
                  <a:pt x="1232" y="79723"/>
                </a:lnTo>
                <a:lnTo>
                  <a:pt x="1194" y="79993"/>
                </a:lnTo>
                <a:lnTo>
                  <a:pt x="1078" y="80570"/>
                </a:lnTo>
                <a:lnTo>
                  <a:pt x="963" y="81263"/>
                </a:lnTo>
                <a:lnTo>
                  <a:pt x="924" y="81956"/>
                </a:lnTo>
                <a:lnTo>
                  <a:pt x="963" y="82649"/>
                </a:lnTo>
                <a:lnTo>
                  <a:pt x="1001" y="82995"/>
                </a:lnTo>
                <a:lnTo>
                  <a:pt x="1078" y="83342"/>
                </a:lnTo>
                <a:lnTo>
                  <a:pt x="1194" y="83919"/>
                </a:lnTo>
                <a:lnTo>
                  <a:pt x="1232" y="84458"/>
                </a:lnTo>
                <a:lnTo>
                  <a:pt x="1271" y="85036"/>
                </a:lnTo>
                <a:lnTo>
                  <a:pt x="1232" y="85575"/>
                </a:lnTo>
                <a:lnTo>
                  <a:pt x="1194" y="86037"/>
                </a:lnTo>
                <a:lnTo>
                  <a:pt x="1194" y="86267"/>
                </a:lnTo>
                <a:lnTo>
                  <a:pt x="1232" y="86498"/>
                </a:lnTo>
                <a:lnTo>
                  <a:pt x="1232" y="86537"/>
                </a:lnTo>
                <a:lnTo>
                  <a:pt x="1271" y="86614"/>
                </a:lnTo>
                <a:lnTo>
                  <a:pt x="1271" y="86652"/>
                </a:lnTo>
                <a:lnTo>
                  <a:pt x="1232" y="86691"/>
                </a:lnTo>
                <a:lnTo>
                  <a:pt x="1117" y="86729"/>
                </a:lnTo>
                <a:lnTo>
                  <a:pt x="1001" y="86768"/>
                </a:lnTo>
                <a:lnTo>
                  <a:pt x="924" y="86845"/>
                </a:lnTo>
                <a:lnTo>
                  <a:pt x="847" y="86922"/>
                </a:lnTo>
                <a:lnTo>
                  <a:pt x="732" y="87114"/>
                </a:lnTo>
                <a:lnTo>
                  <a:pt x="655" y="87345"/>
                </a:lnTo>
                <a:lnTo>
                  <a:pt x="462" y="88038"/>
                </a:lnTo>
                <a:lnTo>
                  <a:pt x="193" y="88693"/>
                </a:lnTo>
                <a:lnTo>
                  <a:pt x="77" y="89001"/>
                </a:lnTo>
                <a:lnTo>
                  <a:pt x="0" y="89309"/>
                </a:lnTo>
                <a:lnTo>
                  <a:pt x="0" y="89617"/>
                </a:lnTo>
                <a:lnTo>
                  <a:pt x="77" y="89925"/>
                </a:lnTo>
                <a:lnTo>
                  <a:pt x="154" y="90155"/>
                </a:lnTo>
                <a:lnTo>
                  <a:pt x="193" y="90386"/>
                </a:lnTo>
                <a:lnTo>
                  <a:pt x="154" y="90848"/>
                </a:lnTo>
                <a:lnTo>
                  <a:pt x="116" y="91387"/>
                </a:lnTo>
                <a:lnTo>
                  <a:pt x="116" y="91695"/>
                </a:lnTo>
                <a:lnTo>
                  <a:pt x="154" y="91965"/>
                </a:lnTo>
                <a:lnTo>
                  <a:pt x="270" y="92196"/>
                </a:lnTo>
                <a:lnTo>
                  <a:pt x="308" y="92311"/>
                </a:lnTo>
                <a:lnTo>
                  <a:pt x="424" y="92388"/>
                </a:lnTo>
                <a:lnTo>
                  <a:pt x="539" y="92427"/>
                </a:lnTo>
                <a:lnTo>
                  <a:pt x="655" y="92465"/>
                </a:lnTo>
                <a:lnTo>
                  <a:pt x="809" y="92465"/>
                </a:lnTo>
                <a:lnTo>
                  <a:pt x="963" y="92427"/>
                </a:lnTo>
                <a:lnTo>
                  <a:pt x="1155" y="92388"/>
                </a:lnTo>
                <a:lnTo>
                  <a:pt x="1309" y="92273"/>
                </a:lnTo>
                <a:lnTo>
                  <a:pt x="1502" y="92196"/>
                </a:lnTo>
                <a:lnTo>
                  <a:pt x="1694" y="92196"/>
                </a:lnTo>
                <a:lnTo>
                  <a:pt x="1771" y="92234"/>
                </a:lnTo>
                <a:lnTo>
                  <a:pt x="1848" y="92273"/>
                </a:lnTo>
                <a:lnTo>
                  <a:pt x="2002" y="92388"/>
                </a:lnTo>
                <a:lnTo>
                  <a:pt x="2195" y="92735"/>
                </a:lnTo>
                <a:lnTo>
                  <a:pt x="2349" y="93004"/>
                </a:lnTo>
                <a:lnTo>
                  <a:pt x="2426" y="93120"/>
                </a:lnTo>
                <a:lnTo>
                  <a:pt x="2426" y="93274"/>
                </a:lnTo>
                <a:lnTo>
                  <a:pt x="2426" y="93389"/>
                </a:lnTo>
                <a:lnTo>
                  <a:pt x="2387" y="93505"/>
                </a:lnTo>
                <a:lnTo>
                  <a:pt x="2272" y="93620"/>
                </a:lnTo>
                <a:lnTo>
                  <a:pt x="2118" y="93697"/>
                </a:lnTo>
                <a:lnTo>
                  <a:pt x="1848" y="93774"/>
                </a:lnTo>
                <a:lnTo>
                  <a:pt x="1579" y="93813"/>
                </a:lnTo>
                <a:lnTo>
                  <a:pt x="1271" y="93813"/>
                </a:lnTo>
                <a:lnTo>
                  <a:pt x="1001" y="93851"/>
                </a:lnTo>
                <a:lnTo>
                  <a:pt x="770" y="93890"/>
                </a:lnTo>
                <a:lnTo>
                  <a:pt x="655" y="93967"/>
                </a:lnTo>
                <a:lnTo>
                  <a:pt x="578" y="94043"/>
                </a:lnTo>
                <a:lnTo>
                  <a:pt x="501" y="94120"/>
                </a:lnTo>
                <a:lnTo>
                  <a:pt x="462" y="94236"/>
                </a:lnTo>
                <a:lnTo>
                  <a:pt x="424" y="94351"/>
                </a:lnTo>
                <a:lnTo>
                  <a:pt x="424" y="94505"/>
                </a:lnTo>
                <a:lnTo>
                  <a:pt x="462" y="94621"/>
                </a:lnTo>
                <a:lnTo>
                  <a:pt x="539" y="94736"/>
                </a:lnTo>
                <a:lnTo>
                  <a:pt x="693" y="94929"/>
                </a:lnTo>
                <a:lnTo>
                  <a:pt x="886" y="95121"/>
                </a:lnTo>
                <a:lnTo>
                  <a:pt x="1078" y="95314"/>
                </a:lnTo>
                <a:lnTo>
                  <a:pt x="1194" y="95545"/>
                </a:lnTo>
                <a:lnTo>
                  <a:pt x="1271" y="95814"/>
                </a:lnTo>
                <a:lnTo>
                  <a:pt x="1271" y="96045"/>
                </a:lnTo>
                <a:lnTo>
                  <a:pt x="1232" y="96315"/>
                </a:lnTo>
                <a:lnTo>
                  <a:pt x="1155" y="96815"/>
                </a:lnTo>
                <a:lnTo>
                  <a:pt x="1078" y="97239"/>
                </a:lnTo>
                <a:lnTo>
                  <a:pt x="1078" y="97701"/>
                </a:lnTo>
                <a:lnTo>
                  <a:pt x="1117" y="98201"/>
                </a:lnTo>
                <a:lnTo>
                  <a:pt x="1232" y="99202"/>
                </a:lnTo>
                <a:lnTo>
                  <a:pt x="1271" y="99702"/>
                </a:lnTo>
                <a:lnTo>
                  <a:pt x="1348" y="100203"/>
                </a:lnTo>
                <a:lnTo>
                  <a:pt x="1502" y="100742"/>
                </a:lnTo>
                <a:lnTo>
                  <a:pt x="1694" y="101281"/>
                </a:lnTo>
                <a:lnTo>
                  <a:pt x="1848" y="101550"/>
                </a:lnTo>
                <a:lnTo>
                  <a:pt x="2002" y="101781"/>
                </a:lnTo>
                <a:lnTo>
                  <a:pt x="2195" y="102012"/>
                </a:lnTo>
                <a:lnTo>
                  <a:pt x="2426" y="102166"/>
                </a:lnTo>
                <a:lnTo>
                  <a:pt x="2772" y="102397"/>
                </a:lnTo>
                <a:lnTo>
                  <a:pt x="3119" y="102512"/>
                </a:lnTo>
                <a:lnTo>
                  <a:pt x="3311" y="102589"/>
                </a:lnTo>
                <a:lnTo>
                  <a:pt x="3696" y="102589"/>
                </a:lnTo>
                <a:lnTo>
                  <a:pt x="3888" y="102512"/>
                </a:lnTo>
                <a:lnTo>
                  <a:pt x="4119" y="102435"/>
                </a:lnTo>
                <a:lnTo>
                  <a:pt x="4273" y="102320"/>
                </a:lnTo>
                <a:lnTo>
                  <a:pt x="4620" y="102050"/>
                </a:lnTo>
                <a:lnTo>
                  <a:pt x="5159" y="101358"/>
                </a:lnTo>
                <a:lnTo>
                  <a:pt x="5698" y="100742"/>
                </a:lnTo>
                <a:lnTo>
                  <a:pt x="5929" y="100395"/>
                </a:lnTo>
                <a:lnTo>
                  <a:pt x="6121" y="100010"/>
                </a:lnTo>
                <a:lnTo>
                  <a:pt x="6314" y="99433"/>
                </a:lnTo>
                <a:lnTo>
                  <a:pt x="6429" y="98817"/>
                </a:lnTo>
                <a:lnTo>
                  <a:pt x="6468" y="98201"/>
                </a:lnTo>
                <a:lnTo>
                  <a:pt x="6468" y="97585"/>
                </a:lnTo>
                <a:lnTo>
                  <a:pt x="6506" y="97008"/>
                </a:lnTo>
                <a:lnTo>
                  <a:pt x="6545" y="96430"/>
                </a:lnTo>
                <a:lnTo>
                  <a:pt x="6622" y="95891"/>
                </a:lnTo>
                <a:lnTo>
                  <a:pt x="6776" y="95314"/>
                </a:lnTo>
                <a:lnTo>
                  <a:pt x="7045" y="94544"/>
                </a:lnTo>
                <a:lnTo>
                  <a:pt x="7161" y="94159"/>
                </a:lnTo>
                <a:lnTo>
                  <a:pt x="7199" y="93736"/>
                </a:lnTo>
                <a:lnTo>
                  <a:pt x="7238" y="93081"/>
                </a:lnTo>
                <a:lnTo>
                  <a:pt x="7315" y="92773"/>
                </a:lnTo>
                <a:lnTo>
                  <a:pt x="7430" y="92465"/>
                </a:lnTo>
                <a:lnTo>
                  <a:pt x="7738" y="92003"/>
                </a:lnTo>
                <a:lnTo>
                  <a:pt x="8084" y="91580"/>
                </a:lnTo>
                <a:lnTo>
                  <a:pt x="8585" y="91002"/>
                </a:lnTo>
                <a:lnTo>
                  <a:pt x="8816" y="90694"/>
                </a:lnTo>
                <a:lnTo>
                  <a:pt x="9008" y="90386"/>
                </a:lnTo>
                <a:lnTo>
                  <a:pt x="9047" y="90232"/>
                </a:lnTo>
                <a:lnTo>
                  <a:pt x="9085" y="90117"/>
                </a:lnTo>
                <a:lnTo>
                  <a:pt x="9124" y="89771"/>
                </a:lnTo>
                <a:lnTo>
                  <a:pt x="9047" y="89463"/>
                </a:lnTo>
                <a:lnTo>
                  <a:pt x="8931" y="89193"/>
                </a:lnTo>
                <a:lnTo>
                  <a:pt x="8700" y="88808"/>
                </a:lnTo>
                <a:lnTo>
                  <a:pt x="8623" y="88616"/>
                </a:lnTo>
                <a:lnTo>
                  <a:pt x="8623" y="88385"/>
                </a:lnTo>
                <a:lnTo>
                  <a:pt x="8623" y="88115"/>
                </a:lnTo>
                <a:lnTo>
                  <a:pt x="8585" y="87807"/>
                </a:lnTo>
                <a:lnTo>
                  <a:pt x="8508" y="87538"/>
                </a:lnTo>
                <a:lnTo>
                  <a:pt x="8354" y="87268"/>
                </a:lnTo>
                <a:lnTo>
                  <a:pt x="8123" y="86883"/>
                </a:lnTo>
                <a:lnTo>
                  <a:pt x="8007" y="86729"/>
                </a:lnTo>
                <a:lnTo>
                  <a:pt x="7969" y="86498"/>
                </a:lnTo>
                <a:lnTo>
                  <a:pt x="7930" y="85883"/>
                </a:lnTo>
                <a:lnTo>
                  <a:pt x="7892" y="85575"/>
                </a:lnTo>
                <a:lnTo>
                  <a:pt x="7815" y="85267"/>
                </a:lnTo>
                <a:lnTo>
                  <a:pt x="7776" y="85151"/>
                </a:lnTo>
                <a:lnTo>
                  <a:pt x="7738" y="85036"/>
                </a:lnTo>
                <a:lnTo>
                  <a:pt x="7738" y="84959"/>
                </a:lnTo>
                <a:lnTo>
                  <a:pt x="7776" y="84843"/>
                </a:lnTo>
                <a:lnTo>
                  <a:pt x="7853" y="84343"/>
                </a:lnTo>
                <a:lnTo>
                  <a:pt x="7969" y="83842"/>
                </a:lnTo>
                <a:lnTo>
                  <a:pt x="8161" y="83380"/>
                </a:lnTo>
                <a:lnTo>
                  <a:pt x="8392" y="82918"/>
                </a:lnTo>
                <a:lnTo>
                  <a:pt x="8777" y="82226"/>
                </a:lnTo>
                <a:lnTo>
                  <a:pt x="8931" y="81879"/>
                </a:lnTo>
                <a:lnTo>
                  <a:pt x="9047" y="81533"/>
                </a:lnTo>
                <a:lnTo>
                  <a:pt x="9085" y="81302"/>
                </a:lnTo>
                <a:lnTo>
                  <a:pt x="9047" y="81071"/>
                </a:lnTo>
                <a:lnTo>
                  <a:pt x="8970" y="80840"/>
                </a:lnTo>
                <a:lnTo>
                  <a:pt x="8854" y="80609"/>
                </a:lnTo>
                <a:lnTo>
                  <a:pt x="8585" y="80147"/>
                </a:lnTo>
                <a:lnTo>
                  <a:pt x="8392" y="79723"/>
                </a:lnTo>
                <a:lnTo>
                  <a:pt x="8315" y="79531"/>
                </a:lnTo>
                <a:lnTo>
                  <a:pt x="8315" y="79377"/>
                </a:lnTo>
                <a:lnTo>
                  <a:pt x="8392" y="79261"/>
                </a:lnTo>
                <a:lnTo>
                  <a:pt x="8469" y="79184"/>
                </a:lnTo>
                <a:lnTo>
                  <a:pt x="8623" y="79107"/>
                </a:lnTo>
                <a:lnTo>
                  <a:pt x="8777" y="79030"/>
                </a:lnTo>
                <a:lnTo>
                  <a:pt x="9162" y="78992"/>
                </a:lnTo>
                <a:lnTo>
                  <a:pt x="10048" y="78953"/>
                </a:lnTo>
                <a:lnTo>
                  <a:pt x="10394" y="78953"/>
                </a:lnTo>
                <a:lnTo>
                  <a:pt x="10548" y="78915"/>
                </a:lnTo>
                <a:lnTo>
                  <a:pt x="10664" y="78876"/>
                </a:lnTo>
                <a:lnTo>
                  <a:pt x="10818" y="78722"/>
                </a:lnTo>
                <a:lnTo>
                  <a:pt x="10933" y="78568"/>
                </a:lnTo>
                <a:lnTo>
                  <a:pt x="11049" y="78414"/>
                </a:lnTo>
                <a:lnTo>
                  <a:pt x="11164" y="78184"/>
                </a:lnTo>
                <a:lnTo>
                  <a:pt x="11318" y="77799"/>
                </a:lnTo>
                <a:lnTo>
                  <a:pt x="11434" y="77606"/>
                </a:lnTo>
                <a:lnTo>
                  <a:pt x="11549" y="77452"/>
                </a:lnTo>
                <a:lnTo>
                  <a:pt x="11703" y="77298"/>
                </a:lnTo>
                <a:lnTo>
                  <a:pt x="11857" y="77183"/>
                </a:lnTo>
                <a:lnTo>
                  <a:pt x="12242" y="76990"/>
                </a:lnTo>
                <a:lnTo>
                  <a:pt x="12434" y="76836"/>
                </a:lnTo>
                <a:lnTo>
                  <a:pt x="12627" y="76682"/>
                </a:lnTo>
                <a:lnTo>
                  <a:pt x="12973" y="76259"/>
                </a:lnTo>
                <a:lnTo>
                  <a:pt x="13166" y="75989"/>
                </a:lnTo>
                <a:lnTo>
                  <a:pt x="13358" y="75720"/>
                </a:lnTo>
                <a:lnTo>
                  <a:pt x="13628" y="75104"/>
                </a:lnTo>
                <a:lnTo>
                  <a:pt x="13936" y="74488"/>
                </a:lnTo>
                <a:lnTo>
                  <a:pt x="14128" y="74219"/>
                </a:lnTo>
                <a:lnTo>
                  <a:pt x="14359" y="73949"/>
                </a:lnTo>
                <a:lnTo>
                  <a:pt x="14898" y="73333"/>
                </a:lnTo>
                <a:lnTo>
                  <a:pt x="15360" y="72679"/>
                </a:lnTo>
                <a:lnTo>
                  <a:pt x="16322" y="71370"/>
                </a:lnTo>
                <a:lnTo>
                  <a:pt x="16515" y="71139"/>
                </a:lnTo>
                <a:lnTo>
                  <a:pt x="16707" y="70946"/>
                </a:lnTo>
                <a:lnTo>
                  <a:pt x="16938" y="70754"/>
                </a:lnTo>
                <a:lnTo>
                  <a:pt x="17169" y="70600"/>
                </a:lnTo>
                <a:lnTo>
                  <a:pt x="17400" y="70446"/>
                </a:lnTo>
                <a:lnTo>
                  <a:pt x="17670" y="70331"/>
                </a:lnTo>
                <a:lnTo>
                  <a:pt x="17939" y="70254"/>
                </a:lnTo>
                <a:lnTo>
                  <a:pt x="18247" y="70215"/>
                </a:lnTo>
                <a:lnTo>
                  <a:pt x="18671" y="70100"/>
                </a:lnTo>
                <a:lnTo>
                  <a:pt x="18863" y="70061"/>
                </a:lnTo>
                <a:lnTo>
                  <a:pt x="19056" y="70100"/>
                </a:lnTo>
                <a:lnTo>
                  <a:pt x="19056" y="70369"/>
                </a:lnTo>
                <a:lnTo>
                  <a:pt x="19056" y="70677"/>
                </a:lnTo>
                <a:lnTo>
                  <a:pt x="18940" y="71293"/>
                </a:lnTo>
                <a:lnTo>
                  <a:pt x="18671" y="72486"/>
                </a:lnTo>
                <a:lnTo>
                  <a:pt x="18440" y="73911"/>
                </a:lnTo>
                <a:lnTo>
                  <a:pt x="18170" y="75296"/>
                </a:lnTo>
                <a:lnTo>
                  <a:pt x="17824" y="76721"/>
                </a:lnTo>
                <a:lnTo>
                  <a:pt x="17785" y="76990"/>
                </a:lnTo>
                <a:lnTo>
                  <a:pt x="17747" y="77221"/>
                </a:lnTo>
                <a:lnTo>
                  <a:pt x="17439" y="77683"/>
                </a:lnTo>
                <a:lnTo>
                  <a:pt x="17285" y="77876"/>
                </a:lnTo>
                <a:lnTo>
                  <a:pt x="17092" y="78068"/>
                </a:lnTo>
                <a:lnTo>
                  <a:pt x="16746" y="78299"/>
                </a:lnTo>
                <a:lnTo>
                  <a:pt x="16361" y="78491"/>
                </a:lnTo>
                <a:lnTo>
                  <a:pt x="16014" y="78645"/>
                </a:lnTo>
                <a:lnTo>
                  <a:pt x="15822" y="78761"/>
                </a:lnTo>
                <a:lnTo>
                  <a:pt x="15668" y="78876"/>
                </a:lnTo>
                <a:lnTo>
                  <a:pt x="15553" y="79030"/>
                </a:lnTo>
                <a:lnTo>
                  <a:pt x="15437" y="79184"/>
                </a:lnTo>
                <a:lnTo>
                  <a:pt x="15245" y="79531"/>
                </a:lnTo>
                <a:lnTo>
                  <a:pt x="15052" y="79877"/>
                </a:lnTo>
                <a:lnTo>
                  <a:pt x="14821" y="80185"/>
                </a:lnTo>
                <a:lnTo>
                  <a:pt x="14590" y="80455"/>
                </a:lnTo>
                <a:lnTo>
                  <a:pt x="14321" y="80686"/>
                </a:lnTo>
                <a:lnTo>
                  <a:pt x="13743" y="81109"/>
                </a:lnTo>
                <a:lnTo>
                  <a:pt x="13512" y="81263"/>
                </a:lnTo>
                <a:lnTo>
                  <a:pt x="13320" y="81417"/>
                </a:lnTo>
                <a:lnTo>
                  <a:pt x="13281" y="81533"/>
                </a:lnTo>
                <a:lnTo>
                  <a:pt x="13243" y="81648"/>
                </a:lnTo>
                <a:lnTo>
                  <a:pt x="13281" y="81764"/>
                </a:lnTo>
                <a:lnTo>
                  <a:pt x="13435" y="81879"/>
                </a:lnTo>
                <a:lnTo>
                  <a:pt x="13589" y="81956"/>
                </a:lnTo>
                <a:lnTo>
                  <a:pt x="13782" y="81995"/>
                </a:lnTo>
                <a:lnTo>
                  <a:pt x="13974" y="81995"/>
                </a:lnTo>
                <a:lnTo>
                  <a:pt x="14128" y="81956"/>
                </a:lnTo>
                <a:lnTo>
                  <a:pt x="14513" y="81802"/>
                </a:lnTo>
                <a:lnTo>
                  <a:pt x="14821" y="81610"/>
                </a:lnTo>
                <a:lnTo>
                  <a:pt x="15206" y="81340"/>
                </a:lnTo>
                <a:lnTo>
                  <a:pt x="15553" y="81109"/>
                </a:lnTo>
                <a:lnTo>
                  <a:pt x="15745" y="80994"/>
                </a:lnTo>
                <a:lnTo>
                  <a:pt x="15976" y="80955"/>
                </a:lnTo>
                <a:lnTo>
                  <a:pt x="16168" y="80917"/>
                </a:lnTo>
                <a:lnTo>
                  <a:pt x="16399" y="80955"/>
                </a:lnTo>
                <a:lnTo>
                  <a:pt x="16630" y="81032"/>
                </a:lnTo>
                <a:lnTo>
                  <a:pt x="16784" y="81109"/>
                </a:lnTo>
                <a:lnTo>
                  <a:pt x="16900" y="81225"/>
                </a:lnTo>
                <a:lnTo>
                  <a:pt x="17015" y="81417"/>
                </a:lnTo>
                <a:lnTo>
                  <a:pt x="17169" y="81956"/>
                </a:lnTo>
                <a:lnTo>
                  <a:pt x="17246" y="82533"/>
                </a:lnTo>
                <a:lnTo>
                  <a:pt x="17285" y="83072"/>
                </a:lnTo>
                <a:lnTo>
                  <a:pt x="17285" y="83650"/>
                </a:lnTo>
                <a:lnTo>
                  <a:pt x="17246" y="84420"/>
                </a:lnTo>
                <a:lnTo>
                  <a:pt x="17169" y="85190"/>
                </a:lnTo>
                <a:lnTo>
                  <a:pt x="17169" y="85613"/>
                </a:lnTo>
                <a:lnTo>
                  <a:pt x="17208" y="85998"/>
                </a:lnTo>
                <a:lnTo>
                  <a:pt x="17169" y="86306"/>
                </a:lnTo>
                <a:lnTo>
                  <a:pt x="17208" y="86460"/>
                </a:lnTo>
                <a:lnTo>
                  <a:pt x="17208" y="86614"/>
                </a:lnTo>
                <a:lnTo>
                  <a:pt x="17323" y="86768"/>
                </a:lnTo>
                <a:lnTo>
                  <a:pt x="17439" y="86806"/>
                </a:lnTo>
                <a:lnTo>
                  <a:pt x="17593" y="86768"/>
                </a:lnTo>
                <a:lnTo>
                  <a:pt x="17708" y="86652"/>
                </a:lnTo>
                <a:lnTo>
                  <a:pt x="17785" y="86537"/>
                </a:lnTo>
                <a:lnTo>
                  <a:pt x="17824" y="86383"/>
                </a:lnTo>
                <a:lnTo>
                  <a:pt x="17901" y="86075"/>
                </a:lnTo>
                <a:lnTo>
                  <a:pt x="17901" y="85729"/>
                </a:lnTo>
                <a:lnTo>
                  <a:pt x="17939" y="85421"/>
                </a:lnTo>
                <a:lnTo>
                  <a:pt x="18093" y="84612"/>
                </a:lnTo>
                <a:lnTo>
                  <a:pt x="18324" y="83765"/>
                </a:lnTo>
                <a:lnTo>
                  <a:pt x="18401" y="83380"/>
                </a:lnTo>
                <a:lnTo>
                  <a:pt x="18517" y="83149"/>
                </a:lnTo>
                <a:lnTo>
                  <a:pt x="18555" y="83111"/>
                </a:lnTo>
                <a:lnTo>
                  <a:pt x="18632" y="83072"/>
                </a:lnTo>
                <a:lnTo>
                  <a:pt x="18748" y="83111"/>
                </a:lnTo>
                <a:lnTo>
                  <a:pt x="18825" y="83226"/>
                </a:lnTo>
                <a:lnTo>
                  <a:pt x="18863" y="83380"/>
                </a:lnTo>
                <a:lnTo>
                  <a:pt x="18902" y="83573"/>
                </a:lnTo>
                <a:lnTo>
                  <a:pt x="18979" y="83996"/>
                </a:lnTo>
                <a:lnTo>
                  <a:pt x="18979" y="84227"/>
                </a:lnTo>
                <a:lnTo>
                  <a:pt x="19094" y="85190"/>
                </a:lnTo>
                <a:lnTo>
                  <a:pt x="19210" y="86114"/>
                </a:lnTo>
                <a:lnTo>
                  <a:pt x="19248" y="86421"/>
                </a:lnTo>
                <a:lnTo>
                  <a:pt x="19325" y="86614"/>
                </a:lnTo>
                <a:lnTo>
                  <a:pt x="19402" y="86806"/>
                </a:lnTo>
                <a:lnTo>
                  <a:pt x="19479" y="86999"/>
                </a:lnTo>
                <a:lnTo>
                  <a:pt x="19633" y="87076"/>
                </a:lnTo>
                <a:lnTo>
                  <a:pt x="19710" y="87114"/>
                </a:lnTo>
                <a:lnTo>
                  <a:pt x="19787" y="87114"/>
                </a:lnTo>
                <a:lnTo>
                  <a:pt x="19864" y="87076"/>
                </a:lnTo>
                <a:lnTo>
                  <a:pt x="19941" y="87037"/>
                </a:lnTo>
                <a:lnTo>
                  <a:pt x="20056" y="86883"/>
                </a:lnTo>
                <a:lnTo>
                  <a:pt x="20133" y="86691"/>
                </a:lnTo>
                <a:lnTo>
                  <a:pt x="20133" y="86460"/>
                </a:lnTo>
                <a:lnTo>
                  <a:pt x="20133" y="86190"/>
                </a:lnTo>
                <a:lnTo>
                  <a:pt x="20056" y="85690"/>
                </a:lnTo>
                <a:lnTo>
                  <a:pt x="19979" y="85267"/>
                </a:lnTo>
                <a:lnTo>
                  <a:pt x="19902" y="84343"/>
                </a:lnTo>
                <a:lnTo>
                  <a:pt x="19825" y="83842"/>
                </a:lnTo>
                <a:lnTo>
                  <a:pt x="19825" y="83380"/>
                </a:lnTo>
                <a:lnTo>
                  <a:pt x="19825" y="83188"/>
                </a:lnTo>
                <a:lnTo>
                  <a:pt x="19902" y="82880"/>
                </a:lnTo>
                <a:lnTo>
                  <a:pt x="19979" y="82764"/>
                </a:lnTo>
                <a:lnTo>
                  <a:pt x="20018" y="82649"/>
                </a:lnTo>
                <a:lnTo>
                  <a:pt x="20056" y="82649"/>
                </a:lnTo>
                <a:lnTo>
                  <a:pt x="20095" y="82726"/>
                </a:lnTo>
                <a:lnTo>
                  <a:pt x="20249" y="83303"/>
                </a:lnTo>
                <a:lnTo>
                  <a:pt x="20441" y="83842"/>
                </a:lnTo>
                <a:lnTo>
                  <a:pt x="20865" y="84920"/>
                </a:lnTo>
                <a:lnTo>
                  <a:pt x="20980" y="85190"/>
                </a:lnTo>
                <a:lnTo>
                  <a:pt x="21134" y="85536"/>
                </a:lnTo>
                <a:lnTo>
                  <a:pt x="21250" y="85690"/>
                </a:lnTo>
                <a:lnTo>
                  <a:pt x="21365" y="85767"/>
                </a:lnTo>
                <a:lnTo>
                  <a:pt x="21442" y="85806"/>
                </a:lnTo>
                <a:lnTo>
                  <a:pt x="21519" y="85806"/>
                </a:lnTo>
                <a:lnTo>
                  <a:pt x="21596" y="85767"/>
                </a:lnTo>
                <a:lnTo>
                  <a:pt x="21673" y="85690"/>
                </a:lnTo>
                <a:lnTo>
                  <a:pt x="21750" y="85613"/>
                </a:lnTo>
                <a:lnTo>
                  <a:pt x="21789" y="85498"/>
                </a:lnTo>
                <a:lnTo>
                  <a:pt x="21750" y="85228"/>
                </a:lnTo>
                <a:lnTo>
                  <a:pt x="21673" y="84997"/>
                </a:lnTo>
                <a:lnTo>
                  <a:pt x="21596" y="84766"/>
                </a:lnTo>
                <a:lnTo>
                  <a:pt x="21404" y="84227"/>
                </a:lnTo>
                <a:lnTo>
                  <a:pt x="21211" y="83688"/>
                </a:lnTo>
                <a:lnTo>
                  <a:pt x="21019" y="82918"/>
                </a:lnTo>
                <a:lnTo>
                  <a:pt x="20865" y="82187"/>
                </a:lnTo>
                <a:lnTo>
                  <a:pt x="20826" y="81995"/>
                </a:lnTo>
                <a:lnTo>
                  <a:pt x="20826" y="81687"/>
                </a:lnTo>
                <a:lnTo>
                  <a:pt x="20826" y="81533"/>
                </a:lnTo>
                <a:lnTo>
                  <a:pt x="20865" y="81456"/>
                </a:lnTo>
                <a:lnTo>
                  <a:pt x="20942" y="81379"/>
                </a:lnTo>
                <a:lnTo>
                  <a:pt x="21019" y="81417"/>
                </a:lnTo>
                <a:lnTo>
                  <a:pt x="21519" y="81725"/>
                </a:lnTo>
                <a:lnTo>
                  <a:pt x="21712" y="81879"/>
                </a:lnTo>
                <a:lnTo>
                  <a:pt x="21904" y="82033"/>
                </a:lnTo>
                <a:lnTo>
                  <a:pt x="22212" y="82379"/>
                </a:lnTo>
                <a:lnTo>
                  <a:pt x="22559" y="82726"/>
                </a:lnTo>
                <a:lnTo>
                  <a:pt x="22751" y="82880"/>
                </a:lnTo>
                <a:lnTo>
                  <a:pt x="22867" y="82957"/>
                </a:lnTo>
                <a:lnTo>
                  <a:pt x="23098" y="82957"/>
                </a:lnTo>
                <a:lnTo>
                  <a:pt x="23213" y="82918"/>
                </a:lnTo>
                <a:lnTo>
                  <a:pt x="23252" y="82841"/>
                </a:lnTo>
                <a:lnTo>
                  <a:pt x="23290" y="82726"/>
                </a:lnTo>
                <a:lnTo>
                  <a:pt x="23252" y="82572"/>
                </a:lnTo>
                <a:lnTo>
                  <a:pt x="23175" y="82456"/>
                </a:lnTo>
                <a:lnTo>
                  <a:pt x="22982" y="82149"/>
                </a:lnTo>
                <a:lnTo>
                  <a:pt x="22520" y="81687"/>
                </a:lnTo>
                <a:lnTo>
                  <a:pt x="22135" y="81263"/>
                </a:lnTo>
                <a:lnTo>
                  <a:pt x="21750" y="80878"/>
                </a:lnTo>
                <a:lnTo>
                  <a:pt x="21558" y="80647"/>
                </a:lnTo>
                <a:lnTo>
                  <a:pt x="21404" y="80455"/>
                </a:lnTo>
                <a:lnTo>
                  <a:pt x="21250" y="80224"/>
                </a:lnTo>
                <a:lnTo>
                  <a:pt x="21173" y="79954"/>
                </a:lnTo>
                <a:lnTo>
                  <a:pt x="20826" y="78992"/>
                </a:lnTo>
                <a:lnTo>
                  <a:pt x="20672" y="78453"/>
                </a:lnTo>
                <a:lnTo>
                  <a:pt x="20672" y="78261"/>
                </a:lnTo>
                <a:lnTo>
                  <a:pt x="20672" y="78222"/>
                </a:lnTo>
                <a:lnTo>
                  <a:pt x="20711" y="78184"/>
                </a:lnTo>
                <a:lnTo>
                  <a:pt x="20749" y="77722"/>
                </a:lnTo>
                <a:lnTo>
                  <a:pt x="20826" y="77221"/>
                </a:lnTo>
                <a:lnTo>
                  <a:pt x="21019" y="76297"/>
                </a:lnTo>
                <a:lnTo>
                  <a:pt x="21173" y="75720"/>
                </a:lnTo>
                <a:lnTo>
                  <a:pt x="21365" y="75181"/>
                </a:lnTo>
                <a:lnTo>
                  <a:pt x="21827" y="74103"/>
                </a:lnTo>
                <a:lnTo>
                  <a:pt x="22058" y="73487"/>
                </a:lnTo>
                <a:lnTo>
                  <a:pt x="22251" y="72833"/>
                </a:lnTo>
                <a:lnTo>
                  <a:pt x="22636" y="71562"/>
                </a:lnTo>
                <a:lnTo>
                  <a:pt x="22713" y="71447"/>
                </a:lnTo>
                <a:lnTo>
                  <a:pt x="22828" y="71370"/>
                </a:lnTo>
                <a:lnTo>
                  <a:pt x="22944" y="71370"/>
                </a:lnTo>
                <a:lnTo>
                  <a:pt x="23098" y="71408"/>
                </a:lnTo>
                <a:lnTo>
                  <a:pt x="23406" y="71524"/>
                </a:lnTo>
                <a:lnTo>
                  <a:pt x="23675" y="71678"/>
                </a:lnTo>
                <a:lnTo>
                  <a:pt x="24214" y="71909"/>
                </a:lnTo>
                <a:lnTo>
                  <a:pt x="24753" y="72140"/>
                </a:lnTo>
                <a:lnTo>
                  <a:pt x="25292" y="72332"/>
                </a:lnTo>
                <a:lnTo>
                  <a:pt x="25869" y="72525"/>
                </a:lnTo>
                <a:lnTo>
                  <a:pt x="26832" y="72794"/>
                </a:lnTo>
                <a:lnTo>
                  <a:pt x="27332" y="72948"/>
                </a:lnTo>
                <a:lnTo>
                  <a:pt x="27755" y="73141"/>
                </a:lnTo>
                <a:lnTo>
                  <a:pt x="27948" y="73295"/>
                </a:lnTo>
                <a:lnTo>
                  <a:pt x="28140" y="73449"/>
                </a:lnTo>
                <a:lnTo>
                  <a:pt x="28410" y="73795"/>
                </a:lnTo>
                <a:lnTo>
                  <a:pt x="28718" y="74142"/>
                </a:lnTo>
                <a:lnTo>
                  <a:pt x="28872" y="74334"/>
                </a:lnTo>
                <a:lnTo>
                  <a:pt x="29064" y="74449"/>
                </a:lnTo>
                <a:lnTo>
                  <a:pt x="29295" y="74603"/>
                </a:lnTo>
                <a:lnTo>
                  <a:pt x="29565" y="74719"/>
                </a:lnTo>
                <a:lnTo>
                  <a:pt x="29834" y="74796"/>
                </a:lnTo>
                <a:lnTo>
                  <a:pt x="30104" y="74834"/>
                </a:lnTo>
                <a:lnTo>
                  <a:pt x="30450" y="74834"/>
                </a:lnTo>
                <a:lnTo>
                  <a:pt x="30643" y="74873"/>
                </a:lnTo>
                <a:lnTo>
                  <a:pt x="30797" y="74950"/>
                </a:lnTo>
                <a:lnTo>
                  <a:pt x="30989" y="75065"/>
                </a:lnTo>
                <a:lnTo>
                  <a:pt x="31143" y="75219"/>
                </a:lnTo>
                <a:lnTo>
                  <a:pt x="31259" y="75373"/>
                </a:lnTo>
                <a:lnTo>
                  <a:pt x="31297" y="75489"/>
                </a:lnTo>
                <a:lnTo>
                  <a:pt x="31336" y="75643"/>
                </a:lnTo>
                <a:lnTo>
                  <a:pt x="31336" y="75835"/>
                </a:lnTo>
                <a:lnTo>
                  <a:pt x="31297" y="76220"/>
                </a:lnTo>
                <a:lnTo>
                  <a:pt x="31259" y="76451"/>
                </a:lnTo>
                <a:lnTo>
                  <a:pt x="31259" y="76682"/>
                </a:lnTo>
                <a:lnTo>
                  <a:pt x="31336" y="76913"/>
                </a:lnTo>
                <a:lnTo>
                  <a:pt x="31413" y="77144"/>
                </a:lnTo>
                <a:lnTo>
                  <a:pt x="31682" y="77606"/>
                </a:lnTo>
                <a:lnTo>
                  <a:pt x="31913" y="77991"/>
                </a:lnTo>
                <a:lnTo>
                  <a:pt x="32105" y="78376"/>
                </a:lnTo>
                <a:lnTo>
                  <a:pt x="32259" y="78722"/>
                </a:lnTo>
                <a:lnTo>
                  <a:pt x="32336" y="79107"/>
                </a:lnTo>
                <a:lnTo>
                  <a:pt x="32375" y="79492"/>
                </a:lnTo>
                <a:lnTo>
                  <a:pt x="32413" y="80301"/>
                </a:lnTo>
                <a:lnTo>
                  <a:pt x="32452" y="80686"/>
                </a:lnTo>
                <a:lnTo>
                  <a:pt x="32529" y="81109"/>
                </a:lnTo>
                <a:lnTo>
                  <a:pt x="32721" y="81956"/>
                </a:lnTo>
                <a:lnTo>
                  <a:pt x="32914" y="82803"/>
                </a:lnTo>
                <a:lnTo>
                  <a:pt x="33068" y="83303"/>
                </a:lnTo>
                <a:lnTo>
                  <a:pt x="33106" y="83534"/>
                </a:lnTo>
                <a:lnTo>
                  <a:pt x="33068" y="83804"/>
                </a:lnTo>
                <a:lnTo>
                  <a:pt x="32914" y="84266"/>
                </a:lnTo>
                <a:lnTo>
                  <a:pt x="32875" y="84535"/>
                </a:lnTo>
                <a:lnTo>
                  <a:pt x="32837" y="84805"/>
                </a:lnTo>
                <a:lnTo>
                  <a:pt x="32875" y="84959"/>
                </a:lnTo>
                <a:lnTo>
                  <a:pt x="32837" y="85036"/>
                </a:lnTo>
                <a:lnTo>
                  <a:pt x="32837" y="85113"/>
                </a:lnTo>
                <a:lnTo>
                  <a:pt x="32760" y="85151"/>
                </a:lnTo>
                <a:lnTo>
                  <a:pt x="32375" y="85151"/>
                </a:lnTo>
                <a:lnTo>
                  <a:pt x="31874" y="85074"/>
                </a:lnTo>
                <a:lnTo>
                  <a:pt x="31528" y="85074"/>
                </a:lnTo>
                <a:lnTo>
                  <a:pt x="31220" y="85113"/>
                </a:lnTo>
                <a:lnTo>
                  <a:pt x="30951" y="85190"/>
                </a:lnTo>
                <a:lnTo>
                  <a:pt x="30681" y="85305"/>
                </a:lnTo>
                <a:lnTo>
                  <a:pt x="30489" y="85459"/>
                </a:lnTo>
                <a:lnTo>
                  <a:pt x="30335" y="85690"/>
                </a:lnTo>
                <a:lnTo>
                  <a:pt x="30219" y="85998"/>
                </a:lnTo>
                <a:lnTo>
                  <a:pt x="30181" y="86344"/>
                </a:lnTo>
                <a:lnTo>
                  <a:pt x="30181" y="86806"/>
                </a:lnTo>
                <a:lnTo>
                  <a:pt x="30258" y="87268"/>
                </a:lnTo>
                <a:lnTo>
                  <a:pt x="30335" y="87730"/>
                </a:lnTo>
                <a:lnTo>
                  <a:pt x="30489" y="88154"/>
                </a:lnTo>
                <a:lnTo>
                  <a:pt x="30643" y="88577"/>
                </a:lnTo>
                <a:lnTo>
                  <a:pt x="30797" y="89001"/>
                </a:lnTo>
                <a:lnTo>
                  <a:pt x="31220" y="89809"/>
                </a:lnTo>
                <a:lnTo>
                  <a:pt x="31605" y="90617"/>
                </a:lnTo>
                <a:lnTo>
                  <a:pt x="31990" y="91464"/>
                </a:lnTo>
                <a:lnTo>
                  <a:pt x="32144" y="91888"/>
                </a:lnTo>
                <a:lnTo>
                  <a:pt x="32298" y="92311"/>
                </a:lnTo>
                <a:lnTo>
                  <a:pt x="32375" y="92735"/>
                </a:lnTo>
                <a:lnTo>
                  <a:pt x="32452" y="93197"/>
                </a:lnTo>
                <a:lnTo>
                  <a:pt x="32529" y="94197"/>
                </a:lnTo>
                <a:lnTo>
                  <a:pt x="32606" y="95198"/>
                </a:lnTo>
                <a:lnTo>
                  <a:pt x="32683" y="96238"/>
                </a:lnTo>
                <a:lnTo>
                  <a:pt x="32798" y="97239"/>
                </a:lnTo>
                <a:lnTo>
                  <a:pt x="32952" y="97931"/>
                </a:lnTo>
                <a:lnTo>
                  <a:pt x="33145" y="98701"/>
                </a:lnTo>
                <a:lnTo>
                  <a:pt x="33299" y="99048"/>
                </a:lnTo>
                <a:lnTo>
                  <a:pt x="33453" y="99356"/>
                </a:lnTo>
                <a:lnTo>
                  <a:pt x="33645" y="99702"/>
                </a:lnTo>
                <a:lnTo>
                  <a:pt x="33876" y="99972"/>
                </a:lnTo>
                <a:lnTo>
                  <a:pt x="34223" y="100280"/>
                </a:lnTo>
                <a:lnTo>
                  <a:pt x="34531" y="100588"/>
                </a:lnTo>
                <a:lnTo>
                  <a:pt x="34916" y="100857"/>
                </a:lnTo>
                <a:lnTo>
                  <a:pt x="35301" y="101088"/>
                </a:lnTo>
                <a:lnTo>
                  <a:pt x="35493" y="101165"/>
                </a:lnTo>
                <a:lnTo>
                  <a:pt x="35686" y="101204"/>
                </a:lnTo>
                <a:lnTo>
                  <a:pt x="35878" y="101242"/>
                </a:lnTo>
                <a:lnTo>
                  <a:pt x="36109" y="101242"/>
                </a:lnTo>
                <a:lnTo>
                  <a:pt x="36301" y="101204"/>
                </a:lnTo>
                <a:lnTo>
                  <a:pt x="36532" y="101165"/>
                </a:lnTo>
                <a:lnTo>
                  <a:pt x="36725" y="101050"/>
                </a:lnTo>
                <a:lnTo>
                  <a:pt x="36956" y="100896"/>
                </a:lnTo>
                <a:lnTo>
                  <a:pt x="37225" y="100665"/>
                </a:lnTo>
                <a:lnTo>
                  <a:pt x="37418" y="100434"/>
                </a:lnTo>
                <a:lnTo>
                  <a:pt x="37610" y="100164"/>
                </a:lnTo>
                <a:lnTo>
                  <a:pt x="37726" y="99895"/>
                </a:lnTo>
                <a:lnTo>
                  <a:pt x="37841" y="99587"/>
                </a:lnTo>
                <a:lnTo>
                  <a:pt x="37880" y="99279"/>
                </a:lnTo>
                <a:lnTo>
                  <a:pt x="37918" y="98932"/>
                </a:lnTo>
                <a:lnTo>
                  <a:pt x="37918" y="98586"/>
                </a:lnTo>
                <a:lnTo>
                  <a:pt x="37687" y="95660"/>
                </a:lnTo>
                <a:lnTo>
                  <a:pt x="37687" y="95352"/>
                </a:lnTo>
                <a:lnTo>
                  <a:pt x="37687" y="95044"/>
                </a:lnTo>
                <a:lnTo>
                  <a:pt x="37726" y="94775"/>
                </a:lnTo>
                <a:lnTo>
                  <a:pt x="37803" y="94467"/>
                </a:lnTo>
                <a:lnTo>
                  <a:pt x="37918" y="94197"/>
                </a:lnTo>
                <a:lnTo>
                  <a:pt x="38072" y="93967"/>
                </a:lnTo>
                <a:lnTo>
                  <a:pt x="38226" y="93697"/>
                </a:lnTo>
                <a:lnTo>
                  <a:pt x="38419" y="93466"/>
                </a:lnTo>
                <a:lnTo>
                  <a:pt x="39189" y="92812"/>
                </a:lnTo>
                <a:lnTo>
                  <a:pt x="39535" y="92465"/>
                </a:lnTo>
                <a:lnTo>
                  <a:pt x="39881" y="92119"/>
                </a:lnTo>
                <a:lnTo>
                  <a:pt x="40112" y="91772"/>
                </a:lnTo>
                <a:lnTo>
                  <a:pt x="40266" y="91541"/>
                </a:lnTo>
                <a:lnTo>
                  <a:pt x="40343" y="91310"/>
                </a:lnTo>
                <a:lnTo>
                  <a:pt x="40420" y="91041"/>
                </a:lnTo>
                <a:lnTo>
                  <a:pt x="40459" y="90810"/>
                </a:lnTo>
                <a:lnTo>
                  <a:pt x="40420" y="90617"/>
                </a:lnTo>
                <a:lnTo>
                  <a:pt x="40382" y="90540"/>
                </a:lnTo>
                <a:lnTo>
                  <a:pt x="40305" y="90463"/>
                </a:lnTo>
                <a:lnTo>
                  <a:pt x="40189" y="90386"/>
                </a:lnTo>
                <a:lnTo>
                  <a:pt x="39843" y="90386"/>
                </a:lnTo>
                <a:lnTo>
                  <a:pt x="39651" y="90425"/>
                </a:lnTo>
                <a:lnTo>
                  <a:pt x="39304" y="90579"/>
                </a:lnTo>
                <a:lnTo>
                  <a:pt x="39035" y="90733"/>
                </a:lnTo>
                <a:lnTo>
                  <a:pt x="38765" y="90925"/>
                </a:lnTo>
                <a:lnTo>
                  <a:pt x="38380" y="91195"/>
                </a:lnTo>
                <a:lnTo>
                  <a:pt x="38188" y="91272"/>
                </a:lnTo>
                <a:lnTo>
                  <a:pt x="37995" y="91349"/>
                </a:lnTo>
                <a:lnTo>
                  <a:pt x="37918" y="91349"/>
                </a:lnTo>
                <a:lnTo>
                  <a:pt x="37880" y="91310"/>
                </a:lnTo>
                <a:lnTo>
                  <a:pt x="37803" y="91272"/>
                </a:lnTo>
                <a:lnTo>
                  <a:pt x="37764" y="91195"/>
                </a:lnTo>
                <a:lnTo>
                  <a:pt x="37764" y="91079"/>
                </a:lnTo>
                <a:lnTo>
                  <a:pt x="37803" y="90887"/>
                </a:lnTo>
                <a:lnTo>
                  <a:pt x="37918" y="90733"/>
                </a:lnTo>
                <a:lnTo>
                  <a:pt x="38034" y="90540"/>
                </a:lnTo>
                <a:lnTo>
                  <a:pt x="38342" y="90194"/>
                </a:lnTo>
                <a:lnTo>
                  <a:pt x="38534" y="89925"/>
                </a:lnTo>
                <a:lnTo>
                  <a:pt x="38650" y="89732"/>
                </a:lnTo>
                <a:lnTo>
                  <a:pt x="38688" y="89501"/>
                </a:lnTo>
                <a:lnTo>
                  <a:pt x="38727" y="89116"/>
                </a:lnTo>
                <a:lnTo>
                  <a:pt x="38765" y="88885"/>
                </a:lnTo>
                <a:lnTo>
                  <a:pt x="38804" y="88693"/>
                </a:lnTo>
                <a:lnTo>
                  <a:pt x="38881" y="88500"/>
                </a:lnTo>
                <a:lnTo>
                  <a:pt x="38996" y="88346"/>
                </a:lnTo>
                <a:lnTo>
                  <a:pt x="39227" y="88192"/>
                </a:lnTo>
                <a:lnTo>
                  <a:pt x="39420" y="88038"/>
                </a:lnTo>
                <a:lnTo>
                  <a:pt x="39651" y="87923"/>
                </a:lnTo>
                <a:lnTo>
                  <a:pt x="39804" y="87730"/>
                </a:lnTo>
                <a:lnTo>
                  <a:pt x="39958" y="87499"/>
                </a:lnTo>
                <a:lnTo>
                  <a:pt x="39997" y="87307"/>
                </a:lnTo>
                <a:lnTo>
                  <a:pt x="39958" y="87076"/>
                </a:lnTo>
                <a:lnTo>
                  <a:pt x="39920" y="86806"/>
                </a:lnTo>
                <a:lnTo>
                  <a:pt x="39804" y="86190"/>
                </a:lnTo>
                <a:lnTo>
                  <a:pt x="39651" y="85575"/>
                </a:lnTo>
                <a:lnTo>
                  <a:pt x="39535" y="84959"/>
                </a:lnTo>
                <a:lnTo>
                  <a:pt x="39420" y="84343"/>
                </a:lnTo>
                <a:lnTo>
                  <a:pt x="39420" y="84150"/>
                </a:lnTo>
                <a:lnTo>
                  <a:pt x="39420" y="83919"/>
                </a:lnTo>
                <a:lnTo>
                  <a:pt x="39420" y="83727"/>
                </a:lnTo>
                <a:lnTo>
                  <a:pt x="39381" y="83534"/>
                </a:lnTo>
                <a:lnTo>
                  <a:pt x="39304" y="83496"/>
                </a:lnTo>
                <a:lnTo>
                  <a:pt x="39227" y="83419"/>
                </a:lnTo>
                <a:lnTo>
                  <a:pt x="39150" y="83226"/>
                </a:lnTo>
                <a:lnTo>
                  <a:pt x="39073" y="82918"/>
                </a:lnTo>
                <a:lnTo>
                  <a:pt x="38996" y="82610"/>
                </a:lnTo>
                <a:lnTo>
                  <a:pt x="38996" y="82264"/>
                </a:lnTo>
                <a:lnTo>
                  <a:pt x="38996" y="81918"/>
                </a:lnTo>
                <a:lnTo>
                  <a:pt x="39073" y="81225"/>
                </a:lnTo>
                <a:lnTo>
                  <a:pt x="39150" y="80570"/>
                </a:lnTo>
                <a:lnTo>
                  <a:pt x="39381" y="79184"/>
                </a:lnTo>
                <a:lnTo>
                  <a:pt x="39458" y="78491"/>
                </a:lnTo>
                <a:lnTo>
                  <a:pt x="39458" y="77760"/>
                </a:lnTo>
                <a:lnTo>
                  <a:pt x="39420" y="77106"/>
                </a:lnTo>
                <a:lnTo>
                  <a:pt x="39381" y="76451"/>
                </a:lnTo>
                <a:lnTo>
                  <a:pt x="39189" y="75142"/>
                </a:lnTo>
                <a:lnTo>
                  <a:pt x="39035" y="73949"/>
                </a:lnTo>
                <a:lnTo>
                  <a:pt x="38958" y="73372"/>
                </a:lnTo>
                <a:lnTo>
                  <a:pt x="38919" y="72756"/>
                </a:lnTo>
                <a:lnTo>
                  <a:pt x="38958" y="71755"/>
                </a:lnTo>
                <a:lnTo>
                  <a:pt x="38919" y="71254"/>
                </a:lnTo>
                <a:lnTo>
                  <a:pt x="38881" y="71023"/>
                </a:lnTo>
                <a:lnTo>
                  <a:pt x="38765" y="70792"/>
                </a:lnTo>
                <a:lnTo>
                  <a:pt x="38650" y="70523"/>
                </a:lnTo>
                <a:lnTo>
                  <a:pt x="38457" y="70292"/>
                </a:lnTo>
                <a:lnTo>
                  <a:pt x="38072" y="69830"/>
                </a:lnTo>
                <a:lnTo>
                  <a:pt x="37649" y="69368"/>
                </a:lnTo>
                <a:lnTo>
                  <a:pt x="37225" y="68983"/>
                </a:lnTo>
                <a:lnTo>
                  <a:pt x="36725" y="68560"/>
                </a:lnTo>
                <a:lnTo>
                  <a:pt x="36224" y="68136"/>
                </a:lnTo>
                <a:lnTo>
                  <a:pt x="35185" y="67366"/>
                </a:lnTo>
                <a:lnTo>
                  <a:pt x="34723" y="66981"/>
                </a:lnTo>
                <a:lnTo>
                  <a:pt x="34223" y="66596"/>
                </a:lnTo>
                <a:lnTo>
                  <a:pt x="33337" y="65750"/>
                </a:lnTo>
                <a:lnTo>
                  <a:pt x="32452" y="64941"/>
                </a:lnTo>
                <a:lnTo>
                  <a:pt x="31990" y="64518"/>
                </a:lnTo>
                <a:lnTo>
                  <a:pt x="31490" y="64133"/>
                </a:lnTo>
                <a:lnTo>
                  <a:pt x="30835" y="63671"/>
                </a:lnTo>
                <a:lnTo>
                  <a:pt x="30142" y="63209"/>
                </a:lnTo>
                <a:lnTo>
                  <a:pt x="28795" y="62324"/>
                </a:lnTo>
                <a:lnTo>
                  <a:pt x="28564" y="62208"/>
                </a:lnTo>
                <a:lnTo>
                  <a:pt x="28333" y="62093"/>
                </a:lnTo>
                <a:lnTo>
                  <a:pt x="27832" y="61900"/>
                </a:lnTo>
                <a:lnTo>
                  <a:pt x="27371" y="61669"/>
                </a:lnTo>
                <a:lnTo>
                  <a:pt x="27178" y="61554"/>
                </a:lnTo>
                <a:lnTo>
                  <a:pt x="26986" y="61400"/>
                </a:lnTo>
                <a:lnTo>
                  <a:pt x="26870" y="61207"/>
                </a:lnTo>
                <a:lnTo>
                  <a:pt x="26755" y="61015"/>
                </a:lnTo>
                <a:lnTo>
                  <a:pt x="26678" y="60784"/>
                </a:lnTo>
                <a:lnTo>
                  <a:pt x="26639" y="60591"/>
                </a:lnTo>
                <a:lnTo>
                  <a:pt x="26716" y="60360"/>
                </a:lnTo>
                <a:lnTo>
                  <a:pt x="26870" y="60168"/>
                </a:lnTo>
                <a:lnTo>
                  <a:pt x="27024" y="59975"/>
                </a:lnTo>
                <a:lnTo>
                  <a:pt x="27217" y="59821"/>
                </a:lnTo>
                <a:lnTo>
                  <a:pt x="27679" y="59513"/>
                </a:lnTo>
                <a:lnTo>
                  <a:pt x="27871" y="59359"/>
                </a:lnTo>
                <a:lnTo>
                  <a:pt x="28025" y="59167"/>
                </a:lnTo>
                <a:lnTo>
                  <a:pt x="28140" y="58936"/>
                </a:lnTo>
                <a:lnTo>
                  <a:pt x="28179" y="58744"/>
                </a:lnTo>
                <a:lnTo>
                  <a:pt x="28179" y="58474"/>
                </a:lnTo>
                <a:lnTo>
                  <a:pt x="28140" y="58243"/>
                </a:lnTo>
                <a:lnTo>
                  <a:pt x="28025" y="57781"/>
                </a:lnTo>
                <a:lnTo>
                  <a:pt x="27871" y="57281"/>
                </a:lnTo>
                <a:lnTo>
                  <a:pt x="27832" y="57011"/>
                </a:lnTo>
                <a:lnTo>
                  <a:pt x="27832" y="56780"/>
                </a:lnTo>
                <a:lnTo>
                  <a:pt x="27871" y="56626"/>
                </a:lnTo>
                <a:lnTo>
                  <a:pt x="27986" y="56472"/>
                </a:lnTo>
                <a:lnTo>
                  <a:pt x="28063" y="56318"/>
                </a:lnTo>
                <a:lnTo>
                  <a:pt x="28217" y="56164"/>
                </a:lnTo>
                <a:lnTo>
                  <a:pt x="28602" y="55818"/>
                </a:lnTo>
                <a:lnTo>
                  <a:pt x="28833" y="55548"/>
                </a:lnTo>
                <a:lnTo>
                  <a:pt x="29026" y="55240"/>
                </a:lnTo>
                <a:lnTo>
                  <a:pt x="29141" y="54894"/>
                </a:lnTo>
                <a:lnTo>
                  <a:pt x="29257" y="54548"/>
                </a:lnTo>
                <a:lnTo>
                  <a:pt x="29449" y="53855"/>
                </a:lnTo>
                <a:lnTo>
                  <a:pt x="29603" y="53123"/>
                </a:lnTo>
                <a:lnTo>
                  <a:pt x="29757" y="52815"/>
                </a:lnTo>
                <a:lnTo>
                  <a:pt x="29911" y="52507"/>
                </a:lnTo>
                <a:lnTo>
                  <a:pt x="30296" y="51930"/>
                </a:lnTo>
                <a:lnTo>
                  <a:pt x="30681" y="51391"/>
                </a:lnTo>
                <a:lnTo>
                  <a:pt x="30874" y="51083"/>
                </a:lnTo>
                <a:lnTo>
                  <a:pt x="31028" y="50775"/>
                </a:lnTo>
                <a:lnTo>
                  <a:pt x="31182" y="50275"/>
                </a:lnTo>
                <a:lnTo>
                  <a:pt x="31259" y="49813"/>
                </a:lnTo>
                <a:lnTo>
                  <a:pt x="31297" y="49312"/>
                </a:lnTo>
                <a:lnTo>
                  <a:pt x="31297" y="48850"/>
                </a:lnTo>
                <a:lnTo>
                  <a:pt x="31220" y="48388"/>
                </a:lnTo>
                <a:lnTo>
                  <a:pt x="31182" y="47888"/>
                </a:lnTo>
                <a:lnTo>
                  <a:pt x="31028" y="46926"/>
                </a:lnTo>
                <a:lnTo>
                  <a:pt x="30951" y="46695"/>
                </a:lnTo>
                <a:lnTo>
                  <a:pt x="30874" y="46425"/>
                </a:lnTo>
                <a:lnTo>
                  <a:pt x="30835" y="46194"/>
                </a:lnTo>
                <a:lnTo>
                  <a:pt x="30799" y="46012"/>
                </a:lnTo>
                <a:lnTo>
                  <a:pt x="30912" y="46040"/>
                </a:lnTo>
                <a:lnTo>
                  <a:pt x="31066" y="46040"/>
                </a:lnTo>
                <a:lnTo>
                  <a:pt x="31220" y="45963"/>
                </a:lnTo>
                <a:lnTo>
                  <a:pt x="31336" y="45886"/>
                </a:lnTo>
                <a:lnTo>
                  <a:pt x="31413" y="45809"/>
                </a:lnTo>
                <a:lnTo>
                  <a:pt x="31451" y="45694"/>
                </a:lnTo>
                <a:lnTo>
                  <a:pt x="31490" y="45463"/>
                </a:lnTo>
                <a:lnTo>
                  <a:pt x="31490" y="45232"/>
                </a:lnTo>
                <a:lnTo>
                  <a:pt x="31528" y="45001"/>
                </a:lnTo>
                <a:lnTo>
                  <a:pt x="31567" y="44770"/>
                </a:lnTo>
                <a:lnTo>
                  <a:pt x="31605" y="44654"/>
                </a:lnTo>
                <a:lnTo>
                  <a:pt x="31682" y="44577"/>
                </a:lnTo>
                <a:lnTo>
                  <a:pt x="31797" y="44500"/>
                </a:lnTo>
                <a:lnTo>
                  <a:pt x="31836" y="44500"/>
                </a:lnTo>
                <a:lnTo>
                  <a:pt x="31913" y="44539"/>
                </a:lnTo>
                <a:lnTo>
                  <a:pt x="32144" y="44731"/>
                </a:lnTo>
                <a:lnTo>
                  <a:pt x="32413" y="44885"/>
                </a:lnTo>
                <a:lnTo>
                  <a:pt x="32721" y="45001"/>
                </a:lnTo>
                <a:lnTo>
                  <a:pt x="33029" y="45078"/>
                </a:lnTo>
                <a:lnTo>
                  <a:pt x="33453" y="45155"/>
                </a:lnTo>
                <a:lnTo>
                  <a:pt x="33953" y="45193"/>
                </a:lnTo>
                <a:lnTo>
                  <a:pt x="34223" y="45193"/>
                </a:lnTo>
                <a:lnTo>
                  <a:pt x="34454" y="45155"/>
                </a:lnTo>
                <a:lnTo>
                  <a:pt x="34685" y="45116"/>
                </a:lnTo>
                <a:lnTo>
                  <a:pt x="34839" y="45039"/>
                </a:lnTo>
                <a:lnTo>
                  <a:pt x="35070" y="44808"/>
                </a:lnTo>
                <a:lnTo>
                  <a:pt x="35262" y="44539"/>
                </a:lnTo>
                <a:lnTo>
                  <a:pt x="35416" y="44231"/>
                </a:lnTo>
                <a:lnTo>
                  <a:pt x="35532" y="43923"/>
                </a:lnTo>
                <a:lnTo>
                  <a:pt x="35609" y="43576"/>
                </a:lnTo>
                <a:lnTo>
                  <a:pt x="35647" y="43230"/>
                </a:lnTo>
                <a:lnTo>
                  <a:pt x="35686" y="42884"/>
                </a:lnTo>
                <a:lnTo>
                  <a:pt x="35647" y="42614"/>
                </a:lnTo>
                <a:lnTo>
                  <a:pt x="35609" y="42075"/>
                </a:lnTo>
                <a:lnTo>
                  <a:pt x="35609" y="41844"/>
                </a:lnTo>
                <a:lnTo>
                  <a:pt x="35609" y="41613"/>
                </a:lnTo>
                <a:lnTo>
                  <a:pt x="35686" y="41382"/>
                </a:lnTo>
                <a:lnTo>
                  <a:pt x="35763" y="41190"/>
                </a:lnTo>
                <a:lnTo>
                  <a:pt x="35878" y="40959"/>
                </a:lnTo>
                <a:lnTo>
                  <a:pt x="36032" y="40728"/>
                </a:lnTo>
                <a:lnTo>
                  <a:pt x="36301" y="40381"/>
                </a:lnTo>
                <a:lnTo>
                  <a:pt x="36571" y="39996"/>
                </a:lnTo>
                <a:lnTo>
                  <a:pt x="36763" y="39611"/>
                </a:lnTo>
                <a:lnTo>
                  <a:pt x="36840" y="39380"/>
                </a:lnTo>
                <a:lnTo>
                  <a:pt x="36879" y="39150"/>
                </a:lnTo>
                <a:lnTo>
                  <a:pt x="36917" y="38765"/>
                </a:lnTo>
                <a:lnTo>
                  <a:pt x="36917" y="38341"/>
                </a:lnTo>
                <a:lnTo>
                  <a:pt x="36879" y="37956"/>
                </a:lnTo>
                <a:lnTo>
                  <a:pt x="36879" y="37533"/>
                </a:lnTo>
                <a:lnTo>
                  <a:pt x="36879" y="36724"/>
                </a:lnTo>
                <a:lnTo>
                  <a:pt x="36840" y="36301"/>
                </a:lnTo>
                <a:lnTo>
                  <a:pt x="36802" y="35916"/>
                </a:lnTo>
                <a:lnTo>
                  <a:pt x="36725" y="35492"/>
                </a:lnTo>
                <a:lnTo>
                  <a:pt x="36571" y="35146"/>
                </a:lnTo>
                <a:lnTo>
                  <a:pt x="36417" y="34761"/>
                </a:lnTo>
                <a:lnTo>
                  <a:pt x="36147" y="34415"/>
                </a:lnTo>
                <a:lnTo>
                  <a:pt x="35801" y="33991"/>
                </a:lnTo>
                <a:lnTo>
                  <a:pt x="35416" y="33606"/>
                </a:lnTo>
                <a:lnTo>
                  <a:pt x="34993" y="33221"/>
                </a:lnTo>
                <a:lnTo>
                  <a:pt x="34569" y="32875"/>
                </a:lnTo>
                <a:lnTo>
                  <a:pt x="33684" y="32220"/>
                </a:lnTo>
                <a:lnTo>
                  <a:pt x="32798" y="31566"/>
                </a:lnTo>
                <a:lnTo>
                  <a:pt x="32490" y="31373"/>
                </a:lnTo>
                <a:lnTo>
                  <a:pt x="32144" y="31258"/>
                </a:lnTo>
                <a:lnTo>
                  <a:pt x="31836" y="31181"/>
                </a:lnTo>
                <a:lnTo>
                  <a:pt x="31490" y="31181"/>
                </a:lnTo>
                <a:lnTo>
                  <a:pt x="31143" y="31220"/>
                </a:lnTo>
                <a:lnTo>
                  <a:pt x="30797" y="31335"/>
                </a:lnTo>
                <a:lnTo>
                  <a:pt x="30450" y="31450"/>
                </a:lnTo>
                <a:lnTo>
                  <a:pt x="30142" y="31604"/>
                </a:lnTo>
                <a:lnTo>
                  <a:pt x="29449" y="31989"/>
                </a:lnTo>
                <a:lnTo>
                  <a:pt x="29103" y="32220"/>
                </a:lnTo>
                <a:lnTo>
                  <a:pt x="28795" y="32490"/>
                </a:lnTo>
                <a:lnTo>
                  <a:pt x="28525" y="32759"/>
                </a:lnTo>
                <a:lnTo>
                  <a:pt x="28410" y="32875"/>
                </a:lnTo>
                <a:lnTo>
                  <a:pt x="28256" y="32990"/>
                </a:lnTo>
                <a:lnTo>
                  <a:pt x="28217" y="33029"/>
                </a:lnTo>
                <a:lnTo>
                  <a:pt x="28179" y="33067"/>
                </a:lnTo>
                <a:lnTo>
                  <a:pt x="28025" y="33067"/>
                </a:lnTo>
                <a:lnTo>
                  <a:pt x="27755" y="32952"/>
                </a:lnTo>
                <a:lnTo>
                  <a:pt x="27371" y="32836"/>
                </a:lnTo>
                <a:lnTo>
                  <a:pt x="26986" y="32759"/>
                </a:lnTo>
                <a:lnTo>
                  <a:pt x="26639" y="32759"/>
                </a:lnTo>
                <a:lnTo>
                  <a:pt x="26216" y="32836"/>
                </a:lnTo>
                <a:lnTo>
                  <a:pt x="25985" y="32952"/>
                </a:lnTo>
                <a:lnTo>
                  <a:pt x="25754" y="33067"/>
                </a:lnTo>
                <a:lnTo>
                  <a:pt x="25561" y="33260"/>
                </a:lnTo>
                <a:lnTo>
                  <a:pt x="25407" y="33491"/>
                </a:lnTo>
                <a:lnTo>
                  <a:pt x="25292" y="33722"/>
                </a:lnTo>
                <a:lnTo>
                  <a:pt x="25215" y="33991"/>
                </a:lnTo>
                <a:lnTo>
                  <a:pt x="25138" y="34261"/>
                </a:lnTo>
                <a:lnTo>
                  <a:pt x="25099" y="34530"/>
                </a:lnTo>
                <a:lnTo>
                  <a:pt x="25022" y="34415"/>
                </a:lnTo>
                <a:lnTo>
                  <a:pt x="24984" y="34299"/>
                </a:lnTo>
                <a:lnTo>
                  <a:pt x="24868" y="34068"/>
                </a:lnTo>
                <a:lnTo>
                  <a:pt x="24714" y="33760"/>
                </a:lnTo>
                <a:lnTo>
                  <a:pt x="24560" y="33529"/>
                </a:lnTo>
                <a:lnTo>
                  <a:pt x="24175" y="33029"/>
                </a:lnTo>
                <a:lnTo>
                  <a:pt x="24021" y="32836"/>
                </a:lnTo>
                <a:lnTo>
                  <a:pt x="23790" y="32682"/>
                </a:lnTo>
                <a:lnTo>
                  <a:pt x="23329" y="32413"/>
                </a:lnTo>
                <a:lnTo>
                  <a:pt x="23059" y="32220"/>
                </a:lnTo>
                <a:lnTo>
                  <a:pt x="22790" y="31951"/>
                </a:lnTo>
                <a:lnTo>
                  <a:pt x="22597" y="31681"/>
                </a:lnTo>
                <a:lnTo>
                  <a:pt x="22443" y="31335"/>
                </a:lnTo>
                <a:lnTo>
                  <a:pt x="22328" y="31027"/>
                </a:lnTo>
                <a:lnTo>
                  <a:pt x="22174" y="30719"/>
                </a:lnTo>
                <a:lnTo>
                  <a:pt x="21789" y="30103"/>
                </a:lnTo>
                <a:lnTo>
                  <a:pt x="21481" y="29641"/>
                </a:lnTo>
                <a:lnTo>
                  <a:pt x="21365" y="29410"/>
                </a:lnTo>
                <a:lnTo>
                  <a:pt x="21288" y="29141"/>
                </a:lnTo>
                <a:lnTo>
                  <a:pt x="21250" y="28794"/>
                </a:lnTo>
                <a:lnTo>
                  <a:pt x="21250" y="28448"/>
                </a:lnTo>
                <a:lnTo>
                  <a:pt x="21211" y="28101"/>
                </a:lnTo>
                <a:lnTo>
                  <a:pt x="21173" y="27947"/>
                </a:lnTo>
                <a:lnTo>
                  <a:pt x="21134" y="27755"/>
                </a:lnTo>
                <a:lnTo>
                  <a:pt x="21019" y="27601"/>
                </a:lnTo>
                <a:lnTo>
                  <a:pt x="20865" y="27447"/>
                </a:lnTo>
                <a:lnTo>
                  <a:pt x="20595" y="27139"/>
                </a:lnTo>
                <a:lnTo>
                  <a:pt x="20480" y="26947"/>
                </a:lnTo>
                <a:lnTo>
                  <a:pt x="20364" y="26793"/>
                </a:lnTo>
                <a:lnTo>
                  <a:pt x="20326" y="26600"/>
                </a:lnTo>
                <a:lnTo>
                  <a:pt x="20326" y="26408"/>
                </a:lnTo>
                <a:lnTo>
                  <a:pt x="20364" y="26100"/>
                </a:lnTo>
                <a:lnTo>
                  <a:pt x="20403" y="25946"/>
                </a:lnTo>
                <a:lnTo>
                  <a:pt x="20403" y="25792"/>
                </a:lnTo>
                <a:lnTo>
                  <a:pt x="20364" y="25638"/>
                </a:lnTo>
                <a:lnTo>
                  <a:pt x="20287" y="25522"/>
                </a:lnTo>
                <a:lnTo>
                  <a:pt x="20133" y="25253"/>
                </a:lnTo>
                <a:lnTo>
                  <a:pt x="20056" y="25099"/>
                </a:lnTo>
                <a:lnTo>
                  <a:pt x="20018" y="24945"/>
                </a:lnTo>
                <a:lnTo>
                  <a:pt x="20018" y="24637"/>
                </a:lnTo>
                <a:lnTo>
                  <a:pt x="20056" y="23982"/>
                </a:lnTo>
                <a:lnTo>
                  <a:pt x="20056" y="23751"/>
                </a:lnTo>
                <a:lnTo>
                  <a:pt x="19979" y="23636"/>
                </a:lnTo>
                <a:lnTo>
                  <a:pt x="19787" y="23328"/>
                </a:lnTo>
                <a:lnTo>
                  <a:pt x="19710" y="23213"/>
                </a:lnTo>
                <a:lnTo>
                  <a:pt x="19710" y="23059"/>
                </a:lnTo>
                <a:lnTo>
                  <a:pt x="19671" y="22712"/>
                </a:lnTo>
                <a:lnTo>
                  <a:pt x="19595" y="22058"/>
                </a:lnTo>
                <a:lnTo>
                  <a:pt x="19556" y="21750"/>
                </a:lnTo>
                <a:lnTo>
                  <a:pt x="19441" y="21403"/>
                </a:lnTo>
                <a:lnTo>
                  <a:pt x="19364" y="21211"/>
                </a:lnTo>
                <a:lnTo>
                  <a:pt x="19287" y="21057"/>
                </a:lnTo>
                <a:lnTo>
                  <a:pt x="19017" y="20710"/>
                </a:lnTo>
                <a:lnTo>
                  <a:pt x="19056" y="20133"/>
                </a:lnTo>
                <a:lnTo>
                  <a:pt x="19056" y="19594"/>
                </a:lnTo>
                <a:lnTo>
                  <a:pt x="18979" y="18978"/>
                </a:lnTo>
                <a:lnTo>
                  <a:pt x="18863" y="18362"/>
                </a:lnTo>
                <a:lnTo>
                  <a:pt x="18748" y="17746"/>
                </a:lnTo>
                <a:lnTo>
                  <a:pt x="18555" y="17130"/>
                </a:lnTo>
                <a:lnTo>
                  <a:pt x="18016" y="15129"/>
                </a:lnTo>
                <a:lnTo>
                  <a:pt x="17747" y="14089"/>
                </a:lnTo>
                <a:lnTo>
                  <a:pt x="17516" y="13088"/>
                </a:lnTo>
                <a:lnTo>
                  <a:pt x="17400" y="12549"/>
                </a:lnTo>
                <a:lnTo>
                  <a:pt x="17323" y="12010"/>
                </a:lnTo>
                <a:lnTo>
                  <a:pt x="17208" y="10971"/>
                </a:lnTo>
                <a:lnTo>
                  <a:pt x="17169" y="10355"/>
                </a:lnTo>
                <a:lnTo>
                  <a:pt x="17169" y="10317"/>
                </a:lnTo>
                <a:lnTo>
                  <a:pt x="17208" y="10317"/>
                </a:lnTo>
                <a:lnTo>
                  <a:pt x="17208" y="10278"/>
                </a:lnTo>
                <a:lnTo>
                  <a:pt x="17246" y="10240"/>
                </a:lnTo>
                <a:lnTo>
                  <a:pt x="17285" y="10086"/>
                </a:lnTo>
                <a:lnTo>
                  <a:pt x="17285" y="9932"/>
                </a:lnTo>
                <a:lnTo>
                  <a:pt x="17285" y="9662"/>
                </a:lnTo>
                <a:lnTo>
                  <a:pt x="17246" y="9085"/>
                </a:lnTo>
                <a:lnTo>
                  <a:pt x="17246" y="8815"/>
                </a:lnTo>
                <a:lnTo>
                  <a:pt x="17169" y="8546"/>
                </a:lnTo>
                <a:lnTo>
                  <a:pt x="17092" y="8276"/>
                </a:lnTo>
                <a:lnTo>
                  <a:pt x="16977" y="8045"/>
                </a:lnTo>
                <a:lnTo>
                  <a:pt x="16938" y="7968"/>
                </a:lnTo>
                <a:lnTo>
                  <a:pt x="16900" y="7930"/>
                </a:lnTo>
                <a:lnTo>
                  <a:pt x="17131" y="7353"/>
                </a:lnTo>
                <a:lnTo>
                  <a:pt x="17400" y="6852"/>
                </a:lnTo>
                <a:lnTo>
                  <a:pt x="17708" y="6313"/>
                </a:lnTo>
                <a:lnTo>
                  <a:pt x="18016" y="5851"/>
                </a:lnTo>
                <a:lnTo>
                  <a:pt x="18594" y="5120"/>
                </a:lnTo>
                <a:lnTo>
                  <a:pt x="18709" y="4889"/>
                </a:lnTo>
                <a:lnTo>
                  <a:pt x="18748" y="4812"/>
                </a:lnTo>
                <a:lnTo>
                  <a:pt x="18786" y="4696"/>
                </a:lnTo>
                <a:lnTo>
                  <a:pt x="18786" y="4619"/>
                </a:lnTo>
                <a:lnTo>
                  <a:pt x="18748" y="4581"/>
                </a:lnTo>
                <a:lnTo>
                  <a:pt x="18632" y="4542"/>
                </a:lnTo>
                <a:lnTo>
                  <a:pt x="18401" y="4581"/>
                </a:lnTo>
                <a:lnTo>
                  <a:pt x="18247" y="4658"/>
                </a:lnTo>
                <a:lnTo>
                  <a:pt x="18055" y="4773"/>
                </a:lnTo>
                <a:lnTo>
                  <a:pt x="17785" y="5043"/>
                </a:lnTo>
                <a:lnTo>
                  <a:pt x="17631" y="5197"/>
                </a:lnTo>
                <a:lnTo>
                  <a:pt x="17516" y="5274"/>
                </a:lnTo>
                <a:lnTo>
                  <a:pt x="17439" y="5274"/>
                </a:lnTo>
                <a:lnTo>
                  <a:pt x="17400" y="5235"/>
                </a:lnTo>
                <a:lnTo>
                  <a:pt x="17362" y="5197"/>
                </a:lnTo>
                <a:lnTo>
                  <a:pt x="17400" y="5004"/>
                </a:lnTo>
                <a:lnTo>
                  <a:pt x="17477" y="4696"/>
                </a:lnTo>
                <a:lnTo>
                  <a:pt x="17824" y="3619"/>
                </a:lnTo>
                <a:lnTo>
                  <a:pt x="18170" y="2502"/>
                </a:lnTo>
                <a:lnTo>
                  <a:pt x="18247" y="2194"/>
                </a:lnTo>
                <a:lnTo>
                  <a:pt x="18363" y="1886"/>
                </a:lnTo>
                <a:lnTo>
                  <a:pt x="18363" y="1732"/>
                </a:lnTo>
                <a:lnTo>
                  <a:pt x="18324" y="1655"/>
                </a:lnTo>
                <a:lnTo>
                  <a:pt x="18286" y="1617"/>
                </a:lnTo>
                <a:lnTo>
                  <a:pt x="18132" y="1617"/>
                </a:lnTo>
                <a:lnTo>
                  <a:pt x="17939" y="1655"/>
                </a:lnTo>
                <a:lnTo>
                  <a:pt x="17785" y="1771"/>
                </a:lnTo>
                <a:lnTo>
                  <a:pt x="17747" y="1848"/>
                </a:lnTo>
                <a:lnTo>
                  <a:pt x="17708" y="1925"/>
                </a:lnTo>
                <a:lnTo>
                  <a:pt x="17785" y="1001"/>
                </a:lnTo>
                <a:lnTo>
                  <a:pt x="17785" y="847"/>
                </a:lnTo>
                <a:lnTo>
                  <a:pt x="17785" y="616"/>
                </a:lnTo>
                <a:lnTo>
                  <a:pt x="17747" y="462"/>
                </a:lnTo>
                <a:lnTo>
                  <a:pt x="17708" y="385"/>
                </a:lnTo>
                <a:lnTo>
                  <a:pt x="17593" y="346"/>
                </a:lnTo>
                <a:lnTo>
                  <a:pt x="17516" y="346"/>
                </a:lnTo>
                <a:lnTo>
                  <a:pt x="17400" y="423"/>
                </a:lnTo>
                <a:lnTo>
                  <a:pt x="17323" y="500"/>
                </a:lnTo>
                <a:lnTo>
                  <a:pt x="17246" y="577"/>
                </a:lnTo>
                <a:lnTo>
                  <a:pt x="17246" y="462"/>
                </a:lnTo>
                <a:lnTo>
                  <a:pt x="17285" y="385"/>
                </a:lnTo>
                <a:lnTo>
                  <a:pt x="17285" y="269"/>
                </a:lnTo>
                <a:lnTo>
                  <a:pt x="17285" y="154"/>
                </a:lnTo>
                <a:lnTo>
                  <a:pt x="17208" y="38"/>
                </a:lnTo>
                <a:lnTo>
                  <a:pt x="17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 name="Google Shape;3695;p58">
            <a:extLst>
              <a:ext uri="{FF2B5EF4-FFF2-40B4-BE49-F238E27FC236}">
                <a16:creationId xmlns:a16="http://schemas.microsoft.com/office/drawing/2014/main" id="{6BFE2B58-F7EE-6148-0875-B4DEC4F35522}"/>
              </a:ext>
            </a:extLst>
          </p:cNvPr>
          <p:cNvCxnSpPr>
            <a:cxnSpLocks/>
          </p:cNvCxnSpPr>
          <p:nvPr/>
        </p:nvCxnSpPr>
        <p:spPr>
          <a:xfrm>
            <a:off x="6823580" y="2132528"/>
            <a:ext cx="1512000" cy="600"/>
          </a:xfrm>
          <a:prstGeom prst="bentConnector3">
            <a:avLst>
              <a:gd name="adj1" fmla="val 31451"/>
            </a:avLst>
          </a:prstGeom>
          <a:noFill/>
          <a:ln w="19050" cap="flat" cmpd="sng">
            <a:solidFill>
              <a:schemeClr val="lt1"/>
            </a:solidFill>
            <a:prstDash val="solid"/>
            <a:round/>
            <a:headEnd type="none" w="med" len="med"/>
            <a:tailEnd type="none" w="med" len="med"/>
          </a:ln>
        </p:spPr>
      </p:cxnSp>
      <p:sp>
        <p:nvSpPr>
          <p:cNvPr id="9" name="Google Shape;3581;p58">
            <a:extLst>
              <a:ext uri="{FF2B5EF4-FFF2-40B4-BE49-F238E27FC236}">
                <a16:creationId xmlns:a16="http://schemas.microsoft.com/office/drawing/2014/main" id="{60F7D4FB-95B8-D170-1E49-1455523F0057}"/>
              </a:ext>
            </a:extLst>
          </p:cNvPr>
          <p:cNvSpPr/>
          <p:nvPr/>
        </p:nvSpPr>
        <p:spPr>
          <a:xfrm>
            <a:off x="7903824" y="2513633"/>
            <a:ext cx="751252" cy="759095"/>
          </a:xfrm>
          <a:custGeom>
            <a:avLst/>
            <a:gdLst/>
            <a:ahLst/>
            <a:cxnLst/>
            <a:rect l="l" t="t" r="r" b="b"/>
            <a:pathLst>
              <a:path w="207385" h="209550" extrusionOk="0">
                <a:moveTo>
                  <a:pt x="87356" y="10451"/>
                </a:moveTo>
                <a:lnTo>
                  <a:pt x="87303" y="10504"/>
                </a:lnTo>
                <a:lnTo>
                  <a:pt x="87251" y="10451"/>
                </a:lnTo>
                <a:close/>
                <a:moveTo>
                  <a:pt x="131377" y="11137"/>
                </a:moveTo>
                <a:lnTo>
                  <a:pt x="131377" y="11190"/>
                </a:lnTo>
                <a:lnTo>
                  <a:pt x="131324" y="11190"/>
                </a:lnTo>
                <a:lnTo>
                  <a:pt x="131377" y="11137"/>
                </a:lnTo>
                <a:close/>
                <a:moveTo>
                  <a:pt x="134439" y="11665"/>
                </a:moveTo>
                <a:lnTo>
                  <a:pt x="134491" y="11823"/>
                </a:lnTo>
                <a:lnTo>
                  <a:pt x="134280" y="11823"/>
                </a:lnTo>
                <a:lnTo>
                  <a:pt x="134439" y="11665"/>
                </a:lnTo>
                <a:close/>
                <a:moveTo>
                  <a:pt x="147265" y="11771"/>
                </a:moveTo>
                <a:lnTo>
                  <a:pt x="147265" y="11876"/>
                </a:lnTo>
                <a:lnTo>
                  <a:pt x="147265" y="11929"/>
                </a:lnTo>
                <a:lnTo>
                  <a:pt x="147159" y="11876"/>
                </a:lnTo>
                <a:lnTo>
                  <a:pt x="147265" y="11771"/>
                </a:lnTo>
                <a:close/>
                <a:moveTo>
                  <a:pt x="79491" y="12932"/>
                </a:moveTo>
                <a:lnTo>
                  <a:pt x="79333" y="13037"/>
                </a:lnTo>
                <a:lnTo>
                  <a:pt x="79386" y="12932"/>
                </a:lnTo>
                <a:close/>
                <a:moveTo>
                  <a:pt x="131272" y="16574"/>
                </a:moveTo>
                <a:lnTo>
                  <a:pt x="131113" y="16785"/>
                </a:lnTo>
                <a:lnTo>
                  <a:pt x="131113" y="16732"/>
                </a:lnTo>
                <a:lnTo>
                  <a:pt x="131272" y="16574"/>
                </a:lnTo>
                <a:close/>
                <a:moveTo>
                  <a:pt x="115806" y="20269"/>
                </a:moveTo>
                <a:lnTo>
                  <a:pt x="115806" y="20374"/>
                </a:lnTo>
                <a:lnTo>
                  <a:pt x="115753" y="20322"/>
                </a:lnTo>
                <a:lnTo>
                  <a:pt x="115806" y="20269"/>
                </a:lnTo>
                <a:close/>
                <a:moveTo>
                  <a:pt x="150432" y="20427"/>
                </a:moveTo>
                <a:lnTo>
                  <a:pt x="150432" y="20480"/>
                </a:lnTo>
                <a:lnTo>
                  <a:pt x="150379" y="20533"/>
                </a:lnTo>
                <a:lnTo>
                  <a:pt x="150326" y="20533"/>
                </a:lnTo>
                <a:lnTo>
                  <a:pt x="150432" y="20427"/>
                </a:lnTo>
                <a:close/>
                <a:moveTo>
                  <a:pt x="156555" y="21008"/>
                </a:moveTo>
                <a:lnTo>
                  <a:pt x="156608" y="21061"/>
                </a:lnTo>
                <a:lnTo>
                  <a:pt x="156555" y="21113"/>
                </a:lnTo>
                <a:lnTo>
                  <a:pt x="156555" y="21008"/>
                </a:lnTo>
                <a:close/>
                <a:moveTo>
                  <a:pt x="155605" y="22591"/>
                </a:moveTo>
                <a:lnTo>
                  <a:pt x="155605" y="22644"/>
                </a:lnTo>
                <a:lnTo>
                  <a:pt x="155552" y="22644"/>
                </a:lnTo>
                <a:lnTo>
                  <a:pt x="155605" y="22591"/>
                </a:lnTo>
                <a:close/>
                <a:moveTo>
                  <a:pt x="163839" y="23594"/>
                </a:moveTo>
                <a:lnTo>
                  <a:pt x="163839" y="23647"/>
                </a:lnTo>
                <a:lnTo>
                  <a:pt x="163786" y="23647"/>
                </a:lnTo>
                <a:lnTo>
                  <a:pt x="163839" y="23594"/>
                </a:lnTo>
                <a:close/>
                <a:moveTo>
                  <a:pt x="156080" y="24703"/>
                </a:moveTo>
                <a:lnTo>
                  <a:pt x="156080" y="24755"/>
                </a:lnTo>
                <a:lnTo>
                  <a:pt x="156027" y="24755"/>
                </a:lnTo>
                <a:lnTo>
                  <a:pt x="156080" y="24703"/>
                </a:lnTo>
                <a:close/>
                <a:moveTo>
                  <a:pt x="150274" y="31512"/>
                </a:moveTo>
                <a:lnTo>
                  <a:pt x="150274" y="31564"/>
                </a:lnTo>
                <a:lnTo>
                  <a:pt x="150221" y="31564"/>
                </a:lnTo>
                <a:lnTo>
                  <a:pt x="150274" y="31512"/>
                </a:lnTo>
                <a:close/>
                <a:moveTo>
                  <a:pt x="28028" y="35312"/>
                </a:moveTo>
                <a:lnTo>
                  <a:pt x="27975" y="35365"/>
                </a:lnTo>
                <a:lnTo>
                  <a:pt x="27922" y="35523"/>
                </a:lnTo>
                <a:lnTo>
                  <a:pt x="28028" y="35470"/>
                </a:lnTo>
                <a:lnTo>
                  <a:pt x="28133" y="35418"/>
                </a:lnTo>
                <a:lnTo>
                  <a:pt x="28081" y="35365"/>
                </a:lnTo>
                <a:lnTo>
                  <a:pt x="28028" y="35312"/>
                </a:lnTo>
                <a:close/>
                <a:moveTo>
                  <a:pt x="126152" y="35945"/>
                </a:moveTo>
                <a:lnTo>
                  <a:pt x="126205" y="36051"/>
                </a:lnTo>
                <a:lnTo>
                  <a:pt x="126152" y="36051"/>
                </a:lnTo>
                <a:lnTo>
                  <a:pt x="126152" y="35945"/>
                </a:lnTo>
                <a:close/>
                <a:moveTo>
                  <a:pt x="98916" y="35945"/>
                </a:moveTo>
                <a:lnTo>
                  <a:pt x="98916" y="36051"/>
                </a:lnTo>
                <a:lnTo>
                  <a:pt x="98968" y="36051"/>
                </a:lnTo>
                <a:lnTo>
                  <a:pt x="98705" y="36104"/>
                </a:lnTo>
                <a:lnTo>
                  <a:pt x="98599" y="36051"/>
                </a:lnTo>
                <a:lnTo>
                  <a:pt x="98757" y="35998"/>
                </a:lnTo>
                <a:lnTo>
                  <a:pt x="98916" y="35945"/>
                </a:lnTo>
                <a:close/>
                <a:moveTo>
                  <a:pt x="38215" y="37476"/>
                </a:moveTo>
                <a:lnTo>
                  <a:pt x="38215" y="37582"/>
                </a:lnTo>
                <a:lnTo>
                  <a:pt x="38004" y="37582"/>
                </a:lnTo>
                <a:lnTo>
                  <a:pt x="38109" y="37529"/>
                </a:lnTo>
                <a:lnTo>
                  <a:pt x="38215" y="37476"/>
                </a:lnTo>
                <a:close/>
                <a:moveTo>
                  <a:pt x="117179" y="41277"/>
                </a:moveTo>
                <a:lnTo>
                  <a:pt x="116862" y="41382"/>
                </a:lnTo>
                <a:lnTo>
                  <a:pt x="116967" y="41329"/>
                </a:lnTo>
                <a:lnTo>
                  <a:pt x="117126" y="41277"/>
                </a:lnTo>
                <a:close/>
                <a:moveTo>
                  <a:pt x="172179" y="41910"/>
                </a:moveTo>
                <a:lnTo>
                  <a:pt x="172179" y="41963"/>
                </a:lnTo>
                <a:lnTo>
                  <a:pt x="172126" y="41963"/>
                </a:lnTo>
                <a:lnTo>
                  <a:pt x="172179" y="41910"/>
                </a:lnTo>
                <a:close/>
                <a:moveTo>
                  <a:pt x="75744" y="41857"/>
                </a:moveTo>
                <a:lnTo>
                  <a:pt x="75849" y="41963"/>
                </a:lnTo>
                <a:lnTo>
                  <a:pt x="75849" y="42068"/>
                </a:lnTo>
                <a:lnTo>
                  <a:pt x="75797" y="42174"/>
                </a:lnTo>
                <a:lnTo>
                  <a:pt x="75691" y="42332"/>
                </a:lnTo>
                <a:lnTo>
                  <a:pt x="75744" y="41857"/>
                </a:lnTo>
                <a:close/>
                <a:moveTo>
                  <a:pt x="181627" y="43599"/>
                </a:moveTo>
                <a:lnTo>
                  <a:pt x="181680" y="43652"/>
                </a:lnTo>
                <a:lnTo>
                  <a:pt x="181680" y="43705"/>
                </a:lnTo>
                <a:lnTo>
                  <a:pt x="181627" y="43652"/>
                </a:lnTo>
                <a:lnTo>
                  <a:pt x="181627" y="43599"/>
                </a:lnTo>
                <a:close/>
                <a:moveTo>
                  <a:pt x="117970" y="46238"/>
                </a:moveTo>
                <a:lnTo>
                  <a:pt x="118023" y="46344"/>
                </a:lnTo>
                <a:lnTo>
                  <a:pt x="117970" y="46344"/>
                </a:lnTo>
                <a:lnTo>
                  <a:pt x="117970" y="46291"/>
                </a:lnTo>
                <a:lnTo>
                  <a:pt x="117970" y="46238"/>
                </a:lnTo>
                <a:close/>
                <a:moveTo>
                  <a:pt x="91895" y="44391"/>
                </a:moveTo>
                <a:lnTo>
                  <a:pt x="92107" y="44549"/>
                </a:lnTo>
                <a:lnTo>
                  <a:pt x="92371" y="44708"/>
                </a:lnTo>
                <a:lnTo>
                  <a:pt x="93268" y="45235"/>
                </a:lnTo>
                <a:lnTo>
                  <a:pt x="93268" y="45605"/>
                </a:lnTo>
                <a:lnTo>
                  <a:pt x="93162" y="45974"/>
                </a:lnTo>
                <a:lnTo>
                  <a:pt x="93109" y="46133"/>
                </a:lnTo>
                <a:lnTo>
                  <a:pt x="92951" y="46238"/>
                </a:lnTo>
                <a:lnTo>
                  <a:pt x="92846" y="46344"/>
                </a:lnTo>
                <a:lnTo>
                  <a:pt x="92634" y="46449"/>
                </a:lnTo>
                <a:lnTo>
                  <a:pt x="92318" y="46238"/>
                </a:lnTo>
                <a:lnTo>
                  <a:pt x="92054" y="46027"/>
                </a:lnTo>
                <a:lnTo>
                  <a:pt x="91895" y="45763"/>
                </a:lnTo>
                <a:lnTo>
                  <a:pt x="91843" y="45499"/>
                </a:lnTo>
                <a:lnTo>
                  <a:pt x="91790" y="45235"/>
                </a:lnTo>
                <a:lnTo>
                  <a:pt x="91790" y="44971"/>
                </a:lnTo>
                <a:lnTo>
                  <a:pt x="91895" y="44391"/>
                </a:lnTo>
                <a:close/>
                <a:moveTo>
                  <a:pt x="102874" y="46661"/>
                </a:moveTo>
                <a:lnTo>
                  <a:pt x="102980" y="46819"/>
                </a:lnTo>
                <a:lnTo>
                  <a:pt x="102822" y="46661"/>
                </a:lnTo>
                <a:close/>
                <a:moveTo>
                  <a:pt x="18210" y="46819"/>
                </a:moveTo>
                <a:lnTo>
                  <a:pt x="18263" y="46872"/>
                </a:lnTo>
                <a:lnTo>
                  <a:pt x="18210" y="46872"/>
                </a:lnTo>
                <a:lnTo>
                  <a:pt x="18210" y="46819"/>
                </a:lnTo>
                <a:close/>
                <a:moveTo>
                  <a:pt x="91737" y="49933"/>
                </a:moveTo>
                <a:lnTo>
                  <a:pt x="91737" y="49986"/>
                </a:lnTo>
                <a:lnTo>
                  <a:pt x="91684" y="49933"/>
                </a:lnTo>
                <a:close/>
                <a:moveTo>
                  <a:pt x="16627" y="50039"/>
                </a:moveTo>
                <a:lnTo>
                  <a:pt x="16574" y="50144"/>
                </a:lnTo>
                <a:lnTo>
                  <a:pt x="16574" y="50039"/>
                </a:lnTo>
                <a:close/>
                <a:moveTo>
                  <a:pt x="127313" y="50197"/>
                </a:moveTo>
                <a:lnTo>
                  <a:pt x="127366" y="50408"/>
                </a:lnTo>
                <a:lnTo>
                  <a:pt x="127313" y="50408"/>
                </a:lnTo>
                <a:lnTo>
                  <a:pt x="127313" y="50197"/>
                </a:lnTo>
                <a:close/>
                <a:moveTo>
                  <a:pt x="184372" y="52678"/>
                </a:moveTo>
                <a:lnTo>
                  <a:pt x="184372" y="53047"/>
                </a:lnTo>
                <a:lnTo>
                  <a:pt x="184213" y="52836"/>
                </a:lnTo>
                <a:lnTo>
                  <a:pt x="184108" y="52678"/>
                </a:lnTo>
                <a:close/>
                <a:moveTo>
                  <a:pt x="106147" y="53470"/>
                </a:moveTo>
                <a:lnTo>
                  <a:pt x="106147" y="53522"/>
                </a:lnTo>
                <a:lnTo>
                  <a:pt x="106094" y="53522"/>
                </a:lnTo>
                <a:lnTo>
                  <a:pt x="106147" y="53470"/>
                </a:lnTo>
                <a:close/>
                <a:moveTo>
                  <a:pt x="120610" y="53733"/>
                </a:moveTo>
                <a:lnTo>
                  <a:pt x="120768" y="54103"/>
                </a:lnTo>
                <a:lnTo>
                  <a:pt x="120610" y="54103"/>
                </a:lnTo>
                <a:lnTo>
                  <a:pt x="120610" y="53733"/>
                </a:lnTo>
                <a:close/>
                <a:moveTo>
                  <a:pt x="11929" y="54472"/>
                </a:moveTo>
                <a:lnTo>
                  <a:pt x="12035" y="54684"/>
                </a:lnTo>
                <a:lnTo>
                  <a:pt x="12193" y="54736"/>
                </a:lnTo>
                <a:lnTo>
                  <a:pt x="12035" y="54736"/>
                </a:lnTo>
                <a:lnTo>
                  <a:pt x="11929" y="54472"/>
                </a:lnTo>
                <a:close/>
                <a:moveTo>
                  <a:pt x="12404" y="54684"/>
                </a:moveTo>
                <a:lnTo>
                  <a:pt x="12404" y="54736"/>
                </a:lnTo>
                <a:lnTo>
                  <a:pt x="12351" y="54736"/>
                </a:lnTo>
                <a:lnTo>
                  <a:pt x="12404" y="54684"/>
                </a:lnTo>
                <a:close/>
                <a:moveTo>
                  <a:pt x="185480" y="55581"/>
                </a:moveTo>
                <a:lnTo>
                  <a:pt x="185427" y="55634"/>
                </a:lnTo>
                <a:lnTo>
                  <a:pt x="185374" y="55581"/>
                </a:lnTo>
                <a:close/>
                <a:moveTo>
                  <a:pt x="12035" y="59751"/>
                </a:moveTo>
                <a:lnTo>
                  <a:pt x="12087" y="59804"/>
                </a:lnTo>
                <a:lnTo>
                  <a:pt x="12035" y="59804"/>
                </a:lnTo>
                <a:lnTo>
                  <a:pt x="12035" y="59751"/>
                </a:lnTo>
                <a:close/>
                <a:moveTo>
                  <a:pt x="192606" y="60173"/>
                </a:moveTo>
                <a:lnTo>
                  <a:pt x="192606" y="60226"/>
                </a:lnTo>
                <a:lnTo>
                  <a:pt x="192553" y="60173"/>
                </a:lnTo>
                <a:close/>
                <a:moveTo>
                  <a:pt x="11401" y="61123"/>
                </a:moveTo>
                <a:lnTo>
                  <a:pt x="11507" y="61176"/>
                </a:lnTo>
                <a:lnTo>
                  <a:pt x="11454" y="61282"/>
                </a:lnTo>
                <a:lnTo>
                  <a:pt x="11401" y="61123"/>
                </a:lnTo>
                <a:close/>
                <a:moveTo>
                  <a:pt x="161147" y="61757"/>
                </a:moveTo>
                <a:lnTo>
                  <a:pt x="161200" y="61809"/>
                </a:lnTo>
                <a:lnTo>
                  <a:pt x="161147" y="61809"/>
                </a:lnTo>
                <a:lnTo>
                  <a:pt x="161147" y="61757"/>
                </a:lnTo>
                <a:close/>
                <a:moveTo>
                  <a:pt x="9184" y="61862"/>
                </a:moveTo>
                <a:lnTo>
                  <a:pt x="9290" y="61915"/>
                </a:lnTo>
                <a:lnTo>
                  <a:pt x="9237" y="61915"/>
                </a:lnTo>
                <a:lnTo>
                  <a:pt x="9184" y="61862"/>
                </a:lnTo>
                <a:close/>
                <a:moveTo>
                  <a:pt x="201421" y="64290"/>
                </a:moveTo>
                <a:lnTo>
                  <a:pt x="201368" y="64343"/>
                </a:lnTo>
                <a:lnTo>
                  <a:pt x="201368" y="64290"/>
                </a:lnTo>
                <a:close/>
                <a:moveTo>
                  <a:pt x="201526" y="64290"/>
                </a:moveTo>
                <a:lnTo>
                  <a:pt x="201421" y="64343"/>
                </a:lnTo>
                <a:lnTo>
                  <a:pt x="201421" y="64290"/>
                </a:lnTo>
                <a:close/>
                <a:moveTo>
                  <a:pt x="71627" y="65874"/>
                </a:moveTo>
                <a:lnTo>
                  <a:pt x="71732" y="65926"/>
                </a:lnTo>
                <a:lnTo>
                  <a:pt x="71627" y="65926"/>
                </a:lnTo>
                <a:lnTo>
                  <a:pt x="71627" y="65874"/>
                </a:lnTo>
                <a:close/>
                <a:moveTo>
                  <a:pt x="120082" y="66454"/>
                </a:moveTo>
                <a:lnTo>
                  <a:pt x="120082" y="66507"/>
                </a:lnTo>
                <a:lnTo>
                  <a:pt x="119976" y="66454"/>
                </a:lnTo>
                <a:close/>
                <a:moveTo>
                  <a:pt x="39323" y="66824"/>
                </a:moveTo>
                <a:lnTo>
                  <a:pt x="39323" y="66877"/>
                </a:lnTo>
                <a:lnTo>
                  <a:pt x="39218" y="66929"/>
                </a:lnTo>
                <a:lnTo>
                  <a:pt x="39218" y="66877"/>
                </a:lnTo>
                <a:lnTo>
                  <a:pt x="39323" y="66824"/>
                </a:lnTo>
                <a:close/>
                <a:moveTo>
                  <a:pt x="197251" y="66824"/>
                </a:moveTo>
                <a:lnTo>
                  <a:pt x="197356" y="66877"/>
                </a:lnTo>
                <a:lnTo>
                  <a:pt x="197251" y="66929"/>
                </a:lnTo>
                <a:lnTo>
                  <a:pt x="197251" y="66824"/>
                </a:lnTo>
                <a:close/>
                <a:moveTo>
                  <a:pt x="10398" y="67879"/>
                </a:moveTo>
                <a:lnTo>
                  <a:pt x="10398" y="67932"/>
                </a:lnTo>
                <a:lnTo>
                  <a:pt x="10345" y="67932"/>
                </a:lnTo>
                <a:lnTo>
                  <a:pt x="10398" y="67879"/>
                </a:lnTo>
                <a:close/>
                <a:moveTo>
                  <a:pt x="44971" y="67879"/>
                </a:moveTo>
                <a:lnTo>
                  <a:pt x="44866" y="67932"/>
                </a:lnTo>
                <a:lnTo>
                  <a:pt x="44866" y="67879"/>
                </a:lnTo>
                <a:close/>
                <a:moveTo>
                  <a:pt x="13037" y="68513"/>
                </a:moveTo>
                <a:lnTo>
                  <a:pt x="13037" y="68618"/>
                </a:lnTo>
                <a:lnTo>
                  <a:pt x="12932" y="68513"/>
                </a:lnTo>
                <a:close/>
                <a:moveTo>
                  <a:pt x="76694" y="68302"/>
                </a:moveTo>
                <a:lnTo>
                  <a:pt x="76536" y="68460"/>
                </a:lnTo>
                <a:lnTo>
                  <a:pt x="76324" y="68618"/>
                </a:lnTo>
                <a:lnTo>
                  <a:pt x="76166" y="68618"/>
                </a:lnTo>
                <a:lnTo>
                  <a:pt x="76061" y="68566"/>
                </a:lnTo>
                <a:lnTo>
                  <a:pt x="76008" y="68513"/>
                </a:lnTo>
                <a:lnTo>
                  <a:pt x="76377" y="68407"/>
                </a:lnTo>
                <a:lnTo>
                  <a:pt x="76694" y="68302"/>
                </a:lnTo>
                <a:close/>
                <a:moveTo>
                  <a:pt x="86564" y="70519"/>
                </a:moveTo>
                <a:lnTo>
                  <a:pt x="86564" y="70571"/>
                </a:lnTo>
                <a:lnTo>
                  <a:pt x="86512" y="70571"/>
                </a:lnTo>
                <a:lnTo>
                  <a:pt x="86564" y="70519"/>
                </a:lnTo>
                <a:close/>
                <a:moveTo>
                  <a:pt x="197831" y="75164"/>
                </a:moveTo>
                <a:lnTo>
                  <a:pt x="197778" y="75216"/>
                </a:lnTo>
                <a:lnTo>
                  <a:pt x="197778" y="75164"/>
                </a:lnTo>
                <a:close/>
                <a:moveTo>
                  <a:pt x="136497" y="75533"/>
                </a:moveTo>
                <a:lnTo>
                  <a:pt x="136603" y="75586"/>
                </a:lnTo>
                <a:lnTo>
                  <a:pt x="136497" y="75744"/>
                </a:lnTo>
                <a:lnTo>
                  <a:pt x="136444" y="75533"/>
                </a:lnTo>
                <a:close/>
                <a:moveTo>
                  <a:pt x="61967" y="77644"/>
                </a:moveTo>
                <a:lnTo>
                  <a:pt x="62020" y="77750"/>
                </a:lnTo>
                <a:lnTo>
                  <a:pt x="61915" y="77750"/>
                </a:lnTo>
                <a:lnTo>
                  <a:pt x="61967" y="77644"/>
                </a:lnTo>
                <a:close/>
                <a:moveTo>
                  <a:pt x="52097" y="79175"/>
                </a:moveTo>
                <a:lnTo>
                  <a:pt x="52150" y="79228"/>
                </a:lnTo>
                <a:lnTo>
                  <a:pt x="52097" y="79281"/>
                </a:lnTo>
                <a:lnTo>
                  <a:pt x="52097" y="79228"/>
                </a:lnTo>
                <a:lnTo>
                  <a:pt x="52097" y="79175"/>
                </a:lnTo>
                <a:close/>
                <a:moveTo>
                  <a:pt x="94482" y="79492"/>
                </a:moveTo>
                <a:lnTo>
                  <a:pt x="94429" y="79597"/>
                </a:lnTo>
                <a:lnTo>
                  <a:pt x="94376" y="79650"/>
                </a:lnTo>
                <a:lnTo>
                  <a:pt x="94482" y="79492"/>
                </a:lnTo>
                <a:close/>
                <a:moveTo>
                  <a:pt x="94271" y="79597"/>
                </a:moveTo>
                <a:lnTo>
                  <a:pt x="94271" y="79650"/>
                </a:lnTo>
                <a:lnTo>
                  <a:pt x="94165" y="79703"/>
                </a:lnTo>
                <a:lnTo>
                  <a:pt x="94271" y="79597"/>
                </a:lnTo>
                <a:close/>
                <a:moveTo>
                  <a:pt x="183421" y="77697"/>
                </a:moveTo>
                <a:lnTo>
                  <a:pt x="183633" y="78067"/>
                </a:lnTo>
                <a:lnTo>
                  <a:pt x="183897" y="78436"/>
                </a:lnTo>
                <a:lnTo>
                  <a:pt x="184160" y="78806"/>
                </a:lnTo>
                <a:lnTo>
                  <a:pt x="184319" y="79228"/>
                </a:lnTo>
                <a:lnTo>
                  <a:pt x="184477" y="79650"/>
                </a:lnTo>
                <a:lnTo>
                  <a:pt x="184477" y="80072"/>
                </a:lnTo>
                <a:lnTo>
                  <a:pt x="184424" y="80442"/>
                </a:lnTo>
                <a:lnTo>
                  <a:pt x="184319" y="80600"/>
                </a:lnTo>
                <a:lnTo>
                  <a:pt x="184213" y="80759"/>
                </a:lnTo>
                <a:lnTo>
                  <a:pt x="184108" y="80864"/>
                </a:lnTo>
                <a:lnTo>
                  <a:pt x="183897" y="80970"/>
                </a:lnTo>
                <a:lnTo>
                  <a:pt x="183421" y="81181"/>
                </a:lnTo>
                <a:lnTo>
                  <a:pt x="183421" y="79439"/>
                </a:lnTo>
                <a:lnTo>
                  <a:pt x="183421" y="77697"/>
                </a:lnTo>
                <a:close/>
                <a:moveTo>
                  <a:pt x="104088" y="81814"/>
                </a:moveTo>
                <a:lnTo>
                  <a:pt x="104088" y="81867"/>
                </a:lnTo>
                <a:lnTo>
                  <a:pt x="104036" y="81867"/>
                </a:lnTo>
                <a:lnTo>
                  <a:pt x="104088" y="81814"/>
                </a:lnTo>
                <a:close/>
                <a:moveTo>
                  <a:pt x="51569" y="82817"/>
                </a:moveTo>
                <a:lnTo>
                  <a:pt x="51569" y="82870"/>
                </a:lnTo>
                <a:lnTo>
                  <a:pt x="51464" y="82870"/>
                </a:lnTo>
                <a:lnTo>
                  <a:pt x="51569" y="82817"/>
                </a:lnTo>
                <a:close/>
                <a:moveTo>
                  <a:pt x="32462" y="84823"/>
                </a:moveTo>
                <a:lnTo>
                  <a:pt x="32514" y="84928"/>
                </a:lnTo>
                <a:lnTo>
                  <a:pt x="32462" y="84928"/>
                </a:lnTo>
                <a:lnTo>
                  <a:pt x="32462" y="84823"/>
                </a:lnTo>
                <a:close/>
                <a:moveTo>
                  <a:pt x="110264" y="84823"/>
                </a:moveTo>
                <a:lnTo>
                  <a:pt x="110317" y="84876"/>
                </a:lnTo>
                <a:lnTo>
                  <a:pt x="110264" y="84928"/>
                </a:lnTo>
                <a:lnTo>
                  <a:pt x="110264" y="84823"/>
                </a:lnTo>
                <a:close/>
                <a:moveTo>
                  <a:pt x="46924" y="84876"/>
                </a:moveTo>
                <a:lnTo>
                  <a:pt x="47030" y="84981"/>
                </a:lnTo>
                <a:lnTo>
                  <a:pt x="46924" y="84981"/>
                </a:lnTo>
                <a:lnTo>
                  <a:pt x="46924" y="84928"/>
                </a:lnTo>
                <a:lnTo>
                  <a:pt x="46924" y="84876"/>
                </a:lnTo>
                <a:close/>
                <a:moveTo>
                  <a:pt x="195667" y="85087"/>
                </a:moveTo>
                <a:lnTo>
                  <a:pt x="195614" y="85245"/>
                </a:lnTo>
                <a:lnTo>
                  <a:pt x="195614" y="85192"/>
                </a:lnTo>
                <a:lnTo>
                  <a:pt x="195667" y="85087"/>
                </a:lnTo>
                <a:close/>
                <a:moveTo>
                  <a:pt x="197567" y="87620"/>
                </a:moveTo>
                <a:lnTo>
                  <a:pt x="197620" y="87673"/>
                </a:lnTo>
                <a:lnTo>
                  <a:pt x="197567" y="87673"/>
                </a:lnTo>
                <a:lnTo>
                  <a:pt x="197567" y="87620"/>
                </a:lnTo>
                <a:close/>
                <a:moveTo>
                  <a:pt x="131852" y="88518"/>
                </a:moveTo>
                <a:lnTo>
                  <a:pt x="131905" y="88571"/>
                </a:lnTo>
                <a:lnTo>
                  <a:pt x="131852" y="88571"/>
                </a:lnTo>
                <a:lnTo>
                  <a:pt x="131852" y="88518"/>
                </a:lnTo>
                <a:close/>
                <a:moveTo>
                  <a:pt x="189439" y="89785"/>
                </a:moveTo>
                <a:lnTo>
                  <a:pt x="189597" y="89996"/>
                </a:lnTo>
                <a:lnTo>
                  <a:pt x="189492" y="90101"/>
                </a:lnTo>
                <a:lnTo>
                  <a:pt x="189439" y="89785"/>
                </a:lnTo>
                <a:close/>
                <a:moveTo>
                  <a:pt x="139084" y="91051"/>
                </a:moveTo>
                <a:lnTo>
                  <a:pt x="139084" y="91104"/>
                </a:lnTo>
                <a:lnTo>
                  <a:pt x="138978" y="91051"/>
                </a:lnTo>
                <a:close/>
                <a:moveTo>
                  <a:pt x="83028" y="93163"/>
                </a:moveTo>
                <a:lnTo>
                  <a:pt x="82975" y="93215"/>
                </a:lnTo>
                <a:lnTo>
                  <a:pt x="82975" y="93163"/>
                </a:lnTo>
                <a:close/>
                <a:moveTo>
                  <a:pt x="198781" y="93479"/>
                </a:moveTo>
                <a:lnTo>
                  <a:pt x="198834" y="93638"/>
                </a:lnTo>
                <a:lnTo>
                  <a:pt x="198781" y="93690"/>
                </a:lnTo>
                <a:lnTo>
                  <a:pt x="198781" y="93479"/>
                </a:lnTo>
                <a:close/>
                <a:moveTo>
                  <a:pt x="202371" y="93638"/>
                </a:moveTo>
                <a:lnTo>
                  <a:pt x="202423" y="93690"/>
                </a:lnTo>
                <a:lnTo>
                  <a:pt x="202371" y="93690"/>
                </a:lnTo>
                <a:lnTo>
                  <a:pt x="202371" y="93638"/>
                </a:lnTo>
                <a:close/>
                <a:moveTo>
                  <a:pt x="189544" y="94641"/>
                </a:moveTo>
                <a:lnTo>
                  <a:pt x="189492" y="94693"/>
                </a:lnTo>
                <a:lnTo>
                  <a:pt x="189492" y="94746"/>
                </a:lnTo>
                <a:lnTo>
                  <a:pt x="189439" y="94693"/>
                </a:lnTo>
                <a:lnTo>
                  <a:pt x="189492" y="94693"/>
                </a:lnTo>
                <a:lnTo>
                  <a:pt x="189492" y="94641"/>
                </a:lnTo>
                <a:close/>
                <a:moveTo>
                  <a:pt x="26286" y="95749"/>
                </a:moveTo>
                <a:lnTo>
                  <a:pt x="26392" y="95960"/>
                </a:lnTo>
                <a:lnTo>
                  <a:pt x="26392" y="96119"/>
                </a:lnTo>
                <a:lnTo>
                  <a:pt x="26339" y="96277"/>
                </a:lnTo>
                <a:lnTo>
                  <a:pt x="26233" y="96330"/>
                </a:lnTo>
                <a:lnTo>
                  <a:pt x="26128" y="96330"/>
                </a:lnTo>
                <a:lnTo>
                  <a:pt x="26233" y="96066"/>
                </a:lnTo>
                <a:lnTo>
                  <a:pt x="26286" y="95749"/>
                </a:lnTo>
                <a:close/>
                <a:moveTo>
                  <a:pt x="95115" y="96224"/>
                </a:moveTo>
                <a:lnTo>
                  <a:pt x="95115" y="96330"/>
                </a:lnTo>
                <a:lnTo>
                  <a:pt x="95062" y="96330"/>
                </a:lnTo>
                <a:lnTo>
                  <a:pt x="95115" y="96224"/>
                </a:lnTo>
                <a:close/>
                <a:moveTo>
                  <a:pt x="5912" y="96594"/>
                </a:moveTo>
                <a:lnTo>
                  <a:pt x="5912" y="96646"/>
                </a:lnTo>
                <a:lnTo>
                  <a:pt x="5806" y="96699"/>
                </a:lnTo>
                <a:lnTo>
                  <a:pt x="5806" y="96699"/>
                </a:lnTo>
                <a:lnTo>
                  <a:pt x="5912" y="96594"/>
                </a:lnTo>
                <a:close/>
                <a:moveTo>
                  <a:pt x="94851" y="97702"/>
                </a:moveTo>
                <a:lnTo>
                  <a:pt x="94851" y="97755"/>
                </a:lnTo>
                <a:lnTo>
                  <a:pt x="94799" y="97808"/>
                </a:lnTo>
                <a:lnTo>
                  <a:pt x="94851" y="97702"/>
                </a:lnTo>
                <a:close/>
                <a:moveTo>
                  <a:pt x="194717" y="98230"/>
                </a:moveTo>
                <a:lnTo>
                  <a:pt x="194823" y="98335"/>
                </a:lnTo>
                <a:lnTo>
                  <a:pt x="194770" y="98335"/>
                </a:lnTo>
                <a:lnTo>
                  <a:pt x="194717" y="98283"/>
                </a:lnTo>
                <a:lnTo>
                  <a:pt x="194717" y="98230"/>
                </a:lnTo>
                <a:close/>
                <a:moveTo>
                  <a:pt x="17102" y="101925"/>
                </a:moveTo>
                <a:lnTo>
                  <a:pt x="17102" y="101977"/>
                </a:lnTo>
                <a:lnTo>
                  <a:pt x="17049" y="101925"/>
                </a:lnTo>
                <a:close/>
                <a:moveTo>
                  <a:pt x="105830" y="102241"/>
                </a:moveTo>
                <a:lnTo>
                  <a:pt x="105936" y="102294"/>
                </a:lnTo>
                <a:lnTo>
                  <a:pt x="105936" y="102400"/>
                </a:lnTo>
                <a:lnTo>
                  <a:pt x="105830" y="102400"/>
                </a:lnTo>
                <a:lnTo>
                  <a:pt x="105830" y="102241"/>
                </a:lnTo>
                <a:close/>
                <a:moveTo>
                  <a:pt x="145418" y="103508"/>
                </a:moveTo>
                <a:lnTo>
                  <a:pt x="145523" y="103667"/>
                </a:lnTo>
                <a:lnTo>
                  <a:pt x="145629" y="103878"/>
                </a:lnTo>
                <a:lnTo>
                  <a:pt x="145418" y="103508"/>
                </a:lnTo>
                <a:close/>
                <a:moveTo>
                  <a:pt x="200312" y="105989"/>
                </a:moveTo>
                <a:lnTo>
                  <a:pt x="200365" y="106042"/>
                </a:lnTo>
                <a:lnTo>
                  <a:pt x="200312" y="106042"/>
                </a:lnTo>
                <a:lnTo>
                  <a:pt x="200312" y="105989"/>
                </a:lnTo>
                <a:close/>
                <a:moveTo>
                  <a:pt x="108364" y="106042"/>
                </a:moveTo>
                <a:lnTo>
                  <a:pt x="108469" y="106095"/>
                </a:lnTo>
                <a:lnTo>
                  <a:pt x="108153" y="106359"/>
                </a:lnTo>
                <a:lnTo>
                  <a:pt x="107889" y="106728"/>
                </a:lnTo>
                <a:lnTo>
                  <a:pt x="107994" y="106517"/>
                </a:lnTo>
                <a:lnTo>
                  <a:pt x="108100" y="106253"/>
                </a:lnTo>
                <a:lnTo>
                  <a:pt x="108311" y="106095"/>
                </a:lnTo>
                <a:lnTo>
                  <a:pt x="108364" y="106042"/>
                </a:lnTo>
                <a:close/>
                <a:moveTo>
                  <a:pt x="201368" y="106992"/>
                </a:moveTo>
                <a:lnTo>
                  <a:pt x="201473" y="107045"/>
                </a:lnTo>
                <a:lnTo>
                  <a:pt x="201368" y="107045"/>
                </a:lnTo>
                <a:lnTo>
                  <a:pt x="201368" y="106992"/>
                </a:lnTo>
                <a:close/>
                <a:moveTo>
                  <a:pt x="4750" y="107045"/>
                </a:moveTo>
                <a:lnTo>
                  <a:pt x="4698" y="107097"/>
                </a:lnTo>
                <a:lnTo>
                  <a:pt x="4698" y="107045"/>
                </a:lnTo>
                <a:close/>
                <a:moveTo>
                  <a:pt x="127841" y="107995"/>
                </a:moveTo>
                <a:lnTo>
                  <a:pt x="127788" y="108153"/>
                </a:lnTo>
                <a:lnTo>
                  <a:pt x="127735" y="108048"/>
                </a:lnTo>
                <a:lnTo>
                  <a:pt x="127841" y="107995"/>
                </a:lnTo>
                <a:close/>
                <a:moveTo>
                  <a:pt x="192711" y="108523"/>
                </a:moveTo>
                <a:lnTo>
                  <a:pt x="192870" y="108734"/>
                </a:lnTo>
                <a:lnTo>
                  <a:pt x="192764" y="108734"/>
                </a:lnTo>
                <a:lnTo>
                  <a:pt x="192711" y="108787"/>
                </a:lnTo>
                <a:lnTo>
                  <a:pt x="192711" y="108523"/>
                </a:lnTo>
                <a:close/>
                <a:moveTo>
                  <a:pt x="199784" y="109895"/>
                </a:moveTo>
                <a:lnTo>
                  <a:pt x="199784" y="109948"/>
                </a:lnTo>
                <a:lnTo>
                  <a:pt x="199679" y="109948"/>
                </a:lnTo>
                <a:lnTo>
                  <a:pt x="199784" y="109895"/>
                </a:lnTo>
                <a:close/>
                <a:moveTo>
                  <a:pt x="13565" y="110581"/>
                </a:moveTo>
                <a:lnTo>
                  <a:pt x="13565" y="110634"/>
                </a:lnTo>
                <a:lnTo>
                  <a:pt x="13512" y="110581"/>
                </a:lnTo>
                <a:close/>
                <a:moveTo>
                  <a:pt x="198834" y="110581"/>
                </a:moveTo>
                <a:lnTo>
                  <a:pt x="198834" y="110634"/>
                </a:lnTo>
                <a:lnTo>
                  <a:pt x="198781" y="110634"/>
                </a:lnTo>
                <a:lnTo>
                  <a:pt x="198834" y="110581"/>
                </a:lnTo>
                <a:close/>
                <a:moveTo>
                  <a:pt x="166267" y="110634"/>
                </a:moveTo>
                <a:lnTo>
                  <a:pt x="166267" y="110687"/>
                </a:lnTo>
                <a:lnTo>
                  <a:pt x="166214" y="110687"/>
                </a:lnTo>
                <a:lnTo>
                  <a:pt x="166267" y="110634"/>
                </a:lnTo>
                <a:close/>
                <a:moveTo>
                  <a:pt x="201526" y="112270"/>
                </a:moveTo>
                <a:lnTo>
                  <a:pt x="201526" y="112376"/>
                </a:lnTo>
                <a:lnTo>
                  <a:pt x="201473" y="112323"/>
                </a:lnTo>
                <a:lnTo>
                  <a:pt x="201526" y="112270"/>
                </a:lnTo>
                <a:close/>
                <a:moveTo>
                  <a:pt x="29559" y="114170"/>
                </a:moveTo>
                <a:lnTo>
                  <a:pt x="29453" y="114329"/>
                </a:lnTo>
                <a:lnTo>
                  <a:pt x="29242" y="114434"/>
                </a:lnTo>
                <a:lnTo>
                  <a:pt x="29136" y="114223"/>
                </a:lnTo>
                <a:lnTo>
                  <a:pt x="29559" y="114170"/>
                </a:lnTo>
                <a:close/>
                <a:moveTo>
                  <a:pt x="106780" y="119818"/>
                </a:moveTo>
                <a:lnTo>
                  <a:pt x="106780" y="119871"/>
                </a:lnTo>
                <a:lnTo>
                  <a:pt x="106728" y="119818"/>
                </a:lnTo>
                <a:close/>
                <a:moveTo>
                  <a:pt x="202371" y="121402"/>
                </a:moveTo>
                <a:lnTo>
                  <a:pt x="202529" y="121507"/>
                </a:lnTo>
                <a:lnTo>
                  <a:pt x="202423" y="121455"/>
                </a:lnTo>
                <a:lnTo>
                  <a:pt x="202371" y="121402"/>
                </a:lnTo>
                <a:close/>
                <a:moveTo>
                  <a:pt x="191867" y="121349"/>
                </a:moveTo>
                <a:lnTo>
                  <a:pt x="191972" y="121613"/>
                </a:lnTo>
                <a:lnTo>
                  <a:pt x="192078" y="121877"/>
                </a:lnTo>
                <a:lnTo>
                  <a:pt x="191920" y="121613"/>
                </a:lnTo>
                <a:lnTo>
                  <a:pt x="191867" y="121349"/>
                </a:lnTo>
                <a:close/>
                <a:moveTo>
                  <a:pt x="154707" y="121824"/>
                </a:moveTo>
                <a:lnTo>
                  <a:pt x="154655" y="121877"/>
                </a:lnTo>
                <a:lnTo>
                  <a:pt x="154655" y="121824"/>
                </a:lnTo>
                <a:close/>
                <a:moveTo>
                  <a:pt x="12932" y="122035"/>
                </a:moveTo>
                <a:lnTo>
                  <a:pt x="12879" y="122088"/>
                </a:lnTo>
                <a:lnTo>
                  <a:pt x="12826" y="122035"/>
                </a:lnTo>
                <a:close/>
                <a:moveTo>
                  <a:pt x="9870" y="123619"/>
                </a:moveTo>
                <a:lnTo>
                  <a:pt x="9923" y="123724"/>
                </a:lnTo>
                <a:lnTo>
                  <a:pt x="9870" y="123777"/>
                </a:lnTo>
                <a:lnTo>
                  <a:pt x="9870" y="123724"/>
                </a:lnTo>
                <a:lnTo>
                  <a:pt x="9818" y="123671"/>
                </a:lnTo>
                <a:lnTo>
                  <a:pt x="9870" y="123619"/>
                </a:lnTo>
                <a:close/>
                <a:moveTo>
                  <a:pt x="197726" y="124991"/>
                </a:moveTo>
                <a:lnTo>
                  <a:pt x="197884" y="125097"/>
                </a:lnTo>
                <a:lnTo>
                  <a:pt x="197831" y="125097"/>
                </a:lnTo>
                <a:lnTo>
                  <a:pt x="197726" y="124991"/>
                </a:lnTo>
                <a:close/>
                <a:moveTo>
                  <a:pt x="150907" y="125994"/>
                </a:moveTo>
                <a:lnTo>
                  <a:pt x="150960" y="126047"/>
                </a:lnTo>
                <a:lnTo>
                  <a:pt x="150907" y="126099"/>
                </a:lnTo>
                <a:lnTo>
                  <a:pt x="150907" y="125994"/>
                </a:lnTo>
                <a:close/>
                <a:moveTo>
                  <a:pt x="10557" y="126099"/>
                </a:moveTo>
                <a:lnTo>
                  <a:pt x="10398" y="126152"/>
                </a:lnTo>
                <a:lnTo>
                  <a:pt x="10398" y="126099"/>
                </a:lnTo>
                <a:close/>
                <a:moveTo>
                  <a:pt x="156080" y="126099"/>
                </a:moveTo>
                <a:lnTo>
                  <a:pt x="156080" y="126152"/>
                </a:lnTo>
                <a:lnTo>
                  <a:pt x="155974" y="126099"/>
                </a:lnTo>
                <a:close/>
                <a:moveTo>
                  <a:pt x="101502" y="126575"/>
                </a:moveTo>
                <a:lnTo>
                  <a:pt x="101502" y="126627"/>
                </a:lnTo>
                <a:lnTo>
                  <a:pt x="101396" y="126733"/>
                </a:lnTo>
                <a:lnTo>
                  <a:pt x="101344" y="126733"/>
                </a:lnTo>
                <a:lnTo>
                  <a:pt x="101449" y="126680"/>
                </a:lnTo>
                <a:lnTo>
                  <a:pt x="101502" y="126575"/>
                </a:lnTo>
                <a:close/>
                <a:moveTo>
                  <a:pt x="160672" y="126786"/>
                </a:moveTo>
                <a:lnTo>
                  <a:pt x="160672" y="126838"/>
                </a:lnTo>
                <a:lnTo>
                  <a:pt x="160619" y="126838"/>
                </a:lnTo>
                <a:lnTo>
                  <a:pt x="160672" y="126786"/>
                </a:lnTo>
                <a:close/>
                <a:moveTo>
                  <a:pt x="99021" y="126627"/>
                </a:moveTo>
                <a:lnTo>
                  <a:pt x="98810" y="127102"/>
                </a:lnTo>
                <a:lnTo>
                  <a:pt x="98705" y="126944"/>
                </a:lnTo>
                <a:lnTo>
                  <a:pt x="99021" y="126627"/>
                </a:lnTo>
                <a:close/>
                <a:moveTo>
                  <a:pt x="96329" y="127577"/>
                </a:moveTo>
                <a:lnTo>
                  <a:pt x="96382" y="127630"/>
                </a:lnTo>
                <a:lnTo>
                  <a:pt x="96329" y="127630"/>
                </a:lnTo>
                <a:lnTo>
                  <a:pt x="96329" y="127577"/>
                </a:lnTo>
                <a:close/>
                <a:moveTo>
                  <a:pt x="156660" y="128105"/>
                </a:moveTo>
                <a:lnTo>
                  <a:pt x="156608" y="128211"/>
                </a:lnTo>
                <a:lnTo>
                  <a:pt x="156608" y="128158"/>
                </a:lnTo>
                <a:lnTo>
                  <a:pt x="156660" y="128105"/>
                </a:lnTo>
                <a:close/>
                <a:moveTo>
                  <a:pt x="7337" y="128739"/>
                </a:moveTo>
                <a:lnTo>
                  <a:pt x="7284" y="128791"/>
                </a:lnTo>
                <a:lnTo>
                  <a:pt x="7284" y="128739"/>
                </a:lnTo>
                <a:close/>
                <a:moveTo>
                  <a:pt x="16310" y="129003"/>
                </a:moveTo>
                <a:lnTo>
                  <a:pt x="16416" y="129161"/>
                </a:lnTo>
                <a:lnTo>
                  <a:pt x="16468" y="129372"/>
                </a:lnTo>
                <a:lnTo>
                  <a:pt x="16521" y="129636"/>
                </a:lnTo>
                <a:lnTo>
                  <a:pt x="16310" y="129319"/>
                </a:lnTo>
                <a:lnTo>
                  <a:pt x="16152" y="129003"/>
                </a:lnTo>
                <a:close/>
                <a:moveTo>
                  <a:pt x="74741" y="130164"/>
                </a:moveTo>
                <a:lnTo>
                  <a:pt x="74741" y="130217"/>
                </a:lnTo>
                <a:lnTo>
                  <a:pt x="74688" y="130217"/>
                </a:lnTo>
                <a:lnTo>
                  <a:pt x="74741" y="130164"/>
                </a:lnTo>
                <a:close/>
                <a:moveTo>
                  <a:pt x="197198" y="131747"/>
                </a:moveTo>
                <a:lnTo>
                  <a:pt x="197198" y="131800"/>
                </a:lnTo>
                <a:lnTo>
                  <a:pt x="197145" y="131747"/>
                </a:lnTo>
                <a:close/>
                <a:moveTo>
                  <a:pt x="94957" y="132750"/>
                </a:moveTo>
                <a:lnTo>
                  <a:pt x="94904" y="132803"/>
                </a:lnTo>
                <a:lnTo>
                  <a:pt x="94904" y="132750"/>
                </a:lnTo>
                <a:close/>
                <a:moveTo>
                  <a:pt x="27711" y="133067"/>
                </a:moveTo>
                <a:lnTo>
                  <a:pt x="27922" y="133172"/>
                </a:lnTo>
                <a:lnTo>
                  <a:pt x="27764" y="133225"/>
                </a:lnTo>
                <a:lnTo>
                  <a:pt x="27711" y="133067"/>
                </a:lnTo>
                <a:close/>
                <a:moveTo>
                  <a:pt x="22697" y="135284"/>
                </a:moveTo>
                <a:lnTo>
                  <a:pt x="22644" y="135864"/>
                </a:lnTo>
                <a:lnTo>
                  <a:pt x="22433" y="135759"/>
                </a:lnTo>
                <a:lnTo>
                  <a:pt x="22327" y="135653"/>
                </a:lnTo>
                <a:lnTo>
                  <a:pt x="22697" y="135284"/>
                </a:lnTo>
                <a:close/>
                <a:moveTo>
                  <a:pt x="63551" y="135864"/>
                </a:moveTo>
                <a:lnTo>
                  <a:pt x="63445" y="135970"/>
                </a:lnTo>
                <a:lnTo>
                  <a:pt x="63393" y="135864"/>
                </a:lnTo>
                <a:close/>
                <a:moveTo>
                  <a:pt x="12985" y="136287"/>
                </a:moveTo>
                <a:lnTo>
                  <a:pt x="12985" y="136392"/>
                </a:lnTo>
                <a:lnTo>
                  <a:pt x="12826" y="136287"/>
                </a:lnTo>
                <a:close/>
                <a:moveTo>
                  <a:pt x="198359" y="136815"/>
                </a:moveTo>
                <a:lnTo>
                  <a:pt x="198306" y="136920"/>
                </a:lnTo>
                <a:lnTo>
                  <a:pt x="198306" y="136920"/>
                </a:lnTo>
                <a:lnTo>
                  <a:pt x="198412" y="136867"/>
                </a:lnTo>
                <a:lnTo>
                  <a:pt x="198254" y="136973"/>
                </a:lnTo>
                <a:lnTo>
                  <a:pt x="198254" y="136920"/>
                </a:lnTo>
                <a:lnTo>
                  <a:pt x="198254" y="136867"/>
                </a:lnTo>
                <a:lnTo>
                  <a:pt x="198359" y="136815"/>
                </a:lnTo>
                <a:close/>
                <a:moveTo>
                  <a:pt x="131641" y="137078"/>
                </a:moveTo>
                <a:lnTo>
                  <a:pt x="131641" y="137342"/>
                </a:lnTo>
                <a:lnTo>
                  <a:pt x="131588" y="137290"/>
                </a:lnTo>
                <a:lnTo>
                  <a:pt x="131641" y="137078"/>
                </a:lnTo>
                <a:close/>
                <a:moveTo>
                  <a:pt x="64870" y="140087"/>
                </a:moveTo>
                <a:lnTo>
                  <a:pt x="64976" y="140298"/>
                </a:lnTo>
                <a:lnTo>
                  <a:pt x="65029" y="140562"/>
                </a:lnTo>
                <a:lnTo>
                  <a:pt x="64870" y="140087"/>
                </a:lnTo>
                <a:close/>
                <a:moveTo>
                  <a:pt x="187855" y="141248"/>
                </a:moveTo>
                <a:lnTo>
                  <a:pt x="187855" y="141723"/>
                </a:lnTo>
                <a:lnTo>
                  <a:pt x="187750" y="141565"/>
                </a:lnTo>
                <a:lnTo>
                  <a:pt x="187750" y="141459"/>
                </a:lnTo>
                <a:lnTo>
                  <a:pt x="187750" y="141354"/>
                </a:lnTo>
                <a:lnTo>
                  <a:pt x="187855" y="141248"/>
                </a:lnTo>
                <a:close/>
                <a:moveTo>
                  <a:pt x="118023" y="142040"/>
                </a:moveTo>
                <a:lnTo>
                  <a:pt x="117970" y="142304"/>
                </a:lnTo>
                <a:lnTo>
                  <a:pt x="117865" y="142515"/>
                </a:lnTo>
                <a:lnTo>
                  <a:pt x="117495" y="142093"/>
                </a:lnTo>
                <a:lnTo>
                  <a:pt x="118023" y="142040"/>
                </a:lnTo>
                <a:close/>
                <a:moveTo>
                  <a:pt x="41118" y="143465"/>
                </a:moveTo>
                <a:lnTo>
                  <a:pt x="41065" y="143518"/>
                </a:lnTo>
                <a:lnTo>
                  <a:pt x="41065" y="143465"/>
                </a:lnTo>
                <a:close/>
                <a:moveTo>
                  <a:pt x="163047" y="144996"/>
                </a:moveTo>
                <a:lnTo>
                  <a:pt x="162889" y="145524"/>
                </a:lnTo>
                <a:lnTo>
                  <a:pt x="162889" y="145365"/>
                </a:lnTo>
                <a:lnTo>
                  <a:pt x="162889" y="145207"/>
                </a:lnTo>
                <a:lnTo>
                  <a:pt x="162942" y="145102"/>
                </a:lnTo>
                <a:lnTo>
                  <a:pt x="163047" y="144996"/>
                </a:lnTo>
                <a:close/>
                <a:moveTo>
                  <a:pt x="46924" y="146157"/>
                </a:moveTo>
                <a:lnTo>
                  <a:pt x="47030" y="146210"/>
                </a:lnTo>
                <a:lnTo>
                  <a:pt x="46924" y="146210"/>
                </a:lnTo>
                <a:lnTo>
                  <a:pt x="46924" y="146157"/>
                </a:lnTo>
                <a:close/>
                <a:moveTo>
                  <a:pt x="110475" y="147582"/>
                </a:moveTo>
                <a:lnTo>
                  <a:pt x="110739" y="147635"/>
                </a:lnTo>
                <a:lnTo>
                  <a:pt x="110897" y="147793"/>
                </a:lnTo>
                <a:lnTo>
                  <a:pt x="110317" y="148057"/>
                </a:lnTo>
                <a:lnTo>
                  <a:pt x="110475" y="147582"/>
                </a:lnTo>
                <a:close/>
                <a:moveTo>
                  <a:pt x="96013" y="148691"/>
                </a:moveTo>
                <a:lnTo>
                  <a:pt x="95801" y="148796"/>
                </a:lnTo>
                <a:lnTo>
                  <a:pt x="95854" y="148691"/>
                </a:lnTo>
                <a:lnTo>
                  <a:pt x="95854" y="148744"/>
                </a:lnTo>
                <a:lnTo>
                  <a:pt x="95960" y="148691"/>
                </a:lnTo>
                <a:close/>
                <a:moveTo>
                  <a:pt x="18685" y="150749"/>
                </a:moveTo>
                <a:lnTo>
                  <a:pt x="18738" y="150802"/>
                </a:lnTo>
                <a:lnTo>
                  <a:pt x="18685" y="150802"/>
                </a:lnTo>
                <a:lnTo>
                  <a:pt x="18685" y="150749"/>
                </a:lnTo>
                <a:close/>
                <a:moveTo>
                  <a:pt x="28872" y="151330"/>
                </a:moveTo>
                <a:lnTo>
                  <a:pt x="28978" y="151383"/>
                </a:lnTo>
                <a:lnTo>
                  <a:pt x="28978" y="151488"/>
                </a:lnTo>
                <a:lnTo>
                  <a:pt x="28872" y="151330"/>
                </a:lnTo>
                <a:close/>
                <a:moveTo>
                  <a:pt x="158033" y="152966"/>
                </a:moveTo>
                <a:lnTo>
                  <a:pt x="158086" y="153072"/>
                </a:lnTo>
                <a:lnTo>
                  <a:pt x="158033" y="153230"/>
                </a:lnTo>
                <a:lnTo>
                  <a:pt x="158033" y="152966"/>
                </a:lnTo>
                <a:close/>
                <a:moveTo>
                  <a:pt x="82500" y="153811"/>
                </a:moveTo>
                <a:lnTo>
                  <a:pt x="82606" y="154075"/>
                </a:lnTo>
                <a:lnTo>
                  <a:pt x="82447" y="154075"/>
                </a:lnTo>
                <a:lnTo>
                  <a:pt x="82500" y="153811"/>
                </a:lnTo>
                <a:close/>
                <a:moveTo>
                  <a:pt x="101502" y="154866"/>
                </a:moveTo>
                <a:lnTo>
                  <a:pt x="101502" y="154919"/>
                </a:lnTo>
                <a:lnTo>
                  <a:pt x="101344" y="154919"/>
                </a:lnTo>
                <a:lnTo>
                  <a:pt x="101502" y="154866"/>
                </a:lnTo>
                <a:close/>
                <a:moveTo>
                  <a:pt x="182313" y="158033"/>
                </a:moveTo>
                <a:lnTo>
                  <a:pt x="182260" y="158086"/>
                </a:lnTo>
                <a:lnTo>
                  <a:pt x="182260" y="158033"/>
                </a:lnTo>
                <a:close/>
                <a:moveTo>
                  <a:pt x="182155" y="158984"/>
                </a:moveTo>
                <a:lnTo>
                  <a:pt x="182207" y="159036"/>
                </a:lnTo>
                <a:lnTo>
                  <a:pt x="182207" y="159089"/>
                </a:lnTo>
                <a:lnTo>
                  <a:pt x="182366" y="159089"/>
                </a:lnTo>
                <a:lnTo>
                  <a:pt x="182313" y="159142"/>
                </a:lnTo>
                <a:lnTo>
                  <a:pt x="182207" y="159195"/>
                </a:lnTo>
                <a:lnTo>
                  <a:pt x="182155" y="159142"/>
                </a:lnTo>
                <a:lnTo>
                  <a:pt x="182155" y="159036"/>
                </a:lnTo>
                <a:lnTo>
                  <a:pt x="182155" y="158984"/>
                </a:lnTo>
                <a:close/>
                <a:moveTo>
                  <a:pt x="64448" y="159511"/>
                </a:moveTo>
                <a:lnTo>
                  <a:pt x="64448" y="159564"/>
                </a:lnTo>
                <a:lnTo>
                  <a:pt x="64395" y="159564"/>
                </a:lnTo>
                <a:lnTo>
                  <a:pt x="64448" y="159511"/>
                </a:lnTo>
                <a:close/>
                <a:moveTo>
                  <a:pt x="189492" y="159511"/>
                </a:moveTo>
                <a:lnTo>
                  <a:pt x="189492" y="159564"/>
                </a:lnTo>
                <a:lnTo>
                  <a:pt x="189439" y="159564"/>
                </a:lnTo>
                <a:lnTo>
                  <a:pt x="189492" y="159511"/>
                </a:lnTo>
                <a:close/>
                <a:moveTo>
                  <a:pt x="164156" y="159723"/>
                </a:moveTo>
                <a:lnTo>
                  <a:pt x="164103" y="159775"/>
                </a:lnTo>
                <a:lnTo>
                  <a:pt x="164103" y="159723"/>
                </a:lnTo>
                <a:close/>
                <a:moveTo>
                  <a:pt x="189492" y="160514"/>
                </a:moveTo>
                <a:lnTo>
                  <a:pt x="189492" y="160567"/>
                </a:lnTo>
                <a:lnTo>
                  <a:pt x="189439" y="160620"/>
                </a:lnTo>
                <a:lnTo>
                  <a:pt x="189386" y="160620"/>
                </a:lnTo>
                <a:lnTo>
                  <a:pt x="189280" y="160567"/>
                </a:lnTo>
                <a:lnTo>
                  <a:pt x="189386" y="160567"/>
                </a:lnTo>
                <a:lnTo>
                  <a:pt x="189492" y="160514"/>
                </a:lnTo>
                <a:close/>
                <a:moveTo>
                  <a:pt x="12404" y="160567"/>
                </a:moveTo>
                <a:lnTo>
                  <a:pt x="12457" y="160620"/>
                </a:lnTo>
                <a:lnTo>
                  <a:pt x="12510" y="160725"/>
                </a:lnTo>
                <a:lnTo>
                  <a:pt x="12404" y="160620"/>
                </a:lnTo>
                <a:lnTo>
                  <a:pt x="12404" y="160567"/>
                </a:lnTo>
                <a:close/>
                <a:moveTo>
                  <a:pt x="130849" y="161570"/>
                </a:moveTo>
                <a:lnTo>
                  <a:pt x="130902" y="161675"/>
                </a:lnTo>
                <a:lnTo>
                  <a:pt x="130902" y="161675"/>
                </a:lnTo>
                <a:lnTo>
                  <a:pt x="130849" y="161623"/>
                </a:lnTo>
                <a:lnTo>
                  <a:pt x="130849" y="161570"/>
                </a:lnTo>
                <a:close/>
                <a:moveTo>
                  <a:pt x="130849" y="161728"/>
                </a:moveTo>
                <a:lnTo>
                  <a:pt x="130849" y="161781"/>
                </a:lnTo>
                <a:lnTo>
                  <a:pt x="130797" y="161834"/>
                </a:lnTo>
                <a:lnTo>
                  <a:pt x="130849" y="161728"/>
                </a:lnTo>
                <a:close/>
                <a:moveTo>
                  <a:pt x="12985" y="164315"/>
                </a:moveTo>
                <a:lnTo>
                  <a:pt x="12879" y="164473"/>
                </a:lnTo>
                <a:lnTo>
                  <a:pt x="12826" y="164420"/>
                </a:lnTo>
                <a:lnTo>
                  <a:pt x="12879" y="164367"/>
                </a:lnTo>
                <a:lnTo>
                  <a:pt x="12985" y="164315"/>
                </a:lnTo>
                <a:close/>
                <a:moveTo>
                  <a:pt x="184794" y="164684"/>
                </a:moveTo>
                <a:lnTo>
                  <a:pt x="184794" y="164825"/>
                </a:lnTo>
                <a:lnTo>
                  <a:pt x="184741" y="164737"/>
                </a:lnTo>
                <a:lnTo>
                  <a:pt x="184794" y="164684"/>
                </a:lnTo>
                <a:close/>
                <a:moveTo>
                  <a:pt x="91790" y="164526"/>
                </a:moveTo>
                <a:lnTo>
                  <a:pt x="91843" y="164948"/>
                </a:lnTo>
                <a:lnTo>
                  <a:pt x="91632" y="164895"/>
                </a:lnTo>
                <a:lnTo>
                  <a:pt x="91526" y="164895"/>
                </a:lnTo>
                <a:lnTo>
                  <a:pt x="91473" y="164790"/>
                </a:lnTo>
                <a:lnTo>
                  <a:pt x="91420" y="164737"/>
                </a:lnTo>
                <a:lnTo>
                  <a:pt x="91790" y="164526"/>
                </a:lnTo>
                <a:close/>
                <a:moveTo>
                  <a:pt x="20269" y="165159"/>
                </a:moveTo>
                <a:lnTo>
                  <a:pt x="20163" y="165212"/>
                </a:lnTo>
                <a:lnTo>
                  <a:pt x="20163" y="165159"/>
                </a:lnTo>
                <a:close/>
                <a:moveTo>
                  <a:pt x="158033" y="165106"/>
                </a:moveTo>
                <a:lnTo>
                  <a:pt x="158138" y="165212"/>
                </a:lnTo>
                <a:lnTo>
                  <a:pt x="158138" y="165159"/>
                </a:lnTo>
                <a:lnTo>
                  <a:pt x="158191" y="165265"/>
                </a:lnTo>
                <a:lnTo>
                  <a:pt x="158191" y="165265"/>
                </a:lnTo>
                <a:lnTo>
                  <a:pt x="158138" y="165212"/>
                </a:lnTo>
                <a:lnTo>
                  <a:pt x="158138" y="165265"/>
                </a:lnTo>
                <a:lnTo>
                  <a:pt x="158033" y="165106"/>
                </a:lnTo>
                <a:close/>
                <a:moveTo>
                  <a:pt x="28292" y="165476"/>
                </a:moveTo>
                <a:lnTo>
                  <a:pt x="28292" y="165529"/>
                </a:lnTo>
                <a:lnTo>
                  <a:pt x="28081" y="165476"/>
                </a:lnTo>
                <a:close/>
                <a:moveTo>
                  <a:pt x="153124" y="170015"/>
                </a:moveTo>
                <a:lnTo>
                  <a:pt x="153177" y="170068"/>
                </a:lnTo>
                <a:lnTo>
                  <a:pt x="153124" y="170068"/>
                </a:lnTo>
                <a:lnTo>
                  <a:pt x="153124" y="170015"/>
                </a:lnTo>
                <a:close/>
                <a:moveTo>
                  <a:pt x="22802" y="170332"/>
                </a:moveTo>
                <a:lnTo>
                  <a:pt x="22750" y="170385"/>
                </a:lnTo>
                <a:lnTo>
                  <a:pt x="22750" y="170332"/>
                </a:lnTo>
                <a:close/>
                <a:moveTo>
                  <a:pt x="32514" y="172443"/>
                </a:moveTo>
                <a:lnTo>
                  <a:pt x="32620" y="172496"/>
                </a:lnTo>
                <a:lnTo>
                  <a:pt x="32409" y="172654"/>
                </a:lnTo>
                <a:lnTo>
                  <a:pt x="32514" y="172443"/>
                </a:lnTo>
                <a:close/>
                <a:moveTo>
                  <a:pt x="30456" y="172971"/>
                </a:moveTo>
                <a:lnTo>
                  <a:pt x="30456" y="173077"/>
                </a:lnTo>
                <a:lnTo>
                  <a:pt x="30403" y="172971"/>
                </a:lnTo>
                <a:close/>
                <a:moveTo>
                  <a:pt x="135283" y="173816"/>
                </a:moveTo>
                <a:lnTo>
                  <a:pt x="135072" y="174185"/>
                </a:lnTo>
                <a:lnTo>
                  <a:pt x="135125" y="173974"/>
                </a:lnTo>
                <a:lnTo>
                  <a:pt x="135283" y="173816"/>
                </a:lnTo>
                <a:close/>
                <a:moveTo>
                  <a:pt x="38479" y="173393"/>
                </a:moveTo>
                <a:lnTo>
                  <a:pt x="38584" y="173499"/>
                </a:lnTo>
                <a:lnTo>
                  <a:pt x="38637" y="173657"/>
                </a:lnTo>
                <a:lnTo>
                  <a:pt x="38690" y="173868"/>
                </a:lnTo>
                <a:lnTo>
                  <a:pt x="38690" y="174080"/>
                </a:lnTo>
                <a:lnTo>
                  <a:pt x="38637" y="174343"/>
                </a:lnTo>
                <a:lnTo>
                  <a:pt x="38532" y="174449"/>
                </a:lnTo>
                <a:lnTo>
                  <a:pt x="38532" y="174027"/>
                </a:lnTo>
                <a:lnTo>
                  <a:pt x="38479" y="173393"/>
                </a:lnTo>
                <a:close/>
                <a:moveTo>
                  <a:pt x="26867" y="175980"/>
                </a:moveTo>
                <a:lnTo>
                  <a:pt x="26919" y="176033"/>
                </a:lnTo>
                <a:lnTo>
                  <a:pt x="26867" y="176033"/>
                </a:lnTo>
                <a:lnTo>
                  <a:pt x="26867" y="175980"/>
                </a:lnTo>
                <a:close/>
                <a:moveTo>
                  <a:pt x="146934" y="178135"/>
                </a:moveTo>
                <a:lnTo>
                  <a:pt x="146896" y="178249"/>
                </a:lnTo>
                <a:lnTo>
                  <a:pt x="146843" y="178408"/>
                </a:lnTo>
                <a:lnTo>
                  <a:pt x="146934" y="178135"/>
                </a:lnTo>
                <a:close/>
                <a:moveTo>
                  <a:pt x="68090" y="178513"/>
                </a:moveTo>
                <a:lnTo>
                  <a:pt x="68143" y="178619"/>
                </a:lnTo>
                <a:lnTo>
                  <a:pt x="68090" y="178672"/>
                </a:lnTo>
                <a:lnTo>
                  <a:pt x="68090" y="178513"/>
                </a:lnTo>
                <a:close/>
                <a:moveTo>
                  <a:pt x="55686" y="181628"/>
                </a:moveTo>
                <a:lnTo>
                  <a:pt x="55845" y="181733"/>
                </a:lnTo>
                <a:lnTo>
                  <a:pt x="55845" y="181786"/>
                </a:lnTo>
                <a:lnTo>
                  <a:pt x="55686" y="181628"/>
                </a:lnTo>
                <a:close/>
                <a:moveTo>
                  <a:pt x="46502" y="184214"/>
                </a:moveTo>
                <a:lnTo>
                  <a:pt x="46555" y="184267"/>
                </a:lnTo>
                <a:lnTo>
                  <a:pt x="46608" y="184320"/>
                </a:lnTo>
                <a:lnTo>
                  <a:pt x="46502" y="184320"/>
                </a:lnTo>
                <a:lnTo>
                  <a:pt x="46502" y="184267"/>
                </a:lnTo>
                <a:lnTo>
                  <a:pt x="46502" y="184214"/>
                </a:lnTo>
                <a:close/>
                <a:moveTo>
                  <a:pt x="48613" y="184795"/>
                </a:moveTo>
                <a:lnTo>
                  <a:pt x="48561" y="184847"/>
                </a:lnTo>
                <a:lnTo>
                  <a:pt x="48508" y="184795"/>
                </a:lnTo>
                <a:close/>
                <a:moveTo>
                  <a:pt x="174871" y="185270"/>
                </a:moveTo>
                <a:lnTo>
                  <a:pt x="174923" y="185322"/>
                </a:lnTo>
                <a:lnTo>
                  <a:pt x="174818" y="185322"/>
                </a:lnTo>
                <a:lnTo>
                  <a:pt x="174818" y="185270"/>
                </a:lnTo>
                <a:close/>
                <a:moveTo>
                  <a:pt x="85509" y="186273"/>
                </a:moveTo>
                <a:lnTo>
                  <a:pt x="85456" y="186589"/>
                </a:lnTo>
                <a:lnTo>
                  <a:pt x="85456" y="186431"/>
                </a:lnTo>
                <a:lnTo>
                  <a:pt x="85509" y="186273"/>
                </a:lnTo>
                <a:close/>
                <a:moveTo>
                  <a:pt x="105619" y="186061"/>
                </a:moveTo>
                <a:lnTo>
                  <a:pt x="105672" y="186167"/>
                </a:lnTo>
                <a:lnTo>
                  <a:pt x="105725" y="186325"/>
                </a:lnTo>
                <a:lnTo>
                  <a:pt x="105725" y="186536"/>
                </a:lnTo>
                <a:lnTo>
                  <a:pt x="105672" y="186695"/>
                </a:lnTo>
                <a:lnTo>
                  <a:pt x="105619" y="186061"/>
                </a:lnTo>
                <a:close/>
                <a:moveTo>
                  <a:pt x="44391" y="188648"/>
                </a:moveTo>
                <a:lnTo>
                  <a:pt x="44496" y="188806"/>
                </a:lnTo>
                <a:lnTo>
                  <a:pt x="44391" y="188912"/>
                </a:lnTo>
                <a:lnTo>
                  <a:pt x="44391" y="188648"/>
                </a:lnTo>
                <a:close/>
                <a:moveTo>
                  <a:pt x="164420" y="191340"/>
                </a:moveTo>
                <a:lnTo>
                  <a:pt x="164472" y="191393"/>
                </a:lnTo>
                <a:lnTo>
                  <a:pt x="164420" y="191498"/>
                </a:lnTo>
                <a:lnTo>
                  <a:pt x="164367" y="191393"/>
                </a:lnTo>
                <a:lnTo>
                  <a:pt x="164314" y="191340"/>
                </a:lnTo>
                <a:close/>
                <a:moveTo>
                  <a:pt x="102980" y="191815"/>
                </a:moveTo>
                <a:lnTo>
                  <a:pt x="103033" y="191868"/>
                </a:lnTo>
                <a:lnTo>
                  <a:pt x="102822" y="191920"/>
                </a:lnTo>
                <a:lnTo>
                  <a:pt x="102822" y="191920"/>
                </a:lnTo>
                <a:lnTo>
                  <a:pt x="102980" y="191815"/>
                </a:lnTo>
                <a:close/>
                <a:moveTo>
                  <a:pt x="153546" y="191868"/>
                </a:moveTo>
                <a:lnTo>
                  <a:pt x="153705" y="192026"/>
                </a:lnTo>
                <a:lnTo>
                  <a:pt x="153493" y="191973"/>
                </a:lnTo>
                <a:lnTo>
                  <a:pt x="153546" y="191868"/>
                </a:lnTo>
                <a:close/>
                <a:moveTo>
                  <a:pt x="51991" y="193240"/>
                </a:moveTo>
                <a:lnTo>
                  <a:pt x="52255" y="193398"/>
                </a:lnTo>
                <a:lnTo>
                  <a:pt x="51939" y="193451"/>
                </a:lnTo>
                <a:lnTo>
                  <a:pt x="51991" y="193240"/>
                </a:lnTo>
                <a:close/>
                <a:moveTo>
                  <a:pt x="69779" y="196143"/>
                </a:moveTo>
                <a:lnTo>
                  <a:pt x="69832" y="196196"/>
                </a:lnTo>
                <a:lnTo>
                  <a:pt x="69727" y="196407"/>
                </a:lnTo>
                <a:lnTo>
                  <a:pt x="69727" y="196407"/>
                </a:lnTo>
                <a:lnTo>
                  <a:pt x="69779" y="196143"/>
                </a:lnTo>
                <a:close/>
                <a:moveTo>
                  <a:pt x="56900" y="197990"/>
                </a:moveTo>
                <a:lnTo>
                  <a:pt x="56689" y="198254"/>
                </a:lnTo>
                <a:lnTo>
                  <a:pt x="56689" y="198254"/>
                </a:lnTo>
                <a:lnTo>
                  <a:pt x="56742" y="197990"/>
                </a:lnTo>
                <a:close/>
                <a:moveTo>
                  <a:pt x="86617" y="199680"/>
                </a:moveTo>
                <a:lnTo>
                  <a:pt x="86617" y="199732"/>
                </a:lnTo>
                <a:lnTo>
                  <a:pt x="86564" y="199680"/>
                </a:lnTo>
                <a:close/>
                <a:moveTo>
                  <a:pt x="91737" y="202213"/>
                </a:moveTo>
                <a:lnTo>
                  <a:pt x="91684" y="202266"/>
                </a:lnTo>
                <a:lnTo>
                  <a:pt x="91684" y="202213"/>
                </a:lnTo>
                <a:close/>
                <a:moveTo>
                  <a:pt x="131483" y="204272"/>
                </a:moveTo>
                <a:lnTo>
                  <a:pt x="131483" y="204324"/>
                </a:lnTo>
                <a:lnTo>
                  <a:pt x="131430" y="204324"/>
                </a:lnTo>
                <a:lnTo>
                  <a:pt x="131483" y="204272"/>
                </a:lnTo>
                <a:close/>
                <a:moveTo>
                  <a:pt x="95696" y="204800"/>
                </a:moveTo>
                <a:lnTo>
                  <a:pt x="95749" y="204958"/>
                </a:lnTo>
                <a:lnTo>
                  <a:pt x="95801" y="205116"/>
                </a:lnTo>
                <a:lnTo>
                  <a:pt x="95749" y="205116"/>
                </a:lnTo>
                <a:lnTo>
                  <a:pt x="95696" y="204800"/>
                </a:lnTo>
                <a:close/>
                <a:moveTo>
                  <a:pt x="84506" y="205380"/>
                </a:moveTo>
                <a:lnTo>
                  <a:pt x="84506" y="205433"/>
                </a:lnTo>
                <a:lnTo>
                  <a:pt x="84559" y="205433"/>
                </a:lnTo>
                <a:lnTo>
                  <a:pt x="84506" y="205486"/>
                </a:lnTo>
                <a:lnTo>
                  <a:pt x="84506" y="205433"/>
                </a:lnTo>
                <a:lnTo>
                  <a:pt x="84453" y="205380"/>
                </a:lnTo>
                <a:close/>
                <a:moveTo>
                  <a:pt x="121137" y="206225"/>
                </a:moveTo>
                <a:lnTo>
                  <a:pt x="121137" y="206277"/>
                </a:lnTo>
                <a:lnTo>
                  <a:pt x="121085" y="206330"/>
                </a:lnTo>
                <a:lnTo>
                  <a:pt x="121137" y="206225"/>
                </a:lnTo>
                <a:close/>
                <a:moveTo>
                  <a:pt x="121085" y="206330"/>
                </a:moveTo>
                <a:lnTo>
                  <a:pt x="121032" y="206383"/>
                </a:lnTo>
                <a:lnTo>
                  <a:pt x="120979" y="206383"/>
                </a:lnTo>
                <a:lnTo>
                  <a:pt x="121085" y="206330"/>
                </a:lnTo>
                <a:close/>
                <a:moveTo>
                  <a:pt x="130058" y="206436"/>
                </a:moveTo>
                <a:lnTo>
                  <a:pt x="129847" y="206489"/>
                </a:lnTo>
                <a:lnTo>
                  <a:pt x="129847" y="206436"/>
                </a:lnTo>
                <a:close/>
                <a:moveTo>
                  <a:pt x="94218" y="0"/>
                </a:moveTo>
                <a:lnTo>
                  <a:pt x="93954" y="53"/>
                </a:lnTo>
                <a:lnTo>
                  <a:pt x="93690" y="158"/>
                </a:lnTo>
                <a:lnTo>
                  <a:pt x="93109" y="422"/>
                </a:lnTo>
                <a:lnTo>
                  <a:pt x="91209" y="1531"/>
                </a:lnTo>
                <a:lnTo>
                  <a:pt x="90840" y="1320"/>
                </a:lnTo>
                <a:lnTo>
                  <a:pt x="90418" y="1108"/>
                </a:lnTo>
                <a:lnTo>
                  <a:pt x="90048" y="1003"/>
                </a:lnTo>
                <a:lnTo>
                  <a:pt x="89679" y="950"/>
                </a:lnTo>
                <a:lnTo>
                  <a:pt x="89256" y="1003"/>
                </a:lnTo>
                <a:lnTo>
                  <a:pt x="88887" y="1108"/>
                </a:lnTo>
                <a:lnTo>
                  <a:pt x="88517" y="1267"/>
                </a:lnTo>
                <a:lnTo>
                  <a:pt x="88095" y="1531"/>
                </a:lnTo>
                <a:lnTo>
                  <a:pt x="87831" y="1742"/>
                </a:lnTo>
                <a:lnTo>
                  <a:pt x="87567" y="1900"/>
                </a:lnTo>
                <a:lnTo>
                  <a:pt x="87039" y="2164"/>
                </a:lnTo>
                <a:lnTo>
                  <a:pt x="86459" y="2322"/>
                </a:lnTo>
                <a:lnTo>
                  <a:pt x="85825" y="2428"/>
                </a:lnTo>
                <a:lnTo>
                  <a:pt x="85245" y="2534"/>
                </a:lnTo>
                <a:lnTo>
                  <a:pt x="84611" y="2639"/>
                </a:lnTo>
                <a:lnTo>
                  <a:pt x="84031" y="2798"/>
                </a:lnTo>
                <a:lnTo>
                  <a:pt x="83767" y="2956"/>
                </a:lnTo>
                <a:lnTo>
                  <a:pt x="83503" y="3114"/>
                </a:lnTo>
                <a:lnTo>
                  <a:pt x="83133" y="3273"/>
                </a:lnTo>
                <a:lnTo>
                  <a:pt x="82870" y="3536"/>
                </a:lnTo>
                <a:lnTo>
                  <a:pt x="82606" y="3800"/>
                </a:lnTo>
                <a:lnTo>
                  <a:pt x="82553" y="4012"/>
                </a:lnTo>
                <a:lnTo>
                  <a:pt x="82447" y="4170"/>
                </a:lnTo>
                <a:lnTo>
                  <a:pt x="81022" y="3642"/>
                </a:lnTo>
                <a:lnTo>
                  <a:pt x="80442" y="3642"/>
                </a:lnTo>
                <a:lnTo>
                  <a:pt x="79966" y="3748"/>
                </a:lnTo>
                <a:lnTo>
                  <a:pt x="79491" y="3906"/>
                </a:lnTo>
                <a:lnTo>
                  <a:pt x="79016" y="4117"/>
                </a:lnTo>
                <a:lnTo>
                  <a:pt x="78172" y="4645"/>
                </a:lnTo>
                <a:lnTo>
                  <a:pt x="77750" y="4909"/>
                </a:lnTo>
                <a:lnTo>
                  <a:pt x="77275" y="5120"/>
                </a:lnTo>
                <a:lnTo>
                  <a:pt x="76430" y="5173"/>
                </a:lnTo>
                <a:lnTo>
                  <a:pt x="76008" y="5226"/>
                </a:lnTo>
                <a:lnTo>
                  <a:pt x="75638" y="5278"/>
                </a:lnTo>
                <a:lnTo>
                  <a:pt x="75216" y="5437"/>
                </a:lnTo>
                <a:lnTo>
                  <a:pt x="74899" y="5595"/>
                </a:lnTo>
                <a:lnTo>
                  <a:pt x="74530" y="5859"/>
                </a:lnTo>
                <a:lnTo>
                  <a:pt x="74213" y="6176"/>
                </a:lnTo>
                <a:lnTo>
                  <a:pt x="73210" y="6703"/>
                </a:lnTo>
                <a:lnTo>
                  <a:pt x="72946" y="6915"/>
                </a:lnTo>
                <a:lnTo>
                  <a:pt x="72788" y="7126"/>
                </a:lnTo>
                <a:lnTo>
                  <a:pt x="72682" y="7442"/>
                </a:lnTo>
                <a:lnTo>
                  <a:pt x="72682" y="7706"/>
                </a:lnTo>
                <a:lnTo>
                  <a:pt x="72418" y="7918"/>
                </a:lnTo>
                <a:lnTo>
                  <a:pt x="72260" y="8181"/>
                </a:lnTo>
                <a:lnTo>
                  <a:pt x="72207" y="8445"/>
                </a:lnTo>
                <a:lnTo>
                  <a:pt x="72155" y="8762"/>
                </a:lnTo>
                <a:lnTo>
                  <a:pt x="71099" y="8762"/>
                </a:lnTo>
                <a:lnTo>
                  <a:pt x="70835" y="8815"/>
                </a:lnTo>
                <a:lnTo>
                  <a:pt x="70571" y="8868"/>
                </a:lnTo>
                <a:lnTo>
                  <a:pt x="70360" y="8920"/>
                </a:lnTo>
                <a:lnTo>
                  <a:pt x="70149" y="9026"/>
                </a:lnTo>
                <a:lnTo>
                  <a:pt x="69990" y="9184"/>
                </a:lnTo>
                <a:lnTo>
                  <a:pt x="69885" y="9343"/>
                </a:lnTo>
                <a:lnTo>
                  <a:pt x="69674" y="9712"/>
                </a:lnTo>
                <a:lnTo>
                  <a:pt x="69410" y="10557"/>
                </a:lnTo>
                <a:lnTo>
                  <a:pt x="69251" y="10979"/>
                </a:lnTo>
                <a:lnTo>
                  <a:pt x="69040" y="11296"/>
                </a:lnTo>
                <a:lnTo>
                  <a:pt x="68037" y="10821"/>
                </a:lnTo>
                <a:lnTo>
                  <a:pt x="67035" y="11348"/>
                </a:lnTo>
                <a:lnTo>
                  <a:pt x="66137" y="11137"/>
                </a:lnTo>
                <a:lnTo>
                  <a:pt x="65821" y="11137"/>
                </a:lnTo>
                <a:lnTo>
                  <a:pt x="65662" y="11190"/>
                </a:lnTo>
                <a:lnTo>
                  <a:pt x="65557" y="11296"/>
                </a:lnTo>
                <a:lnTo>
                  <a:pt x="65504" y="11507"/>
                </a:lnTo>
                <a:lnTo>
                  <a:pt x="65557" y="11771"/>
                </a:lnTo>
                <a:lnTo>
                  <a:pt x="65662" y="12140"/>
                </a:lnTo>
                <a:lnTo>
                  <a:pt x="65873" y="12985"/>
                </a:lnTo>
                <a:lnTo>
                  <a:pt x="65926" y="13407"/>
                </a:lnTo>
                <a:lnTo>
                  <a:pt x="65979" y="13882"/>
                </a:lnTo>
                <a:lnTo>
                  <a:pt x="65451" y="13988"/>
                </a:lnTo>
                <a:lnTo>
                  <a:pt x="65451" y="13618"/>
                </a:lnTo>
                <a:lnTo>
                  <a:pt x="65398" y="13407"/>
                </a:lnTo>
                <a:lnTo>
                  <a:pt x="65346" y="13249"/>
                </a:lnTo>
                <a:lnTo>
                  <a:pt x="65187" y="12826"/>
                </a:lnTo>
                <a:lnTo>
                  <a:pt x="65029" y="12457"/>
                </a:lnTo>
                <a:lnTo>
                  <a:pt x="64870" y="12246"/>
                </a:lnTo>
                <a:lnTo>
                  <a:pt x="64712" y="12140"/>
                </a:lnTo>
                <a:lnTo>
                  <a:pt x="64554" y="12087"/>
                </a:lnTo>
                <a:lnTo>
                  <a:pt x="64290" y="12087"/>
                </a:lnTo>
                <a:lnTo>
                  <a:pt x="64079" y="12140"/>
                </a:lnTo>
                <a:lnTo>
                  <a:pt x="63920" y="12193"/>
                </a:lnTo>
                <a:lnTo>
                  <a:pt x="63815" y="12299"/>
                </a:lnTo>
                <a:lnTo>
                  <a:pt x="63656" y="12457"/>
                </a:lnTo>
                <a:lnTo>
                  <a:pt x="63498" y="12826"/>
                </a:lnTo>
                <a:lnTo>
                  <a:pt x="63393" y="13196"/>
                </a:lnTo>
                <a:lnTo>
                  <a:pt x="63234" y="13565"/>
                </a:lnTo>
                <a:lnTo>
                  <a:pt x="63076" y="13882"/>
                </a:lnTo>
                <a:lnTo>
                  <a:pt x="62812" y="14199"/>
                </a:lnTo>
                <a:lnTo>
                  <a:pt x="62548" y="14463"/>
                </a:lnTo>
                <a:lnTo>
                  <a:pt x="62284" y="14727"/>
                </a:lnTo>
                <a:lnTo>
                  <a:pt x="61967" y="14938"/>
                </a:lnTo>
                <a:lnTo>
                  <a:pt x="61334" y="15254"/>
                </a:lnTo>
                <a:lnTo>
                  <a:pt x="61017" y="15466"/>
                </a:lnTo>
                <a:lnTo>
                  <a:pt x="60859" y="15624"/>
                </a:lnTo>
                <a:lnTo>
                  <a:pt x="60753" y="15835"/>
                </a:lnTo>
                <a:lnTo>
                  <a:pt x="60701" y="16046"/>
                </a:lnTo>
                <a:lnTo>
                  <a:pt x="60753" y="16468"/>
                </a:lnTo>
                <a:lnTo>
                  <a:pt x="60806" y="16680"/>
                </a:lnTo>
                <a:lnTo>
                  <a:pt x="60806" y="16891"/>
                </a:lnTo>
                <a:lnTo>
                  <a:pt x="60331" y="17049"/>
                </a:lnTo>
                <a:lnTo>
                  <a:pt x="59856" y="16996"/>
                </a:lnTo>
                <a:lnTo>
                  <a:pt x="59539" y="16996"/>
                </a:lnTo>
                <a:lnTo>
                  <a:pt x="59170" y="16891"/>
                </a:lnTo>
                <a:lnTo>
                  <a:pt x="58853" y="16838"/>
                </a:lnTo>
                <a:lnTo>
                  <a:pt x="58537" y="16785"/>
                </a:lnTo>
                <a:lnTo>
                  <a:pt x="58220" y="16838"/>
                </a:lnTo>
                <a:lnTo>
                  <a:pt x="58114" y="16943"/>
                </a:lnTo>
                <a:lnTo>
                  <a:pt x="57956" y="17049"/>
                </a:lnTo>
                <a:lnTo>
                  <a:pt x="57850" y="17155"/>
                </a:lnTo>
                <a:lnTo>
                  <a:pt x="57745" y="17366"/>
                </a:lnTo>
                <a:lnTo>
                  <a:pt x="57586" y="17841"/>
                </a:lnTo>
                <a:lnTo>
                  <a:pt x="57798" y="17946"/>
                </a:lnTo>
                <a:lnTo>
                  <a:pt x="58009" y="17999"/>
                </a:lnTo>
                <a:lnTo>
                  <a:pt x="58431" y="18052"/>
                </a:lnTo>
                <a:lnTo>
                  <a:pt x="58906" y="17999"/>
                </a:lnTo>
                <a:lnTo>
                  <a:pt x="59328" y="17999"/>
                </a:lnTo>
                <a:lnTo>
                  <a:pt x="58853" y="18580"/>
                </a:lnTo>
                <a:lnTo>
                  <a:pt x="58695" y="18633"/>
                </a:lnTo>
                <a:lnTo>
                  <a:pt x="58537" y="18738"/>
                </a:lnTo>
                <a:lnTo>
                  <a:pt x="58378" y="19002"/>
                </a:lnTo>
                <a:lnTo>
                  <a:pt x="58273" y="19266"/>
                </a:lnTo>
                <a:lnTo>
                  <a:pt x="58273" y="19583"/>
                </a:lnTo>
                <a:lnTo>
                  <a:pt x="57428" y="19530"/>
                </a:lnTo>
                <a:lnTo>
                  <a:pt x="56531" y="19583"/>
                </a:lnTo>
                <a:lnTo>
                  <a:pt x="55739" y="19688"/>
                </a:lnTo>
                <a:lnTo>
                  <a:pt x="54947" y="19847"/>
                </a:lnTo>
                <a:lnTo>
                  <a:pt x="54156" y="20163"/>
                </a:lnTo>
                <a:lnTo>
                  <a:pt x="53469" y="20533"/>
                </a:lnTo>
                <a:lnTo>
                  <a:pt x="52730" y="21061"/>
                </a:lnTo>
                <a:lnTo>
                  <a:pt x="52097" y="21694"/>
                </a:lnTo>
                <a:lnTo>
                  <a:pt x="51939" y="22063"/>
                </a:lnTo>
                <a:lnTo>
                  <a:pt x="51622" y="22063"/>
                </a:lnTo>
                <a:lnTo>
                  <a:pt x="51358" y="22116"/>
                </a:lnTo>
                <a:lnTo>
                  <a:pt x="51041" y="22222"/>
                </a:lnTo>
                <a:lnTo>
                  <a:pt x="50830" y="22327"/>
                </a:lnTo>
                <a:lnTo>
                  <a:pt x="50619" y="22486"/>
                </a:lnTo>
                <a:lnTo>
                  <a:pt x="50408" y="22697"/>
                </a:lnTo>
                <a:lnTo>
                  <a:pt x="50038" y="23119"/>
                </a:lnTo>
                <a:lnTo>
                  <a:pt x="49669" y="23172"/>
                </a:lnTo>
                <a:lnTo>
                  <a:pt x="49352" y="23225"/>
                </a:lnTo>
                <a:lnTo>
                  <a:pt x="48719" y="23225"/>
                </a:lnTo>
                <a:lnTo>
                  <a:pt x="48349" y="23277"/>
                </a:lnTo>
                <a:lnTo>
                  <a:pt x="48033" y="23383"/>
                </a:lnTo>
                <a:lnTo>
                  <a:pt x="47769" y="23489"/>
                </a:lnTo>
                <a:lnTo>
                  <a:pt x="47452" y="23753"/>
                </a:lnTo>
                <a:lnTo>
                  <a:pt x="45394" y="24755"/>
                </a:lnTo>
                <a:lnTo>
                  <a:pt x="44866" y="24703"/>
                </a:lnTo>
                <a:lnTo>
                  <a:pt x="44021" y="24703"/>
                </a:lnTo>
                <a:lnTo>
                  <a:pt x="43757" y="24808"/>
                </a:lnTo>
                <a:lnTo>
                  <a:pt x="43493" y="24914"/>
                </a:lnTo>
                <a:lnTo>
                  <a:pt x="43282" y="25125"/>
                </a:lnTo>
                <a:lnTo>
                  <a:pt x="42913" y="25442"/>
                </a:lnTo>
                <a:lnTo>
                  <a:pt x="42543" y="25758"/>
                </a:lnTo>
                <a:lnTo>
                  <a:pt x="41751" y="26233"/>
                </a:lnTo>
                <a:lnTo>
                  <a:pt x="40960" y="26656"/>
                </a:lnTo>
                <a:lnTo>
                  <a:pt x="40537" y="26920"/>
                </a:lnTo>
                <a:lnTo>
                  <a:pt x="40168" y="27183"/>
                </a:lnTo>
                <a:lnTo>
                  <a:pt x="39798" y="27236"/>
                </a:lnTo>
                <a:lnTo>
                  <a:pt x="39376" y="27289"/>
                </a:lnTo>
                <a:lnTo>
                  <a:pt x="39218" y="27342"/>
                </a:lnTo>
                <a:lnTo>
                  <a:pt x="39060" y="27447"/>
                </a:lnTo>
                <a:lnTo>
                  <a:pt x="38954" y="27553"/>
                </a:lnTo>
                <a:lnTo>
                  <a:pt x="38901" y="27711"/>
                </a:lnTo>
                <a:lnTo>
                  <a:pt x="38796" y="28081"/>
                </a:lnTo>
                <a:lnTo>
                  <a:pt x="38584" y="28292"/>
                </a:lnTo>
                <a:lnTo>
                  <a:pt x="38373" y="28397"/>
                </a:lnTo>
                <a:lnTo>
                  <a:pt x="38162" y="28450"/>
                </a:lnTo>
                <a:lnTo>
                  <a:pt x="37687" y="28345"/>
                </a:lnTo>
                <a:lnTo>
                  <a:pt x="37212" y="28345"/>
                </a:lnTo>
                <a:lnTo>
                  <a:pt x="37001" y="28450"/>
                </a:lnTo>
                <a:lnTo>
                  <a:pt x="36895" y="28556"/>
                </a:lnTo>
                <a:lnTo>
                  <a:pt x="36790" y="28714"/>
                </a:lnTo>
                <a:lnTo>
                  <a:pt x="36737" y="28820"/>
                </a:lnTo>
                <a:lnTo>
                  <a:pt x="36790" y="28925"/>
                </a:lnTo>
                <a:lnTo>
                  <a:pt x="36843" y="29084"/>
                </a:lnTo>
                <a:lnTo>
                  <a:pt x="36948" y="29242"/>
                </a:lnTo>
                <a:lnTo>
                  <a:pt x="37107" y="29348"/>
                </a:lnTo>
                <a:lnTo>
                  <a:pt x="36684" y="29875"/>
                </a:lnTo>
                <a:lnTo>
                  <a:pt x="36104" y="29875"/>
                </a:lnTo>
                <a:lnTo>
                  <a:pt x="35998" y="29664"/>
                </a:lnTo>
                <a:lnTo>
                  <a:pt x="35893" y="29611"/>
                </a:lnTo>
                <a:lnTo>
                  <a:pt x="35734" y="29664"/>
                </a:lnTo>
                <a:lnTo>
                  <a:pt x="35629" y="29875"/>
                </a:lnTo>
                <a:lnTo>
                  <a:pt x="35101" y="30350"/>
                </a:lnTo>
                <a:lnTo>
                  <a:pt x="35048" y="30350"/>
                </a:lnTo>
                <a:lnTo>
                  <a:pt x="34784" y="30403"/>
                </a:lnTo>
                <a:lnTo>
                  <a:pt x="34467" y="30509"/>
                </a:lnTo>
                <a:lnTo>
                  <a:pt x="34256" y="30667"/>
                </a:lnTo>
                <a:lnTo>
                  <a:pt x="34151" y="30773"/>
                </a:lnTo>
                <a:lnTo>
                  <a:pt x="34098" y="30984"/>
                </a:lnTo>
                <a:lnTo>
                  <a:pt x="32567" y="32462"/>
                </a:lnTo>
                <a:lnTo>
                  <a:pt x="31881" y="32778"/>
                </a:lnTo>
                <a:lnTo>
                  <a:pt x="31512" y="32937"/>
                </a:lnTo>
                <a:lnTo>
                  <a:pt x="31195" y="33148"/>
                </a:lnTo>
                <a:lnTo>
                  <a:pt x="30878" y="33359"/>
                </a:lnTo>
                <a:lnTo>
                  <a:pt x="30667" y="33676"/>
                </a:lnTo>
                <a:lnTo>
                  <a:pt x="30561" y="34045"/>
                </a:lnTo>
                <a:lnTo>
                  <a:pt x="30561" y="34573"/>
                </a:lnTo>
                <a:lnTo>
                  <a:pt x="30350" y="34573"/>
                </a:lnTo>
                <a:lnTo>
                  <a:pt x="30139" y="34679"/>
                </a:lnTo>
                <a:lnTo>
                  <a:pt x="29981" y="34784"/>
                </a:lnTo>
                <a:lnTo>
                  <a:pt x="29822" y="34890"/>
                </a:lnTo>
                <a:lnTo>
                  <a:pt x="29347" y="35470"/>
                </a:lnTo>
                <a:lnTo>
                  <a:pt x="28978" y="35682"/>
                </a:lnTo>
                <a:lnTo>
                  <a:pt x="28608" y="35893"/>
                </a:lnTo>
                <a:lnTo>
                  <a:pt x="28450" y="35945"/>
                </a:lnTo>
                <a:lnTo>
                  <a:pt x="28292" y="35893"/>
                </a:lnTo>
                <a:lnTo>
                  <a:pt x="28081" y="35734"/>
                </a:lnTo>
                <a:lnTo>
                  <a:pt x="27922" y="35523"/>
                </a:lnTo>
                <a:lnTo>
                  <a:pt x="27553" y="35576"/>
                </a:lnTo>
                <a:lnTo>
                  <a:pt x="27183" y="35682"/>
                </a:lnTo>
                <a:lnTo>
                  <a:pt x="26919" y="35787"/>
                </a:lnTo>
                <a:lnTo>
                  <a:pt x="26655" y="35998"/>
                </a:lnTo>
                <a:lnTo>
                  <a:pt x="26392" y="36209"/>
                </a:lnTo>
                <a:lnTo>
                  <a:pt x="26180" y="36473"/>
                </a:lnTo>
                <a:lnTo>
                  <a:pt x="25811" y="37054"/>
                </a:lnTo>
                <a:lnTo>
                  <a:pt x="25230" y="37476"/>
                </a:lnTo>
                <a:lnTo>
                  <a:pt x="24703" y="37898"/>
                </a:lnTo>
                <a:lnTo>
                  <a:pt x="24227" y="38426"/>
                </a:lnTo>
                <a:lnTo>
                  <a:pt x="23805" y="39007"/>
                </a:lnTo>
                <a:lnTo>
                  <a:pt x="23489" y="39218"/>
                </a:lnTo>
                <a:lnTo>
                  <a:pt x="23172" y="39482"/>
                </a:lnTo>
                <a:lnTo>
                  <a:pt x="22961" y="39799"/>
                </a:lnTo>
                <a:lnTo>
                  <a:pt x="22750" y="40168"/>
                </a:lnTo>
                <a:lnTo>
                  <a:pt x="22222" y="41118"/>
                </a:lnTo>
                <a:lnTo>
                  <a:pt x="22169" y="41118"/>
                </a:lnTo>
                <a:lnTo>
                  <a:pt x="21747" y="41329"/>
                </a:lnTo>
                <a:lnTo>
                  <a:pt x="21377" y="41593"/>
                </a:lnTo>
                <a:lnTo>
                  <a:pt x="21008" y="41857"/>
                </a:lnTo>
                <a:lnTo>
                  <a:pt x="20744" y="42227"/>
                </a:lnTo>
                <a:lnTo>
                  <a:pt x="20585" y="42385"/>
                </a:lnTo>
                <a:lnTo>
                  <a:pt x="20585" y="42596"/>
                </a:lnTo>
                <a:lnTo>
                  <a:pt x="20374" y="42702"/>
                </a:lnTo>
                <a:lnTo>
                  <a:pt x="20216" y="42807"/>
                </a:lnTo>
                <a:lnTo>
                  <a:pt x="19583" y="43230"/>
                </a:lnTo>
                <a:lnTo>
                  <a:pt x="19424" y="43388"/>
                </a:lnTo>
                <a:lnTo>
                  <a:pt x="19319" y="43494"/>
                </a:lnTo>
                <a:lnTo>
                  <a:pt x="19266" y="43652"/>
                </a:lnTo>
                <a:lnTo>
                  <a:pt x="19371" y="43863"/>
                </a:lnTo>
                <a:lnTo>
                  <a:pt x="19477" y="44021"/>
                </a:lnTo>
                <a:lnTo>
                  <a:pt x="19688" y="44285"/>
                </a:lnTo>
                <a:lnTo>
                  <a:pt x="19424" y="44496"/>
                </a:lnTo>
                <a:lnTo>
                  <a:pt x="19160" y="44655"/>
                </a:lnTo>
                <a:lnTo>
                  <a:pt x="18527" y="44866"/>
                </a:lnTo>
                <a:lnTo>
                  <a:pt x="18263" y="45024"/>
                </a:lnTo>
                <a:lnTo>
                  <a:pt x="17946" y="45183"/>
                </a:lnTo>
                <a:lnTo>
                  <a:pt x="17735" y="45394"/>
                </a:lnTo>
                <a:lnTo>
                  <a:pt x="17577" y="45710"/>
                </a:lnTo>
                <a:lnTo>
                  <a:pt x="17207" y="46344"/>
                </a:lnTo>
                <a:lnTo>
                  <a:pt x="16785" y="46977"/>
                </a:lnTo>
                <a:lnTo>
                  <a:pt x="15888" y="48138"/>
                </a:lnTo>
                <a:lnTo>
                  <a:pt x="14727" y="49616"/>
                </a:lnTo>
                <a:lnTo>
                  <a:pt x="14199" y="50355"/>
                </a:lnTo>
                <a:lnTo>
                  <a:pt x="13671" y="51147"/>
                </a:lnTo>
                <a:lnTo>
                  <a:pt x="13143" y="51939"/>
                </a:lnTo>
                <a:lnTo>
                  <a:pt x="12721" y="52783"/>
                </a:lnTo>
                <a:lnTo>
                  <a:pt x="12298" y="53575"/>
                </a:lnTo>
                <a:lnTo>
                  <a:pt x="11929" y="54472"/>
                </a:lnTo>
                <a:lnTo>
                  <a:pt x="11771" y="54578"/>
                </a:lnTo>
                <a:lnTo>
                  <a:pt x="11665" y="54684"/>
                </a:lnTo>
                <a:lnTo>
                  <a:pt x="11507" y="54947"/>
                </a:lnTo>
                <a:lnTo>
                  <a:pt x="11454" y="55264"/>
                </a:lnTo>
                <a:lnTo>
                  <a:pt x="11401" y="55581"/>
                </a:lnTo>
                <a:lnTo>
                  <a:pt x="11243" y="55634"/>
                </a:lnTo>
                <a:lnTo>
                  <a:pt x="11084" y="55739"/>
                </a:lnTo>
                <a:lnTo>
                  <a:pt x="10979" y="55845"/>
                </a:lnTo>
                <a:lnTo>
                  <a:pt x="10926" y="55950"/>
                </a:lnTo>
                <a:lnTo>
                  <a:pt x="10873" y="56267"/>
                </a:lnTo>
                <a:lnTo>
                  <a:pt x="10821" y="56584"/>
                </a:lnTo>
                <a:lnTo>
                  <a:pt x="10715" y="56900"/>
                </a:lnTo>
                <a:lnTo>
                  <a:pt x="10557" y="57217"/>
                </a:lnTo>
                <a:lnTo>
                  <a:pt x="10240" y="57798"/>
                </a:lnTo>
                <a:lnTo>
                  <a:pt x="10082" y="58115"/>
                </a:lnTo>
                <a:lnTo>
                  <a:pt x="9976" y="58431"/>
                </a:lnTo>
                <a:lnTo>
                  <a:pt x="9923" y="58801"/>
                </a:lnTo>
                <a:lnTo>
                  <a:pt x="9923" y="59170"/>
                </a:lnTo>
                <a:lnTo>
                  <a:pt x="9923" y="59381"/>
                </a:lnTo>
                <a:lnTo>
                  <a:pt x="9870" y="59645"/>
                </a:lnTo>
                <a:lnTo>
                  <a:pt x="9554" y="59698"/>
                </a:lnTo>
                <a:lnTo>
                  <a:pt x="9343" y="59804"/>
                </a:lnTo>
                <a:lnTo>
                  <a:pt x="9131" y="59962"/>
                </a:lnTo>
                <a:lnTo>
                  <a:pt x="9026" y="60173"/>
                </a:lnTo>
                <a:lnTo>
                  <a:pt x="8920" y="60384"/>
                </a:lnTo>
                <a:lnTo>
                  <a:pt x="8868" y="60648"/>
                </a:lnTo>
                <a:lnTo>
                  <a:pt x="8709" y="61123"/>
                </a:lnTo>
                <a:lnTo>
                  <a:pt x="8287" y="61862"/>
                </a:lnTo>
                <a:lnTo>
                  <a:pt x="7865" y="62601"/>
                </a:lnTo>
                <a:lnTo>
                  <a:pt x="7548" y="63393"/>
                </a:lnTo>
                <a:lnTo>
                  <a:pt x="7231" y="64132"/>
                </a:lnTo>
                <a:lnTo>
                  <a:pt x="6967" y="64924"/>
                </a:lnTo>
                <a:lnTo>
                  <a:pt x="6756" y="65768"/>
                </a:lnTo>
                <a:lnTo>
                  <a:pt x="6387" y="67404"/>
                </a:lnTo>
                <a:lnTo>
                  <a:pt x="6334" y="69516"/>
                </a:lnTo>
                <a:lnTo>
                  <a:pt x="6281" y="69516"/>
                </a:lnTo>
                <a:lnTo>
                  <a:pt x="5753" y="69780"/>
                </a:lnTo>
                <a:lnTo>
                  <a:pt x="5278" y="70096"/>
                </a:lnTo>
                <a:lnTo>
                  <a:pt x="4856" y="70466"/>
                </a:lnTo>
                <a:lnTo>
                  <a:pt x="4487" y="70888"/>
                </a:lnTo>
                <a:lnTo>
                  <a:pt x="4223" y="71363"/>
                </a:lnTo>
                <a:lnTo>
                  <a:pt x="4064" y="71891"/>
                </a:lnTo>
                <a:lnTo>
                  <a:pt x="3959" y="72419"/>
                </a:lnTo>
                <a:lnTo>
                  <a:pt x="3959" y="73052"/>
                </a:lnTo>
                <a:lnTo>
                  <a:pt x="4012" y="73474"/>
                </a:lnTo>
                <a:lnTo>
                  <a:pt x="3959" y="73897"/>
                </a:lnTo>
                <a:lnTo>
                  <a:pt x="3853" y="74319"/>
                </a:lnTo>
                <a:lnTo>
                  <a:pt x="3748" y="74688"/>
                </a:lnTo>
                <a:lnTo>
                  <a:pt x="3589" y="74847"/>
                </a:lnTo>
                <a:lnTo>
                  <a:pt x="3431" y="75005"/>
                </a:lnTo>
                <a:lnTo>
                  <a:pt x="3273" y="75322"/>
                </a:lnTo>
                <a:lnTo>
                  <a:pt x="3167" y="75691"/>
                </a:lnTo>
                <a:lnTo>
                  <a:pt x="3114" y="76061"/>
                </a:lnTo>
                <a:lnTo>
                  <a:pt x="3061" y="76800"/>
                </a:lnTo>
                <a:lnTo>
                  <a:pt x="3009" y="77169"/>
                </a:lnTo>
                <a:lnTo>
                  <a:pt x="2850" y="77486"/>
                </a:lnTo>
                <a:lnTo>
                  <a:pt x="2534" y="78014"/>
                </a:lnTo>
                <a:lnTo>
                  <a:pt x="2428" y="78278"/>
                </a:lnTo>
                <a:lnTo>
                  <a:pt x="2322" y="78542"/>
                </a:lnTo>
                <a:lnTo>
                  <a:pt x="2322" y="78858"/>
                </a:lnTo>
                <a:lnTo>
                  <a:pt x="2322" y="79175"/>
                </a:lnTo>
                <a:lnTo>
                  <a:pt x="2481" y="79492"/>
                </a:lnTo>
                <a:lnTo>
                  <a:pt x="2639" y="79914"/>
                </a:lnTo>
                <a:lnTo>
                  <a:pt x="2692" y="80020"/>
                </a:lnTo>
                <a:lnTo>
                  <a:pt x="2745" y="80178"/>
                </a:lnTo>
                <a:lnTo>
                  <a:pt x="2745" y="80547"/>
                </a:lnTo>
                <a:lnTo>
                  <a:pt x="2586" y="80970"/>
                </a:lnTo>
                <a:lnTo>
                  <a:pt x="2428" y="81445"/>
                </a:lnTo>
                <a:lnTo>
                  <a:pt x="2006" y="82395"/>
                </a:lnTo>
                <a:lnTo>
                  <a:pt x="1583" y="83345"/>
                </a:lnTo>
                <a:lnTo>
                  <a:pt x="1214" y="83398"/>
                </a:lnTo>
                <a:lnTo>
                  <a:pt x="1003" y="83609"/>
                </a:lnTo>
                <a:lnTo>
                  <a:pt x="845" y="83820"/>
                </a:lnTo>
                <a:lnTo>
                  <a:pt x="686" y="84242"/>
                </a:lnTo>
                <a:lnTo>
                  <a:pt x="581" y="84717"/>
                </a:lnTo>
                <a:lnTo>
                  <a:pt x="581" y="85140"/>
                </a:lnTo>
                <a:lnTo>
                  <a:pt x="633" y="86090"/>
                </a:lnTo>
                <a:lnTo>
                  <a:pt x="686" y="86565"/>
                </a:lnTo>
                <a:lnTo>
                  <a:pt x="686" y="87040"/>
                </a:lnTo>
                <a:lnTo>
                  <a:pt x="369" y="87409"/>
                </a:lnTo>
                <a:lnTo>
                  <a:pt x="158" y="87832"/>
                </a:lnTo>
                <a:lnTo>
                  <a:pt x="53" y="88307"/>
                </a:lnTo>
                <a:lnTo>
                  <a:pt x="0" y="88729"/>
                </a:lnTo>
                <a:lnTo>
                  <a:pt x="53" y="89204"/>
                </a:lnTo>
                <a:lnTo>
                  <a:pt x="106" y="89626"/>
                </a:lnTo>
                <a:lnTo>
                  <a:pt x="211" y="90523"/>
                </a:lnTo>
                <a:lnTo>
                  <a:pt x="317" y="91157"/>
                </a:lnTo>
                <a:lnTo>
                  <a:pt x="475" y="91843"/>
                </a:lnTo>
                <a:lnTo>
                  <a:pt x="581" y="92529"/>
                </a:lnTo>
                <a:lnTo>
                  <a:pt x="633" y="93163"/>
                </a:lnTo>
                <a:lnTo>
                  <a:pt x="581" y="93321"/>
                </a:lnTo>
                <a:lnTo>
                  <a:pt x="475" y="93374"/>
                </a:lnTo>
                <a:lnTo>
                  <a:pt x="369" y="93427"/>
                </a:lnTo>
                <a:lnTo>
                  <a:pt x="264" y="93374"/>
                </a:lnTo>
                <a:lnTo>
                  <a:pt x="158" y="97491"/>
                </a:lnTo>
                <a:lnTo>
                  <a:pt x="106" y="101555"/>
                </a:lnTo>
                <a:lnTo>
                  <a:pt x="53" y="102189"/>
                </a:lnTo>
                <a:lnTo>
                  <a:pt x="53" y="102822"/>
                </a:lnTo>
                <a:lnTo>
                  <a:pt x="106" y="103139"/>
                </a:lnTo>
                <a:lnTo>
                  <a:pt x="211" y="103403"/>
                </a:lnTo>
                <a:lnTo>
                  <a:pt x="369" y="103719"/>
                </a:lnTo>
                <a:lnTo>
                  <a:pt x="633" y="103983"/>
                </a:lnTo>
                <a:lnTo>
                  <a:pt x="2164" y="103983"/>
                </a:lnTo>
                <a:lnTo>
                  <a:pt x="2164" y="104986"/>
                </a:lnTo>
                <a:lnTo>
                  <a:pt x="1636" y="105514"/>
                </a:lnTo>
                <a:lnTo>
                  <a:pt x="1425" y="105778"/>
                </a:lnTo>
                <a:lnTo>
                  <a:pt x="1161" y="106042"/>
                </a:lnTo>
                <a:lnTo>
                  <a:pt x="1161" y="106359"/>
                </a:lnTo>
                <a:lnTo>
                  <a:pt x="1214" y="106675"/>
                </a:lnTo>
                <a:lnTo>
                  <a:pt x="1372" y="106939"/>
                </a:lnTo>
                <a:lnTo>
                  <a:pt x="1636" y="107150"/>
                </a:lnTo>
                <a:lnTo>
                  <a:pt x="1583" y="108523"/>
                </a:lnTo>
                <a:lnTo>
                  <a:pt x="1372" y="108734"/>
                </a:lnTo>
                <a:lnTo>
                  <a:pt x="1267" y="108945"/>
                </a:lnTo>
                <a:lnTo>
                  <a:pt x="1161" y="109156"/>
                </a:lnTo>
                <a:lnTo>
                  <a:pt x="1161" y="109367"/>
                </a:lnTo>
                <a:lnTo>
                  <a:pt x="1161" y="109578"/>
                </a:lnTo>
                <a:lnTo>
                  <a:pt x="1267" y="109789"/>
                </a:lnTo>
                <a:lnTo>
                  <a:pt x="1425" y="109948"/>
                </a:lnTo>
                <a:lnTo>
                  <a:pt x="1583" y="110159"/>
                </a:lnTo>
                <a:lnTo>
                  <a:pt x="2059" y="111795"/>
                </a:lnTo>
                <a:lnTo>
                  <a:pt x="2534" y="113379"/>
                </a:lnTo>
                <a:lnTo>
                  <a:pt x="2639" y="113748"/>
                </a:lnTo>
                <a:lnTo>
                  <a:pt x="2798" y="114065"/>
                </a:lnTo>
                <a:lnTo>
                  <a:pt x="3167" y="114804"/>
                </a:lnTo>
                <a:lnTo>
                  <a:pt x="3325" y="115173"/>
                </a:lnTo>
                <a:lnTo>
                  <a:pt x="3431" y="115543"/>
                </a:lnTo>
                <a:lnTo>
                  <a:pt x="3378" y="115912"/>
                </a:lnTo>
                <a:lnTo>
                  <a:pt x="3325" y="116123"/>
                </a:lnTo>
                <a:lnTo>
                  <a:pt x="3220" y="116335"/>
                </a:lnTo>
                <a:lnTo>
                  <a:pt x="3695" y="118446"/>
                </a:lnTo>
                <a:lnTo>
                  <a:pt x="4275" y="122035"/>
                </a:lnTo>
                <a:lnTo>
                  <a:pt x="4539" y="122880"/>
                </a:lnTo>
                <a:lnTo>
                  <a:pt x="4381" y="123196"/>
                </a:lnTo>
                <a:lnTo>
                  <a:pt x="4328" y="123460"/>
                </a:lnTo>
                <a:lnTo>
                  <a:pt x="4328" y="123671"/>
                </a:lnTo>
                <a:lnTo>
                  <a:pt x="4434" y="123883"/>
                </a:lnTo>
                <a:lnTo>
                  <a:pt x="4592" y="124094"/>
                </a:lnTo>
                <a:lnTo>
                  <a:pt x="4750" y="124252"/>
                </a:lnTo>
                <a:lnTo>
                  <a:pt x="5226" y="124569"/>
                </a:lnTo>
                <a:lnTo>
                  <a:pt x="4909" y="124885"/>
                </a:lnTo>
                <a:lnTo>
                  <a:pt x="4803" y="125044"/>
                </a:lnTo>
                <a:lnTo>
                  <a:pt x="4750" y="125149"/>
                </a:lnTo>
                <a:lnTo>
                  <a:pt x="4962" y="125466"/>
                </a:lnTo>
                <a:lnTo>
                  <a:pt x="5067" y="125836"/>
                </a:lnTo>
                <a:lnTo>
                  <a:pt x="5173" y="126152"/>
                </a:lnTo>
                <a:lnTo>
                  <a:pt x="5226" y="126522"/>
                </a:lnTo>
                <a:lnTo>
                  <a:pt x="5226" y="127208"/>
                </a:lnTo>
                <a:lnTo>
                  <a:pt x="5173" y="127947"/>
                </a:lnTo>
                <a:lnTo>
                  <a:pt x="5120" y="128633"/>
                </a:lnTo>
                <a:lnTo>
                  <a:pt x="5067" y="129372"/>
                </a:lnTo>
                <a:lnTo>
                  <a:pt x="5120" y="130058"/>
                </a:lnTo>
                <a:lnTo>
                  <a:pt x="5173" y="130375"/>
                </a:lnTo>
                <a:lnTo>
                  <a:pt x="5278" y="130744"/>
                </a:lnTo>
                <a:lnTo>
                  <a:pt x="5067" y="131114"/>
                </a:lnTo>
                <a:lnTo>
                  <a:pt x="5014" y="131325"/>
                </a:lnTo>
                <a:lnTo>
                  <a:pt x="5014" y="131483"/>
                </a:lnTo>
                <a:lnTo>
                  <a:pt x="5014" y="131695"/>
                </a:lnTo>
                <a:lnTo>
                  <a:pt x="5067" y="131906"/>
                </a:lnTo>
                <a:lnTo>
                  <a:pt x="5173" y="132117"/>
                </a:lnTo>
                <a:lnTo>
                  <a:pt x="5278" y="132275"/>
                </a:lnTo>
                <a:lnTo>
                  <a:pt x="5014" y="132433"/>
                </a:lnTo>
                <a:lnTo>
                  <a:pt x="5014" y="132486"/>
                </a:lnTo>
                <a:lnTo>
                  <a:pt x="4962" y="132539"/>
                </a:lnTo>
                <a:lnTo>
                  <a:pt x="5067" y="132697"/>
                </a:lnTo>
                <a:lnTo>
                  <a:pt x="5226" y="132856"/>
                </a:lnTo>
                <a:lnTo>
                  <a:pt x="5226" y="133806"/>
                </a:lnTo>
                <a:lnTo>
                  <a:pt x="5014" y="134228"/>
                </a:lnTo>
                <a:lnTo>
                  <a:pt x="4962" y="134650"/>
                </a:lnTo>
                <a:lnTo>
                  <a:pt x="5014" y="135073"/>
                </a:lnTo>
                <a:lnTo>
                  <a:pt x="5067" y="135442"/>
                </a:lnTo>
                <a:lnTo>
                  <a:pt x="5226" y="135812"/>
                </a:lnTo>
                <a:lnTo>
                  <a:pt x="5384" y="136181"/>
                </a:lnTo>
                <a:lnTo>
                  <a:pt x="5753" y="136920"/>
                </a:lnTo>
                <a:lnTo>
                  <a:pt x="5595" y="137501"/>
                </a:lnTo>
                <a:lnTo>
                  <a:pt x="5489" y="138292"/>
                </a:lnTo>
                <a:lnTo>
                  <a:pt x="5384" y="139190"/>
                </a:lnTo>
                <a:lnTo>
                  <a:pt x="5384" y="140193"/>
                </a:lnTo>
                <a:lnTo>
                  <a:pt x="5384" y="141143"/>
                </a:lnTo>
                <a:lnTo>
                  <a:pt x="5437" y="142093"/>
                </a:lnTo>
                <a:lnTo>
                  <a:pt x="5542" y="142937"/>
                </a:lnTo>
                <a:lnTo>
                  <a:pt x="5701" y="143624"/>
                </a:lnTo>
                <a:lnTo>
                  <a:pt x="5753" y="144099"/>
                </a:lnTo>
                <a:lnTo>
                  <a:pt x="5753" y="144574"/>
                </a:lnTo>
                <a:lnTo>
                  <a:pt x="5753" y="145471"/>
                </a:lnTo>
                <a:lnTo>
                  <a:pt x="5806" y="145893"/>
                </a:lnTo>
                <a:lnTo>
                  <a:pt x="5912" y="146368"/>
                </a:lnTo>
                <a:lnTo>
                  <a:pt x="6070" y="146791"/>
                </a:lnTo>
                <a:lnTo>
                  <a:pt x="6281" y="147213"/>
                </a:lnTo>
                <a:lnTo>
                  <a:pt x="6281" y="147635"/>
                </a:lnTo>
                <a:lnTo>
                  <a:pt x="6281" y="148057"/>
                </a:lnTo>
                <a:lnTo>
                  <a:pt x="6334" y="148269"/>
                </a:lnTo>
                <a:lnTo>
                  <a:pt x="6440" y="148427"/>
                </a:lnTo>
                <a:lnTo>
                  <a:pt x="6598" y="148638"/>
                </a:lnTo>
                <a:lnTo>
                  <a:pt x="6809" y="148744"/>
                </a:lnTo>
                <a:lnTo>
                  <a:pt x="6756" y="148744"/>
                </a:lnTo>
                <a:lnTo>
                  <a:pt x="6809" y="150327"/>
                </a:lnTo>
                <a:lnTo>
                  <a:pt x="6809" y="150644"/>
                </a:lnTo>
                <a:lnTo>
                  <a:pt x="6862" y="150855"/>
                </a:lnTo>
                <a:lnTo>
                  <a:pt x="6967" y="151013"/>
                </a:lnTo>
                <a:lnTo>
                  <a:pt x="7073" y="151066"/>
                </a:lnTo>
                <a:lnTo>
                  <a:pt x="7231" y="151066"/>
                </a:lnTo>
                <a:lnTo>
                  <a:pt x="7442" y="151013"/>
                </a:lnTo>
                <a:lnTo>
                  <a:pt x="7812" y="150802"/>
                </a:lnTo>
                <a:lnTo>
                  <a:pt x="8076" y="150802"/>
                </a:lnTo>
                <a:lnTo>
                  <a:pt x="8287" y="150749"/>
                </a:lnTo>
                <a:lnTo>
                  <a:pt x="8445" y="150697"/>
                </a:lnTo>
                <a:lnTo>
                  <a:pt x="8604" y="150591"/>
                </a:lnTo>
                <a:lnTo>
                  <a:pt x="8709" y="150433"/>
                </a:lnTo>
                <a:lnTo>
                  <a:pt x="8815" y="150274"/>
                </a:lnTo>
                <a:lnTo>
                  <a:pt x="8920" y="149852"/>
                </a:lnTo>
                <a:lnTo>
                  <a:pt x="8815" y="149746"/>
                </a:lnTo>
                <a:lnTo>
                  <a:pt x="8868" y="149694"/>
                </a:lnTo>
                <a:lnTo>
                  <a:pt x="8920" y="149852"/>
                </a:lnTo>
                <a:lnTo>
                  <a:pt x="9079" y="150010"/>
                </a:lnTo>
                <a:lnTo>
                  <a:pt x="9237" y="150169"/>
                </a:lnTo>
                <a:lnTo>
                  <a:pt x="9290" y="150380"/>
                </a:lnTo>
                <a:lnTo>
                  <a:pt x="9343" y="150538"/>
                </a:lnTo>
                <a:lnTo>
                  <a:pt x="9343" y="150960"/>
                </a:lnTo>
                <a:lnTo>
                  <a:pt x="9395" y="151383"/>
                </a:lnTo>
                <a:lnTo>
                  <a:pt x="8868" y="151383"/>
                </a:lnTo>
                <a:lnTo>
                  <a:pt x="8604" y="151594"/>
                </a:lnTo>
                <a:lnTo>
                  <a:pt x="8393" y="151858"/>
                </a:lnTo>
                <a:lnTo>
                  <a:pt x="8340" y="152333"/>
                </a:lnTo>
                <a:lnTo>
                  <a:pt x="8287" y="152808"/>
                </a:lnTo>
                <a:lnTo>
                  <a:pt x="8076" y="153072"/>
                </a:lnTo>
                <a:lnTo>
                  <a:pt x="7917" y="153336"/>
                </a:lnTo>
                <a:lnTo>
                  <a:pt x="7865" y="153652"/>
                </a:lnTo>
                <a:lnTo>
                  <a:pt x="7917" y="153969"/>
                </a:lnTo>
                <a:lnTo>
                  <a:pt x="8393" y="157981"/>
                </a:lnTo>
                <a:lnTo>
                  <a:pt x="8393" y="158245"/>
                </a:lnTo>
                <a:lnTo>
                  <a:pt x="8445" y="158456"/>
                </a:lnTo>
                <a:lnTo>
                  <a:pt x="8498" y="158614"/>
                </a:lnTo>
                <a:lnTo>
                  <a:pt x="8604" y="158772"/>
                </a:lnTo>
                <a:lnTo>
                  <a:pt x="8762" y="158878"/>
                </a:lnTo>
                <a:lnTo>
                  <a:pt x="8920" y="158984"/>
                </a:lnTo>
                <a:lnTo>
                  <a:pt x="9131" y="159036"/>
                </a:lnTo>
                <a:lnTo>
                  <a:pt x="9343" y="159036"/>
                </a:lnTo>
                <a:lnTo>
                  <a:pt x="9659" y="159089"/>
                </a:lnTo>
                <a:lnTo>
                  <a:pt x="9923" y="159195"/>
                </a:lnTo>
                <a:lnTo>
                  <a:pt x="10187" y="159353"/>
                </a:lnTo>
                <a:lnTo>
                  <a:pt x="10398" y="159564"/>
                </a:lnTo>
                <a:lnTo>
                  <a:pt x="9870" y="160092"/>
                </a:lnTo>
                <a:lnTo>
                  <a:pt x="9501" y="160303"/>
                </a:lnTo>
                <a:lnTo>
                  <a:pt x="9343" y="160461"/>
                </a:lnTo>
                <a:lnTo>
                  <a:pt x="9237" y="160567"/>
                </a:lnTo>
                <a:lnTo>
                  <a:pt x="9184" y="160725"/>
                </a:lnTo>
                <a:lnTo>
                  <a:pt x="9131" y="160937"/>
                </a:lnTo>
                <a:lnTo>
                  <a:pt x="9184" y="161148"/>
                </a:lnTo>
                <a:lnTo>
                  <a:pt x="9290" y="161412"/>
                </a:lnTo>
                <a:lnTo>
                  <a:pt x="9607" y="161939"/>
                </a:lnTo>
                <a:lnTo>
                  <a:pt x="9923" y="162414"/>
                </a:lnTo>
                <a:lnTo>
                  <a:pt x="10398" y="162837"/>
                </a:lnTo>
                <a:lnTo>
                  <a:pt x="10609" y="163048"/>
                </a:lnTo>
                <a:lnTo>
                  <a:pt x="10926" y="163206"/>
                </a:lnTo>
                <a:lnTo>
                  <a:pt x="10768" y="163576"/>
                </a:lnTo>
                <a:lnTo>
                  <a:pt x="10715" y="163892"/>
                </a:lnTo>
                <a:lnTo>
                  <a:pt x="10768" y="164209"/>
                </a:lnTo>
                <a:lnTo>
                  <a:pt x="10873" y="164473"/>
                </a:lnTo>
                <a:lnTo>
                  <a:pt x="11032" y="164737"/>
                </a:lnTo>
                <a:lnTo>
                  <a:pt x="11243" y="164948"/>
                </a:lnTo>
                <a:lnTo>
                  <a:pt x="11560" y="165106"/>
                </a:lnTo>
                <a:lnTo>
                  <a:pt x="11982" y="165212"/>
                </a:lnTo>
                <a:lnTo>
                  <a:pt x="11771" y="165529"/>
                </a:lnTo>
                <a:lnTo>
                  <a:pt x="11612" y="165845"/>
                </a:lnTo>
                <a:lnTo>
                  <a:pt x="11612" y="166162"/>
                </a:lnTo>
                <a:lnTo>
                  <a:pt x="11665" y="166479"/>
                </a:lnTo>
                <a:lnTo>
                  <a:pt x="11823" y="167165"/>
                </a:lnTo>
                <a:lnTo>
                  <a:pt x="11876" y="167482"/>
                </a:lnTo>
                <a:lnTo>
                  <a:pt x="11929" y="167798"/>
                </a:lnTo>
                <a:lnTo>
                  <a:pt x="11982" y="168115"/>
                </a:lnTo>
                <a:lnTo>
                  <a:pt x="12087" y="168432"/>
                </a:lnTo>
                <a:lnTo>
                  <a:pt x="12193" y="168537"/>
                </a:lnTo>
                <a:lnTo>
                  <a:pt x="12298" y="168643"/>
                </a:lnTo>
                <a:lnTo>
                  <a:pt x="12404" y="168748"/>
                </a:lnTo>
                <a:lnTo>
                  <a:pt x="12615" y="168801"/>
                </a:lnTo>
                <a:lnTo>
                  <a:pt x="12985" y="168907"/>
                </a:lnTo>
                <a:lnTo>
                  <a:pt x="13143" y="169012"/>
                </a:lnTo>
                <a:lnTo>
                  <a:pt x="13249" y="169171"/>
                </a:lnTo>
                <a:lnTo>
                  <a:pt x="13407" y="169487"/>
                </a:lnTo>
                <a:lnTo>
                  <a:pt x="13512" y="169857"/>
                </a:lnTo>
                <a:lnTo>
                  <a:pt x="13037" y="170174"/>
                </a:lnTo>
                <a:lnTo>
                  <a:pt x="12826" y="170279"/>
                </a:lnTo>
                <a:lnTo>
                  <a:pt x="12668" y="170438"/>
                </a:lnTo>
                <a:lnTo>
                  <a:pt x="12562" y="170649"/>
                </a:lnTo>
                <a:lnTo>
                  <a:pt x="12562" y="170860"/>
                </a:lnTo>
                <a:lnTo>
                  <a:pt x="12721" y="171124"/>
                </a:lnTo>
                <a:lnTo>
                  <a:pt x="13037" y="171440"/>
                </a:lnTo>
                <a:lnTo>
                  <a:pt x="13618" y="171599"/>
                </a:lnTo>
                <a:lnTo>
                  <a:pt x="13935" y="171757"/>
                </a:lnTo>
                <a:lnTo>
                  <a:pt x="14146" y="171915"/>
                </a:lnTo>
                <a:lnTo>
                  <a:pt x="14674" y="172391"/>
                </a:lnTo>
                <a:lnTo>
                  <a:pt x="15096" y="172707"/>
                </a:lnTo>
                <a:lnTo>
                  <a:pt x="15413" y="172971"/>
                </a:lnTo>
                <a:lnTo>
                  <a:pt x="15729" y="173077"/>
                </a:lnTo>
                <a:lnTo>
                  <a:pt x="16099" y="173077"/>
                </a:lnTo>
                <a:lnTo>
                  <a:pt x="16468" y="172918"/>
                </a:lnTo>
                <a:lnTo>
                  <a:pt x="16943" y="172707"/>
                </a:lnTo>
                <a:lnTo>
                  <a:pt x="17577" y="172391"/>
                </a:lnTo>
                <a:lnTo>
                  <a:pt x="18685" y="172443"/>
                </a:lnTo>
                <a:lnTo>
                  <a:pt x="19846" y="172496"/>
                </a:lnTo>
                <a:lnTo>
                  <a:pt x="20058" y="172549"/>
                </a:lnTo>
                <a:lnTo>
                  <a:pt x="20269" y="172602"/>
                </a:lnTo>
                <a:lnTo>
                  <a:pt x="20427" y="172760"/>
                </a:lnTo>
                <a:lnTo>
                  <a:pt x="20533" y="172866"/>
                </a:lnTo>
                <a:lnTo>
                  <a:pt x="20638" y="173024"/>
                </a:lnTo>
                <a:lnTo>
                  <a:pt x="20638" y="173235"/>
                </a:lnTo>
                <a:lnTo>
                  <a:pt x="20638" y="173393"/>
                </a:lnTo>
                <a:lnTo>
                  <a:pt x="20533" y="173552"/>
                </a:lnTo>
                <a:lnTo>
                  <a:pt x="20322" y="173816"/>
                </a:lnTo>
                <a:lnTo>
                  <a:pt x="20216" y="174027"/>
                </a:lnTo>
                <a:lnTo>
                  <a:pt x="20110" y="174238"/>
                </a:lnTo>
                <a:lnTo>
                  <a:pt x="20058" y="174396"/>
                </a:lnTo>
                <a:lnTo>
                  <a:pt x="20058" y="174607"/>
                </a:lnTo>
                <a:lnTo>
                  <a:pt x="20110" y="174766"/>
                </a:lnTo>
                <a:lnTo>
                  <a:pt x="20216" y="175082"/>
                </a:lnTo>
                <a:lnTo>
                  <a:pt x="20427" y="175346"/>
                </a:lnTo>
                <a:lnTo>
                  <a:pt x="20744" y="175610"/>
                </a:lnTo>
                <a:lnTo>
                  <a:pt x="21324" y="176138"/>
                </a:lnTo>
                <a:lnTo>
                  <a:pt x="21641" y="176455"/>
                </a:lnTo>
                <a:lnTo>
                  <a:pt x="21905" y="176772"/>
                </a:lnTo>
                <a:lnTo>
                  <a:pt x="22063" y="176930"/>
                </a:lnTo>
                <a:lnTo>
                  <a:pt x="22169" y="177141"/>
                </a:lnTo>
                <a:lnTo>
                  <a:pt x="22222" y="177352"/>
                </a:lnTo>
                <a:lnTo>
                  <a:pt x="22222" y="177563"/>
                </a:lnTo>
                <a:lnTo>
                  <a:pt x="22063" y="177774"/>
                </a:lnTo>
                <a:lnTo>
                  <a:pt x="21905" y="177986"/>
                </a:lnTo>
                <a:lnTo>
                  <a:pt x="21799" y="178144"/>
                </a:lnTo>
                <a:lnTo>
                  <a:pt x="21747" y="178355"/>
                </a:lnTo>
                <a:lnTo>
                  <a:pt x="21747" y="178513"/>
                </a:lnTo>
                <a:lnTo>
                  <a:pt x="21799" y="178672"/>
                </a:lnTo>
                <a:lnTo>
                  <a:pt x="21905" y="178988"/>
                </a:lnTo>
                <a:lnTo>
                  <a:pt x="22169" y="179252"/>
                </a:lnTo>
                <a:lnTo>
                  <a:pt x="22380" y="179569"/>
                </a:lnTo>
                <a:lnTo>
                  <a:pt x="22591" y="179833"/>
                </a:lnTo>
                <a:lnTo>
                  <a:pt x="22750" y="180150"/>
                </a:lnTo>
                <a:lnTo>
                  <a:pt x="22433" y="180255"/>
                </a:lnTo>
                <a:lnTo>
                  <a:pt x="22063" y="180308"/>
                </a:lnTo>
                <a:lnTo>
                  <a:pt x="21377" y="180361"/>
                </a:lnTo>
                <a:lnTo>
                  <a:pt x="21166" y="180361"/>
                </a:lnTo>
                <a:lnTo>
                  <a:pt x="20955" y="180414"/>
                </a:lnTo>
                <a:lnTo>
                  <a:pt x="20849" y="180519"/>
                </a:lnTo>
                <a:lnTo>
                  <a:pt x="20849" y="180625"/>
                </a:lnTo>
                <a:lnTo>
                  <a:pt x="20849" y="180730"/>
                </a:lnTo>
                <a:lnTo>
                  <a:pt x="20902" y="180889"/>
                </a:lnTo>
                <a:lnTo>
                  <a:pt x="21219" y="181205"/>
                </a:lnTo>
                <a:lnTo>
                  <a:pt x="21377" y="181416"/>
                </a:lnTo>
                <a:lnTo>
                  <a:pt x="21588" y="181575"/>
                </a:lnTo>
                <a:lnTo>
                  <a:pt x="21799" y="181628"/>
                </a:lnTo>
                <a:lnTo>
                  <a:pt x="21958" y="181680"/>
                </a:lnTo>
                <a:lnTo>
                  <a:pt x="22169" y="181628"/>
                </a:lnTo>
                <a:lnTo>
                  <a:pt x="22380" y="181575"/>
                </a:lnTo>
                <a:lnTo>
                  <a:pt x="22538" y="181416"/>
                </a:lnTo>
                <a:lnTo>
                  <a:pt x="22750" y="181205"/>
                </a:lnTo>
                <a:lnTo>
                  <a:pt x="23277" y="181205"/>
                </a:lnTo>
                <a:lnTo>
                  <a:pt x="23858" y="181680"/>
                </a:lnTo>
                <a:lnTo>
                  <a:pt x="24280" y="182208"/>
                </a:lnTo>
                <a:lnTo>
                  <a:pt x="24333" y="182208"/>
                </a:lnTo>
                <a:lnTo>
                  <a:pt x="24333" y="182261"/>
                </a:lnTo>
                <a:lnTo>
                  <a:pt x="24333" y="182367"/>
                </a:lnTo>
                <a:lnTo>
                  <a:pt x="24280" y="182630"/>
                </a:lnTo>
                <a:lnTo>
                  <a:pt x="24069" y="183264"/>
                </a:lnTo>
                <a:lnTo>
                  <a:pt x="24069" y="183475"/>
                </a:lnTo>
                <a:lnTo>
                  <a:pt x="24122" y="183581"/>
                </a:lnTo>
                <a:lnTo>
                  <a:pt x="24227" y="183581"/>
                </a:lnTo>
                <a:lnTo>
                  <a:pt x="24386" y="183528"/>
                </a:lnTo>
                <a:lnTo>
                  <a:pt x="24544" y="183422"/>
                </a:lnTo>
                <a:lnTo>
                  <a:pt x="25178" y="182947"/>
                </a:lnTo>
                <a:lnTo>
                  <a:pt x="25283" y="182894"/>
                </a:lnTo>
                <a:lnTo>
                  <a:pt x="25441" y="182842"/>
                </a:lnTo>
                <a:lnTo>
                  <a:pt x="25600" y="182894"/>
                </a:lnTo>
                <a:lnTo>
                  <a:pt x="25758" y="182947"/>
                </a:lnTo>
                <a:lnTo>
                  <a:pt x="26022" y="183106"/>
                </a:lnTo>
                <a:lnTo>
                  <a:pt x="26339" y="183264"/>
                </a:lnTo>
                <a:lnTo>
                  <a:pt x="26339" y="183739"/>
                </a:lnTo>
                <a:lnTo>
                  <a:pt x="26233" y="183950"/>
                </a:lnTo>
                <a:lnTo>
                  <a:pt x="26075" y="184108"/>
                </a:lnTo>
                <a:lnTo>
                  <a:pt x="25705" y="184425"/>
                </a:lnTo>
                <a:lnTo>
                  <a:pt x="25547" y="184636"/>
                </a:lnTo>
                <a:lnTo>
                  <a:pt x="25441" y="184847"/>
                </a:lnTo>
                <a:lnTo>
                  <a:pt x="25441" y="185164"/>
                </a:lnTo>
                <a:lnTo>
                  <a:pt x="25600" y="185534"/>
                </a:lnTo>
                <a:lnTo>
                  <a:pt x="26075" y="185217"/>
                </a:lnTo>
                <a:lnTo>
                  <a:pt x="26550" y="185006"/>
                </a:lnTo>
                <a:lnTo>
                  <a:pt x="27078" y="184847"/>
                </a:lnTo>
                <a:lnTo>
                  <a:pt x="27553" y="184742"/>
                </a:lnTo>
                <a:lnTo>
                  <a:pt x="28081" y="184795"/>
                </a:lnTo>
                <a:lnTo>
                  <a:pt x="28608" y="184847"/>
                </a:lnTo>
                <a:lnTo>
                  <a:pt x="29136" y="185006"/>
                </a:lnTo>
                <a:lnTo>
                  <a:pt x="29664" y="185217"/>
                </a:lnTo>
                <a:lnTo>
                  <a:pt x="29770" y="185270"/>
                </a:lnTo>
                <a:lnTo>
                  <a:pt x="29875" y="185270"/>
                </a:lnTo>
                <a:lnTo>
                  <a:pt x="30086" y="185164"/>
                </a:lnTo>
                <a:lnTo>
                  <a:pt x="30298" y="184953"/>
                </a:lnTo>
                <a:lnTo>
                  <a:pt x="30456" y="184742"/>
                </a:lnTo>
                <a:lnTo>
                  <a:pt x="30984" y="184267"/>
                </a:lnTo>
                <a:lnTo>
                  <a:pt x="31406" y="184425"/>
                </a:lnTo>
                <a:lnTo>
                  <a:pt x="31828" y="184583"/>
                </a:lnTo>
                <a:lnTo>
                  <a:pt x="32251" y="184636"/>
                </a:lnTo>
                <a:lnTo>
                  <a:pt x="32620" y="184689"/>
                </a:lnTo>
                <a:lnTo>
                  <a:pt x="33042" y="184689"/>
                </a:lnTo>
                <a:lnTo>
                  <a:pt x="33465" y="184636"/>
                </a:lnTo>
                <a:lnTo>
                  <a:pt x="34362" y="184478"/>
                </a:lnTo>
                <a:lnTo>
                  <a:pt x="34626" y="184425"/>
                </a:lnTo>
                <a:lnTo>
                  <a:pt x="34731" y="184425"/>
                </a:lnTo>
                <a:lnTo>
                  <a:pt x="34784" y="184531"/>
                </a:lnTo>
                <a:lnTo>
                  <a:pt x="34731" y="184636"/>
                </a:lnTo>
                <a:lnTo>
                  <a:pt x="34626" y="184953"/>
                </a:lnTo>
                <a:lnTo>
                  <a:pt x="34573" y="185111"/>
                </a:lnTo>
                <a:lnTo>
                  <a:pt x="34573" y="185217"/>
                </a:lnTo>
                <a:lnTo>
                  <a:pt x="34045" y="185375"/>
                </a:lnTo>
                <a:lnTo>
                  <a:pt x="33623" y="185586"/>
                </a:lnTo>
                <a:lnTo>
                  <a:pt x="33465" y="185745"/>
                </a:lnTo>
                <a:lnTo>
                  <a:pt x="33306" y="185903"/>
                </a:lnTo>
                <a:lnTo>
                  <a:pt x="33201" y="186114"/>
                </a:lnTo>
                <a:lnTo>
                  <a:pt x="33148" y="186378"/>
                </a:lnTo>
                <a:lnTo>
                  <a:pt x="33148" y="186695"/>
                </a:lnTo>
                <a:lnTo>
                  <a:pt x="33148" y="186906"/>
                </a:lnTo>
                <a:lnTo>
                  <a:pt x="33201" y="187064"/>
                </a:lnTo>
                <a:lnTo>
                  <a:pt x="33306" y="187170"/>
                </a:lnTo>
                <a:lnTo>
                  <a:pt x="33465" y="187223"/>
                </a:lnTo>
                <a:lnTo>
                  <a:pt x="33623" y="187223"/>
                </a:lnTo>
                <a:lnTo>
                  <a:pt x="33834" y="187117"/>
                </a:lnTo>
                <a:lnTo>
                  <a:pt x="34098" y="186906"/>
                </a:lnTo>
                <a:lnTo>
                  <a:pt x="34573" y="187223"/>
                </a:lnTo>
                <a:lnTo>
                  <a:pt x="34731" y="187381"/>
                </a:lnTo>
                <a:lnTo>
                  <a:pt x="34784" y="187434"/>
                </a:lnTo>
                <a:lnTo>
                  <a:pt x="34784" y="187539"/>
                </a:lnTo>
                <a:lnTo>
                  <a:pt x="34731" y="187962"/>
                </a:lnTo>
                <a:lnTo>
                  <a:pt x="34784" y="188384"/>
                </a:lnTo>
                <a:lnTo>
                  <a:pt x="34837" y="188701"/>
                </a:lnTo>
                <a:lnTo>
                  <a:pt x="34995" y="188964"/>
                </a:lnTo>
                <a:lnTo>
                  <a:pt x="35259" y="189123"/>
                </a:lnTo>
                <a:lnTo>
                  <a:pt x="35576" y="189281"/>
                </a:lnTo>
                <a:lnTo>
                  <a:pt x="35945" y="189334"/>
                </a:lnTo>
                <a:lnTo>
                  <a:pt x="36368" y="189387"/>
                </a:lnTo>
                <a:lnTo>
                  <a:pt x="36684" y="189387"/>
                </a:lnTo>
                <a:lnTo>
                  <a:pt x="37001" y="189492"/>
                </a:lnTo>
                <a:lnTo>
                  <a:pt x="37265" y="189598"/>
                </a:lnTo>
                <a:lnTo>
                  <a:pt x="37529" y="189756"/>
                </a:lnTo>
                <a:lnTo>
                  <a:pt x="38109" y="190179"/>
                </a:lnTo>
                <a:lnTo>
                  <a:pt x="38637" y="190706"/>
                </a:lnTo>
                <a:lnTo>
                  <a:pt x="38690" y="190020"/>
                </a:lnTo>
                <a:lnTo>
                  <a:pt x="38743" y="189703"/>
                </a:lnTo>
                <a:lnTo>
                  <a:pt x="38796" y="189440"/>
                </a:lnTo>
                <a:lnTo>
                  <a:pt x="38954" y="189228"/>
                </a:lnTo>
                <a:lnTo>
                  <a:pt x="39165" y="189070"/>
                </a:lnTo>
                <a:lnTo>
                  <a:pt x="39376" y="188912"/>
                </a:lnTo>
                <a:lnTo>
                  <a:pt x="39746" y="188859"/>
                </a:lnTo>
                <a:lnTo>
                  <a:pt x="39904" y="188964"/>
                </a:lnTo>
                <a:lnTo>
                  <a:pt x="39957" y="189123"/>
                </a:lnTo>
                <a:lnTo>
                  <a:pt x="40010" y="189228"/>
                </a:lnTo>
                <a:lnTo>
                  <a:pt x="39957" y="189387"/>
                </a:lnTo>
                <a:lnTo>
                  <a:pt x="39851" y="189651"/>
                </a:lnTo>
                <a:lnTo>
                  <a:pt x="39746" y="189915"/>
                </a:lnTo>
                <a:lnTo>
                  <a:pt x="39587" y="190073"/>
                </a:lnTo>
                <a:lnTo>
                  <a:pt x="39482" y="190179"/>
                </a:lnTo>
                <a:lnTo>
                  <a:pt x="39482" y="190337"/>
                </a:lnTo>
                <a:lnTo>
                  <a:pt x="39535" y="190442"/>
                </a:lnTo>
                <a:lnTo>
                  <a:pt x="39640" y="190706"/>
                </a:lnTo>
                <a:lnTo>
                  <a:pt x="39746" y="190970"/>
                </a:lnTo>
                <a:lnTo>
                  <a:pt x="39587" y="191129"/>
                </a:lnTo>
                <a:lnTo>
                  <a:pt x="39429" y="191023"/>
                </a:lnTo>
                <a:lnTo>
                  <a:pt x="39429" y="191076"/>
                </a:lnTo>
                <a:lnTo>
                  <a:pt x="39482" y="191234"/>
                </a:lnTo>
                <a:lnTo>
                  <a:pt x="39587" y="191393"/>
                </a:lnTo>
                <a:lnTo>
                  <a:pt x="39746" y="191498"/>
                </a:lnTo>
                <a:lnTo>
                  <a:pt x="39851" y="191604"/>
                </a:lnTo>
                <a:lnTo>
                  <a:pt x="40115" y="191656"/>
                </a:lnTo>
                <a:lnTo>
                  <a:pt x="40749" y="191656"/>
                </a:lnTo>
                <a:lnTo>
                  <a:pt x="41065" y="191604"/>
                </a:lnTo>
                <a:lnTo>
                  <a:pt x="41329" y="191656"/>
                </a:lnTo>
                <a:lnTo>
                  <a:pt x="41488" y="191709"/>
                </a:lnTo>
                <a:lnTo>
                  <a:pt x="41593" y="191762"/>
                </a:lnTo>
                <a:lnTo>
                  <a:pt x="41751" y="191868"/>
                </a:lnTo>
                <a:lnTo>
                  <a:pt x="41857" y="192026"/>
                </a:lnTo>
                <a:lnTo>
                  <a:pt x="41804" y="192343"/>
                </a:lnTo>
                <a:lnTo>
                  <a:pt x="41857" y="192607"/>
                </a:lnTo>
                <a:lnTo>
                  <a:pt x="41910" y="192818"/>
                </a:lnTo>
                <a:lnTo>
                  <a:pt x="42068" y="192923"/>
                </a:lnTo>
                <a:lnTo>
                  <a:pt x="42174" y="192976"/>
                </a:lnTo>
                <a:lnTo>
                  <a:pt x="42385" y="192923"/>
                </a:lnTo>
                <a:lnTo>
                  <a:pt x="42649" y="192818"/>
                </a:lnTo>
                <a:lnTo>
                  <a:pt x="42913" y="192554"/>
                </a:lnTo>
                <a:lnTo>
                  <a:pt x="43124" y="192712"/>
                </a:lnTo>
                <a:lnTo>
                  <a:pt x="43229" y="192923"/>
                </a:lnTo>
                <a:lnTo>
                  <a:pt x="43229" y="193134"/>
                </a:lnTo>
                <a:lnTo>
                  <a:pt x="43177" y="193398"/>
                </a:lnTo>
                <a:lnTo>
                  <a:pt x="43124" y="193557"/>
                </a:lnTo>
                <a:lnTo>
                  <a:pt x="43177" y="193715"/>
                </a:lnTo>
                <a:lnTo>
                  <a:pt x="43177" y="193873"/>
                </a:lnTo>
                <a:lnTo>
                  <a:pt x="43282" y="193926"/>
                </a:lnTo>
                <a:lnTo>
                  <a:pt x="43493" y="194084"/>
                </a:lnTo>
                <a:lnTo>
                  <a:pt x="43810" y="194137"/>
                </a:lnTo>
                <a:lnTo>
                  <a:pt x="43968" y="194296"/>
                </a:lnTo>
                <a:lnTo>
                  <a:pt x="44127" y="194401"/>
                </a:lnTo>
                <a:lnTo>
                  <a:pt x="44549" y="194507"/>
                </a:lnTo>
                <a:lnTo>
                  <a:pt x="44918" y="194560"/>
                </a:lnTo>
                <a:lnTo>
                  <a:pt x="45341" y="194612"/>
                </a:lnTo>
                <a:lnTo>
                  <a:pt x="45394" y="194612"/>
                </a:lnTo>
                <a:lnTo>
                  <a:pt x="45974" y="195035"/>
                </a:lnTo>
                <a:lnTo>
                  <a:pt x="46871" y="195193"/>
                </a:lnTo>
                <a:lnTo>
                  <a:pt x="47135" y="195351"/>
                </a:lnTo>
                <a:lnTo>
                  <a:pt x="47452" y="195510"/>
                </a:lnTo>
                <a:lnTo>
                  <a:pt x="47769" y="195510"/>
                </a:lnTo>
                <a:lnTo>
                  <a:pt x="47927" y="195457"/>
                </a:lnTo>
                <a:lnTo>
                  <a:pt x="48085" y="195404"/>
                </a:lnTo>
                <a:lnTo>
                  <a:pt x="48085" y="195298"/>
                </a:lnTo>
                <a:lnTo>
                  <a:pt x="48033" y="195193"/>
                </a:lnTo>
                <a:lnTo>
                  <a:pt x="47980" y="195087"/>
                </a:lnTo>
                <a:lnTo>
                  <a:pt x="48138" y="195087"/>
                </a:lnTo>
                <a:lnTo>
                  <a:pt x="48138" y="195246"/>
                </a:lnTo>
                <a:lnTo>
                  <a:pt x="48085" y="195404"/>
                </a:lnTo>
                <a:lnTo>
                  <a:pt x="48455" y="195510"/>
                </a:lnTo>
                <a:lnTo>
                  <a:pt x="48666" y="195774"/>
                </a:lnTo>
                <a:lnTo>
                  <a:pt x="48877" y="195932"/>
                </a:lnTo>
                <a:lnTo>
                  <a:pt x="49088" y="196037"/>
                </a:lnTo>
                <a:lnTo>
                  <a:pt x="49352" y="196090"/>
                </a:lnTo>
                <a:lnTo>
                  <a:pt x="49827" y="196143"/>
                </a:lnTo>
                <a:lnTo>
                  <a:pt x="50883" y="196143"/>
                </a:lnTo>
                <a:lnTo>
                  <a:pt x="51411" y="196196"/>
                </a:lnTo>
                <a:lnTo>
                  <a:pt x="51675" y="196249"/>
                </a:lnTo>
                <a:lnTo>
                  <a:pt x="51886" y="196354"/>
                </a:lnTo>
                <a:lnTo>
                  <a:pt x="52097" y="196565"/>
                </a:lnTo>
                <a:lnTo>
                  <a:pt x="52255" y="196776"/>
                </a:lnTo>
                <a:lnTo>
                  <a:pt x="52625" y="196671"/>
                </a:lnTo>
                <a:lnTo>
                  <a:pt x="52889" y="196671"/>
                </a:lnTo>
                <a:lnTo>
                  <a:pt x="53100" y="196776"/>
                </a:lnTo>
                <a:lnTo>
                  <a:pt x="53311" y="196935"/>
                </a:lnTo>
                <a:lnTo>
                  <a:pt x="53469" y="197146"/>
                </a:lnTo>
                <a:lnTo>
                  <a:pt x="53575" y="197357"/>
                </a:lnTo>
                <a:lnTo>
                  <a:pt x="53839" y="197832"/>
                </a:lnTo>
                <a:lnTo>
                  <a:pt x="53944" y="197938"/>
                </a:lnTo>
                <a:lnTo>
                  <a:pt x="54050" y="197990"/>
                </a:lnTo>
                <a:lnTo>
                  <a:pt x="54156" y="197990"/>
                </a:lnTo>
                <a:lnTo>
                  <a:pt x="54261" y="197938"/>
                </a:lnTo>
                <a:lnTo>
                  <a:pt x="54472" y="197832"/>
                </a:lnTo>
                <a:lnTo>
                  <a:pt x="54631" y="197621"/>
                </a:lnTo>
                <a:lnTo>
                  <a:pt x="55158" y="197146"/>
                </a:lnTo>
                <a:lnTo>
                  <a:pt x="55422" y="197146"/>
                </a:lnTo>
                <a:lnTo>
                  <a:pt x="55686" y="197251"/>
                </a:lnTo>
                <a:lnTo>
                  <a:pt x="55897" y="197357"/>
                </a:lnTo>
                <a:lnTo>
                  <a:pt x="56056" y="197515"/>
                </a:lnTo>
                <a:lnTo>
                  <a:pt x="56372" y="197885"/>
                </a:lnTo>
                <a:lnTo>
                  <a:pt x="56689" y="198254"/>
                </a:lnTo>
                <a:lnTo>
                  <a:pt x="57059" y="198465"/>
                </a:lnTo>
                <a:lnTo>
                  <a:pt x="57375" y="198729"/>
                </a:lnTo>
                <a:lnTo>
                  <a:pt x="57956" y="199257"/>
                </a:lnTo>
                <a:lnTo>
                  <a:pt x="58273" y="199521"/>
                </a:lnTo>
                <a:lnTo>
                  <a:pt x="58589" y="199732"/>
                </a:lnTo>
                <a:lnTo>
                  <a:pt x="58959" y="199838"/>
                </a:lnTo>
                <a:lnTo>
                  <a:pt x="59170" y="199891"/>
                </a:lnTo>
                <a:lnTo>
                  <a:pt x="59381" y="199838"/>
                </a:lnTo>
                <a:lnTo>
                  <a:pt x="60384" y="199732"/>
                </a:lnTo>
                <a:lnTo>
                  <a:pt x="60806" y="199732"/>
                </a:lnTo>
                <a:lnTo>
                  <a:pt x="61228" y="199785"/>
                </a:lnTo>
                <a:lnTo>
                  <a:pt x="61598" y="199943"/>
                </a:lnTo>
                <a:lnTo>
                  <a:pt x="61756" y="200049"/>
                </a:lnTo>
                <a:lnTo>
                  <a:pt x="61915" y="200207"/>
                </a:lnTo>
                <a:lnTo>
                  <a:pt x="62073" y="200366"/>
                </a:lnTo>
                <a:lnTo>
                  <a:pt x="62231" y="200577"/>
                </a:lnTo>
                <a:lnTo>
                  <a:pt x="62442" y="201157"/>
                </a:lnTo>
                <a:lnTo>
                  <a:pt x="62495" y="201157"/>
                </a:lnTo>
                <a:lnTo>
                  <a:pt x="62548" y="201210"/>
                </a:lnTo>
                <a:lnTo>
                  <a:pt x="62812" y="201210"/>
                </a:lnTo>
                <a:lnTo>
                  <a:pt x="63393" y="201263"/>
                </a:lnTo>
                <a:lnTo>
                  <a:pt x="63920" y="201738"/>
                </a:lnTo>
                <a:lnTo>
                  <a:pt x="64079" y="201896"/>
                </a:lnTo>
                <a:lnTo>
                  <a:pt x="64237" y="202055"/>
                </a:lnTo>
                <a:lnTo>
                  <a:pt x="64395" y="202160"/>
                </a:lnTo>
                <a:lnTo>
                  <a:pt x="64448" y="202160"/>
                </a:lnTo>
                <a:lnTo>
                  <a:pt x="64501" y="202108"/>
                </a:lnTo>
                <a:lnTo>
                  <a:pt x="64870" y="201844"/>
                </a:lnTo>
                <a:lnTo>
                  <a:pt x="65240" y="201738"/>
                </a:lnTo>
                <a:lnTo>
                  <a:pt x="65504" y="201738"/>
                </a:lnTo>
                <a:lnTo>
                  <a:pt x="65715" y="201844"/>
                </a:lnTo>
                <a:lnTo>
                  <a:pt x="65926" y="202002"/>
                </a:lnTo>
                <a:lnTo>
                  <a:pt x="66137" y="202266"/>
                </a:lnTo>
                <a:lnTo>
                  <a:pt x="66507" y="202794"/>
                </a:lnTo>
                <a:lnTo>
                  <a:pt x="66876" y="202847"/>
                </a:lnTo>
                <a:lnTo>
                  <a:pt x="67140" y="202794"/>
                </a:lnTo>
                <a:lnTo>
                  <a:pt x="67457" y="202741"/>
                </a:lnTo>
                <a:lnTo>
                  <a:pt x="67668" y="202583"/>
                </a:lnTo>
                <a:lnTo>
                  <a:pt x="68143" y="202160"/>
                </a:lnTo>
                <a:lnTo>
                  <a:pt x="68565" y="201738"/>
                </a:lnTo>
                <a:lnTo>
                  <a:pt x="68776" y="201896"/>
                </a:lnTo>
                <a:lnTo>
                  <a:pt x="68935" y="202055"/>
                </a:lnTo>
                <a:lnTo>
                  <a:pt x="69146" y="202477"/>
                </a:lnTo>
                <a:lnTo>
                  <a:pt x="69357" y="202899"/>
                </a:lnTo>
                <a:lnTo>
                  <a:pt x="69621" y="203269"/>
                </a:lnTo>
                <a:lnTo>
                  <a:pt x="69674" y="203427"/>
                </a:lnTo>
                <a:lnTo>
                  <a:pt x="69779" y="203585"/>
                </a:lnTo>
                <a:lnTo>
                  <a:pt x="69885" y="203691"/>
                </a:lnTo>
                <a:lnTo>
                  <a:pt x="69990" y="203797"/>
                </a:lnTo>
                <a:lnTo>
                  <a:pt x="70254" y="203849"/>
                </a:lnTo>
                <a:lnTo>
                  <a:pt x="70624" y="203849"/>
                </a:lnTo>
                <a:lnTo>
                  <a:pt x="70677" y="204008"/>
                </a:lnTo>
                <a:lnTo>
                  <a:pt x="70782" y="204113"/>
                </a:lnTo>
                <a:lnTo>
                  <a:pt x="71046" y="204219"/>
                </a:lnTo>
                <a:lnTo>
                  <a:pt x="71363" y="204324"/>
                </a:lnTo>
                <a:lnTo>
                  <a:pt x="71627" y="204324"/>
                </a:lnTo>
                <a:lnTo>
                  <a:pt x="71838" y="204588"/>
                </a:lnTo>
                <a:lnTo>
                  <a:pt x="72049" y="204694"/>
                </a:lnTo>
                <a:lnTo>
                  <a:pt x="72260" y="204747"/>
                </a:lnTo>
                <a:lnTo>
                  <a:pt x="72471" y="204694"/>
                </a:lnTo>
                <a:lnTo>
                  <a:pt x="72841" y="204483"/>
                </a:lnTo>
                <a:lnTo>
                  <a:pt x="73210" y="204272"/>
                </a:lnTo>
                <a:lnTo>
                  <a:pt x="73210" y="204324"/>
                </a:lnTo>
                <a:lnTo>
                  <a:pt x="73316" y="204483"/>
                </a:lnTo>
                <a:lnTo>
                  <a:pt x="73421" y="204588"/>
                </a:lnTo>
                <a:lnTo>
                  <a:pt x="73632" y="204747"/>
                </a:lnTo>
                <a:lnTo>
                  <a:pt x="73949" y="204800"/>
                </a:lnTo>
                <a:lnTo>
                  <a:pt x="74261" y="204851"/>
                </a:lnTo>
                <a:lnTo>
                  <a:pt x="74261" y="204851"/>
                </a:lnTo>
                <a:lnTo>
                  <a:pt x="74213" y="205327"/>
                </a:lnTo>
                <a:lnTo>
                  <a:pt x="74266" y="205538"/>
                </a:lnTo>
                <a:lnTo>
                  <a:pt x="74319" y="205697"/>
                </a:lnTo>
                <a:lnTo>
                  <a:pt x="74477" y="205961"/>
                </a:lnTo>
                <a:lnTo>
                  <a:pt x="74741" y="206119"/>
                </a:lnTo>
                <a:lnTo>
                  <a:pt x="75005" y="206277"/>
                </a:lnTo>
                <a:lnTo>
                  <a:pt x="75374" y="206383"/>
                </a:lnTo>
                <a:lnTo>
                  <a:pt x="75744" y="206489"/>
                </a:lnTo>
                <a:lnTo>
                  <a:pt x="76061" y="206594"/>
                </a:lnTo>
                <a:lnTo>
                  <a:pt x="76430" y="206700"/>
                </a:lnTo>
                <a:lnTo>
                  <a:pt x="76694" y="206752"/>
                </a:lnTo>
                <a:lnTo>
                  <a:pt x="76905" y="206647"/>
                </a:lnTo>
                <a:lnTo>
                  <a:pt x="77063" y="206541"/>
                </a:lnTo>
                <a:lnTo>
                  <a:pt x="77327" y="206172"/>
                </a:lnTo>
                <a:lnTo>
                  <a:pt x="77433" y="206014"/>
                </a:lnTo>
                <a:lnTo>
                  <a:pt x="77591" y="205855"/>
                </a:lnTo>
                <a:lnTo>
                  <a:pt x="77697" y="206066"/>
                </a:lnTo>
                <a:lnTo>
                  <a:pt x="77802" y="206330"/>
                </a:lnTo>
                <a:lnTo>
                  <a:pt x="77961" y="206858"/>
                </a:lnTo>
                <a:lnTo>
                  <a:pt x="78066" y="207069"/>
                </a:lnTo>
                <a:lnTo>
                  <a:pt x="78225" y="207280"/>
                </a:lnTo>
                <a:lnTo>
                  <a:pt x="78489" y="207386"/>
                </a:lnTo>
                <a:lnTo>
                  <a:pt x="78858" y="207439"/>
                </a:lnTo>
                <a:lnTo>
                  <a:pt x="79808" y="207386"/>
                </a:lnTo>
                <a:lnTo>
                  <a:pt x="80283" y="207280"/>
                </a:lnTo>
                <a:lnTo>
                  <a:pt x="80758" y="207228"/>
                </a:lnTo>
                <a:lnTo>
                  <a:pt x="81180" y="207069"/>
                </a:lnTo>
                <a:lnTo>
                  <a:pt x="81656" y="206911"/>
                </a:lnTo>
                <a:lnTo>
                  <a:pt x="82078" y="206700"/>
                </a:lnTo>
                <a:lnTo>
                  <a:pt x="82447" y="206383"/>
                </a:lnTo>
                <a:lnTo>
                  <a:pt x="84506" y="206436"/>
                </a:lnTo>
                <a:lnTo>
                  <a:pt x="85245" y="206911"/>
                </a:lnTo>
                <a:lnTo>
                  <a:pt x="85614" y="207122"/>
                </a:lnTo>
                <a:lnTo>
                  <a:pt x="85984" y="207228"/>
                </a:lnTo>
                <a:lnTo>
                  <a:pt x="86406" y="207386"/>
                </a:lnTo>
                <a:lnTo>
                  <a:pt x="86776" y="207439"/>
                </a:lnTo>
                <a:lnTo>
                  <a:pt x="87251" y="207491"/>
                </a:lnTo>
                <a:lnTo>
                  <a:pt x="87673" y="207439"/>
                </a:lnTo>
                <a:lnTo>
                  <a:pt x="88306" y="207386"/>
                </a:lnTo>
                <a:lnTo>
                  <a:pt x="88940" y="207439"/>
                </a:lnTo>
                <a:lnTo>
                  <a:pt x="90154" y="207491"/>
                </a:lnTo>
                <a:lnTo>
                  <a:pt x="90470" y="207650"/>
                </a:lnTo>
                <a:lnTo>
                  <a:pt x="90787" y="207808"/>
                </a:lnTo>
                <a:lnTo>
                  <a:pt x="91104" y="207861"/>
                </a:lnTo>
                <a:lnTo>
                  <a:pt x="91420" y="207914"/>
                </a:lnTo>
                <a:lnTo>
                  <a:pt x="92107" y="207861"/>
                </a:lnTo>
                <a:lnTo>
                  <a:pt x="92740" y="207861"/>
                </a:lnTo>
                <a:lnTo>
                  <a:pt x="93004" y="207914"/>
                </a:lnTo>
                <a:lnTo>
                  <a:pt x="93215" y="207914"/>
                </a:lnTo>
                <a:lnTo>
                  <a:pt x="94007" y="208125"/>
                </a:lnTo>
                <a:lnTo>
                  <a:pt x="94746" y="208336"/>
                </a:lnTo>
                <a:lnTo>
                  <a:pt x="95538" y="208494"/>
                </a:lnTo>
                <a:lnTo>
                  <a:pt x="96329" y="208547"/>
                </a:lnTo>
                <a:lnTo>
                  <a:pt x="97279" y="208758"/>
                </a:lnTo>
                <a:lnTo>
                  <a:pt x="98282" y="208917"/>
                </a:lnTo>
                <a:lnTo>
                  <a:pt x="99232" y="209022"/>
                </a:lnTo>
                <a:lnTo>
                  <a:pt x="100235" y="209075"/>
                </a:lnTo>
                <a:lnTo>
                  <a:pt x="102188" y="209233"/>
                </a:lnTo>
                <a:lnTo>
                  <a:pt x="103191" y="209286"/>
                </a:lnTo>
                <a:lnTo>
                  <a:pt x="104141" y="209392"/>
                </a:lnTo>
                <a:lnTo>
                  <a:pt x="104247" y="209339"/>
                </a:lnTo>
                <a:lnTo>
                  <a:pt x="104352" y="209286"/>
                </a:lnTo>
                <a:lnTo>
                  <a:pt x="104563" y="209075"/>
                </a:lnTo>
                <a:lnTo>
                  <a:pt x="105038" y="209075"/>
                </a:lnTo>
                <a:lnTo>
                  <a:pt x="105566" y="209022"/>
                </a:lnTo>
                <a:lnTo>
                  <a:pt x="106622" y="208917"/>
                </a:lnTo>
                <a:lnTo>
                  <a:pt x="107678" y="208864"/>
                </a:lnTo>
                <a:lnTo>
                  <a:pt x="108205" y="208917"/>
                </a:lnTo>
                <a:lnTo>
                  <a:pt x="108733" y="208969"/>
                </a:lnTo>
                <a:lnTo>
                  <a:pt x="108944" y="209128"/>
                </a:lnTo>
                <a:lnTo>
                  <a:pt x="109208" y="209286"/>
                </a:lnTo>
                <a:lnTo>
                  <a:pt x="109419" y="209392"/>
                </a:lnTo>
                <a:lnTo>
                  <a:pt x="109683" y="209497"/>
                </a:lnTo>
                <a:lnTo>
                  <a:pt x="110211" y="209550"/>
                </a:lnTo>
                <a:lnTo>
                  <a:pt x="110739" y="209550"/>
                </a:lnTo>
                <a:lnTo>
                  <a:pt x="111795" y="209444"/>
                </a:lnTo>
                <a:lnTo>
                  <a:pt x="112323" y="209444"/>
                </a:lnTo>
                <a:lnTo>
                  <a:pt x="112850" y="209497"/>
                </a:lnTo>
                <a:lnTo>
                  <a:pt x="113853" y="209497"/>
                </a:lnTo>
                <a:lnTo>
                  <a:pt x="114487" y="209233"/>
                </a:lnTo>
                <a:lnTo>
                  <a:pt x="115120" y="209022"/>
                </a:lnTo>
                <a:lnTo>
                  <a:pt x="116492" y="208758"/>
                </a:lnTo>
                <a:lnTo>
                  <a:pt x="117126" y="208600"/>
                </a:lnTo>
                <a:lnTo>
                  <a:pt x="117812" y="208442"/>
                </a:lnTo>
                <a:lnTo>
                  <a:pt x="118445" y="208178"/>
                </a:lnTo>
                <a:lnTo>
                  <a:pt x="119079" y="207808"/>
                </a:lnTo>
                <a:lnTo>
                  <a:pt x="119132" y="208019"/>
                </a:lnTo>
                <a:lnTo>
                  <a:pt x="119290" y="208178"/>
                </a:lnTo>
                <a:lnTo>
                  <a:pt x="119395" y="208283"/>
                </a:lnTo>
                <a:lnTo>
                  <a:pt x="119554" y="208336"/>
                </a:lnTo>
                <a:lnTo>
                  <a:pt x="119871" y="208442"/>
                </a:lnTo>
                <a:lnTo>
                  <a:pt x="120873" y="208442"/>
                </a:lnTo>
                <a:lnTo>
                  <a:pt x="121454" y="208547"/>
                </a:lnTo>
                <a:lnTo>
                  <a:pt x="122035" y="208705"/>
                </a:lnTo>
                <a:lnTo>
                  <a:pt x="122615" y="208969"/>
                </a:lnTo>
                <a:lnTo>
                  <a:pt x="122932" y="208969"/>
                </a:lnTo>
                <a:lnTo>
                  <a:pt x="123196" y="208917"/>
                </a:lnTo>
                <a:lnTo>
                  <a:pt x="123460" y="208758"/>
                </a:lnTo>
                <a:lnTo>
                  <a:pt x="123671" y="208494"/>
                </a:lnTo>
                <a:lnTo>
                  <a:pt x="125624" y="208072"/>
                </a:lnTo>
                <a:lnTo>
                  <a:pt x="125888" y="208230"/>
                </a:lnTo>
                <a:lnTo>
                  <a:pt x="126205" y="208336"/>
                </a:lnTo>
                <a:lnTo>
                  <a:pt x="126468" y="208389"/>
                </a:lnTo>
                <a:lnTo>
                  <a:pt x="126732" y="208442"/>
                </a:lnTo>
                <a:lnTo>
                  <a:pt x="126996" y="208442"/>
                </a:lnTo>
                <a:lnTo>
                  <a:pt x="127260" y="208389"/>
                </a:lnTo>
                <a:lnTo>
                  <a:pt x="127788" y="208283"/>
                </a:lnTo>
                <a:lnTo>
                  <a:pt x="128316" y="208072"/>
                </a:lnTo>
                <a:lnTo>
                  <a:pt x="128844" y="207861"/>
                </a:lnTo>
                <a:lnTo>
                  <a:pt x="129319" y="207597"/>
                </a:lnTo>
                <a:lnTo>
                  <a:pt x="129847" y="207439"/>
                </a:lnTo>
                <a:lnTo>
                  <a:pt x="129952" y="207386"/>
                </a:lnTo>
                <a:lnTo>
                  <a:pt x="129952" y="207280"/>
                </a:lnTo>
                <a:lnTo>
                  <a:pt x="129952" y="207228"/>
                </a:lnTo>
                <a:lnTo>
                  <a:pt x="129899" y="207122"/>
                </a:lnTo>
                <a:lnTo>
                  <a:pt x="130691" y="207386"/>
                </a:lnTo>
                <a:lnTo>
                  <a:pt x="131483" y="207544"/>
                </a:lnTo>
                <a:lnTo>
                  <a:pt x="132275" y="207703"/>
                </a:lnTo>
                <a:lnTo>
                  <a:pt x="133014" y="207755"/>
                </a:lnTo>
                <a:lnTo>
                  <a:pt x="133805" y="207703"/>
                </a:lnTo>
                <a:lnTo>
                  <a:pt x="134175" y="207650"/>
                </a:lnTo>
                <a:lnTo>
                  <a:pt x="134544" y="207544"/>
                </a:lnTo>
                <a:lnTo>
                  <a:pt x="134914" y="207439"/>
                </a:lnTo>
                <a:lnTo>
                  <a:pt x="135283" y="207280"/>
                </a:lnTo>
                <a:lnTo>
                  <a:pt x="135653" y="207069"/>
                </a:lnTo>
                <a:lnTo>
                  <a:pt x="136022" y="206805"/>
                </a:lnTo>
                <a:lnTo>
                  <a:pt x="136075" y="206805"/>
                </a:lnTo>
                <a:lnTo>
                  <a:pt x="136814" y="206911"/>
                </a:lnTo>
                <a:lnTo>
                  <a:pt x="137500" y="206858"/>
                </a:lnTo>
                <a:lnTo>
                  <a:pt x="138239" y="206752"/>
                </a:lnTo>
                <a:lnTo>
                  <a:pt x="138925" y="206594"/>
                </a:lnTo>
                <a:lnTo>
                  <a:pt x="140298" y="206225"/>
                </a:lnTo>
                <a:lnTo>
                  <a:pt x="140984" y="206014"/>
                </a:lnTo>
                <a:lnTo>
                  <a:pt x="141670" y="205908"/>
                </a:lnTo>
                <a:lnTo>
                  <a:pt x="141987" y="205750"/>
                </a:lnTo>
                <a:lnTo>
                  <a:pt x="142303" y="205697"/>
                </a:lnTo>
                <a:lnTo>
                  <a:pt x="143042" y="205591"/>
                </a:lnTo>
                <a:lnTo>
                  <a:pt x="143359" y="205538"/>
                </a:lnTo>
                <a:lnTo>
                  <a:pt x="143676" y="205380"/>
                </a:lnTo>
                <a:lnTo>
                  <a:pt x="143992" y="205169"/>
                </a:lnTo>
                <a:lnTo>
                  <a:pt x="144204" y="204800"/>
                </a:lnTo>
                <a:lnTo>
                  <a:pt x="144362" y="204641"/>
                </a:lnTo>
                <a:lnTo>
                  <a:pt x="144573" y="204588"/>
                </a:lnTo>
                <a:lnTo>
                  <a:pt x="145048" y="204430"/>
                </a:lnTo>
                <a:lnTo>
                  <a:pt x="145259" y="204377"/>
                </a:lnTo>
                <a:lnTo>
                  <a:pt x="145523" y="204272"/>
                </a:lnTo>
                <a:lnTo>
                  <a:pt x="145682" y="204113"/>
                </a:lnTo>
                <a:lnTo>
                  <a:pt x="145840" y="203902"/>
                </a:lnTo>
                <a:lnTo>
                  <a:pt x="146157" y="203691"/>
                </a:lnTo>
                <a:lnTo>
                  <a:pt x="146579" y="203585"/>
                </a:lnTo>
                <a:lnTo>
                  <a:pt x="147371" y="203427"/>
                </a:lnTo>
                <a:lnTo>
                  <a:pt x="147793" y="203374"/>
                </a:lnTo>
                <a:lnTo>
                  <a:pt x="148162" y="203216"/>
                </a:lnTo>
                <a:lnTo>
                  <a:pt x="148532" y="203058"/>
                </a:lnTo>
                <a:lnTo>
                  <a:pt x="148848" y="202741"/>
                </a:lnTo>
                <a:lnTo>
                  <a:pt x="149112" y="202741"/>
                </a:lnTo>
                <a:lnTo>
                  <a:pt x="149324" y="202635"/>
                </a:lnTo>
                <a:lnTo>
                  <a:pt x="149535" y="202635"/>
                </a:lnTo>
                <a:lnTo>
                  <a:pt x="149640" y="202530"/>
                </a:lnTo>
                <a:lnTo>
                  <a:pt x="149746" y="202424"/>
                </a:lnTo>
                <a:lnTo>
                  <a:pt x="149746" y="202213"/>
                </a:lnTo>
                <a:lnTo>
                  <a:pt x="157663" y="198202"/>
                </a:lnTo>
                <a:lnTo>
                  <a:pt x="157927" y="198149"/>
                </a:lnTo>
                <a:lnTo>
                  <a:pt x="158138" y="198043"/>
                </a:lnTo>
                <a:lnTo>
                  <a:pt x="158297" y="197938"/>
                </a:lnTo>
                <a:lnTo>
                  <a:pt x="158455" y="197779"/>
                </a:lnTo>
                <a:lnTo>
                  <a:pt x="158825" y="197463"/>
                </a:lnTo>
                <a:lnTo>
                  <a:pt x="158983" y="197304"/>
                </a:lnTo>
                <a:lnTo>
                  <a:pt x="159194" y="197199"/>
                </a:lnTo>
                <a:lnTo>
                  <a:pt x="160566" y="197199"/>
                </a:lnTo>
                <a:lnTo>
                  <a:pt x="161200" y="197093"/>
                </a:lnTo>
                <a:lnTo>
                  <a:pt x="161833" y="196882"/>
                </a:lnTo>
                <a:lnTo>
                  <a:pt x="162361" y="196618"/>
                </a:lnTo>
                <a:lnTo>
                  <a:pt x="162625" y="196460"/>
                </a:lnTo>
                <a:lnTo>
                  <a:pt x="162889" y="196249"/>
                </a:lnTo>
                <a:lnTo>
                  <a:pt x="163100" y="196037"/>
                </a:lnTo>
                <a:lnTo>
                  <a:pt x="163364" y="195721"/>
                </a:lnTo>
                <a:lnTo>
                  <a:pt x="163522" y="195457"/>
                </a:lnTo>
                <a:lnTo>
                  <a:pt x="163733" y="195087"/>
                </a:lnTo>
                <a:lnTo>
                  <a:pt x="164631" y="195087"/>
                </a:lnTo>
                <a:lnTo>
                  <a:pt x="164895" y="194982"/>
                </a:lnTo>
                <a:lnTo>
                  <a:pt x="165158" y="194823"/>
                </a:lnTo>
                <a:lnTo>
                  <a:pt x="165370" y="194612"/>
                </a:lnTo>
                <a:lnTo>
                  <a:pt x="165158" y="194401"/>
                </a:lnTo>
                <a:lnTo>
                  <a:pt x="165211" y="194348"/>
                </a:lnTo>
                <a:lnTo>
                  <a:pt x="165370" y="194612"/>
                </a:lnTo>
                <a:lnTo>
                  <a:pt x="165739" y="194507"/>
                </a:lnTo>
                <a:lnTo>
                  <a:pt x="166003" y="194401"/>
                </a:lnTo>
                <a:lnTo>
                  <a:pt x="166320" y="194243"/>
                </a:lnTo>
                <a:lnTo>
                  <a:pt x="166584" y="194084"/>
                </a:lnTo>
                <a:lnTo>
                  <a:pt x="166795" y="193873"/>
                </a:lnTo>
                <a:lnTo>
                  <a:pt x="167006" y="193609"/>
                </a:lnTo>
                <a:lnTo>
                  <a:pt x="167375" y="193082"/>
                </a:lnTo>
                <a:lnTo>
                  <a:pt x="167375" y="192923"/>
                </a:lnTo>
                <a:lnTo>
                  <a:pt x="167428" y="192923"/>
                </a:lnTo>
                <a:lnTo>
                  <a:pt x="167375" y="193082"/>
                </a:lnTo>
                <a:lnTo>
                  <a:pt x="167639" y="193029"/>
                </a:lnTo>
                <a:lnTo>
                  <a:pt x="167850" y="192976"/>
                </a:lnTo>
                <a:lnTo>
                  <a:pt x="168273" y="192712"/>
                </a:lnTo>
                <a:lnTo>
                  <a:pt x="168642" y="192448"/>
                </a:lnTo>
                <a:lnTo>
                  <a:pt x="169012" y="192184"/>
                </a:lnTo>
                <a:lnTo>
                  <a:pt x="169328" y="191920"/>
                </a:lnTo>
                <a:lnTo>
                  <a:pt x="169645" y="191551"/>
                </a:lnTo>
                <a:lnTo>
                  <a:pt x="169962" y="191234"/>
                </a:lnTo>
                <a:lnTo>
                  <a:pt x="170490" y="190442"/>
                </a:lnTo>
                <a:lnTo>
                  <a:pt x="170806" y="190284"/>
                </a:lnTo>
                <a:lnTo>
                  <a:pt x="171123" y="190126"/>
                </a:lnTo>
                <a:lnTo>
                  <a:pt x="171229" y="189967"/>
                </a:lnTo>
                <a:lnTo>
                  <a:pt x="171229" y="189862"/>
                </a:lnTo>
                <a:lnTo>
                  <a:pt x="171176" y="189651"/>
                </a:lnTo>
                <a:lnTo>
                  <a:pt x="171070" y="189387"/>
                </a:lnTo>
                <a:lnTo>
                  <a:pt x="171176" y="188912"/>
                </a:lnTo>
                <a:lnTo>
                  <a:pt x="171334" y="189017"/>
                </a:lnTo>
                <a:lnTo>
                  <a:pt x="171492" y="188912"/>
                </a:lnTo>
                <a:lnTo>
                  <a:pt x="171704" y="188964"/>
                </a:lnTo>
                <a:lnTo>
                  <a:pt x="172179" y="188964"/>
                </a:lnTo>
                <a:lnTo>
                  <a:pt x="172337" y="188859"/>
                </a:lnTo>
                <a:lnTo>
                  <a:pt x="172706" y="188648"/>
                </a:lnTo>
                <a:lnTo>
                  <a:pt x="173023" y="188384"/>
                </a:lnTo>
                <a:lnTo>
                  <a:pt x="173445" y="188067"/>
                </a:lnTo>
                <a:lnTo>
                  <a:pt x="173868" y="187750"/>
                </a:lnTo>
                <a:lnTo>
                  <a:pt x="174237" y="187381"/>
                </a:lnTo>
                <a:lnTo>
                  <a:pt x="174554" y="187012"/>
                </a:lnTo>
                <a:lnTo>
                  <a:pt x="175135" y="186167"/>
                </a:lnTo>
                <a:lnTo>
                  <a:pt x="175662" y="185322"/>
                </a:lnTo>
                <a:lnTo>
                  <a:pt x="175873" y="185270"/>
                </a:lnTo>
                <a:lnTo>
                  <a:pt x="176032" y="185217"/>
                </a:lnTo>
                <a:lnTo>
                  <a:pt x="176137" y="185059"/>
                </a:lnTo>
                <a:lnTo>
                  <a:pt x="176190" y="184900"/>
                </a:lnTo>
                <a:lnTo>
                  <a:pt x="176243" y="184847"/>
                </a:lnTo>
                <a:lnTo>
                  <a:pt x="176454" y="184795"/>
                </a:lnTo>
                <a:lnTo>
                  <a:pt x="176560" y="184689"/>
                </a:lnTo>
                <a:lnTo>
                  <a:pt x="176665" y="184531"/>
                </a:lnTo>
                <a:lnTo>
                  <a:pt x="176771" y="184372"/>
                </a:lnTo>
                <a:lnTo>
                  <a:pt x="177404" y="183950"/>
                </a:lnTo>
                <a:lnTo>
                  <a:pt x="177668" y="183739"/>
                </a:lnTo>
                <a:lnTo>
                  <a:pt x="177985" y="183475"/>
                </a:lnTo>
                <a:lnTo>
                  <a:pt x="178196" y="183211"/>
                </a:lnTo>
                <a:lnTo>
                  <a:pt x="178407" y="182894"/>
                </a:lnTo>
                <a:lnTo>
                  <a:pt x="178565" y="182578"/>
                </a:lnTo>
                <a:lnTo>
                  <a:pt x="178671" y="182155"/>
                </a:lnTo>
                <a:lnTo>
                  <a:pt x="178724" y="181997"/>
                </a:lnTo>
                <a:lnTo>
                  <a:pt x="178777" y="181786"/>
                </a:lnTo>
                <a:lnTo>
                  <a:pt x="178935" y="181680"/>
                </a:lnTo>
                <a:lnTo>
                  <a:pt x="179040" y="181522"/>
                </a:lnTo>
                <a:lnTo>
                  <a:pt x="179146" y="181364"/>
                </a:lnTo>
                <a:lnTo>
                  <a:pt x="179093" y="181153"/>
                </a:lnTo>
                <a:lnTo>
                  <a:pt x="179252" y="180994"/>
                </a:lnTo>
                <a:lnTo>
                  <a:pt x="179304" y="180783"/>
                </a:lnTo>
                <a:lnTo>
                  <a:pt x="179516" y="180730"/>
                </a:lnTo>
                <a:lnTo>
                  <a:pt x="179674" y="180625"/>
                </a:lnTo>
                <a:lnTo>
                  <a:pt x="179832" y="180466"/>
                </a:lnTo>
                <a:lnTo>
                  <a:pt x="179885" y="180255"/>
                </a:lnTo>
                <a:lnTo>
                  <a:pt x="180043" y="180202"/>
                </a:lnTo>
                <a:lnTo>
                  <a:pt x="180149" y="180044"/>
                </a:lnTo>
                <a:lnTo>
                  <a:pt x="180307" y="179780"/>
                </a:lnTo>
                <a:lnTo>
                  <a:pt x="180360" y="179463"/>
                </a:lnTo>
                <a:lnTo>
                  <a:pt x="180413" y="179147"/>
                </a:lnTo>
                <a:lnTo>
                  <a:pt x="180571" y="179094"/>
                </a:lnTo>
                <a:lnTo>
                  <a:pt x="180730" y="178988"/>
                </a:lnTo>
                <a:lnTo>
                  <a:pt x="180888" y="178672"/>
                </a:lnTo>
                <a:lnTo>
                  <a:pt x="181257" y="178355"/>
                </a:lnTo>
                <a:lnTo>
                  <a:pt x="181521" y="177986"/>
                </a:lnTo>
                <a:lnTo>
                  <a:pt x="181732" y="177563"/>
                </a:lnTo>
                <a:lnTo>
                  <a:pt x="181838" y="177141"/>
                </a:lnTo>
                <a:lnTo>
                  <a:pt x="182102" y="176930"/>
                </a:lnTo>
                <a:lnTo>
                  <a:pt x="182260" y="176666"/>
                </a:lnTo>
                <a:lnTo>
                  <a:pt x="182366" y="176402"/>
                </a:lnTo>
                <a:lnTo>
                  <a:pt x="182366" y="176085"/>
                </a:lnTo>
                <a:lnTo>
                  <a:pt x="182524" y="175980"/>
                </a:lnTo>
                <a:lnTo>
                  <a:pt x="182682" y="175874"/>
                </a:lnTo>
                <a:lnTo>
                  <a:pt x="182735" y="175716"/>
                </a:lnTo>
                <a:lnTo>
                  <a:pt x="182735" y="175505"/>
                </a:lnTo>
                <a:lnTo>
                  <a:pt x="182946" y="175030"/>
                </a:lnTo>
                <a:lnTo>
                  <a:pt x="183105" y="174977"/>
                </a:lnTo>
                <a:lnTo>
                  <a:pt x="183263" y="174871"/>
                </a:lnTo>
                <a:lnTo>
                  <a:pt x="183316" y="174660"/>
                </a:lnTo>
                <a:lnTo>
                  <a:pt x="183316" y="174502"/>
                </a:lnTo>
                <a:lnTo>
                  <a:pt x="183316" y="174449"/>
                </a:lnTo>
                <a:lnTo>
                  <a:pt x="183580" y="174185"/>
                </a:lnTo>
                <a:lnTo>
                  <a:pt x="183738" y="173974"/>
                </a:lnTo>
                <a:lnTo>
                  <a:pt x="183738" y="173816"/>
                </a:lnTo>
                <a:lnTo>
                  <a:pt x="183685" y="173657"/>
                </a:lnTo>
                <a:lnTo>
                  <a:pt x="183527" y="173499"/>
                </a:lnTo>
                <a:lnTo>
                  <a:pt x="183316" y="173393"/>
                </a:lnTo>
                <a:lnTo>
                  <a:pt x="182946" y="173129"/>
                </a:lnTo>
                <a:lnTo>
                  <a:pt x="183210" y="172971"/>
                </a:lnTo>
                <a:lnTo>
                  <a:pt x="183474" y="172760"/>
                </a:lnTo>
                <a:lnTo>
                  <a:pt x="183949" y="172391"/>
                </a:lnTo>
                <a:lnTo>
                  <a:pt x="184319" y="171915"/>
                </a:lnTo>
                <a:lnTo>
                  <a:pt x="184635" y="171388"/>
                </a:lnTo>
                <a:lnTo>
                  <a:pt x="185216" y="170279"/>
                </a:lnTo>
                <a:lnTo>
                  <a:pt x="185480" y="169751"/>
                </a:lnTo>
                <a:lnTo>
                  <a:pt x="185849" y="169276"/>
                </a:lnTo>
                <a:lnTo>
                  <a:pt x="186113" y="169171"/>
                </a:lnTo>
                <a:lnTo>
                  <a:pt x="186272" y="169012"/>
                </a:lnTo>
                <a:lnTo>
                  <a:pt x="186430" y="168854"/>
                </a:lnTo>
                <a:lnTo>
                  <a:pt x="186536" y="168643"/>
                </a:lnTo>
                <a:lnTo>
                  <a:pt x="186694" y="168221"/>
                </a:lnTo>
                <a:lnTo>
                  <a:pt x="186800" y="167957"/>
                </a:lnTo>
                <a:lnTo>
                  <a:pt x="186905" y="167798"/>
                </a:lnTo>
                <a:lnTo>
                  <a:pt x="186905" y="167746"/>
                </a:lnTo>
                <a:lnTo>
                  <a:pt x="187222" y="167640"/>
                </a:lnTo>
                <a:lnTo>
                  <a:pt x="187380" y="167429"/>
                </a:lnTo>
                <a:lnTo>
                  <a:pt x="187433" y="167165"/>
                </a:lnTo>
                <a:lnTo>
                  <a:pt x="187486" y="166848"/>
                </a:lnTo>
                <a:lnTo>
                  <a:pt x="189544" y="163734"/>
                </a:lnTo>
                <a:lnTo>
                  <a:pt x="189755" y="163734"/>
                </a:lnTo>
                <a:lnTo>
                  <a:pt x="189967" y="163628"/>
                </a:lnTo>
                <a:lnTo>
                  <a:pt x="190178" y="163523"/>
                </a:lnTo>
                <a:lnTo>
                  <a:pt x="190336" y="163365"/>
                </a:lnTo>
                <a:lnTo>
                  <a:pt x="190442" y="163206"/>
                </a:lnTo>
                <a:lnTo>
                  <a:pt x="190494" y="163048"/>
                </a:lnTo>
                <a:lnTo>
                  <a:pt x="190547" y="162626"/>
                </a:lnTo>
                <a:lnTo>
                  <a:pt x="190600" y="162203"/>
                </a:lnTo>
                <a:lnTo>
                  <a:pt x="190758" y="161939"/>
                </a:lnTo>
                <a:lnTo>
                  <a:pt x="190864" y="161675"/>
                </a:lnTo>
                <a:lnTo>
                  <a:pt x="190969" y="161412"/>
                </a:lnTo>
                <a:lnTo>
                  <a:pt x="190969" y="161148"/>
                </a:lnTo>
                <a:lnTo>
                  <a:pt x="190969" y="160884"/>
                </a:lnTo>
                <a:lnTo>
                  <a:pt x="190864" y="160620"/>
                </a:lnTo>
                <a:lnTo>
                  <a:pt x="190653" y="160092"/>
                </a:lnTo>
                <a:lnTo>
                  <a:pt x="191233" y="160092"/>
                </a:lnTo>
                <a:lnTo>
                  <a:pt x="191497" y="160039"/>
                </a:lnTo>
                <a:lnTo>
                  <a:pt x="191761" y="159934"/>
                </a:lnTo>
                <a:lnTo>
                  <a:pt x="191972" y="159828"/>
                </a:lnTo>
                <a:lnTo>
                  <a:pt x="192131" y="159617"/>
                </a:lnTo>
                <a:lnTo>
                  <a:pt x="192289" y="159353"/>
                </a:lnTo>
                <a:lnTo>
                  <a:pt x="192342" y="159089"/>
                </a:lnTo>
                <a:lnTo>
                  <a:pt x="192342" y="158825"/>
                </a:lnTo>
                <a:lnTo>
                  <a:pt x="192289" y="158614"/>
                </a:lnTo>
                <a:lnTo>
                  <a:pt x="192183" y="158403"/>
                </a:lnTo>
                <a:lnTo>
                  <a:pt x="192025" y="158245"/>
                </a:lnTo>
                <a:lnTo>
                  <a:pt x="191814" y="158139"/>
                </a:lnTo>
                <a:lnTo>
                  <a:pt x="191603" y="158033"/>
                </a:lnTo>
                <a:lnTo>
                  <a:pt x="191075" y="158033"/>
                </a:lnTo>
                <a:lnTo>
                  <a:pt x="191075" y="157981"/>
                </a:lnTo>
                <a:lnTo>
                  <a:pt x="191022" y="157981"/>
                </a:lnTo>
                <a:lnTo>
                  <a:pt x="191181" y="157558"/>
                </a:lnTo>
                <a:lnTo>
                  <a:pt x="191603" y="157506"/>
                </a:lnTo>
                <a:lnTo>
                  <a:pt x="191761" y="157453"/>
                </a:lnTo>
                <a:lnTo>
                  <a:pt x="191867" y="157347"/>
                </a:lnTo>
                <a:lnTo>
                  <a:pt x="191920" y="157242"/>
                </a:lnTo>
                <a:lnTo>
                  <a:pt x="191867" y="157189"/>
                </a:lnTo>
                <a:lnTo>
                  <a:pt x="191814" y="157136"/>
                </a:lnTo>
                <a:lnTo>
                  <a:pt x="191603" y="156978"/>
                </a:lnTo>
                <a:lnTo>
                  <a:pt x="191920" y="156608"/>
                </a:lnTo>
                <a:lnTo>
                  <a:pt x="192183" y="156186"/>
                </a:lnTo>
                <a:lnTo>
                  <a:pt x="192395" y="155764"/>
                </a:lnTo>
                <a:lnTo>
                  <a:pt x="192553" y="155289"/>
                </a:lnTo>
                <a:lnTo>
                  <a:pt x="192659" y="154866"/>
                </a:lnTo>
                <a:lnTo>
                  <a:pt x="192659" y="154391"/>
                </a:lnTo>
                <a:lnTo>
                  <a:pt x="192659" y="153864"/>
                </a:lnTo>
                <a:lnTo>
                  <a:pt x="192606" y="153388"/>
                </a:lnTo>
                <a:lnTo>
                  <a:pt x="193134" y="153388"/>
                </a:lnTo>
                <a:lnTo>
                  <a:pt x="193503" y="153283"/>
                </a:lnTo>
                <a:lnTo>
                  <a:pt x="193820" y="153072"/>
                </a:lnTo>
                <a:lnTo>
                  <a:pt x="194031" y="152861"/>
                </a:lnTo>
                <a:lnTo>
                  <a:pt x="194136" y="152544"/>
                </a:lnTo>
                <a:lnTo>
                  <a:pt x="194189" y="152174"/>
                </a:lnTo>
                <a:lnTo>
                  <a:pt x="194189" y="151752"/>
                </a:lnTo>
                <a:lnTo>
                  <a:pt x="194136" y="151330"/>
                </a:lnTo>
                <a:lnTo>
                  <a:pt x="194348" y="151119"/>
                </a:lnTo>
                <a:lnTo>
                  <a:pt x="194506" y="150855"/>
                </a:lnTo>
                <a:lnTo>
                  <a:pt x="194559" y="150644"/>
                </a:lnTo>
                <a:lnTo>
                  <a:pt x="194611" y="150380"/>
                </a:lnTo>
                <a:lnTo>
                  <a:pt x="194611" y="150116"/>
                </a:lnTo>
                <a:lnTo>
                  <a:pt x="194506" y="149905"/>
                </a:lnTo>
                <a:lnTo>
                  <a:pt x="194400" y="149641"/>
                </a:lnTo>
                <a:lnTo>
                  <a:pt x="194242" y="149377"/>
                </a:lnTo>
                <a:lnTo>
                  <a:pt x="194664" y="148744"/>
                </a:lnTo>
                <a:lnTo>
                  <a:pt x="194823" y="148585"/>
                </a:lnTo>
                <a:lnTo>
                  <a:pt x="194928" y="148374"/>
                </a:lnTo>
                <a:lnTo>
                  <a:pt x="195087" y="148005"/>
                </a:lnTo>
                <a:lnTo>
                  <a:pt x="195139" y="147635"/>
                </a:lnTo>
                <a:lnTo>
                  <a:pt x="195139" y="147213"/>
                </a:lnTo>
                <a:lnTo>
                  <a:pt x="195245" y="146738"/>
                </a:lnTo>
                <a:lnTo>
                  <a:pt x="195773" y="146263"/>
                </a:lnTo>
                <a:lnTo>
                  <a:pt x="196195" y="145682"/>
                </a:lnTo>
                <a:lnTo>
                  <a:pt x="196512" y="145154"/>
                </a:lnTo>
                <a:lnTo>
                  <a:pt x="196828" y="144521"/>
                </a:lnTo>
                <a:lnTo>
                  <a:pt x="197303" y="143307"/>
                </a:lnTo>
                <a:lnTo>
                  <a:pt x="197567" y="142673"/>
                </a:lnTo>
                <a:lnTo>
                  <a:pt x="197831" y="142040"/>
                </a:lnTo>
                <a:lnTo>
                  <a:pt x="197990" y="141935"/>
                </a:lnTo>
                <a:lnTo>
                  <a:pt x="198095" y="141723"/>
                </a:lnTo>
                <a:lnTo>
                  <a:pt x="198254" y="141354"/>
                </a:lnTo>
                <a:lnTo>
                  <a:pt x="198306" y="140984"/>
                </a:lnTo>
                <a:lnTo>
                  <a:pt x="198306" y="140562"/>
                </a:lnTo>
                <a:lnTo>
                  <a:pt x="199309" y="138451"/>
                </a:lnTo>
                <a:lnTo>
                  <a:pt x="200470" y="135495"/>
                </a:lnTo>
                <a:lnTo>
                  <a:pt x="200629" y="135389"/>
                </a:lnTo>
                <a:lnTo>
                  <a:pt x="200682" y="135284"/>
                </a:lnTo>
                <a:lnTo>
                  <a:pt x="200787" y="134967"/>
                </a:lnTo>
                <a:lnTo>
                  <a:pt x="200893" y="134386"/>
                </a:lnTo>
                <a:lnTo>
                  <a:pt x="202054" y="132222"/>
                </a:lnTo>
                <a:lnTo>
                  <a:pt x="202423" y="131642"/>
                </a:lnTo>
                <a:lnTo>
                  <a:pt x="202582" y="131378"/>
                </a:lnTo>
                <a:lnTo>
                  <a:pt x="202740" y="131061"/>
                </a:lnTo>
                <a:lnTo>
                  <a:pt x="202793" y="130744"/>
                </a:lnTo>
                <a:lnTo>
                  <a:pt x="202898" y="130428"/>
                </a:lnTo>
                <a:lnTo>
                  <a:pt x="202898" y="130111"/>
                </a:lnTo>
                <a:lnTo>
                  <a:pt x="202898" y="129742"/>
                </a:lnTo>
                <a:lnTo>
                  <a:pt x="203426" y="127630"/>
                </a:lnTo>
                <a:lnTo>
                  <a:pt x="203637" y="127366"/>
                </a:lnTo>
                <a:lnTo>
                  <a:pt x="203796" y="127102"/>
                </a:lnTo>
                <a:lnTo>
                  <a:pt x="203901" y="126838"/>
                </a:lnTo>
                <a:lnTo>
                  <a:pt x="204007" y="126575"/>
                </a:lnTo>
                <a:lnTo>
                  <a:pt x="204112" y="125994"/>
                </a:lnTo>
                <a:lnTo>
                  <a:pt x="204112" y="125413"/>
                </a:lnTo>
                <a:lnTo>
                  <a:pt x="204112" y="124199"/>
                </a:lnTo>
                <a:lnTo>
                  <a:pt x="204165" y="123619"/>
                </a:lnTo>
                <a:lnTo>
                  <a:pt x="204324" y="123038"/>
                </a:lnTo>
                <a:lnTo>
                  <a:pt x="204060" y="122194"/>
                </a:lnTo>
                <a:lnTo>
                  <a:pt x="203849" y="121560"/>
                </a:lnTo>
                <a:lnTo>
                  <a:pt x="203743" y="121032"/>
                </a:lnTo>
                <a:lnTo>
                  <a:pt x="203743" y="120557"/>
                </a:lnTo>
                <a:lnTo>
                  <a:pt x="203796" y="120082"/>
                </a:lnTo>
                <a:lnTo>
                  <a:pt x="204007" y="119554"/>
                </a:lnTo>
                <a:lnTo>
                  <a:pt x="204324" y="118868"/>
                </a:lnTo>
                <a:lnTo>
                  <a:pt x="204746" y="118024"/>
                </a:lnTo>
                <a:lnTo>
                  <a:pt x="204799" y="117918"/>
                </a:lnTo>
                <a:lnTo>
                  <a:pt x="204904" y="117865"/>
                </a:lnTo>
                <a:lnTo>
                  <a:pt x="205168" y="117601"/>
                </a:lnTo>
                <a:lnTo>
                  <a:pt x="205326" y="117337"/>
                </a:lnTo>
                <a:lnTo>
                  <a:pt x="205643" y="116704"/>
                </a:lnTo>
                <a:lnTo>
                  <a:pt x="205802" y="116387"/>
                </a:lnTo>
                <a:lnTo>
                  <a:pt x="206013" y="116123"/>
                </a:lnTo>
                <a:lnTo>
                  <a:pt x="206224" y="115860"/>
                </a:lnTo>
                <a:lnTo>
                  <a:pt x="206593" y="115701"/>
                </a:lnTo>
                <a:lnTo>
                  <a:pt x="206699" y="115596"/>
                </a:lnTo>
                <a:lnTo>
                  <a:pt x="206752" y="115384"/>
                </a:lnTo>
                <a:lnTo>
                  <a:pt x="206804" y="115173"/>
                </a:lnTo>
                <a:lnTo>
                  <a:pt x="206804" y="115015"/>
                </a:lnTo>
                <a:lnTo>
                  <a:pt x="206699" y="114698"/>
                </a:lnTo>
                <a:lnTo>
                  <a:pt x="206593" y="114382"/>
                </a:lnTo>
                <a:lnTo>
                  <a:pt x="206540" y="113748"/>
                </a:lnTo>
                <a:lnTo>
                  <a:pt x="206593" y="113115"/>
                </a:lnTo>
                <a:lnTo>
                  <a:pt x="206699" y="112481"/>
                </a:lnTo>
                <a:lnTo>
                  <a:pt x="207068" y="111267"/>
                </a:lnTo>
                <a:lnTo>
                  <a:pt x="207227" y="110634"/>
                </a:lnTo>
                <a:lnTo>
                  <a:pt x="207385" y="110053"/>
                </a:lnTo>
                <a:lnTo>
                  <a:pt x="207385" y="109684"/>
                </a:lnTo>
                <a:lnTo>
                  <a:pt x="207385" y="109367"/>
                </a:lnTo>
                <a:lnTo>
                  <a:pt x="207385" y="109050"/>
                </a:lnTo>
                <a:lnTo>
                  <a:pt x="207279" y="108734"/>
                </a:lnTo>
                <a:lnTo>
                  <a:pt x="207121" y="108153"/>
                </a:lnTo>
                <a:lnTo>
                  <a:pt x="206910" y="107573"/>
                </a:lnTo>
                <a:lnTo>
                  <a:pt x="206857" y="107467"/>
                </a:lnTo>
                <a:lnTo>
                  <a:pt x="206752" y="107414"/>
                </a:lnTo>
                <a:lnTo>
                  <a:pt x="206540" y="107414"/>
                </a:lnTo>
                <a:lnTo>
                  <a:pt x="206277" y="107467"/>
                </a:lnTo>
                <a:lnTo>
                  <a:pt x="206013" y="107573"/>
                </a:lnTo>
                <a:lnTo>
                  <a:pt x="205485" y="107045"/>
                </a:lnTo>
                <a:lnTo>
                  <a:pt x="205379" y="106411"/>
                </a:lnTo>
                <a:lnTo>
                  <a:pt x="205432" y="106200"/>
                </a:lnTo>
                <a:lnTo>
                  <a:pt x="205485" y="106042"/>
                </a:lnTo>
                <a:lnTo>
                  <a:pt x="205696" y="105936"/>
                </a:lnTo>
                <a:lnTo>
                  <a:pt x="205802" y="105778"/>
                </a:lnTo>
                <a:lnTo>
                  <a:pt x="205854" y="105620"/>
                </a:lnTo>
                <a:lnTo>
                  <a:pt x="205854" y="105514"/>
                </a:lnTo>
                <a:lnTo>
                  <a:pt x="205802" y="105356"/>
                </a:lnTo>
                <a:lnTo>
                  <a:pt x="205749" y="105250"/>
                </a:lnTo>
                <a:lnTo>
                  <a:pt x="205485" y="104986"/>
                </a:lnTo>
                <a:lnTo>
                  <a:pt x="205485" y="102980"/>
                </a:lnTo>
                <a:lnTo>
                  <a:pt x="205749" y="102716"/>
                </a:lnTo>
                <a:lnTo>
                  <a:pt x="205802" y="102611"/>
                </a:lnTo>
                <a:lnTo>
                  <a:pt x="205854" y="102453"/>
                </a:lnTo>
                <a:lnTo>
                  <a:pt x="205907" y="102347"/>
                </a:lnTo>
                <a:lnTo>
                  <a:pt x="205854" y="102189"/>
                </a:lnTo>
                <a:lnTo>
                  <a:pt x="205802" y="102030"/>
                </a:lnTo>
                <a:lnTo>
                  <a:pt x="205696" y="101925"/>
                </a:lnTo>
                <a:lnTo>
                  <a:pt x="205432" y="101502"/>
                </a:lnTo>
                <a:lnTo>
                  <a:pt x="205274" y="101080"/>
                </a:lnTo>
                <a:lnTo>
                  <a:pt x="205168" y="100711"/>
                </a:lnTo>
                <a:lnTo>
                  <a:pt x="205221" y="100341"/>
                </a:lnTo>
                <a:lnTo>
                  <a:pt x="205326" y="99919"/>
                </a:lnTo>
                <a:lnTo>
                  <a:pt x="205485" y="99549"/>
                </a:lnTo>
                <a:lnTo>
                  <a:pt x="205643" y="99180"/>
                </a:lnTo>
                <a:lnTo>
                  <a:pt x="205907" y="98810"/>
                </a:lnTo>
                <a:lnTo>
                  <a:pt x="205960" y="97808"/>
                </a:lnTo>
                <a:lnTo>
                  <a:pt x="205907" y="97438"/>
                </a:lnTo>
                <a:lnTo>
                  <a:pt x="205960" y="97016"/>
                </a:lnTo>
                <a:lnTo>
                  <a:pt x="206013" y="96224"/>
                </a:lnTo>
                <a:lnTo>
                  <a:pt x="206013" y="95855"/>
                </a:lnTo>
                <a:lnTo>
                  <a:pt x="205907" y="95432"/>
                </a:lnTo>
                <a:lnTo>
                  <a:pt x="205749" y="95063"/>
                </a:lnTo>
                <a:lnTo>
                  <a:pt x="205485" y="94693"/>
                </a:lnTo>
                <a:lnTo>
                  <a:pt x="205379" y="94588"/>
                </a:lnTo>
                <a:lnTo>
                  <a:pt x="205379" y="94429"/>
                </a:lnTo>
                <a:lnTo>
                  <a:pt x="205485" y="94324"/>
                </a:lnTo>
                <a:lnTo>
                  <a:pt x="205538" y="94218"/>
                </a:lnTo>
                <a:lnTo>
                  <a:pt x="205802" y="93954"/>
                </a:lnTo>
                <a:lnTo>
                  <a:pt x="205907" y="93849"/>
                </a:lnTo>
                <a:lnTo>
                  <a:pt x="205960" y="93690"/>
                </a:lnTo>
                <a:lnTo>
                  <a:pt x="205960" y="93057"/>
                </a:lnTo>
                <a:lnTo>
                  <a:pt x="205907" y="92740"/>
                </a:lnTo>
                <a:lnTo>
                  <a:pt x="205854" y="92476"/>
                </a:lnTo>
                <a:lnTo>
                  <a:pt x="205696" y="92213"/>
                </a:lnTo>
                <a:lnTo>
                  <a:pt x="205538" y="92001"/>
                </a:lnTo>
                <a:lnTo>
                  <a:pt x="205274" y="91790"/>
                </a:lnTo>
                <a:lnTo>
                  <a:pt x="204957" y="91632"/>
                </a:lnTo>
                <a:lnTo>
                  <a:pt x="205115" y="91157"/>
                </a:lnTo>
                <a:lnTo>
                  <a:pt x="205221" y="90682"/>
                </a:lnTo>
                <a:lnTo>
                  <a:pt x="205274" y="90260"/>
                </a:lnTo>
                <a:lnTo>
                  <a:pt x="205221" y="89837"/>
                </a:lnTo>
                <a:lnTo>
                  <a:pt x="205063" y="89415"/>
                </a:lnTo>
                <a:lnTo>
                  <a:pt x="204799" y="89046"/>
                </a:lnTo>
                <a:lnTo>
                  <a:pt x="204482" y="88729"/>
                </a:lnTo>
                <a:lnTo>
                  <a:pt x="204060" y="88412"/>
                </a:lnTo>
                <a:lnTo>
                  <a:pt x="204007" y="88043"/>
                </a:lnTo>
                <a:lnTo>
                  <a:pt x="204007" y="87620"/>
                </a:lnTo>
                <a:lnTo>
                  <a:pt x="204060" y="87462"/>
                </a:lnTo>
                <a:lnTo>
                  <a:pt x="204112" y="87304"/>
                </a:lnTo>
                <a:lnTo>
                  <a:pt x="204271" y="87145"/>
                </a:lnTo>
                <a:lnTo>
                  <a:pt x="204429" y="86987"/>
                </a:lnTo>
                <a:lnTo>
                  <a:pt x="204693" y="86565"/>
                </a:lnTo>
                <a:lnTo>
                  <a:pt x="204746" y="86354"/>
                </a:lnTo>
                <a:lnTo>
                  <a:pt x="204799" y="86195"/>
                </a:lnTo>
                <a:lnTo>
                  <a:pt x="204799" y="86037"/>
                </a:lnTo>
                <a:lnTo>
                  <a:pt x="204746" y="85879"/>
                </a:lnTo>
                <a:lnTo>
                  <a:pt x="204588" y="85615"/>
                </a:lnTo>
                <a:lnTo>
                  <a:pt x="204376" y="85404"/>
                </a:lnTo>
                <a:lnTo>
                  <a:pt x="204060" y="85245"/>
                </a:lnTo>
                <a:lnTo>
                  <a:pt x="203426" y="84928"/>
                </a:lnTo>
                <a:lnTo>
                  <a:pt x="203373" y="84717"/>
                </a:lnTo>
                <a:lnTo>
                  <a:pt x="203373" y="84453"/>
                </a:lnTo>
                <a:lnTo>
                  <a:pt x="203532" y="83873"/>
                </a:lnTo>
                <a:lnTo>
                  <a:pt x="203637" y="83239"/>
                </a:lnTo>
                <a:lnTo>
                  <a:pt x="203585" y="82606"/>
                </a:lnTo>
                <a:lnTo>
                  <a:pt x="203426" y="81973"/>
                </a:lnTo>
                <a:lnTo>
                  <a:pt x="203215" y="81234"/>
                </a:lnTo>
                <a:lnTo>
                  <a:pt x="203004" y="80442"/>
                </a:lnTo>
                <a:lnTo>
                  <a:pt x="202898" y="79703"/>
                </a:lnTo>
                <a:lnTo>
                  <a:pt x="202793" y="78911"/>
                </a:lnTo>
                <a:lnTo>
                  <a:pt x="202740" y="78172"/>
                </a:lnTo>
                <a:lnTo>
                  <a:pt x="202740" y="77380"/>
                </a:lnTo>
                <a:lnTo>
                  <a:pt x="202793" y="76589"/>
                </a:lnTo>
                <a:lnTo>
                  <a:pt x="202898" y="75797"/>
                </a:lnTo>
                <a:lnTo>
                  <a:pt x="202951" y="75375"/>
                </a:lnTo>
                <a:lnTo>
                  <a:pt x="202951" y="74900"/>
                </a:lnTo>
                <a:lnTo>
                  <a:pt x="202846" y="74055"/>
                </a:lnTo>
                <a:lnTo>
                  <a:pt x="203004" y="72788"/>
                </a:lnTo>
                <a:lnTo>
                  <a:pt x="203162" y="72155"/>
                </a:lnTo>
                <a:lnTo>
                  <a:pt x="203268" y="71838"/>
                </a:lnTo>
                <a:lnTo>
                  <a:pt x="203373" y="71521"/>
                </a:lnTo>
                <a:lnTo>
                  <a:pt x="203849" y="70255"/>
                </a:lnTo>
                <a:lnTo>
                  <a:pt x="204218" y="69093"/>
                </a:lnTo>
                <a:lnTo>
                  <a:pt x="204482" y="67932"/>
                </a:lnTo>
                <a:lnTo>
                  <a:pt x="204640" y="66824"/>
                </a:lnTo>
                <a:lnTo>
                  <a:pt x="204693" y="65821"/>
                </a:lnTo>
                <a:lnTo>
                  <a:pt x="204693" y="64871"/>
                </a:lnTo>
                <a:lnTo>
                  <a:pt x="204535" y="64026"/>
                </a:lnTo>
                <a:lnTo>
                  <a:pt x="204376" y="63604"/>
                </a:lnTo>
                <a:lnTo>
                  <a:pt x="204271" y="63182"/>
                </a:lnTo>
                <a:lnTo>
                  <a:pt x="204112" y="63604"/>
                </a:lnTo>
                <a:lnTo>
                  <a:pt x="203954" y="63973"/>
                </a:lnTo>
                <a:lnTo>
                  <a:pt x="203690" y="64237"/>
                </a:lnTo>
                <a:lnTo>
                  <a:pt x="203426" y="64449"/>
                </a:lnTo>
                <a:lnTo>
                  <a:pt x="202846" y="64818"/>
                </a:lnTo>
                <a:lnTo>
                  <a:pt x="202582" y="65029"/>
                </a:lnTo>
                <a:lnTo>
                  <a:pt x="202318" y="65240"/>
                </a:lnTo>
                <a:lnTo>
                  <a:pt x="202159" y="65135"/>
                </a:lnTo>
                <a:lnTo>
                  <a:pt x="202107" y="65029"/>
                </a:lnTo>
                <a:lnTo>
                  <a:pt x="202001" y="64818"/>
                </a:lnTo>
                <a:lnTo>
                  <a:pt x="201948" y="64554"/>
                </a:lnTo>
                <a:lnTo>
                  <a:pt x="201896" y="64290"/>
                </a:lnTo>
                <a:lnTo>
                  <a:pt x="201896" y="63868"/>
                </a:lnTo>
                <a:lnTo>
                  <a:pt x="201896" y="63551"/>
                </a:lnTo>
                <a:lnTo>
                  <a:pt x="201843" y="63182"/>
                </a:lnTo>
                <a:lnTo>
                  <a:pt x="201737" y="62865"/>
                </a:lnTo>
                <a:lnTo>
                  <a:pt x="201579" y="62548"/>
                </a:lnTo>
                <a:lnTo>
                  <a:pt x="201368" y="62232"/>
                </a:lnTo>
                <a:lnTo>
                  <a:pt x="201157" y="61968"/>
                </a:lnTo>
                <a:lnTo>
                  <a:pt x="200840" y="61757"/>
                </a:lnTo>
                <a:lnTo>
                  <a:pt x="200682" y="61440"/>
                </a:lnTo>
                <a:lnTo>
                  <a:pt x="200576" y="61176"/>
                </a:lnTo>
                <a:lnTo>
                  <a:pt x="200470" y="61018"/>
                </a:lnTo>
                <a:lnTo>
                  <a:pt x="200312" y="60912"/>
                </a:lnTo>
                <a:lnTo>
                  <a:pt x="200206" y="60859"/>
                </a:lnTo>
                <a:lnTo>
                  <a:pt x="200101" y="60806"/>
                </a:lnTo>
                <a:lnTo>
                  <a:pt x="199943" y="60859"/>
                </a:lnTo>
                <a:lnTo>
                  <a:pt x="199784" y="60912"/>
                </a:lnTo>
                <a:lnTo>
                  <a:pt x="199520" y="61070"/>
                </a:lnTo>
                <a:lnTo>
                  <a:pt x="199256" y="61334"/>
                </a:lnTo>
                <a:lnTo>
                  <a:pt x="198992" y="61545"/>
                </a:lnTo>
                <a:lnTo>
                  <a:pt x="198729" y="61651"/>
                </a:lnTo>
                <a:lnTo>
                  <a:pt x="198517" y="61493"/>
                </a:lnTo>
                <a:lnTo>
                  <a:pt x="198359" y="61334"/>
                </a:lnTo>
                <a:lnTo>
                  <a:pt x="198306" y="61123"/>
                </a:lnTo>
                <a:lnTo>
                  <a:pt x="198201" y="60912"/>
                </a:lnTo>
                <a:lnTo>
                  <a:pt x="198201" y="60490"/>
                </a:lnTo>
                <a:lnTo>
                  <a:pt x="198201" y="60067"/>
                </a:lnTo>
                <a:lnTo>
                  <a:pt x="198254" y="59645"/>
                </a:lnTo>
                <a:lnTo>
                  <a:pt x="198201" y="59276"/>
                </a:lnTo>
                <a:lnTo>
                  <a:pt x="198042" y="59012"/>
                </a:lnTo>
                <a:lnTo>
                  <a:pt x="197884" y="58748"/>
                </a:lnTo>
                <a:lnTo>
                  <a:pt x="197620" y="58590"/>
                </a:lnTo>
                <a:lnTo>
                  <a:pt x="197356" y="58431"/>
                </a:lnTo>
                <a:lnTo>
                  <a:pt x="196723" y="58167"/>
                </a:lnTo>
                <a:lnTo>
                  <a:pt x="195825" y="57639"/>
                </a:lnTo>
                <a:lnTo>
                  <a:pt x="195403" y="57376"/>
                </a:lnTo>
                <a:lnTo>
                  <a:pt x="195034" y="57059"/>
                </a:lnTo>
                <a:lnTo>
                  <a:pt x="194770" y="56689"/>
                </a:lnTo>
                <a:lnTo>
                  <a:pt x="194664" y="56478"/>
                </a:lnTo>
                <a:lnTo>
                  <a:pt x="194611" y="56214"/>
                </a:lnTo>
                <a:lnTo>
                  <a:pt x="194559" y="55950"/>
                </a:lnTo>
                <a:lnTo>
                  <a:pt x="194559" y="55686"/>
                </a:lnTo>
                <a:lnTo>
                  <a:pt x="194611" y="55423"/>
                </a:lnTo>
                <a:lnTo>
                  <a:pt x="194664" y="55106"/>
                </a:lnTo>
                <a:lnTo>
                  <a:pt x="194664" y="54578"/>
                </a:lnTo>
                <a:lnTo>
                  <a:pt x="194506" y="54367"/>
                </a:lnTo>
                <a:lnTo>
                  <a:pt x="194400" y="54314"/>
                </a:lnTo>
                <a:lnTo>
                  <a:pt x="194295" y="54367"/>
                </a:lnTo>
                <a:lnTo>
                  <a:pt x="194136" y="54525"/>
                </a:lnTo>
                <a:lnTo>
                  <a:pt x="193873" y="54736"/>
                </a:lnTo>
                <a:lnTo>
                  <a:pt x="193714" y="55000"/>
                </a:lnTo>
                <a:lnTo>
                  <a:pt x="193661" y="55264"/>
                </a:lnTo>
                <a:lnTo>
                  <a:pt x="193609" y="55581"/>
                </a:lnTo>
                <a:lnTo>
                  <a:pt x="193186" y="55475"/>
                </a:lnTo>
                <a:lnTo>
                  <a:pt x="193028" y="55423"/>
                </a:lnTo>
                <a:lnTo>
                  <a:pt x="192870" y="55317"/>
                </a:lnTo>
                <a:lnTo>
                  <a:pt x="192764" y="55211"/>
                </a:lnTo>
                <a:lnTo>
                  <a:pt x="192764" y="55053"/>
                </a:lnTo>
                <a:lnTo>
                  <a:pt x="192764" y="54895"/>
                </a:lnTo>
                <a:lnTo>
                  <a:pt x="192922" y="54684"/>
                </a:lnTo>
                <a:lnTo>
                  <a:pt x="193081" y="54367"/>
                </a:lnTo>
                <a:lnTo>
                  <a:pt x="193186" y="54103"/>
                </a:lnTo>
                <a:lnTo>
                  <a:pt x="193239" y="53945"/>
                </a:lnTo>
                <a:lnTo>
                  <a:pt x="193134" y="53786"/>
                </a:lnTo>
                <a:lnTo>
                  <a:pt x="193028" y="53628"/>
                </a:lnTo>
                <a:lnTo>
                  <a:pt x="192817" y="53522"/>
                </a:lnTo>
                <a:lnTo>
                  <a:pt x="192395" y="53258"/>
                </a:lnTo>
                <a:lnTo>
                  <a:pt x="192183" y="53100"/>
                </a:lnTo>
                <a:lnTo>
                  <a:pt x="191972" y="52889"/>
                </a:lnTo>
                <a:lnTo>
                  <a:pt x="191920" y="52731"/>
                </a:lnTo>
                <a:lnTo>
                  <a:pt x="191920" y="52572"/>
                </a:lnTo>
                <a:lnTo>
                  <a:pt x="191972" y="52414"/>
                </a:lnTo>
                <a:lnTo>
                  <a:pt x="192025" y="52203"/>
                </a:lnTo>
                <a:lnTo>
                  <a:pt x="192395" y="52203"/>
                </a:lnTo>
                <a:lnTo>
                  <a:pt x="192553" y="52308"/>
                </a:lnTo>
                <a:lnTo>
                  <a:pt x="192711" y="52414"/>
                </a:lnTo>
                <a:lnTo>
                  <a:pt x="193028" y="52572"/>
                </a:lnTo>
                <a:lnTo>
                  <a:pt x="193186" y="52625"/>
                </a:lnTo>
                <a:lnTo>
                  <a:pt x="193397" y="52625"/>
                </a:lnTo>
                <a:lnTo>
                  <a:pt x="193450" y="52519"/>
                </a:lnTo>
                <a:lnTo>
                  <a:pt x="193503" y="52361"/>
                </a:lnTo>
                <a:lnTo>
                  <a:pt x="193397" y="52044"/>
                </a:lnTo>
                <a:lnTo>
                  <a:pt x="193239" y="51780"/>
                </a:lnTo>
                <a:lnTo>
                  <a:pt x="193081" y="51517"/>
                </a:lnTo>
                <a:lnTo>
                  <a:pt x="192922" y="51305"/>
                </a:lnTo>
                <a:lnTo>
                  <a:pt x="192659" y="51147"/>
                </a:lnTo>
                <a:lnTo>
                  <a:pt x="192395" y="50989"/>
                </a:lnTo>
                <a:lnTo>
                  <a:pt x="192078" y="50936"/>
                </a:lnTo>
                <a:lnTo>
                  <a:pt x="191444" y="50936"/>
                </a:lnTo>
                <a:lnTo>
                  <a:pt x="191233" y="50883"/>
                </a:lnTo>
                <a:lnTo>
                  <a:pt x="191075" y="50830"/>
                </a:lnTo>
                <a:lnTo>
                  <a:pt x="190864" y="50725"/>
                </a:lnTo>
                <a:lnTo>
                  <a:pt x="190758" y="50566"/>
                </a:lnTo>
                <a:lnTo>
                  <a:pt x="190653" y="50408"/>
                </a:lnTo>
                <a:lnTo>
                  <a:pt x="190547" y="50197"/>
                </a:lnTo>
                <a:lnTo>
                  <a:pt x="190547" y="49933"/>
                </a:lnTo>
                <a:lnTo>
                  <a:pt x="190547" y="49405"/>
                </a:lnTo>
                <a:lnTo>
                  <a:pt x="192078" y="49405"/>
                </a:lnTo>
                <a:lnTo>
                  <a:pt x="193609" y="48402"/>
                </a:lnTo>
                <a:lnTo>
                  <a:pt x="193714" y="48086"/>
                </a:lnTo>
                <a:lnTo>
                  <a:pt x="193714" y="47769"/>
                </a:lnTo>
                <a:lnTo>
                  <a:pt x="193714" y="47452"/>
                </a:lnTo>
                <a:lnTo>
                  <a:pt x="193661" y="47188"/>
                </a:lnTo>
                <a:lnTo>
                  <a:pt x="193556" y="46924"/>
                </a:lnTo>
                <a:lnTo>
                  <a:pt x="193397" y="46661"/>
                </a:lnTo>
                <a:lnTo>
                  <a:pt x="193028" y="46133"/>
                </a:lnTo>
                <a:lnTo>
                  <a:pt x="192817" y="45869"/>
                </a:lnTo>
                <a:lnTo>
                  <a:pt x="192606" y="45658"/>
                </a:lnTo>
                <a:lnTo>
                  <a:pt x="192342" y="45552"/>
                </a:lnTo>
                <a:lnTo>
                  <a:pt x="192131" y="45499"/>
                </a:lnTo>
                <a:lnTo>
                  <a:pt x="191867" y="45499"/>
                </a:lnTo>
                <a:lnTo>
                  <a:pt x="191656" y="45605"/>
                </a:lnTo>
                <a:lnTo>
                  <a:pt x="191392" y="45710"/>
                </a:lnTo>
                <a:lnTo>
                  <a:pt x="191128" y="45869"/>
                </a:lnTo>
                <a:lnTo>
                  <a:pt x="191022" y="45922"/>
                </a:lnTo>
                <a:lnTo>
                  <a:pt x="190864" y="45869"/>
                </a:lnTo>
                <a:lnTo>
                  <a:pt x="190706" y="45816"/>
                </a:lnTo>
                <a:lnTo>
                  <a:pt x="190706" y="45552"/>
                </a:lnTo>
                <a:lnTo>
                  <a:pt x="190653" y="45341"/>
                </a:lnTo>
                <a:lnTo>
                  <a:pt x="190600" y="45183"/>
                </a:lnTo>
                <a:lnTo>
                  <a:pt x="190494" y="44971"/>
                </a:lnTo>
                <a:lnTo>
                  <a:pt x="190230" y="44602"/>
                </a:lnTo>
                <a:lnTo>
                  <a:pt x="189914" y="44180"/>
                </a:lnTo>
                <a:lnTo>
                  <a:pt x="189703" y="43810"/>
                </a:lnTo>
                <a:lnTo>
                  <a:pt x="189650" y="43599"/>
                </a:lnTo>
                <a:lnTo>
                  <a:pt x="189597" y="43388"/>
                </a:lnTo>
                <a:lnTo>
                  <a:pt x="189597" y="43177"/>
                </a:lnTo>
                <a:lnTo>
                  <a:pt x="189703" y="42966"/>
                </a:lnTo>
                <a:lnTo>
                  <a:pt x="189808" y="42702"/>
                </a:lnTo>
                <a:lnTo>
                  <a:pt x="190072" y="42438"/>
                </a:lnTo>
                <a:lnTo>
                  <a:pt x="190178" y="42279"/>
                </a:lnTo>
                <a:lnTo>
                  <a:pt x="190230" y="42121"/>
                </a:lnTo>
                <a:lnTo>
                  <a:pt x="190283" y="41910"/>
                </a:lnTo>
                <a:lnTo>
                  <a:pt x="190283" y="41752"/>
                </a:lnTo>
                <a:lnTo>
                  <a:pt x="190230" y="41013"/>
                </a:lnTo>
                <a:lnTo>
                  <a:pt x="190230" y="40802"/>
                </a:lnTo>
                <a:lnTo>
                  <a:pt x="190178" y="40643"/>
                </a:lnTo>
                <a:lnTo>
                  <a:pt x="190072" y="40538"/>
                </a:lnTo>
                <a:lnTo>
                  <a:pt x="189914" y="40379"/>
                </a:lnTo>
                <a:lnTo>
                  <a:pt x="189808" y="40327"/>
                </a:lnTo>
                <a:lnTo>
                  <a:pt x="189650" y="40274"/>
                </a:lnTo>
                <a:lnTo>
                  <a:pt x="189544" y="40327"/>
                </a:lnTo>
                <a:lnTo>
                  <a:pt x="189439" y="40379"/>
                </a:lnTo>
                <a:lnTo>
                  <a:pt x="189280" y="40590"/>
                </a:lnTo>
                <a:lnTo>
                  <a:pt x="189069" y="40696"/>
                </a:lnTo>
                <a:lnTo>
                  <a:pt x="188911" y="40802"/>
                </a:lnTo>
                <a:lnTo>
                  <a:pt x="188700" y="40854"/>
                </a:lnTo>
                <a:lnTo>
                  <a:pt x="188330" y="40907"/>
                </a:lnTo>
                <a:lnTo>
                  <a:pt x="187908" y="40907"/>
                </a:lnTo>
                <a:lnTo>
                  <a:pt x="187539" y="40854"/>
                </a:lnTo>
                <a:lnTo>
                  <a:pt x="187116" y="40854"/>
                </a:lnTo>
                <a:lnTo>
                  <a:pt x="186747" y="40960"/>
                </a:lnTo>
                <a:lnTo>
                  <a:pt x="186588" y="41065"/>
                </a:lnTo>
                <a:lnTo>
                  <a:pt x="186430" y="41171"/>
                </a:lnTo>
                <a:lnTo>
                  <a:pt x="186641" y="40115"/>
                </a:lnTo>
                <a:lnTo>
                  <a:pt x="186641" y="39746"/>
                </a:lnTo>
                <a:lnTo>
                  <a:pt x="186588" y="39535"/>
                </a:lnTo>
                <a:lnTo>
                  <a:pt x="186483" y="39376"/>
                </a:lnTo>
                <a:lnTo>
                  <a:pt x="186219" y="39271"/>
                </a:lnTo>
                <a:lnTo>
                  <a:pt x="185902" y="39165"/>
                </a:lnTo>
                <a:lnTo>
                  <a:pt x="185427" y="39112"/>
                </a:lnTo>
                <a:lnTo>
                  <a:pt x="185638" y="39007"/>
                </a:lnTo>
                <a:lnTo>
                  <a:pt x="185797" y="38901"/>
                </a:lnTo>
                <a:lnTo>
                  <a:pt x="185955" y="38743"/>
                </a:lnTo>
                <a:lnTo>
                  <a:pt x="186061" y="38585"/>
                </a:lnTo>
                <a:lnTo>
                  <a:pt x="186113" y="38426"/>
                </a:lnTo>
                <a:lnTo>
                  <a:pt x="186166" y="38268"/>
                </a:lnTo>
                <a:lnTo>
                  <a:pt x="186166" y="37846"/>
                </a:lnTo>
                <a:lnTo>
                  <a:pt x="186061" y="37107"/>
                </a:lnTo>
                <a:lnTo>
                  <a:pt x="186061" y="36684"/>
                </a:lnTo>
                <a:lnTo>
                  <a:pt x="186113" y="36526"/>
                </a:lnTo>
                <a:lnTo>
                  <a:pt x="186166" y="36368"/>
                </a:lnTo>
                <a:lnTo>
                  <a:pt x="186536" y="36526"/>
                </a:lnTo>
                <a:lnTo>
                  <a:pt x="186694" y="36684"/>
                </a:lnTo>
                <a:lnTo>
                  <a:pt x="186800" y="36843"/>
                </a:lnTo>
                <a:lnTo>
                  <a:pt x="186905" y="37212"/>
                </a:lnTo>
                <a:lnTo>
                  <a:pt x="186958" y="37423"/>
                </a:lnTo>
                <a:lnTo>
                  <a:pt x="187011" y="37529"/>
                </a:lnTo>
                <a:lnTo>
                  <a:pt x="187169" y="37635"/>
                </a:lnTo>
                <a:lnTo>
                  <a:pt x="187327" y="37687"/>
                </a:lnTo>
                <a:lnTo>
                  <a:pt x="187539" y="37635"/>
                </a:lnTo>
                <a:lnTo>
                  <a:pt x="187750" y="37582"/>
                </a:lnTo>
                <a:lnTo>
                  <a:pt x="188172" y="37371"/>
                </a:lnTo>
                <a:lnTo>
                  <a:pt x="188489" y="37054"/>
                </a:lnTo>
                <a:lnTo>
                  <a:pt x="188647" y="36843"/>
                </a:lnTo>
                <a:lnTo>
                  <a:pt x="188753" y="36684"/>
                </a:lnTo>
                <a:lnTo>
                  <a:pt x="188753" y="36473"/>
                </a:lnTo>
                <a:lnTo>
                  <a:pt x="188753" y="36262"/>
                </a:lnTo>
                <a:lnTo>
                  <a:pt x="188700" y="36104"/>
                </a:lnTo>
                <a:lnTo>
                  <a:pt x="188594" y="35998"/>
                </a:lnTo>
                <a:lnTo>
                  <a:pt x="188278" y="35734"/>
                </a:lnTo>
                <a:lnTo>
                  <a:pt x="187961" y="35470"/>
                </a:lnTo>
                <a:lnTo>
                  <a:pt x="187486" y="35048"/>
                </a:lnTo>
                <a:lnTo>
                  <a:pt x="186958" y="34731"/>
                </a:lnTo>
                <a:lnTo>
                  <a:pt x="186694" y="34573"/>
                </a:lnTo>
                <a:lnTo>
                  <a:pt x="186377" y="34520"/>
                </a:lnTo>
                <a:lnTo>
                  <a:pt x="186061" y="34468"/>
                </a:lnTo>
                <a:lnTo>
                  <a:pt x="185744" y="34468"/>
                </a:lnTo>
                <a:lnTo>
                  <a:pt x="185374" y="34520"/>
                </a:lnTo>
                <a:lnTo>
                  <a:pt x="185005" y="34415"/>
                </a:lnTo>
                <a:lnTo>
                  <a:pt x="184794" y="34362"/>
                </a:lnTo>
                <a:lnTo>
                  <a:pt x="184635" y="34256"/>
                </a:lnTo>
                <a:lnTo>
                  <a:pt x="184477" y="34151"/>
                </a:lnTo>
                <a:lnTo>
                  <a:pt x="184372" y="33992"/>
                </a:lnTo>
                <a:lnTo>
                  <a:pt x="183897" y="34362"/>
                </a:lnTo>
                <a:lnTo>
                  <a:pt x="183633" y="34520"/>
                </a:lnTo>
                <a:lnTo>
                  <a:pt x="183474" y="34731"/>
                </a:lnTo>
                <a:lnTo>
                  <a:pt x="183369" y="34943"/>
                </a:lnTo>
                <a:lnTo>
                  <a:pt x="183210" y="35101"/>
                </a:lnTo>
                <a:lnTo>
                  <a:pt x="183105" y="35154"/>
                </a:lnTo>
                <a:lnTo>
                  <a:pt x="182946" y="35207"/>
                </a:lnTo>
                <a:lnTo>
                  <a:pt x="182630" y="35154"/>
                </a:lnTo>
                <a:lnTo>
                  <a:pt x="182313" y="34995"/>
                </a:lnTo>
                <a:lnTo>
                  <a:pt x="182260" y="34837"/>
                </a:lnTo>
                <a:lnTo>
                  <a:pt x="182260" y="34679"/>
                </a:lnTo>
                <a:lnTo>
                  <a:pt x="182313" y="34362"/>
                </a:lnTo>
                <a:lnTo>
                  <a:pt x="182419" y="33992"/>
                </a:lnTo>
                <a:lnTo>
                  <a:pt x="182471" y="33623"/>
                </a:lnTo>
                <a:lnTo>
                  <a:pt x="182419" y="33306"/>
                </a:lnTo>
                <a:lnTo>
                  <a:pt x="182366" y="33201"/>
                </a:lnTo>
                <a:lnTo>
                  <a:pt x="182260" y="33095"/>
                </a:lnTo>
                <a:lnTo>
                  <a:pt x="182102" y="32990"/>
                </a:lnTo>
                <a:lnTo>
                  <a:pt x="181891" y="32937"/>
                </a:lnTo>
                <a:lnTo>
                  <a:pt x="181257" y="32937"/>
                </a:lnTo>
                <a:lnTo>
                  <a:pt x="181521" y="32251"/>
                </a:lnTo>
                <a:lnTo>
                  <a:pt x="181627" y="31617"/>
                </a:lnTo>
                <a:lnTo>
                  <a:pt x="181627" y="30984"/>
                </a:lnTo>
                <a:lnTo>
                  <a:pt x="181521" y="30403"/>
                </a:lnTo>
                <a:lnTo>
                  <a:pt x="181310" y="29823"/>
                </a:lnTo>
                <a:lnTo>
                  <a:pt x="180993" y="29242"/>
                </a:lnTo>
                <a:lnTo>
                  <a:pt x="180571" y="28661"/>
                </a:lnTo>
                <a:lnTo>
                  <a:pt x="180096" y="28081"/>
                </a:lnTo>
                <a:lnTo>
                  <a:pt x="178090" y="25653"/>
                </a:lnTo>
                <a:lnTo>
                  <a:pt x="177087" y="24439"/>
                </a:lnTo>
                <a:lnTo>
                  <a:pt x="176137" y="23172"/>
                </a:lnTo>
                <a:lnTo>
                  <a:pt x="175768" y="22855"/>
                </a:lnTo>
                <a:lnTo>
                  <a:pt x="175398" y="22644"/>
                </a:lnTo>
                <a:lnTo>
                  <a:pt x="175029" y="22539"/>
                </a:lnTo>
                <a:lnTo>
                  <a:pt x="174659" y="22486"/>
                </a:lnTo>
                <a:lnTo>
                  <a:pt x="174237" y="22486"/>
                </a:lnTo>
                <a:lnTo>
                  <a:pt x="173868" y="22539"/>
                </a:lnTo>
                <a:lnTo>
                  <a:pt x="173023" y="22644"/>
                </a:lnTo>
                <a:lnTo>
                  <a:pt x="172812" y="22486"/>
                </a:lnTo>
                <a:lnTo>
                  <a:pt x="172706" y="22275"/>
                </a:lnTo>
                <a:lnTo>
                  <a:pt x="172654" y="22063"/>
                </a:lnTo>
                <a:lnTo>
                  <a:pt x="172706" y="21800"/>
                </a:lnTo>
                <a:lnTo>
                  <a:pt x="172918" y="21324"/>
                </a:lnTo>
                <a:lnTo>
                  <a:pt x="173023" y="20902"/>
                </a:lnTo>
                <a:lnTo>
                  <a:pt x="172970" y="20586"/>
                </a:lnTo>
                <a:lnTo>
                  <a:pt x="172812" y="20269"/>
                </a:lnTo>
                <a:lnTo>
                  <a:pt x="172601" y="20058"/>
                </a:lnTo>
                <a:lnTo>
                  <a:pt x="172284" y="19847"/>
                </a:lnTo>
                <a:lnTo>
                  <a:pt x="171915" y="19688"/>
                </a:lnTo>
                <a:lnTo>
                  <a:pt x="171492" y="19583"/>
                </a:lnTo>
                <a:lnTo>
                  <a:pt x="171281" y="19319"/>
                </a:lnTo>
                <a:lnTo>
                  <a:pt x="171070" y="19160"/>
                </a:lnTo>
                <a:lnTo>
                  <a:pt x="170806" y="19108"/>
                </a:lnTo>
                <a:lnTo>
                  <a:pt x="170542" y="19055"/>
                </a:lnTo>
                <a:lnTo>
                  <a:pt x="169434" y="19055"/>
                </a:lnTo>
                <a:lnTo>
                  <a:pt x="169276" y="18844"/>
                </a:lnTo>
                <a:lnTo>
                  <a:pt x="169117" y="18685"/>
                </a:lnTo>
                <a:lnTo>
                  <a:pt x="168959" y="18633"/>
                </a:lnTo>
                <a:lnTo>
                  <a:pt x="168748" y="18580"/>
                </a:lnTo>
                <a:lnTo>
                  <a:pt x="168325" y="18527"/>
                </a:lnTo>
                <a:lnTo>
                  <a:pt x="167903" y="18527"/>
                </a:lnTo>
                <a:lnTo>
                  <a:pt x="167375" y="18580"/>
                </a:lnTo>
                <a:lnTo>
                  <a:pt x="166900" y="18633"/>
                </a:lnTo>
                <a:lnTo>
                  <a:pt x="166795" y="18685"/>
                </a:lnTo>
                <a:lnTo>
                  <a:pt x="166689" y="18791"/>
                </a:lnTo>
                <a:lnTo>
                  <a:pt x="166584" y="18896"/>
                </a:lnTo>
                <a:lnTo>
                  <a:pt x="166584" y="18949"/>
                </a:lnTo>
                <a:lnTo>
                  <a:pt x="166636" y="19055"/>
                </a:lnTo>
                <a:lnTo>
                  <a:pt x="166636" y="19160"/>
                </a:lnTo>
                <a:lnTo>
                  <a:pt x="166795" y="19213"/>
                </a:lnTo>
                <a:lnTo>
                  <a:pt x="166953" y="19213"/>
                </a:lnTo>
                <a:lnTo>
                  <a:pt x="167164" y="19160"/>
                </a:lnTo>
                <a:lnTo>
                  <a:pt x="167903" y="19055"/>
                </a:lnTo>
                <a:lnTo>
                  <a:pt x="168167" y="19319"/>
                </a:lnTo>
                <a:lnTo>
                  <a:pt x="168378" y="19583"/>
                </a:lnTo>
                <a:lnTo>
                  <a:pt x="168431" y="20058"/>
                </a:lnTo>
                <a:lnTo>
                  <a:pt x="168062" y="20269"/>
                </a:lnTo>
                <a:lnTo>
                  <a:pt x="167745" y="20427"/>
                </a:lnTo>
                <a:lnTo>
                  <a:pt x="167428" y="20480"/>
                </a:lnTo>
                <a:lnTo>
                  <a:pt x="167111" y="20533"/>
                </a:lnTo>
                <a:lnTo>
                  <a:pt x="166795" y="20480"/>
                </a:lnTo>
                <a:lnTo>
                  <a:pt x="166478" y="20427"/>
                </a:lnTo>
                <a:lnTo>
                  <a:pt x="166161" y="20269"/>
                </a:lnTo>
                <a:lnTo>
                  <a:pt x="165845" y="20058"/>
                </a:lnTo>
                <a:lnTo>
                  <a:pt x="165370" y="19530"/>
                </a:lnTo>
                <a:lnTo>
                  <a:pt x="165211" y="19371"/>
                </a:lnTo>
                <a:lnTo>
                  <a:pt x="165053" y="19319"/>
                </a:lnTo>
                <a:lnTo>
                  <a:pt x="164947" y="19371"/>
                </a:lnTo>
                <a:lnTo>
                  <a:pt x="164789" y="19530"/>
                </a:lnTo>
                <a:lnTo>
                  <a:pt x="164420" y="19635"/>
                </a:lnTo>
                <a:lnTo>
                  <a:pt x="164261" y="19688"/>
                </a:lnTo>
                <a:lnTo>
                  <a:pt x="164156" y="19741"/>
                </a:lnTo>
                <a:lnTo>
                  <a:pt x="164103" y="19952"/>
                </a:lnTo>
                <a:lnTo>
                  <a:pt x="164103" y="20163"/>
                </a:lnTo>
                <a:lnTo>
                  <a:pt x="164261" y="20638"/>
                </a:lnTo>
                <a:lnTo>
                  <a:pt x="164261" y="20849"/>
                </a:lnTo>
                <a:lnTo>
                  <a:pt x="164261" y="21061"/>
                </a:lnTo>
                <a:lnTo>
                  <a:pt x="163892" y="21061"/>
                </a:lnTo>
                <a:lnTo>
                  <a:pt x="163575" y="20955"/>
                </a:lnTo>
                <a:lnTo>
                  <a:pt x="163258" y="20797"/>
                </a:lnTo>
                <a:lnTo>
                  <a:pt x="162994" y="20586"/>
                </a:lnTo>
                <a:lnTo>
                  <a:pt x="162730" y="20374"/>
                </a:lnTo>
                <a:lnTo>
                  <a:pt x="162414" y="20216"/>
                </a:lnTo>
                <a:lnTo>
                  <a:pt x="162097" y="20058"/>
                </a:lnTo>
                <a:lnTo>
                  <a:pt x="161728" y="20058"/>
                </a:lnTo>
                <a:lnTo>
                  <a:pt x="159563" y="18105"/>
                </a:lnTo>
                <a:lnTo>
                  <a:pt x="159511" y="17946"/>
                </a:lnTo>
                <a:lnTo>
                  <a:pt x="159405" y="17788"/>
                </a:lnTo>
                <a:lnTo>
                  <a:pt x="159300" y="17682"/>
                </a:lnTo>
                <a:lnTo>
                  <a:pt x="159194" y="17630"/>
                </a:lnTo>
                <a:lnTo>
                  <a:pt x="158877" y="17524"/>
                </a:lnTo>
                <a:lnTo>
                  <a:pt x="158086" y="17524"/>
                </a:lnTo>
                <a:lnTo>
                  <a:pt x="157769" y="17049"/>
                </a:lnTo>
                <a:lnTo>
                  <a:pt x="157452" y="16680"/>
                </a:lnTo>
                <a:lnTo>
                  <a:pt x="157030" y="16363"/>
                </a:lnTo>
                <a:lnTo>
                  <a:pt x="156555" y="16099"/>
                </a:lnTo>
                <a:lnTo>
                  <a:pt x="156344" y="15941"/>
                </a:lnTo>
                <a:lnTo>
                  <a:pt x="156080" y="15888"/>
                </a:lnTo>
                <a:lnTo>
                  <a:pt x="155552" y="15888"/>
                </a:lnTo>
                <a:lnTo>
                  <a:pt x="155499" y="15571"/>
                </a:lnTo>
                <a:lnTo>
                  <a:pt x="155341" y="15254"/>
                </a:lnTo>
                <a:lnTo>
                  <a:pt x="155130" y="15043"/>
                </a:lnTo>
                <a:lnTo>
                  <a:pt x="154919" y="14832"/>
                </a:lnTo>
                <a:lnTo>
                  <a:pt x="154391" y="14410"/>
                </a:lnTo>
                <a:lnTo>
                  <a:pt x="154180" y="14146"/>
                </a:lnTo>
                <a:lnTo>
                  <a:pt x="154021" y="13882"/>
                </a:lnTo>
                <a:lnTo>
                  <a:pt x="153810" y="13565"/>
                </a:lnTo>
                <a:lnTo>
                  <a:pt x="153599" y="13354"/>
                </a:lnTo>
                <a:lnTo>
                  <a:pt x="153335" y="13196"/>
                </a:lnTo>
                <a:lnTo>
                  <a:pt x="153018" y="13090"/>
                </a:lnTo>
                <a:lnTo>
                  <a:pt x="152385" y="12826"/>
                </a:lnTo>
                <a:lnTo>
                  <a:pt x="152121" y="12668"/>
                </a:lnTo>
                <a:lnTo>
                  <a:pt x="151857" y="12404"/>
                </a:lnTo>
                <a:lnTo>
                  <a:pt x="149957" y="10715"/>
                </a:lnTo>
                <a:lnTo>
                  <a:pt x="149746" y="10557"/>
                </a:lnTo>
                <a:lnTo>
                  <a:pt x="149535" y="10398"/>
                </a:lnTo>
                <a:lnTo>
                  <a:pt x="149324" y="10346"/>
                </a:lnTo>
                <a:lnTo>
                  <a:pt x="149112" y="10293"/>
                </a:lnTo>
                <a:lnTo>
                  <a:pt x="148901" y="10346"/>
                </a:lnTo>
                <a:lnTo>
                  <a:pt x="148690" y="10398"/>
                </a:lnTo>
                <a:lnTo>
                  <a:pt x="148532" y="10557"/>
                </a:lnTo>
                <a:lnTo>
                  <a:pt x="148321" y="10768"/>
                </a:lnTo>
                <a:lnTo>
                  <a:pt x="148110" y="11032"/>
                </a:lnTo>
                <a:lnTo>
                  <a:pt x="147846" y="11190"/>
                </a:lnTo>
                <a:lnTo>
                  <a:pt x="147582" y="11296"/>
                </a:lnTo>
                <a:lnTo>
                  <a:pt x="147318" y="11348"/>
                </a:lnTo>
                <a:lnTo>
                  <a:pt x="146843" y="11243"/>
                </a:lnTo>
                <a:lnTo>
                  <a:pt x="146262" y="10346"/>
                </a:lnTo>
                <a:lnTo>
                  <a:pt x="146896" y="10346"/>
                </a:lnTo>
                <a:lnTo>
                  <a:pt x="147212" y="10293"/>
                </a:lnTo>
                <a:lnTo>
                  <a:pt x="147318" y="10187"/>
                </a:lnTo>
                <a:lnTo>
                  <a:pt x="147476" y="10082"/>
                </a:lnTo>
                <a:lnTo>
                  <a:pt x="147107" y="9659"/>
                </a:lnTo>
                <a:lnTo>
                  <a:pt x="146737" y="9237"/>
                </a:lnTo>
                <a:lnTo>
                  <a:pt x="146526" y="9079"/>
                </a:lnTo>
                <a:lnTo>
                  <a:pt x="146315" y="8973"/>
                </a:lnTo>
                <a:lnTo>
                  <a:pt x="146051" y="8815"/>
                </a:lnTo>
                <a:lnTo>
                  <a:pt x="145787" y="8762"/>
                </a:lnTo>
                <a:lnTo>
                  <a:pt x="144784" y="8181"/>
                </a:lnTo>
                <a:lnTo>
                  <a:pt x="144256" y="7706"/>
                </a:lnTo>
                <a:lnTo>
                  <a:pt x="144098" y="7495"/>
                </a:lnTo>
                <a:lnTo>
                  <a:pt x="143940" y="7337"/>
                </a:lnTo>
                <a:lnTo>
                  <a:pt x="143781" y="7284"/>
                </a:lnTo>
                <a:lnTo>
                  <a:pt x="143570" y="7231"/>
                </a:lnTo>
                <a:lnTo>
                  <a:pt x="143148" y="7126"/>
                </a:lnTo>
                <a:lnTo>
                  <a:pt x="142937" y="7126"/>
                </a:lnTo>
                <a:lnTo>
                  <a:pt x="142726" y="7020"/>
                </a:lnTo>
                <a:lnTo>
                  <a:pt x="141037" y="6228"/>
                </a:lnTo>
                <a:lnTo>
                  <a:pt x="140614" y="5965"/>
                </a:lnTo>
                <a:lnTo>
                  <a:pt x="140139" y="5753"/>
                </a:lnTo>
                <a:lnTo>
                  <a:pt x="139875" y="5701"/>
                </a:lnTo>
                <a:lnTo>
                  <a:pt x="139348" y="5701"/>
                </a:lnTo>
                <a:lnTo>
                  <a:pt x="139084" y="5753"/>
                </a:lnTo>
                <a:lnTo>
                  <a:pt x="138556" y="5753"/>
                </a:lnTo>
                <a:lnTo>
                  <a:pt x="137553" y="5595"/>
                </a:lnTo>
                <a:lnTo>
                  <a:pt x="137500" y="5384"/>
                </a:lnTo>
                <a:lnTo>
                  <a:pt x="137447" y="5278"/>
                </a:lnTo>
                <a:lnTo>
                  <a:pt x="137289" y="5173"/>
                </a:lnTo>
                <a:lnTo>
                  <a:pt x="137078" y="5120"/>
                </a:lnTo>
                <a:lnTo>
                  <a:pt x="136972" y="5014"/>
                </a:lnTo>
                <a:lnTo>
                  <a:pt x="136867" y="4909"/>
                </a:lnTo>
                <a:lnTo>
                  <a:pt x="136603" y="4856"/>
                </a:lnTo>
                <a:lnTo>
                  <a:pt x="136022" y="4856"/>
                </a:lnTo>
                <a:lnTo>
                  <a:pt x="135758" y="4909"/>
                </a:lnTo>
                <a:lnTo>
                  <a:pt x="135494" y="4856"/>
                </a:lnTo>
                <a:lnTo>
                  <a:pt x="135230" y="4751"/>
                </a:lnTo>
                <a:lnTo>
                  <a:pt x="135125" y="4645"/>
                </a:lnTo>
                <a:lnTo>
                  <a:pt x="135019" y="4487"/>
                </a:lnTo>
                <a:lnTo>
                  <a:pt x="134808" y="4275"/>
                </a:lnTo>
                <a:lnTo>
                  <a:pt x="134544" y="4117"/>
                </a:lnTo>
                <a:lnTo>
                  <a:pt x="133911" y="4117"/>
                </a:lnTo>
                <a:lnTo>
                  <a:pt x="133489" y="4012"/>
                </a:lnTo>
                <a:lnTo>
                  <a:pt x="133119" y="3959"/>
                </a:lnTo>
                <a:lnTo>
                  <a:pt x="132750" y="4012"/>
                </a:lnTo>
                <a:lnTo>
                  <a:pt x="132380" y="4064"/>
                </a:lnTo>
                <a:lnTo>
                  <a:pt x="131641" y="4328"/>
                </a:lnTo>
                <a:lnTo>
                  <a:pt x="130902" y="4592"/>
                </a:lnTo>
                <a:lnTo>
                  <a:pt x="130902" y="4381"/>
                </a:lnTo>
                <a:lnTo>
                  <a:pt x="130849" y="4117"/>
                </a:lnTo>
                <a:lnTo>
                  <a:pt x="130902" y="3853"/>
                </a:lnTo>
                <a:lnTo>
                  <a:pt x="130849" y="3748"/>
                </a:lnTo>
                <a:lnTo>
                  <a:pt x="130797" y="3642"/>
                </a:lnTo>
                <a:lnTo>
                  <a:pt x="130691" y="3589"/>
                </a:lnTo>
                <a:lnTo>
                  <a:pt x="130322" y="3589"/>
                </a:lnTo>
                <a:lnTo>
                  <a:pt x="128791" y="3061"/>
                </a:lnTo>
                <a:lnTo>
                  <a:pt x="128527" y="2903"/>
                </a:lnTo>
                <a:lnTo>
                  <a:pt x="128210" y="2798"/>
                </a:lnTo>
                <a:lnTo>
                  <a:pt x="127682" y="2586"/>
                </a:lnTo>
                <a:lnTo>
                  <a:pt x="127102" y="2534"/>
                </a:lnTo>
                <a:lnTo>
                  <a:pt x="126521" y="2481"/>
                </a:lnTo>
                <a:lnTo>
                  <a:pt x="125307" y="2586"/>
                </a:lnTo>
                <a:lnTo>
                  <a:pt x="124146" y="2586"/>
                </a:lnTo>
                <a:lnTo>
                  <a:pt x="122140" y="2692"/>
                </a:lnTo>
                <a:lnTo>
                  <a:pt x="121612" y="2375"/>
                </a:lnTo>
                <a:lnTo>
                  <a:pt x="121348" y="2217"/>
                </a:lnTo>
                <a:lnTo>
                  <a:pt x="121085" y="2111"/>
                </a:lnTo>
                <a:lnTo>
                  <a:pt x="120821" y="2111"/>
                </a:lnTo>
                <a:lnTo>
                  <a:pt x="120557" y="2164"/>
                </a:lnTo>
                <a:lnTo>
                  <a:pt x="120240" y="2270"/>
                </a:lnTo>
                <a:lnTo>
                  <a:pt x="119976" y="2481"/>
                </a:lnTo>
                <a:lnTo>
                  <a:pt x="119501" y="2586"/>
                </a:lnTo>
                <a:lnTo>
                  <a:pt x="118393" y="2586"/>
                </a:lnTo>
                <a:lnTo>
                  <a:pt x="118129" y="2639"/>
                </a:lnTo>
                <a:lnTo>
                  <a:pt x="117918" y="2745"/>
                </a:lnTo>
                <a:lnTo>
                  <a:pt x="117654" y="2850"/>
                </a:lnTo>
                <a:lnTo>
                  <a:pt x="117390" y="3061"/>
                </a:lnTo>
                <a:lnTo>
                  <a:pt x="116492" y="2903"/>
                </a:lnTo>
                <a:lnTo>
                  <a:pt x="115542" y="2903"/>
                </a:lnTo>
                <a:lnTo>
                  <a:pt x="115120" y="3009"/>
                </a:lnTo>
                <a:lnTo>
                  <a:pt x="114698" y="3114"/>
                </a:lnTo>
                <a:lnTo>
                  <a:pt x="114276" y="3325"/>
                </a:lnTo>
                <a:lnTo>
                  <a:pt x="113853" y="3589"/>
                </a:lnTo>
                <a:lnTo>
                  <a:pt x="113325" y="3589"/>
                </a:lnTo>
                <a:lnTo>
                  <a:pt x="113167" y="3378"/>
                </a:lnTo>
                <a:lnTo>
                  <a:pt x="113009" y="3220"/>
                </a:lnTo>
                <a:lnTo>
                  <a:pt x="112798" y="3114"/>
                </a:lnTo>
                <a:lnTo>
                  <a:pt x="112164" y="3114"/>
                </a:lnTo>
                <a:lnTo>
                  <a:pt x="111689" y="3167"/>
                </a:lnTo>
                <a:lnTo>
                  <a:pt x="109736" y="3642"/>
                </a:lnTo>
                <a:lnTo>
                  <a:pt x="109103" y="3642"/>
                </a:lnTo>
                <a:lnTo>
                  <a:pt x="108786" y="3800"/>
                </a:lnTo>
                <a:lnTo>
                  <a:pt x="108575" y="4012"/>
                </a:lnTo>
                <a:lnTo>
                  <a:pt x="107942" y="3959"/>
                </a:lnTo>
                <a:lnTo>
                  <a:pt x="107308" y="3853"/>
                </a:lnTo>
                <a:lnTo>
                  <a:pt x="106728" y="3853"/>
                </a:lnTo>
                <a:lnTo>
                  <a:pt x="106411" y="3959"/>
                </a:lnTo>
                <a:lnTo>
                  <a:pt x="106147" y="4064"/>
                </a:lnTo>
                <a:lnTo>
                  <a:pt x="104933" y="4064"/>
                </a:lnTo>
                <a:lnTo>
                  <a:pt x="104300" y="4223"/>
                </a:lnTo>
                <a:lnTo>
                  <a:pt x="103666" y="4381"/>
                </a:lnTo>
                <a:lnTo>
                  <a:pt x="103033" y="4645"/>
                </a:lnTo>
                <a:lnTo>
                  <a:pt x="102874" y="4698"/>
                </a:lnTo>
                <a:lnTo>
                  <a:pt x="102716" y="4803"/>
                </a:lnTo>
                <a:lnTo>
                  <a:pt x="102663" y="4909"/>
                </a:lnTo>
                <a:lnTo>
                  <a:pt x="102610" y="5014"/>
                </a:lnTo>
                <a:lnTo>
                  <a:pt x="102505" y="5278"/>
                </a:lnTo>
                <a:lnTo>
                  <a:pt x="102505" y="5595"/>
                </a:lnTo>
                <a:lnTo>
                  <a:pt x="102241" y="5542"/>
                </a:lnTo>
                <a:lnTo>
                  <a:pt x="102030" y="5489"/>
                </a:lnTo>
                <a:lnTo>
                  <a:pt x="101819" y="5384"/>
                </a:lnTo>
                <a:lnTo>
                  <a:pt x="101660" y="5278"/>
                </a:lnTo>
                <a:lnTo>
                  <a:pt x="101344" y="4962"/>
                </a:lnTo>
                <a:lnTo>
                  <a:pt x="100974" y="4645"/>
                </a:lnTo>
                <a:lnTo>
                  <a:pt x="101133" y="4328"/>
                </a:lnTo>
                <a:lnTo>
                  <a:pt x="101291" y="4064"/>
                </a:lnTo>
                <a:lnTo>
                  <a:pt x="101766" y="3589"/>
                </a:lnTo>
                <a:lnTo>
                  <a:pt x="101977" y="3325"/>
                </a:lnTo>
                <a:lnTo>
                  <a:pt x="102188" y="3061"/>
                </a:lnTo>
                <a:lnTo>
                  <a:pt x="102347" y="2692"/>
                </a:lnTo>
                <a:lnTo>
                  <a:pt x="102399" y="2322"/>
                </a:lnTo>
                <a:lnTo>
                  <a:pt x="100024" y="3536"/>
                </a:lnTo>
                <a:lnTo>
                  <a:pt x="99919" y="3431"/>
                </a:lnTo>
                <a:lnTo>
                  <a:pt x="99813" y="3325"/>
                </a:lnTo>
                <a:lnTo>
                  <a:pt x="99549" y="3114"/>
                </a:lnTo>
                <a:lnTo>
                  <a:pt x="99391" y="3009"/>
                </a:lnTo>
                <a:lnTo>
                  <a:pt x="99338" y="2903"/>
                </a:lnTo>
                <a:lnTo>
                  <a:pt x="99338" y="2798"/>
                </a:lnTo>
                <a:lnTo>
                  <a:pt x="99443" y="2639"/>
                </a:lnTo>
                <a:lnTo>
                  <a:pt x="99655" y="2375"/>
                </a:lnTo>
                <a:lnTo>
                  <a:pt x="99760" y="2111"/>
                </a:lnTo>
                <a:lnTo>
                  <a:pt x="99813" y="1847"/>
                </a:lnTo>
                <a:lnTo>
                  <a:pt x="99813" y="1584"/>
                </a:lnTo>
                <a:lnTo>
                  <a:pt x="99760" y="1056"/>
                </a:lnTo>
                <a:lnTo>
                  <a:pt x="99760" y="528"/>
                </a:lnTo>
                <a:lnTo>
                  <a:pt x="99760" y="369"/>
                </a:lnTo>
                <a:lnTo>
                  <a:pt x="99707" y="211"/>
                </a:lnTo>
                <a:lnTo>
                  <a:pt x="99602" y="158"/>
                </a:lnTo>
                <a:lnTo>
                  <a:pt x="99496" y="158"/>
                </a:lnTo>
                <a:lnTo>
                  <a:pt x="99338" y="211"/>
                </a:lnTo>
                <a:lnTo>
                  <a:pt x="99180" y="264"/>
                </a:lnTo>
                <a:lnTo>
                  <a:pt x="98916" y="528"/>
                </a:lnTo>
                <a:lnTo>
                  <a:pt x="98705" y="633"/>
                </a:lnTo>
                <a:lnTo>
                  <a:pt x="98652" y="792"/>
                </a:lnTo>
                <a:lnTo>
                  <a:pt x="98705" y="897"/>
                </a:lnTo>
                <a:lnTo>
                  <a:pt x="98916" y="1056"/>
                </a:lnTo>
                <a:lnTo>
                  <a:pt x="98863" y="1372"/>
                </a:lnTo>
                <a:lnTo>
                  <a:pt x="98810" y="1636"/>
                </a:lnTo>
                <a:lnTo>
                  <a:pt x="98652" y="1900"/>
                </a:lnTo>
                <a:lnTo>
                  <a:pt x="98388" y="2059"/>
                </a:lnTo>
                <a:lnTo>
                  <a:pt x="98177" y="2322"/>
                </a:lnTo>
                <a:lnTo>
                  <a:pt x="97913" y="2586"/>
                </a:lnTo>
                <a:lnTo>
                  <a:pt x="97860" y="2586"/>
                </a:lnTo>
                <a:lnTo>
                  <a:pt x="97702" y="2428"/>
                </a:lnTo>
                <a:lnTo>
                  <a:pt x="97596" y="2322"/>
                </a:lnTo>
                <a:lnTo>
                  <a:pt x="97490" y="2164"/>
                </a:lnTo>
                <a:lnTo>
                  <a:pt x="97438" y="2059"/>
                </a:lnTo>
                <a:lnTo>
                  <a:pt x="97438" y="1742"/>
                </a:lnTo>
                <a:lnTo>
                  <a:pt x="97490" y="1425"/>
                </a:lnTo>
                <a:lnTo>
                  <a:pt x="97702" y="845"/>
                </a:lnTo>
                <a:lnTo>
                  <a:pt x="97702" y="528"/>
                </a:lnTo>
                <a:lnTo>
                  <a:pt x="97649" y="369"/>
                </a:lnTo>
                <a:lnTo>
                  <a:pt x="97596" y="264"/>
                </a:lnTo>
                <a:lnTo>
                  <a:pt x="97332" y="211"/>
                </a:lnTo>
                <a:lnTo>
                  <a:pt x="97068" y="264"/>
                </a:lnTo>
                <a:lnTo>
                  <a:pt x="96804" y="317"/>
                </a:lnTo>
                <a:lnTo>
                  <a:pt x="96593" y="369"/>
                </a:lnTo>
                <a:lnTo>
                  <a:pt x="96382" y="528"/>
                </a:lnTo>
                <a:lnTo>
                  <a:pt x="96171" y="686"/>
                </a:lnTo>
                <a:lnTo>
                  <a:pt x="95854" y="1056"/>
                </a:lnTo>
                <a:lnTo>
                  <a:pt x="95326" y="1056"/>
                </a:lnTo>
                <a:lnTo>
                  <a:pt x="95326" y="528"/>
                </a:lnTo>
                <a:lnTo>
                  <a:pt x="95062" y="264"/>
                </a:lnTo>
                <a:lnTo>
                  <a:pt x="94799" y="106"/>
                </a:lnTo>
                <a:lnTo>
                  <a:pt x="94535" y="0"/>
                </a:lnTo>
                <a:close/>
              </a:path>
            </a:pathLst>
          </a:cu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Albert Sans Black"/>
                <a:ea typeface="Albert Sans Black"/>
                <a:cs typeface="Albert Sans Black"/>
                <a:sym typeface="Albert Sans Black"/>
              </a:rPr>
              <a:t>5</a:t>
            </a:r>
            <a:endParaRPr dirty="0"/>
          </a:p>
        </p:txBody>
      </p:sp>
      <p:cxnSp>
        <p:nvCxnSpPr>
          <p:cNvPr id="10" name="Google Shape;3699;p58">
            <a:extLst>
              <a:ext uri="{FF2B5EF4-FFF2-40B4-BE49-F238E27FC236}">
                <a16:creationId xmlns:a16="http://schemas.microsoft.com/office/drawing/2014/main" id="{D1A29B86-AF13-FFAA-132C-944CBCFB1CAB}"/>
              </a:ext>
            </a:extLst>
          </p:cNvPr>
          <p:cNvCxnSpPr/>
          <p:nvPr/>
        </p:nvCxnSpPr>
        <p:spPr>
          <a:xfrm rot="-5400000" flipH="1">
            <a:off x="8113515" y="2333614"/>
            <a:ext cx="371700" cy="600"/>
          </a:xfrm>
          <a:prstGeom prst="bentConnector3">
            <a:avLst>
              <a:gd name="adj1" fmla="val 49985"/>
            </a:avLst>
          </a:prstGeom>
          <a:noFill/>
          <a:ln w="19050" cap="flat" cmpd="sng">
            <a:solidFill>
              <a:schemeClr val="lt1"/>
            </a:solidFill>
            <a:prstDash val="solid"/>
            <a:round/>
            <a:headEnd type="none" w="med" len="med"/>
            <a:tailEnd type="none" w="med" len="med"/>
          </a:ln>
        </p:spPr>
      </p:cxnSp>
      <p:grpSp>
        <p:nvGrpSpPr>
          <p:cNvPr id="11" name="Google Shape;3670;p58">
            <a:extLst>
              <a:ext uri="{FF2B5EF4-FFF2-40B4-BE49-F238E27FC236}">
                <a16:creationId xmlns:a16="http://schemas.microsoft.com/office/drawing/2014/main" id="{A169D2E4-F655-F0BB-03E0-D7434832532D}"/>
              </a:ext>
            </a:extLst>
          </p:cNvPr>
          <p:cNvGrpSpPr/>
          <p:nvPr/>
        </p:nvGrpSpPr>
        <p:grpSpPr>
          <a:xfrm>
            <a:off x="8242067" y="2076666"/>
            <a:ext cx="109751" cy="109765"/>
            <a:chOff x="1279475" y="1661675"/>
            <a:chExt cx="759000" cy="759095"/>
          </a:xfrm>
          <a:solidFill>
            <a:srgbClr val="92D050"/>
          </a:solidFill>
        </p:grpSpPr>
        <p:grpSp>
          <p:nvGrpSpPr>
            <p:cNvPr id="12" name="Google Shape;3671;p58">
              <a:extLst>
                <a:ext uri="{FF2B5EF4-FFF2-40B4-BE49-F238E27FC236}">
                  <a16:creationId xmlns:a16="http://schemas.microsoft.com/office/drawing/2014/main" id="{E8A8B44D-BC24-3E36-5A24-3D7B3F9C024D}"/>
                </a:ext>
              </a:extLst>
            </p:cNvPr>
            <p:cNvGrpSpPr/>
            <p:nvPr/>
          </p:nvGrpSpPr>
          <p:grpSpPr>
            <a:xfrm>
              <a:off x="1283349" y="1661675"/>
              <a:ext cx="751252" cy="759095"/>
              <a:chOff x="1217675" y="238125"/>
              <a:chExt cx="5184625" cy="5238750"/>
            </a:xfrm>
            <a:grpFill/>
          </p:grpSpPr>
          <p:sp>
            <p:nvSpPr>
              <p:cNvPr id="14" name="Google Shape;3672;p58">
                <a:extLst>
                  <a:ext uri="{FF2B5EF4-FFF2-40B4-BE49-F238E27FC236}">
                    <a16:creationId xmlns:a16="http://schemas.microsoft.com/office/drawing/2014/main" id="{56FD0A4E-AC83-3D09-1047-AF3E8563DE87}"/>
                  </a:ext>
                </a:extLst>
              </p:cNvPr>
              <p:cNvSpPr/>
              <p:nvPr/>
            </p:nvSpPr>
            <p:spPr>
              <a:xfrm>
                <a:off x="1217675" y="238125"/>
                <a:ext cx="5184625" cy="5238750"/>
              </a:xfrm>
              <a:custGeom>
                <a:avLst/>
                <a:gdLst/>
                <a:ahLst/>
                <a:cxnLst/>
                <a:rect l="l" t="t" r="r" b="b"/>
                <a:pathLst>
                  <a:path w="207385" h="209550" extrusionOk="0">
                    <a:moveTo>
                      <a:pt x="87356" y="10451"/>
                    </a:moveTo>
                    <a:lnTo>
                      <a:pt x="87303" y="10504"/>
                    </a:lnTo>
                    <a:lnTo>
                      <a:pt x="87251" y="10451"/>
                    </a:lnTo>
                    <a:close/>
                    <a:moveTo>
                      <a:pt x="131377" y="11137"/>
                    </a:moveTo>
                    <a:lnTo>
                      <a:pt x="131377" y="11190"/>
                    </a:lnTo>
                    <a:lnTo>
                      <a:pt x="131324" y="11190"/>
                    </a:lnTo>
                    <a:lnTo>
                      <a:pt x="131377" y="11137"/>
                    </a:lnTo>
                    <a:close/>
                    <a:moveTo>
                      <a:pt x="134439" y="11665"/>
                    </a:moveTo>
                    <a:lnTo>
                      <a:pt x="134491" y="11823"/>
                    </a:lnTo>
                    <a:lnTo>
                      <a:pt x="134280" y="11823"/>
                    </a:lnTo>
                    <a:lnTo>
                      <a:pt x="134439" y="11665"/>
                    </a:lnTo>
                    <a:close/>
                    <a:moveTo>
                      <a:pt x="147265" y="11771"/>
                    </a:moveTo>
                    <a:lnTo>
                      <a:pt x="147265" y="11876"/>
                    </a:lnTo>
                    <a:lnTo>
                      <a:pt x="147265" y="11929"/>
                    </a:lnTo>
                    <a:lnTo>
                      <a:pt x="147159" y="11876"/>
                    </a:lnTo>
                    <a:lnTo>
                      <a:pt x="147265" y="11771"/>
                    </a:lnTo>
                    <a:close/>
                    <a:moveTo>
                      <a:pt x="79491" y="12932"/>
                    </a:moveTo>
                    <a:lnTo>
                      <a:pt x="79333" y="13037"/>
                    </a:lnTo>
                    <a:lnTo>
                      <a:pt x="79386" y="12932"/>
                    </a:lnTo>
                    <a:close/>
                    <a:moveTo>
                      <a:pt x="131272" y="16574"/>
                    </a:moveTo>
                    <a:lnTo>
                      <a:pt x="131113" y="16785"/>
                    </a:lnTo>
                    <a:lnTo>
                      <a:pt x="131113" y="16732"/>
                    </a:lnTo>
                    <a:lnTo>
                      <a:pt x="131272" y="16574"/>
                    </a:lnTo>
                    <a:close/>
                    <a:moveTo>
                      <a:pt x="115806" y="20269"/>
                    </a:moveTo>
                    <a:lnTo>
                      <a:pt x="115806" y="20374"/>
                    </a:lnTo>
                    <a:lnTo>
                      <a:pt x="115753" y="20322"/>
                    </a:lnTo>
                    <a:lnTo>
                      <a:pt x="115806" y="20269"/>
                    </a:lnTo>
                    <a:close/>
                    <a:moveTo>
                      <a:pt x="150432" y="20427"/>
                    </a:moveTo>
                    <a:lnTo>
                      <a:pt x="150432" y="20480"/>
                    </a:lnTo>
                    <a:lnTo>
                      <a:pt x="150379" y="20533"/>
                    </a:lnTo>
                    <a:lnTo>
                      <a:pt x="150326" y="20533"/>
                    </a:lnTo>
                    <a:lnTo>
                      <a:pt x="150432" y="20427"/>
                    </a:lnTo>
                    <a:close/>
                    <a:moveTo>
                      <a:pt x="156555" y="21008"/>
                    </a:moveTo>
                    <a:lnTo>
                      <a:pt x="156608" y="21061"/>
                    </a:lnTo>
                    <a:lnTo>
                      <a:pt x="156555" y="21113"/>
                    </a:lnTo>
                    <a:lnTo>
                      <a:pt x="156555" y="21008"/>
                    </a:lnTo>
                    <a:close/>
                    <a:moveTo>
                      <a:pt x="155605" y="22591"/>
                    </a:moveTo>
                    <a:lnTo>
                      <a:pt x="155605" y="22644"/>
                    </a:lnTo>
                    <a:lnTo>
                      <a:pt x="155552" y="22644"/>
                    </a:lnTo>
                    <a:lnTo>
                      <a:pt x="155605" y="22591"/>
                    </a:lnTo>
                    <a:close/>
                    <a:moveTo>
                      <a:pt x="163839" y="23594"/>
                    </a:moveTo>
                    <a:lnTo>
                      <a:pt x="163839" y="23647"/>
                    </a:lnTo>
                    <a:lnTo>
                      <a:pt x="163786" y="23647"/>
                    </a:lnTo>
                    <a:lnTo>
                      <a:pt x="163839" y="23594"/>
                    </a:lnTo>
                    <a:close/>
                    <a:moveTo>
                      <a:pt x="156080" y="24703"/>
                    </a:moveTo>
                    <a:lnTo>
                      <a:pt x="156080" y="24755"/>
                    </a:lnTo>
                    <a:lnTo>
                      <a:pt x="156027" y="24755"/>
                    </a:lnTo>
                    <a:lnTo>
                      <a:pt x="156080" y="24703"/>
                    </a:lnTo>
                    <a:close/>
                    <a:moveTo>
                      <a:pt x="150274" y="31512"/>
                    </a:moveTo>
                    <a:lnTo>
                      <a:pt x="150274" y="31564"/>
                    </a:lnTo>
                    <a:lnTo>
                      <a:pt x="150221" y="31564"/>
                    </a:lnTo>
                    <a:lnTo>
                      <a:pt x="150274" y="31512"/>
                    </a:lnTo>
                    <a:close/>
                    <a:moveTo>
                      <a:pt x="28028" y="35312"/>
                    </a:moveTo>
                    <a:lnTo>
                      <a:pt x="27975" y="35365"/>
                    </a:lnTo>
                    <a:lnTo>
                      <a:pt x="27922" y="35523"/>
                    </a:lnTo>
                    <a:lnTo>
                      <a:pt x="28028" y="35470"/>
                    </a:lnTo>
                    <a:lnTo>
                      <a:pt x="28133" y="35418"/>
                    </a:lnTo>
                    <a:lnTo>
                      <a:pt x="28081" y="35365"/>
                    </a:lnTo>
                    <a:lnTo>
                      <a:pt x="28028" y="35312"/>
                    </a:lnTo>
                    <a:close/>
                    <a:moveTo>
                      <a:pt x="126152" y="35945"/>
                    </a:moveTo>
                    <a:lnTo>
                      <a:pt x="126205" y="36051"/>
                    </a:lnTo>
                    <a:lnTo>
                      <a:pt x="126152" y="36051"/>
                    </a:lnTo>
                    <a:lnTo>
                      <a:pt x="126152" y="35945"/>
                    </a:lnTo>
                    <a:close/>
                    <a:moveTo>
                      <a:pt x="98916" y="35945"/>
                    </a:moveTo>
                    <a:lnTo>
                      <a:pt x="98916" y="36051"/>
                    </a:lnTo>
                    <a:lnTo>
                      <a:pt x="98968" y="36051"/>
                    </a:lnTo>
                    <a:lnTo>
                      <a:pt x="98705" y="36104"/>
                    </a:lnTo>
                    <a:lnTo>
                      <a:pt x="98599" y="36051"/>
                    </a:lnTo>
                    <a:lnTo>
                      <a:pt x="98757" y="35998"/>
                    </a:lnTo>
                    <a:lnTo>
                      <a:pt x="98916" y="35945"/>
                    </a:lnTo>
                    <a:close/>
                    <a:moveTo>
                      <a:pt x="38215" y="37476"/>
                    </a:moveTo>
                    <a:lnTo>
                      <a:pt x="38215" y="37582"/>
                    </a:lnTo>
                    <a:lnTo>
                      <a:pt x="38004" y="37582"/>
                    </a:lnTo>
                    <a:lnTo>
                      <a:pt x="38109" y="37529"/>
                    </a:lnTo>
                    <a:lnTo>
                      <a:pt x="38215" y="37476"/>
                    </a:lnTo>
                    <a:close/>
                    <a:moveTo>
                      <a:pt x="117179" y="41277"/>
                    </a:moveTo>
                    <a:lnTo>
                      <a:pt x="116862" y="41382"/>
                    </a:lnTo>
                    <a:lnTo>
                      <a:pt x="116967" y="41329"/>
                    </a:lnTo>
                    <a:lnTo>
                      <a:pt x="117126" y="41277"/>
                    </a:lnTo>
                    <a:close/>
                    <a:moveTo>
                      <a:pt x="172179" y="41910"/>
                    </a:moveTo>
                    <a:lnTo>
                      <a:pt x="172179" y="41963"/>
                    </a:lnTo>
                    <a:lnTo>
                      <a:pt x="172126" y="41963"/>
                    </a:lnTo>
                    <a:lnTo>
                      <a:pt x="172179" y="41910"/>
                    </a:lnTo>
                    <a:close/>
                    <a:moveTo>
                      <a:pt x="75744" y="41857"/>
                    </a:moveTo>
                    <a:lnTo>
                      <a:pt x="75849" y="41963"/>
                    </a:lnTo>
                    <a:lnTo>
                      <a:pt x="75849" y="42068"/>
                    </a:lnTo>
                    <a:lnTo>
                      <a:pt x="75797" y="42174"/>
                    </a:lnTo>
                    <a:lnTo>
                      <a:pt x="75691" y="42332"/>
                    </a:lnTo>
                    <a:lnTo>
                      <a:pt x="75744" y="41857"/>
                    </a:lnTo>
                    <a:close/>
                    <a:moveTo>
                      <a:pt x="181627" y="43599"/>
                    </a:moveTo>
                    <a:lnTo>
                      <a:pt x="181680" y="43652"/>
                    </a:lnTo>
                    <a:lnTo>
                      <a:pt x="181680" y="43705"/>
                    </a:lnTo>
                    <a:lnTo>
                      <a:pt x="181627" y="43652"/>
                    </a:lnTo>
                    <a:lnTo>
                      <a:pt x="181627" y="43599"/>
                    </a:lnTo>
                    <a:close/>
                    <a:moveTo>
                      <a:pt x="117970" y="46238"/>
                    </a:moveTo>
                    <a:lnTo>
                      <a:pt x="118023" y="46344"/>
                    </a:lnTo>
                    <a:lnTo>
                      <a:pt x="117970" y="46344"/>
                    </a:lnTo>
                    <a:lnTo>
                      <a:pt x="117970" y="46291"/>
                    </a:lnTo>
                    <a:lnTo>
                      <a:pt x="117970" y="46238"/>
                    </a:lnTo>
                    <a:close/>
                    <a:moveTo>
                      <a:pt x="91895" y="44391"/>
                    </a:moveTo>
                    <a:lnTo>
                      <a:pt x="92107" y="44549"/>
                    </a:lnTo>
                    <a:lnTo>
                      <a:pt x="92371" y="44708"/>
                    </a:lnTo>
                    <a:lnTo>
                      <a:pt x="93268" y="45235"/>
                    </a:lnTo>
                    <a:lnTo>
                      <a:pt x="93268" y="45605"/>
                    </a:lnTo>
                    <a:lnTo>
                      <a:pt x="93162" y="45974"/>
                    </a:lnTo>
                    <a:lnTo>
                      <a:pt x="93109" y="46133"/>
                    </a:lnTo>
                    <a:lnTo>
                      <a:pt x="92951" y="46238"/>
                    </a:lnTo>
                    <a:lnTo>
                      <a:pt x="92846" y="46344"/>
                    </a:lnTo>
                    <a:lnTo>
                      <a:pt x="92634" y="46449"/>
                    </a:lnTo>
                    <a:lnTo>
                      <a:pt x="92318" y="46238"/>
                    </a:lnTo>
                    <a:lnTo>
                      <a:pt x="92054" y="46027"/>
                    </a:lnTo>
                    <a:lnTo>
                      <a:pt x="91895" y="45763"/>
                    </a:lnTo>
                    <a:lnTo>
                      <a:pt x="91843" y="45499"/>
                    </a:lnTo>
                    <a:lnTo>
                      <a:pt x="91790" y="45235"/>
                    </a:lnTo>
                    <a:lnTo>
                      <a:pt x="91790" y="44971"/>
                    </a:lnTo>
                    <a:lnTo>
                      <a:pt x="91895" y="44391"/>
                    </a:lnTo>
                    <a:close/>
                    <a:moveTo>
                      <a:pt x="102874" y="46661"/>
                    </a:moveTo>
                    <a:lnTo>
                      <a:pt x="102980" y="46819"/>
                    </a:lnTo>
                    <a:lnTo>
                      <a:pt x="102822" y="46661"/>
                    </a:lnTo>
                    <a:close/>
                    <a:moveTo>
                      <a:pt x="18210" y="46819"/>
                    </a:moveTo>
                    <a:lnTo>
                      <a:pt x="18263" y="46872"/>
                    </a:lnTo>
                    <a:lnTo>
                      <a:pt x="18210" y="46872"/>
                    </a:lnTo>
                    <a:lnTo>
                      <a:pt x="18210" y="46819"/>
                    </a:lnTo>
                    <a:close/>
                    <a:moveTo>
                      <a:pt x="91737" y="49933"/>
                    </a:moveTo>
                    <a:lnTo>
                      <a:pt x="91737" y="49986"/>
                    </a:lnTo>
                    <a:lnTo>
                      <a:pt x="91684" y="49933"/>
                    </a:lnTo>
                    <a:close/>
                    <a:moveTo>
                      <a:pt x="16627" y="50039"/>
                    </a:moveTo>
                    <a:lnTo>
                      <a:pt x="16574" y="50144"/>
                    </a:lnTo>
                    <a:lnTo>
                      <a:pt x="16574" y="50039"/>
                    </a:lnTo>
                    <a:close/>
                    <a:moveTo>
                      <a:pt x="127313" y="50197"/>
                    </a:moveTo>
                    <a:lnTo>
                      <a:pt x="127366" y="50408"/>
                    </a:lnTo>
                    <a:lnTo>
                      <a:pt x="127313" y="50408"/>
                    </a:lnTo>
                    <a:lnTo>
                      <a:pt x="127313" y="50197"/>
                    </a:lnTo>
                    <a:close/>
                    <a:moveTo>
                      <a:pt x="184372" y="52678"/>
                    </a:moveTo>
                    <a:lnTo>
                      <a:pt x="184372" y="53047"/>
                    </a:lnTo>
                    <a:lnTo>
                      <a:pt x="184213" y="52836"/>
                    </a:lnTo>
                    <a:lnTo>
                      <a:pt x="184108" y="52678"/>
                    </a:lnTo>
                    <a:close/>
                    <a:moveTo>
                      <a:pt x="106147" y="53470"/>
                    </a:moveTo>
                    <a:lnTo>
                      <a:pt x="106147" y="53522"/>
                    </a:lnTo>
                    <a:lnTo>
                      <a:pt x="106094" y="53522"/>
                    </a:lnTo>
                    <a:lnTo>
                      <a:pt x="106147" y="53470"/>
                    </a:lnTo>
                    <a:close/>
                    <a:moveTo>
                      <a:pt x="120610" y="53733"/>
                    </a:moveTo>
                    <a:lnTo>
                      <a:pt x="120768" y="54103"/>
                    </a:lnTo>
                    <a:lnTo>
                      <a:pt x="120610" y="54103"/>
                    </a:lnTo>
                    <a:lnTo>
                      <a:pt x="120610" y="53733"/>
                    </a:lnTo>
                    <a:close/>
                    <a:moveTo>
                      <a:pt x="11929" y="54472"/>
                    </a:moveTo>
                    <a:lnTo>
                      <a:pt x="12035" y="54684"/>
                    </a:lnTo>
                    <a:lnTo>
                      <a:pt x="12193" y="54736"/>
                    </a:lnTo>
                    <a:lnTo>
                      <a:pt x="12035" y="54736"/>
                    </a:lnTo>
                    <a:lnTo>
                      <a:pt x="11929" y="54472"/>
                    </a:lnTo>
                    <a:close/>
                    <a:moveTo>
                      <a:pt x="12404" y="54684"/>
                    </a:moveTo>
                    <a:lnTo>
                      <a:pt x="12404" y="54736"/>
                    </a:lnTo>
                    <a:lnTo>
                      <a:pt x="12351" y="54736"/>
                    </a:lnTo>
                    <a:lnTo>
                      <a:pt x="12404" y="54684"/>
                    </a:lnTo>
                    <a:close/>
                    <a:moveTo>
                      <a:pt x="185480" y="55581"/>
                    </a:moveTo>
                    <a:lnTo>
                      <a:pt x="185427" y="55634"/>
                    </a:lnTo>
                    <a:lnTo>
                      <a:pt x="185374" y="55581"/>
                    </a:lnTo>
                    <a:close/>
                    <a:moveTo>
                      <a:pt x="12035" y="59751"/>
                    </a:moveTo>
                    <a:lnTo>
                      <a:pt x="12087" y="59804"/>
                    </a:lnTo>
                    <a:lnTo>
                      <a:pt x="12035" y="59804"/>
                    </a:lnTo>
                    <a:lnTo>
                      <a:pt x="12035" y="59751"/>
                    </a:lnTo>
                    <a:close/>
                    <a:moveTo>
                      <a:pt x="192606" y="60173"/>
                    </a:moveTo>
                    <a:lnTo>
                      <a:pt x="192606" y="60226"/>
                    </a:lnTo>
                    <a:lnTo>
                      <a:pt x="192553" y="60173"/>
                    </a:lnTo>
                    <a:close/>
                    <a:moveTo>
                      <a:pt x="11401" y="61123"/>
                    </a:moveTo>
                    <a:lnTo>
                      <a:pt x="11507" y="61176"/>
                    </a:lnTo>
                    <a:lnTo>
                      <a:pt x="11454" y="61282"/>
                    </a:lnTo>
                    <a:lnTo>
                      <a:pt x="11401" y="61123"/>
                    </a:lnTo>
                    <a:close/>
                    <a:moveTo>
                      <a:pt x="161147" y="61757"/>
                    </a:moveTo>
                    <a:lnTo>
                      <a:pt x="161200" y="61809"/>
                    </a:lnTo>
                    <a:lnTo>
                      <a:pt x="161147" y="61809"/>
                    </a:lnTo>
                    <a:lnTo>
                      <a:pt x="161147" y="61757"/>
                    </a:lnTo>
                    <a:close/>
                    <a:moveTo>
                      <a:pt x="9184" y="61862"/>
                    </a:moveTo>
                    <a:lnTo>
                      <a:pt x="9290" y="61915"/>
                    </a:lnTo>
                    <a:lnTo>
                      <a:pt x="9237" y="61915"/>
                    </a:lnTo>
                    <a:lnTo>
                      <a:pt x="9184" y="61862"/>
                    </a:lnTo>
                    <a:close/>
                    <a:moveTo>
                      <a:pt x="201421" y="64290"/>
                    </a:moveTo>
                    <a:lnTo>
                      <a:pt x="201368" y="64343"/>
                    </a:lnTo>
                    <a:lnTo>
                      <a:pt x="201368" y="64290"/>
                    </a:lnTo>
                    <a:close/>
                    <a:moveTo>
                      <a:pt x="201526" y="64290"/>
                    </a:moveTo>
                    <a:lnTo>
                      <a:pt x="201421" y="64343"/>
                    </a:lnTo>
                    <a:lnTo>
                      <a:pt x="201421" y="64290"/>
                    </a:lnTo>
                    <a:close/>
                    <a:moveTo>
                      <a:pt x="71627" y="65874"/>
                    </a:moveTo>
                    <a:lnTo>
                      <a:pt x="71732" y="65926"/>
                    </a:lnTo>
                    <a:lnTo>
                      <a:pt x="71627" y="65926"/>
                    </a:lnTo>
                    <a:lnTo>
                      <a:pt x="71627" y="65874"/>
                    </a:lnTo>
                    <a:close/>
                    <a:moveTo>
                      <a:pt x="120082" y="66454"/>
                    </a:moveTo>
                    <a:lnTo>
                      <a:pt x="120082" y="66507"/>
                    </a:lnTo>
                    <a:lnTo>
                      <a:pt x="119976" y="66454"/>
                    </a:lnTo>
                    <a:close/>
                    <a:moveTo>
                      <a:pt x="39323" y="66824"/>
                    </a:moveTo>
                    <a:lnTo>
                      <a:pt x="39323" y="66877"/>
                    </a:lnTo>
                    <a:lnTo>
                      <a:pt x="39218" y="66929"/>
                    </a:lnTo>
                    <a:lnTo>
                      <a:pt x="39218" y="66877"/>
                    </a:lnTo>
                    <a:lnTo>
                      <a:pt x="39323" y="66824"/>
                    </a:lnTo>
                    <a:close/>
                    <a:moveTo>
                      <a:pt x="197251" y="66824"/>
                    </a:moveTo>
                    <a:lnTo>
                      <a:pt x="197356" y="66877"/>
                    </a:lnTo>
                    <a:lnTo>
                      <a:pt x="197251" y="66929"/>
                    </a:lnTo>
                    <a:lnTo>
                      <a:pt x="197251" y="66824"/>
                    </a:lnTo>
                    <a:close/>
                    <a:moveTo>
                      <a:pt x="10398" y="67879"/>
                    </a:moveTo>
                    <a:lnTo>
                      <a:pt x="10398" y="67932"/>
                    </a:lnTo>
                    <a:lnTo>
                      <a:pt x="10345" y="67932"/>
                    </a:lnTo>
                    <a:lnTo>
                      <a:pt x="10398" y="67879"/>
                    </a:lnTo>
                    <a:close/>
                    <a:moveTo>
                      <a:pt x="44971" y="67879"/>
                    </a:moveTo>
                    <a:lnTo>
                      <a:pt x="44866" y="67932"/>
                    </a:lnTo>
                    <a:lnTo>
                      <a:pt x="44866" y="67879"/>
                    </a:lnTo>
                    <a:close/>
                    <a:moveTo>
                      <a:pt x="13037" y="68513"/>
                    </a:moveTo>
                    <a:lnTo>
                      <a:pt x="13037" y="68618"/>
                    </a:lnTo>
                    <a:lnTo>
                      <a:pt x="12932" y="68513"/>
                    </a:lnTo>
                    <a:close/>
                    <a:moveTo>
                      <a:pt x="76694" y="68302"/>
                    </a:moveTo>
                    <a:lnTo>
                      <a:pt x="76536" y="68460"/>
                    </a:lnTo>
                    <a:lnTo>
                      <a:pt x="76324" y="68618"/>
                    </a:lnTo>
                    <a:lnTo>
                      <a:pt x="76166" y="68618"/>
                    </a:lnTo>
                    <a:lnTo>
                      <a:pt x="76061" y="68566"/>
                    </a:lnTo>
                    <a:lnTo>
                      <a:pt x="76008" y="68513"/>
                    </a:lnTo>
                    <a:lnTo>
                      <a:pt x="76377" y="68407"/>
                    </a:lnTo>
                    <a:lnTo>
                      <a:pt x="76694" y="68302"/>
                    </a:lnTo>
                    <a:close/>
                    <a:moveTo>
                      <a:pt x="86564" y="70519"/>
                    </a:moveTo>
                    <a:lnTo>
                      <a:pt x="86564" y="70571"/>
                    </a:lnTo>
                    <a:lnTo>
                      <a:pt x="86512" y="70571"/>
                    </a:lnTo>
                    <a:lnTo>
                      <a:pt x="86564" y="70519"/>
                    </a:lnTo>
                    <a:close/>
                    <a:moveTo>
                      <a:pt x="197831" y="75164"/>
                    </a:moveTo>
                    <a:lnTo>
                      <a:pt x="197778" y="75216"/>
                    </a:lnTo>
                    <a:lnTo>
                      <a:pt x="197778" y="75164"/>
                    </a:lnTo>
                    <a:close/>
                    <a:moveTo>
                      <a:pt x="136497" y="75533"/>
                    </a:moveTo>
                    <a:lnTo>
                      <a:pt x="136603" y="75586"/>
                    </a:lnTo>
                    <a:lnTo>
                      <a:pt x="136497" y="75744"/>
                    </a:lnTo>
                    <a:lnTo>
                      <a:pt x="136444" y="75533"/>
                    </a:lnTo>
                    <a:close/>
                    <a:moveTo>
                      <a:pt x="61967" y="77644"/>
                    </a:moveTo>
                    <a:lnTo>
                      <a:pt x="62020" y="77750"/>
                    </a:lnTo>
                    <a:lnTo>
                      <a:pt x="61915" y="77750"/>
                    </a:lnTo>
                    <a:lnTo>
                      <a:pt x="61967" y="77644"/>
                    </a:lnTo>
                    <a:close/>
                    <a:moveTo>
                      <a:pt x="52097" y="79175"/>
                    </a:moveTo>
                    <a:lnTo>
                      <a:pt x="52150" y="79228"/>
                    </a:lnTo>
                    <a:lnTo>
                      <a:pt x="52097" y="79281"/>
                    </a:lnTo>
                    <a:lnTo>
                      <a:pt x="52097" y="79228"/>
                    </a:lnTo>
                    <a:lnTo>
                      <a:pt x="52097" y="79175"/>
                    </a:lnTo>
                    <a:close/>
                    <a:moveTo>
                      <a:pt x="94482" y="79492"/>
                    </a:moveTo>
                    <a:lnTo>
                      <a:pt x="94429" y="79597"/>
                    </a:lnTo>
                    <a:lnTo>
                      <a:pt x="94376" y="79650"/>
                    </a:lnTo>
                    <a:lnTo>
                      <a:pt x="94482" y="79492"/>
                    </a:lnTo>
                    <a:close/>
                    <a:moveTo>
                      <a:pt x="94271" y="79597"/>
                    </a:moveTo>
                    <a:lnTo>
                      <a:pt x="94271" y="79650"/>
                    </a:lnTo>
                    <a:lnTo>
                      <a:pt x="94165" y="79703"/>
                    </a:lnTo>
                    <a:lnTo>
                      <a:pt x="94271" y="79597"/>
                    </a:lnTo>
                    <a:close/>
                    <a:moveTo>
                      <a:pt x="183421" y="77697"/>
                    </a:moveTo>
                    <a:lnTo>
                      <a:pt x="183633" y="78067"/>
                    </a:lnTo>
                    <a:lnTo>
                      <a:pt x="183897" y="78436"/>
                    </a:lnTo>
                    <a:lnTo>
                      <a:pt x="184160" y="78806"/>
                    </a:lnTo>
                    <a:lnTo>
                      <a:pt x="184319" y="79228"/>
                    </a:lnTo>
                    <a:lnTo>
                      <a:pt x="184477" y="79650"/>
                    </a:lnTo>
                    <a:lnTo>
                      <a:pt x="184477" y="80072"/>
                    </a:lnTo>
                    <a:lnTo>
                      <a:pt x="184424" y="80442"/>
                    </a:lnTo>
                    <a:lnTo>
                      <a:pt x="184319" y="80600"/>
                    </a:lnTo>
                    <a:lnTo>
                      <a:pt x="184213" y="80759"/>
                    </a:lnTo>
                    <a:lnTo>
                      <a:pt x="184108" y="80864"/>
                    </a:lnTo>
                    <a:lnTo>
                      <a:pt x="183897" y="80970"/>
                    </a:lnTo>
                    <a:lnTo>
                      <a:pt x="183421" y="81181"/>
                    </a:lnTo>
                    <a:lnTo>
                      <a:pt x="183421" y="79439"/>
                    </a:lnTo>
                    <a:lnTo>
                      <a:pt x="183421" y="77697"/>
                    </a:lnTo>
                    <a:close/>
                    <a:moveTo>
                      <a:pt x="104088" y="81814"/>
                    </a:moveTo>
                    <a:lnTo>
                      <a:pt x="104088" y="81867"/>
                    </a:lnTo>
                    <a:lnTo>
                      <a:pt x="104036" y="81867"/>
                    </a:lnTo>
                    <a:lnTo>
                      <a:pt x="104088" y="81814"/>
                    </a:lnTo>
                    <a:close/>
                    <a:moveTo>
                      <a:pt x="51569" y="82817"/>
                    </a:moveTo>
                    <a:lnTo>
                      <a:pt x="51569" y="82870"/>
                    </a:lnTo>
                    <a:lnTo>
                      <a:pt x="51464" y="82870"/>
                    </a:lnTo>
                    <a:lnTo>
                      <a:pt x="51569" y="82817"/>
                    </a:lnTo>
                    <a:close/>
                    <a:moveTo>
                      <a:pt x="32462" y="84823"/>
                    </a:moveTo>
                    <a:lnTo>
                      <a:pt x="32514" y="84928"/>
                    </a:lnTo>
                    <a:lnTo>
                      <a:pt x="32462" y="84928"/>
                    </a:lnTo>
                    <a:lnTo>
                      <a:pt x="32462" y="84823"/>
                    </a:lnTo>
                    <a:close/>
                    <a:moveTo>
                      <a:pt x="110264" y="84823"/>
                    </a:moveTo>
                    <a:lnTo>
                      <a:pt x="110317" y="84876"/>
                    </a:lnTo>
                    <a:lnTo>
                      <a:pt x="110264" y="84928"/>
                    </a:lnTo>
                    <a:lnTo>
                      <a:pt x="110264" y="84823"/>
                    </a:lnTo>
                    <a:close/>
                    <a:moveTo>
                      <a:pt x="46924" y="84876"/>
                    </a:moveTo>
                    <a:lnTo>
                      <a:pt x="47030" y="84981"/>
                    </a:lnTo>
                    <a:lnTo>
                      <a:pt x="46924" y="84981"/>
                    </a:lnTo>
                    <a:lnTo>
                      <a:pt x="46924" y="84928"/>
                    </a:lnTo>
                    <a:lnTo>
                      <a:pt x="46924" y="84876"/>
                    </a:lnTo>
                    <a:close/>
                    <a:moveTo>
                      <a:pt x="195667" y="85087"/>
                    </a:moveTo>
                    <a:lnTo>
                      <a:pt x="195614" y="85245"/>
                    </a:lnTo>
                    <a:lnTo>
                      <a:pt x="195614" y="85192"/>
                    </a:lnTo>
                    <a:lnTo>
                      <a:pt x="195667" y="85087"/>
                    </a:lnTo>
                    <a:close/>
                    <a:moveTo>
                      <a:pt x="197567" y="87620"/>
                    </a:moveTo>
                    <a:lnTo>
                      <a:pt x="197620" y="87673"/>
                    </a:lnTo>
                    <a:lnTo>
                      <a:pt x="197567" y="87673"/>
                    </a:lnTo>
                    <a:lnTo>
                      <a:pt x="197567" y="87620"/>
                    </a:lnTo>
                    <a:close/>
                    <a:moveTo>
                      <a:pt x="131852" y="88518"/>
                    </a:moveTo>
                    <a:lnTo>
                      <a:pt x="131905" y="88571"/>
                    </a:lnTo>
                    <a:lnTo>
                      <a:pt x="131852" y="88571"/>
                    </a:lnTo>
                    <a:lnTo>
                      <a:pt x="131852" y="88518"/>
                    </a:lnTo>
                    <a:close/>
                    <a:moveTo>
                      <a:pt x="189439" y="89785"/>
                    </a:moveTo>
                    <a:lnTo>
                      <a:pt x="189597" y="89996"/>
                    </a:lnTo>
                    <a:lnTo>
                      <a:pt x="189492" y="90101"/>
                    </a:lnTo>
                    <a:lnTo>
                      <a:pt x="189439" y="89785"/>
                    </a:lnTo>
                    <a:close/>
                    <a:moveTo>
                      <a:pt x="139084" y="91051"/>
                    </a:moveTo>
                    <a:lnTo>
                      <a:pt x="139084" y="91104"/>
                    </a:lnTo>
                    <a:lnTo>
                      <a:pt x="138978" y="91051"/>
                    </a:lnTo>
                    <a:close/>
                    <a:moveTo>
                      <a:pt x="83028" y="93163"/>
                    </a:moveTo>
                    <a:lnTo>
                      <a:pt x="82975" y="93215"/>
                    </a:lnTo>
                    <a:lnTo>
                      <a:pt x="82975" y="93163"/>
                    </a:lnTo>
                    <a:close/>
                    <a:moveTo>
                      <a:pt x="198781" y="93479"/>
                    </a:moveTo>
                    <a:lnTo>
                      <a:pt x="198834" y="93638"/>
                    </a:lnTo>
                    <a:lnTo>
                      <a:pt x="198781" y="93690"/>
                    </a:lnTo>
                    <a:lnTo>
                      <a:pt x="198781" y="93479"/>
                    </a:lnTo>
                    <a:close/>
                    <a:moveTo>
                      <a:pt x="202371" y="93638"/>
                    </a:moveTo>
                    <a:lnTo>
                      <a:pt x="202423" y="93690"/>
                    </a:lnTo>
                    <a:lnTo>
                      <a:pt x="202371" y="93690"/>
                    </a:lnTo>
                    <a:lnTo>
                      <a:pt x="202371" y="93638"/>
                    </a:lnTo>
                    <a:close/>
                    <a:moveTo>
                      <a:pt x="189544" y="94641"/>
                    </a:moveTo>
                    <a:lnTo>
                      <a:pt x="189492" y="94693"/>
                    </a:lnTo>
                    <a:lnTo>
                      <a:pt x="189492" y="94746"/>
                    </a:lnTo>
                    <a:lnTo>
                      <a:pt x="189439" y="94693"/>
                    </a:lnTo>
                    <a:lnTo>
                      <a:pt x="189492" y="94693"/>
                    </a:lnTo>
                    <a:lnTo>
                      <a:pt x="189492" y="94641"/>
                    </a:lnTo>
                    <a:close/>
                    <a:moveTo>
                      <a:pt x="26286" y="95749"/>
                    </a:moveTo>
                    <a:lnTo>
                      <a:pt x="26392" y="95960"/>
                    </a:lnTo>
                    <a:lnTo>
                      <a:pt x="26392" y="96119"/>
                    </a:lnTo>
                    <a:lnTo>
                      <a:pt x="26339" y="96277"/>
                    </a:lnTo>
                    <a:lnTo>
                      <a:pt x="26233" y="96330"/>
                    </a:lnTo>
                    <a:lnTo>
                      <a:pt x="26128" y="96330"/>
                    </a:lnTo>
                    <a:lnTo>
                      <a:pt x="26233" y="96066"/>
                    </a:lnTo>
                    <a:lnTo>
                      <a:pt x="26286" y="95749"/>
                    </a:lnTo>
                    <a:close/>
                    <a:moveTo>
                      <a:pt x="95115" y="96224"/>
                    </a:moveTo>
                    <a:lnTo>
                      <a:pt x="95115" y="96330"/>
                    </a:lnTo>
                    <a:lnTo>
                      <a:pt x="95062" y="96330"/>
                    </a:lnTo>
                    <a:lnTo>
                      <a:pt x="95115" y="96224"/>
                    </a:lnTo>
                    <a:close/>
                    <a:moveTo>
                      <a:pt x="5912" y="96594"/>
                    </a:moveTo>
                    <a:lnTo>
                      <a:pt x="5912" y="96646"/>
                    </a:lnTo>
                    <a:lnTo>
                      <a:pt x="5806" y="96699"/>
                    </a:lnTo>
                    <a:lnTo>
                      <a:pt x="5806" y="96699"/>
                    </a:lnTo>
                    <a:lnTo>
                      <a:pt x="5912" y="96594"/>
                    </a:lnTo>
                    <a:close/>
                    <a:moveTo>
                      <a:pt x="94851" y="97702"/>
                    </a:moveTo>
                    <a:lnTo>
                      <a:pt x="94851" y="97755"/>
                    </a:lnTo>
                    <a:lnTo>
                      <a:pt x="94799" y="97808"/>
                    </a:lnTo>
                    <a:lnTo>
                      <a:pt x="94851" y="97702"/>
                    </a:lnTo>
                    <a:close/>
                    <a:moveTo>
                      <a:pt x="194717" y="98230"/>
                    </a:moveTo>
                    <a:lnTo>
                      <a:pt x="194823" y="98335"/>
                    </a:lnTo>
                    <a:lnTo>
                      <a:pt x="194770" y="98335"/>
                    </a:lnTo>
                    <a:lnTo>
                      <a:pt x="194717" y="98283"/>
                    </a:lnTo>
                    <a:lnTo>
                      <a:pt x="194717" y="98230"/>
                    </a:lnTo>
                    <a:close/>
                    <a:moveTo>
                      <a:pt x="17102" y="101925"/>
                    </a:moveTo>
                    <a:lnTo>
                      <a:pt x="17102" y="101977"/>
                    </a:lnTo>
                    <a:lnTo>
                      <a:pt x="17049" y="101925"/>
                    </a:lnTo>
                    <a:close/>
                    <a:moveTo>
                      <a:pt x="105830" y="102241"/>
                    </a:moveTo>
                    <a:lnTo>
                      <a:pt x="105936" y="102294"/>
                    </a:lnTo>
                    <a:lnTo>
                      <a:pt x="105936" y="102400"/>
                    </a:lnTo>
                    <a:lnTo>
                      <a:pt x="105830" y="102400"/>
                    </a:lnTo>
                    <a:lnTo>
                      <a:pt x="105830" y="102241"/>
                    </a:lnTo>
                    <a:close/>
                    <a:moveTo>
                      <a:pt x="145418" y="103508"/>
                    </a:moveTo>
                    <a:lnTo>
                      <a:pt x="145523" y="103667"/>
                    </a:lnTo>
                    <a:lnTo>
                      <a:pt x="145629" y="103878"/>
                    </a:lnTo>
                    <a:lnTo>
                      <a:pt x="145418" y="103508"/>
                    </a:lnTo>
                    <a:close/>
                    <a:moveTo>
                      <a:pt x="200312" y="105989"/>
                    </a:moveTo>
                    <a:lnTo>
                      <a:pt x="200365" y="106042"/>
                    </a:lnTo>
                    <a:lnTo>
                      <a:pt x="200312" y="106042"/>
                    </a:lnTo>
                    <a:lnTo>
                      <a:pt x="200312" y="105989"/>
                    </a:lnTo>
                    <a:close/>
                    <a:moveTo>
                      <a:pt x="108364" y="106042"/>
                    </a:moveTo>
                    <a:lnTo>
                      <a:pt x="108469" y="106095"/>
                    </a:lnTo>
                    <a:lnTo>
                      <a:pt x="108153" y="106359"/>
                    </a:lnTo>
                    <a:lnTo>
                      <a:pt x="107889" y="106728"/>
                    </a:lnTo>
                    <a:lnTo>
                      <a:pt x="107994" y="106517"/>
                    </a:lnTo>
                    <a:lnTo>
                      <a:pt x="108100" y="106253"/>
                    </a:lnTo>
                    <a:lnTo>
                      <a:pt x="108311" y="106095"/>
                    </a:lnTo>
                    <a:lnTo>
                      <a:pt x="108364" y="106042"/>
                    </a:lnTo>
                    <a:close/>
                    <a:moveTo>
                      <a:pt x="201368" y="106992"/>
                    </a:moveTo>
                    <a:lnTo>
                      <a:pt x="201473" y="107045"/>
                    </a:lnTo>
                    <a:lnTo>
                      <a:pt x="201368" y="107045"/>
                    </a:lnTo>
                    <a:lnTo>
                      <a:pt x="201368" y="106992"/>
                    </a:lnTo>
                    <a:close/>
                    <a:moveTo>
                      <a:pt x="4750" y="107045"/>
                    </a:moveTo>
                    <a:lnTo>
                      <a:pt x="4698" y="107097"/>
                    </a:lnTo>
                    <a:lnTo>
                      <a:pt x="4698" y="107045"/>
                    </a:lnTo>
                    <a:close/>
                    <a:moveTo>
                      <a:pt x="127841" y="107995"/>
                    </a:moveTo>
                    <a:lnTo>
                      <a:pt x="127788" y="108153"/>
                    </a:lnTo>
                    <a:lnTo>
                      <a:pt x="127735" y="108048"/>
                    </a:lnTo>
                    <a:lnTo>
                      <a:pt x="127841" y="107995"/>
                    </a:lnTo>
                    <a:close/>
                    <a:moveTo>
                      <a:pt x="192711" y="108523"/>
                    </a:moveTo>
                    <a:lnTo>
                      <a:pt x="192870" y="108734"/>
                    </a:lnTo>
                    <a:lnTo>
                      <a:pt x="192764" y="108734"/>
                    </a:lnTo>
                    <a:lnTo>
                      <a:pt x="192711" y="108787"/>
                    </a:lnTo>
                    <a:lnTo>
                      <a:pt x="192711" y="108523"/>
                    </a:lnTo>
                    <a:close/>
                    <a:moveTo>
                      <a:pt x="199784" y="109895"/>
                    </a:moveTo>
                    <a:lnTo>
                      <a:pt x="199784" y="109948"/>
                    </a:lnTo>
                    <a:lnTo>
                      <a:pt x="199679" y="109948"/>
                    </a:lnTo>
                    <a:lnTo>
                      <a:pt x="199784" y="109895"/>
                    </a:lnTo>
                    <a:close/>
                    <a:moveTo>
                      <a:pt x="13565" y="110581"/>
                    </a:moveTo>
                    <a:lnTo>
                      <a:pt x="13565" y="110634"/>
                    </a:lnTo>
                    <a:lnTo>
                      <a:pt x="13512" y="110581"/>
                    </a:lnTo>
                    <a:close/>
                    <a:moveTo>
                      <a:pt x="198834" y="110581"/>
                    </a:moveTo>
                    <a:lnTo>
                      <a:pt x="198834" y="110634"/>
                    </a:lnTo>
                    <a:lnTo>
                      <a:pt x="198781" y="110634"/>
                    </a:lnTo>
                    <a:lnTo>
                      <a:pt x="198834" y="110581"/>
                    </a:lnTo>
                    <a:close/>
                    <a:moveTo>
                      <a:pt x="166267" y="110634"/>
                    </a:moveTo>
                    <a:lnTo>
                      <a:pt x="166267" y="110687"/>
                    </a:lnTo>
                    <a:lnTo>
                      <a:pt x="166214" y="110687"/>
                    </a:lnTo>
                    <a:lnTo>
                      <a:pt x="166267" y="110634"/>
                    </a:lnTo>
                    <a:close/>
                    <a:moveTo>
                      <a:pt x="201526" y="112270"/>
                    </a:moveTo>
                    <a:lnTo>
                      <a:pt x="201526" y="112376"/>
                    </a:lnTo>
                    <a:lnTo>
                      <a:pt x="201473" y="112323"/>
                    </a:lnTo>
                    <a:lnTo>
                      <a:pt x="201526" y="112270"/>
                    </a:lnTo>
                    <a:close/>
                    <a:moveTo>
                      <a:pt x="29559" y="114170"/>
                    </a:moveTo>
                    <a:lnTo>
                      <a:pt x="29453" y="114329"/>
                    </a:lnTo>
                    <a:lnTo>
                      <a:pt x="29242" y="114434"/>
                    </a:lnTo>
                    <a:lnTo>
                      <a:pt x="29136" y="114223"/>
                    </a:lnTo>
                    <a:lnTo>
                      <a:pt x="29559" y="114170"/>
                    </a:lnTo>
                    <a:close/>
                    <a:moveTo>
                      <a:pt x="106780" y="119818"/>
                    </a:moveTo>
                    <a:lnTo>
                      <a:pt x="106780" y="119871"/>
                    </a:lnTo>
                    <a:lnTo>
                      <a:pt x="106728" y="119818"/>
                    </a:lnTo>
                    <a:close/>
                    <a:moveTo>
                      <a:pt x="202371" y="121402"/>
                    </a:moveTo>
                    <a:lnTo>
                      <a:pt x="202529" y="121507"/>
                    </a:lnTo>
                    <a:lnTo>
                      <a:pt x="202423" y="121455"/>
                    </a:lnTo>
                    <a:lnTo>
                      <a:pt x="202371" y="121402"/>
                    </a:lnTo>
                    <a:close/>
                    <a:moveTo>
                      <a:pt x="191867" y="121349"/>
                    </a:moveTo>
                    <a:lnTo>
                      <a:pt x="191972" y="121613"/>
                    </a:lnTo>
                    <a:lnTo>
                      <a:pt x="192078" y="121877"/>
                    </a:lnTo>
                    <a:lnTo>
                      <a:pt x="191920" y="121613"/>
                    </a:lnTo>
                    <a:lnTo>
                      <a:pt x="191867" y="121349"/>
                    </a:lnTo>
                    <a:close/>
                    <a:moveTo>
                      <a:pt x="154707" y="121824"/>
                    </a:moveTo>
                    <a:lnTo>
                      <a:pt x="154655" y="121877"/>
                    </a:lnTo>
                    <a:lnTo>
                      <a:pt x="154655" y="121824"/>
                    </a:lnTo>
                    <a:close/>
                    <a:moveTo>
                      <a:pt x="12932" y="122035"/>
                    </a:moveTo>
                    <a:lnTo>
                      <a:pt x="12879" y="122088"/>
                    </a:lnTo>
                    <a:lnTo>
                      <a:pt x="12826" y="122035"/>
                    </a:lnTo>
                    <a:close/>
                    <a:moveTo>
                      <a:pt x="9870" y="123619"/>
                    </a:moveTo>
                    <a:lnTo>
                      <a:pt x="9923" y="123724"/>
                    </a:lnTo>
                    <a:lnTo>
                      <a:pt x="9870" y="123777"/>
                    </a:lnTo>
                    <a:lnTo>
                      <a:pt x="9870" y="123724"/>
                    </a:lnTo>
                    <a:lnTo>
                      <a:pt x="9818" y="123671"/>
                    </a:lnTo>
                    <a:lnTo>
                      <a:pt x="9870" y="123619"/>
                    </a:lnTo>
                    <a:close/>
                    <a:moveTo>
                      <a:pt x="197726" y="124991"/>
                    </a:moveTo>
                    <a:lnTo>
                      <a:pt x="197884" y="125097"/>
                    </a:lnTo>
                    <a:lnTo>
                      <a:pt x="197831" y="125097"/>
                    </a:lnTo>
                    <a:lnTo>
                      <a:pt x="197726" y="124991"/>
                    </a:lnTo>
                    <a:close/>
                    <a:moveTo>
                      <a:pt x="150907" y="125994"/>
                    </a:moveTo>
                    <a:lnTo>
                      <a:pt x="150960" y="126047"/>
                    </a:lnTo>
                    <a:lnTo>
                      <a:pt x="150907" y="126099"/>
                    </a:lnTo>
                    <a:lnTo>
                      <a:pt x="150907" y="125994"/>
                    </a:lnTo>
                    <a:close/>
                    <a:moveTo>
                      <a:pt x="10557" y="126099"/>
                    </a:moveTo>
                    <a:lnTo>
                      <a:pt x="10398" y="126152"/>
                    </a:lnTo>
                    <a:lnTo>
                      <a:pt x="10398" y="126099"/>
                    </a:lnTo>
                    <a:close/>
                    <a:moveTo>
                      <a:pt x="156080" y="126099"/>
                    </a:moveTo>
                    <a:lnTo>
                      <a:pt x="156080" y="126152"/>
                    </a:lnTo>
                    <a:lnTo>
                      <a:pt x="155974" y="126099"/>
                    </a:lnTo>
                    <a:close/>
                    <a:moveTo>
                      <a:pt x="101502" y="126575"/>
                    </a:moveTo>
                    <a:lnTo>
                      <a:pt x="101502" y="126627"/>
                    </a:lnTo>
                    <a:lnTo>
                      <a:pt x="101396" y="126733"/>
                    </a:lnTo>
                    <a:lnTo>
                      <a:pt x="101344" y="126733"/>
                    </a:lnTo>
                    <a:lnTo>
                      <a:pt x="101449" y="126680"/>
                    </a:lnTo>
                    <a:lnTo>
                      <a:pt x="101502" y="126575"/>
                    </a:lnTo>
                    <a:close/>
                    <a:moveTo>
                      <a:pt x="160672" y="126786"/>
                    </a:moveTo>
                    <a:lnTo>
                      <a:pt x="160672" y="126838"/>
                    </a:lnTo>
                    <a:lnTo>
                      <a:pt x="160619" y="126838"/>
                    </a:lnTo>
                    <a:lnTo>
                      <a:pt x="160672" y="126786"/>
                    </a:lnTo>
                    <a:close/>
                    <a:moveTo>
                      <a:pt x="99021" y="126627"/>
                    </a:moveTo>
                    <a:lnTo>
                      <a:pt x="98810" y="127102"/>
                    </a:lnTo>
                    <a:lnTo>
                      <a:pt x="98705" y="126944"/>
                    </a:lnTo>
                    <a:lnTo>
                      <a:pt x="99021" y="126627"/>
                    </a:lnTo>
                    <a:close/>
                    <a:moveTo>
                      <a:pt x="96329" y="127577"/>
                    </a:moveTo>
                    <a:lnTo>
                      <a:pt x="96382" y="127630"/>
                    </a:lnTo>
                    <a:lnTo>
                      <a:pt x="96329" y="127630"/>
                    </a:lnTo>
                    <a:lnTo>
                      <a:pt x="96329" y="127577"/>
                    </a:lnTo>
                    <a:close/>
                    <a:moveTo>
                      <a:pt x="156660" y="128105"/>
                    </a:moveTo>
                    <a:lnTo>
                      <a:pt x="156608" y="128211"/>
                    </a:lnTo>
                    <a:lnTo>
                      <a:pt x="156608" y="128158"/>
                    </a:lnTo>
                    <a:lnTo>
                      <a:pt x="156660" y="128105"/>
                    </a:lnTo>
                    <a:close/>
                    <a:moveTo>
                      <a:pt x="7337" y="128739"/>
                    </a:moveTo>
                    <a:lnTo>
                      <a:pt x="7284" y="128791"/>
                    </a:lnTo>
                    <a:lnTo>
                      <a:pt x="7284" y="128739"/>
                    </a:lnTo>
                    <a:close/>
                    <a:moveTo>
                      <a:pt x="16310" y="129003"/>
                    </a:moveTo>
                    <a:lnTo>
                      <a:pt x="16416" y="129161"/>
                    </a:lnTo>
                    <a:lnTo>
                      <a:pt x="16468" y="129372"/>
                    </a:lnTo>
                    <a:lnTo>
                      <a:pt x="16521" y="129636"/>
                    </a:lnTo>
                    <a:lnTo>
                      <a:pt x="16310" y="129319"/>
                    </a:lnTo>
                    <a:lnTo>
                      <a:pt x="16152" y="129003"/>
                    </a:lnTo>
                    <a:close/>
                    <a:moveTo>
                      <a:pt x="74741" y="130164"/>
                    </a:moveTo>
                    <a:lnTo>
                      <a:pt x="74741" y="130217"/>
                    </a:lnTo>
                    <a:lnTo>
                      <a:pt x="74688" y="130217"/>
                    </a:lnTo>
                    <a:lnTo>
                      <a:pt x="74741" y="130164"/>
                    </a:lnTo>
                    <a:close/>
                    <a:moveTo>
                      <a:pt x="197198" y="131747"/>
                    </a:moveTo>
                    <a:lnTo>
                      <a:pt x="197198" y="131800"/>
                    </a:lnTo>
                    <a:lnTo>
                      <a:pt x="197145" y="131747"/>
                    </a:lnTo>
                    <a:close/>
                    <a:moveTo>
                      <a:pt x="94957" y="132750"/>
                    </a:moveTo>
                    <a:lnTo>
                      <a:pt x="94904" y="132803"/>
                    </a:lnTo>
                    <a:lnTo>
                      <a:pt x="94904" y="132750"/>
                    </a:lnTo>
                    <a:close/>
                    <a:moveTo>
                      <a:pt x="27711" y="133067"/>
                    </a:moveTo>
                    <a:lnTo>
                      <a:pt x="27922" y="133172"/>
                    </a:lnTo>
                    <a:lnTo>
                      <a:pt x="27764" y="133225"/>
                    </a:lnTo>
                    <a:lnTo>
                      <a:pt x="27711" y="133067"/>
                    </a:lnTo>
                    <a:close/>
                    <a:moveTo>
                      <a:pt x="22697" y="135284"/>
                    </a:moveTo>
                    <a:lnTo>
                      <a:pt x="22644" y="135864"/>
                    </a:lnTo>
                    <a:lnTo>
                      <a:pt x="22433" y="135759"/>
                    </a:lnTo>
                    <a:lnTo>
                      <a:pt x="22327" y="135653"/>
                    </a:lnTo>
                    <a:lnTo>
                      <a:pt x="22697" y="135284"/>
                    </a:lnTo>
                    <a:close/>
                    <a:moveTo>
                      <a:pt x="63551" y="135864"/>
                    </a:moveTo>
                    <a:lnTo>
                      <a:pt x="63445" y="135970"/>
                    </a:lnTo>
                    <a:lnTo>
                      <a:pt x="63393" y="135864"/>
                    </a:lnTo>
                    <a:close/>
                    <a:moveTo>
                      <a:pt x="12985" y="136287"/>
                    </a:moveTo>
                    <a:lnTo>
                      <a:pt x="12985" y="136392"/>
                    </a:lnTo>
                    <a:lnTo>
                      <a:pt x="12826" y="136287"/>
                    </a:lnTo>
                    <a:close/>
                    <a:moveTo>
                      <a:pt x="198359" y="136815"/>
                    </a:moveTo>
                    <a:lnTo>
                      <a:pt x="198306" y="136920"/>
                    </a:lnTo>
                    <a:lnTo>
                      <a:pt x="198306" y="136920"/>
                    </a:lnTo>
                    <a:lnTo>
                      <a:pt x="198412" y="136867"/>
                    </a:lnTo>
                    <a:lnTo>
                      <a:pt x="198254" y="136973"/>
                    </a:lnTo>
                    <a:lnTo>
                      <a:pt x="198254" y="136920"/>
                    </a:lnTo>
                    <a:lnTo>
                      <a:pt x="198254" y="136867"/>
                    </a:lnTo>
                    <a:lnTo>
                      <a:pt x="198359" y="136815"/>
                    </a:lnTo>
                    <a:close/>
                    <a:moveTo>
                      <a:pt x="131641" y="137078"/>
                    </a:moveTo>
                    <a:lnTo>
                      <a:pt x="131641" y="137342"/>
                    </a:lnTo>
                    <a:lnTo>
                      <a:pt x="131588" y="137290"/>
                    </a:lnTo>
                    <a:lnTo>
                      <a:pt x="131641" y="137078"/>
                    </a:lnTo>
                    <a:close/>
                    <a:moveTo>
                      <a:pt x="64870" y="140087"/>
                    </a:moveTo>
                    <a:lnTo>
                      <a:pt x="64976" y="140298"/>
                    </a:lnTo>
                    <a:lnTo>
                      <a:pt x="65029" y="140562"/>
                    </a:lnTo>
                    <a:lnTo>
                      <a:pt x="64870" y="140087"/>
                    </a:lnTo>
                    <a:close/>
                    <a:moveTo>
                      <a:pt x="187855" y="141248"/>
                    </a:moveTo>
                    <a:lnTo>
                      <a:pt x="187855" y="141723"/>
                    </a:lnTo>
                    <a:lnTo>
                      <a:pt x="187750" y="141565"/>
                    </a:lnTo>
                    <a:lnTo>
                      <a:pt x="187750" y="141459"/>
                    </a:lnTo>
                    <a:lnTo>
                      <a:pt x="187750" y="141354"/>
                    </a:lnTo>
                    <a:lnTo>
                      <a:pt x="187855" y="141248"/>
                    </a:lnTo>
                    <a:close/>
                    <a:moveTo>
                      <a:pt x="118023" y="142040"/>
                    </a:moveTo>
                    <a:lnTo>
                      <a:pt x="117970" y="142304"/>
                    </a:lnTo>
                    <a:lnTo>
                      <a:pt x="117865" y="142515"/>
                    </a:lnTo>
                    <a:lnTo>
                      <a:pt x="117495" y="142093"/>
                    </a:lnTo>
                    <a:lnTo>
                      <a:pt x="118023" y="142040"/>
                    </a:lnTo>
                    <a:close/>
                    <a:moveTo>
                      <a:pt x="41118" y="143465"/>
                    </a:moveTo>
                    <a:lnTo>
                      <a:pt x="41065" y="143518"/>
                    </a:lnTo>
                    <a:lnTo>
                      <a:pt x="41065" y="143465"/>
                    </a:lnTo>
                    <a:close/>
                    <a:moveTo>
                      <a:pt x="163047" y="144996"/>
                    </a:moveTo>
                    <a:lnTo>
                      <a:pt x="162889" y="145524"/>
                    </a:lnTo>
                    <a:lnTo>
                      <a:pt x="162889" y="145365"/>
                    </a:lnTo>
                    <a:lnTo>
                      <a:pt x="162889" y="145207"/>
                    </a:lnTo>
                    <a:lnTo>
                      <a:pt x="162942" y="145102"/>
                    </a:lnTo>
                    <a:lnTo>
                      <a:pt x="163047" y="144996"/>
                    </a:lnTo>
                    <a:close/>
                    <a:moveTo>
                      <a:pt x="46924" y="146157"/>
                    </a:moveTo>
                    <a:lnTo>
                      <a:pt x="47030" y="146210"/>
                    </a:lnTo>
                    <a:lnTo>
                      <a:pt x="46924" y="146210"/>
                    </a:lnTo>
                    <a:lnTo>
                      <a:pt x="46924" y="146157"/>
                    </a:lnTo>
                    <a:close/>
                    <a:moveTo>
                      <a:pt x="110475" y="147582"/>
                    </a:moveTo>
                    <a:lnTo>
                      <a:pt x="110739" y="147635"/>
                    </a:lnTo>
                    <a:lnTo>
                      <a:pt x="110897" y="147793"/>
                    </a:lnTo>
                    <a:lnTo>
                      <a:pt x="110317" y="148057"/>
                    </a:lnTo>
                    <a:lnTo>
                      <a:pt x="110475" y="147582"/>
                    </a:lnTo>
                    <a:close/>
                    <a:moveTo>
                      <a:pt x="96013" y="148691"/>
                    </a:moveTo>
                    <a:lnTo>
                      <a:pt x="95801" y="148796"/>
                    </a:lnTo>
                    <a:lnTo>
                      <a:pt x="95854" y="148691"/>
                    </a:lnTo>
                    <a:lnTo>
                      <a:pt x="95854" y="148744"/>
                    </a:lnTo>
                    <a:lnTo>
                      <a:pt x="95960" y="148691"/>
                    </a:lnTo>
                    <a:close/>
                    <a:moveTo>
                      <a:pt x="18685" y="150749"/>
                    </a:moveTo>
                    <a:lnTo>
                      <a:pt x="18738" y="150802"/>
                    </a:lnTo>
                    <a:lnTo>
                      <a:pt x="18685" y="150802"/>
                    </a:lnTo>
                    <a:lnTo>
                      <a:pt x="18685" y="150749"/>
                    </a:lnTo>
                    <a:close/>
                    <a:moveTo>
                      <a:pt x="28872" y="151330"/>
                    </a:moveTo>
                    <a:lnTo>
                      <a:pt x="28978" y="151383"/>
                    </a:lnTo>
                    <a:lnTo>
                      <a:pt x="28978" y="151488"/>
                    </a:lnTo>
                    <a:lnTo>
                      <a:pt x="28872" y="151330"/>
                    </a:lnTo>
                    <a:close/>
                    <a:moveTo>
                      <a:pt x="158033" y="152966"/>
                    </a:moveTo>
                    <a:lnTo>
                      <a:pt x="158086" y="153072"/>
                    </a:lnTo>
                    <a:lnTo>
                      <a:pt x="158033" y="153230"/>
                    </a:lnTo>
                    <a:lnTo>
                      <a:pt x="158033" y="152966"/>
                    </a:lnTo>
                    <a:close/>
                    <a:moveTo>
                      <a:pt x="82500" y="153811"/>
                    </a:moveTo>
                    <a:lnTo>
                      <a:pt x="82606" y="154075"/>
                    </a:lnTo>
                    <a:lnTo>
                      <a:pt x="82447" y="154075"/>
                    </a:lnTo>
                    <a:lnTo>
                      <a:pt x="82500" y="153811"/>
                    </a:lnTo>
                    <a:close/>
                    <a:moveTo>
                      <a:pt x="101502" y="154866"/>
                    </a:moveTo>
                    <a:lnTo>
                      <a:pt x="101502" y="154919"/>
                    </a:lnTo>
                    <a:lnTo>
                      <a:pt x="101344" y="154919"/>
                    </a:lnTo>
                    <a:lnTo>
                      <a:pt x="101502" y="154866"/>
                    </a:lnTo>
                    <a:close/>
                    <a:moveTo>
                      <a:pt x="182313" y="158033"/>
                    </a:moveTo>
                    <a:lnTo>
                      <a:pt x="182260" y="158086"/>
                    </a:lnTo>
                    <a:lnTo>
                      <a:pt x="182260" y="158033"/>
                    </a:lnTo>
                    <a:close/>
                    <a:moveTo>
                      <a:pt x="182155" y="158984"/>
                    </a:moveTo>
                    <a:lnTo>
                      <a:pt x="182207" y="159036"/>
                    </a:lnTo>
                    <a:lnTo>
                      <a:pt x="182207" y="159089"/>
                    </a:lnTo>
                    <a:lnTo>
                      <a:pt x="182366" y="159089"/>
                    </a:lnTo>
                    <a:lnTo>
                      <a:pt x="182313" y="159142"/>
                    </a:lnTo>
                    <a:lnTo>
                      <a:pt x="182207" y="159195"/>
                    </a:lnTo>
                    <a:lnTo>
                      <a:pt x="182155" y="159142"/>
                    </a:lnTo>
                    <a:lnTo>
                      <a:pt x="182155" y="159036"/>
                    </a:lnTo>
                    <a:lnTo>
                      <a:pt x="182155" y="158984"/>
                    </a:lnTo>
                    <a:close/>
                    <a:moveTo>
                      <a:pt x="64448" y="159511"/>
                    </a:moveTo>
                    <a:lnTo>
                      <a:pt x="64448" y="159564"/>
                    </a:lnTo>
                    <a:lnTo>
                      <a:pt x="64395" y="159564"/>
                    </a:lnTo>
                    <a:lnTo>
                      <a:pt x="64448" y="159511"/>
                    </a:lnTo>
                    <a:close/>
                    <a:moveTo>
                      <a:pt x="189492" y="159511"/>
                    </a:moveTo>
                    <a:lnTo>
                      <a:pt x="189492" y="159564"/>
                    </a:lnTo>
                    <a:lnTo>
                      <a:pt x="189439" y="159564"/>
                    </a:lnTo>
                    <a:lnTo>
                      <a:pt x="189492" y="159511"/>
                    </a:lnTo>
                    <a:close/>
                    <a:moveTo>
                      <a:pt x="164156" y="159723"/>
                    </a:moveTo>
                    <a:lnTo>
                      <a:pt x="164103" y="159775"/>
                    </a:lnTo>
                    <a:lnTo>
                      <a:pt x="164103" y="159723"/>
                    </a:lnTo>
                    <a:close/>
                    <a:moveTo>
                      <a:pt x="189492" y="160514"/>
                    </a:moveTo>
                    <a:lnTo>
                      <a:pt x="189492" y="160567"/>
                    </a:lnTo>
                    <a:lnTo>
                      <a:pt x="189439" y="160620"/>
                    </a:lnTo>
                    <a:lnTo>
                      <a:pt x="189386" y="160620"/>
                    </a:lnTo>
                    <a:lnTo>
                      <a:pt x="189280" y="160567"/>
                    </a:lnTo>
                    <a:lnTo>
                      <a:pt x="189386" y="160567"/>
                    </a:lnTo>
                    <a:lnTo>
                      <a:pt x="189492" y="160514"/>
                    </a:lnTo>
                    <a:close/>
                    <a:moveTo>
                      <a:pt x="12404" y="160567"/>
                    </a:moveTo>
                    <a:lnTo>
                      <a:pt x="12457" y="160620"/>
                    </a:lnTo>
                    <a:lnTo>
                      <a:pt x="12510" y="160725"/>
                    </a:lnTo>
                    <a:lnTo>
                      <a:pt x="12404" y="160620"/>
                    </a:lnTo>
                    <a:lnTo>
                      <a:pt x="12404" y="160567"/>
                    </a:lnTo>
                    <a:close/>
                    <a:moveTo>
                      <a:pt x="130849" y="161570"/>
                    </a:moveTo>
                    <a:lnTo>
                      <a:pt x="130902" y="161675"/>
                    </a:lnTo>
                    <a:lnTo>
                      <a:pt x="130902" y="161675"/>
                    </a:lnTo>
                    <a:lnTo>
                      <a:pt x="130849" y="161623"/>
                    </a:lnTo>
                    <a:lnTo>
                      <a:pt x="130849" y="161570"/>
                    </a:lnTo>
                    <a:close/>
                    <a:moveTo>
                      <a:pt x="130849" y="161728"/>
                    </a:moveTo>
                    <a:lnTo>
                      <a:pt x="130849" y="161781"/>
                    </a:lnTo>
                    <a:lnTo>
                      <a:pt x="130797" y="161834"/>
                    </a:lnTo>
                    <a:lnTo>
                      <a:pt x="130849" y="161728"/>
                    </a:lnTo>
                    <a:close/>
                    <a:moveTo>
                      <a:pt x="12985" y="164315"/>
                    </a:moveTo>
                    <a:lnTo>
                      <a:pt x="12879" y="164473"/>
                    </a:lnTo>
                    <a:lnTo>
                      <a:pt x="12826" y="164420"/>
                    </a:lnTo>
                    <a:lnTo>
                      <a:pt x="12879" y="164367"/>
                    </a:lnTo>
                    <a:lnTo>
                      <a:pt x="12985" y="164315"/>
                    </a:lnTo>
                    <a:close/>
                    <a:moveTo>
                      <a:pt x="184794" y="164684"/>
                    </a:moveTo>
                    <a:lnTo>
                      <a:pt x="184794" y="164825"/>
                    </a:lnTo>
                    <a:lnTo>
                      <a:pt x="184741" y="164737"/>
                    </a:lnTo>
                    <a:lnTo>
                      <a:pt x="184794" y="164684"/>
                    </a:lnTo>
                    <a:close/>
                    <a:moveTo>
                      <a:pt x="91790" y="164526"/>
                    </a:moveTo>
                    <a:lnTo>
                      <a:pt x="91843" y="164948"/>
                    </a:lnTo>
                    <a:lnTo>
                      <a:pt x="91632" y="164895"/>
                    </a:lnTo>
                    <a:lnTo>
                      <a:pt x="91526" y="164895"/>
                    </a:lnTo>
                    <a:lnTo>
                      <a:pt x="91473" y="164790"/>
                    </a:lnTo>
                    <a:lnTo>
                      <a:pt x="91420" y="164737"/>
                    </a:lnTo>
                    <a:lnTo>
                      <a:pt x="91790" y="164526"/>
                    </a:lnTo>
                    <a:close/>
                    <a:moveTo>
                      <a:pt x="20269" y="165159"/>
                    </a:moveTo>
                    <a:lnTo>
                      <a:pt x="20163" y="165212"/>
                    </a:lnTo>
                    <a:lnTo>
                      <a:pt x="20163" y="165159"/>
                    </a:lnTo>
                    <a:close/>
                    <a:moveTo>
                      <a:pt x="158033" y="165106"/>
                    </a:moveTo>
                    <a:lnTo>
                      <a:pt x="158138" y="165212"/>
                    </a:lnTo>
                    <a:lnTo>
                      <a:pt x="158138" y="165159"/>
                    </a:lnTo>
                    <a:lnTo>
                      <a:pt x="158191" y="165265"/>
                    </a:lnTo>
                    <a:lnTo>
                      <a:pt x="158191" y="165265"/>
                    </a:lnTo>
                    <a:lnTo>
                      <a:pt x="158138" y="165212"/>
                    </a:lnTo>
                    <a:lnTo>
                      <a:pt x="158138" y="165265"/>
                    </a:lnTo>
                    <a:lnTo>
                      <a:pt x="158033" y="165106"/>
                    </a:lnTo>
                    <a:close/>
                    <a:moveTo>
                      <a:pt x="28292" y="165476"/>
                    </a:moveTo>
                    <a:lnTo>
                      <a:pt x="28292" y="165529"/>
                    </a:lnTo>
                    <a:lnTo>
                      <a:pt x="28081" y="165476"/>
                    </a:lnTo>
                    <a:close/>
                    <a:moveTo>
                      <a:pt x="153124" y="170015"/>
                    </a:moveTo>
                    <a:lnTo>
                      <a:pt x="153177" y="170068"/>
                    </a:lnTo>
                    <a:lnTo>
                      <a:pt x="153124" y="170068"/>
                    </a:lnTo>
                    <a:lnTo>
                      <a:pt x="153124" y="170015"/>
                    </a:lnTo>
                    <a:close/>
                    <a:moveTo>
                      <a:pt x="22802" y="170332"/>
                    </a:moveTo>
                    <a:lnTo>
                      <a:pt x="22750" y="170385"/>
                    </a:lnTo>
                    <a:lnTo>
                      <a:pt x="22750" y="170332"/>
                    </a:lnTo>
                    <a:close/>
                    <a:moveTo>
                      <a:pt x="32514" y="172443"/>
                    </a:moveTo>
                    <a:lnTo>
                      <a:pt x="32620" y="172496"/>
                    </a:lnTo>
                    <a:lnTo>
                      <a:pt x="32409" y="172654"/>
                    </a:lnTo>
                    <a:lnTo>
                      <a:pt x="32514" y="172443"/>
                    </a:lnTo>
                    <a:close/>
                    <a:moveTo>
                      <a:pt x="30456" y="172971"/>
                    </a:moveTo>
                    <a:lnTo>
                      <a:pt x="30456" y="173077"/>
                    </a:lnTo>
                    <a:lnTo>
                      <a:pt x="30403" y="172971"/>
                    </a:lnTo>
                    <a:close/>
                    <a:moveTo>
                      <a:pt x="135283" y="173816"/>
                    </a:moveTo>
                    <a:lnTo>
                      <a:pt x="135072" y="174185"/>
                    </a:lnTo>
                    <a:lnTo>
                      <a:pt x="135125" y="173974"/>
                    </a:lnTo>
                    <a:lnTo>
                      <a:pt x="135283" y="173816"/>
                    </a:lnTo>
                    <a:close/>
                    <a:moveTo>
                      <a:pt x="38479" y="173393"/>
                    </a:moveTo>
                    <a:lnTo>
                      <a:pt x="38584" y="173499"/>
                    </a:lnTo>
                    <a:lnTo>
                      <a:pt x="38637" y="173657"/>
                    </a:lnTo>
                    <a:lnTo>
                      <a:pt x="38690" y="173868"/>
                    </a:lnTo>
                    <a:lnTo>
                      <a:pt x="38690" y="174080"/>
                    </a:lnTo>
                    <a:lnTo>
                      <a:pt x="38637" y="174343"/>
                    </a:lnTo>
                    <a:lnTo>
                      <a:pt x="38532" y="174449"/>
                    </a:lnTo>
                    <a:lnTo>
                      <a:pt x="38532" y="174027"/>
                    </a:lnTo>
                    <a:lnTo>
                      <a:pt x="38479" y="173393"/>
                    </a:lnTo>
                    <a:close/>
                    <a:moveTo>
                      <a:pt x="26867" y="175980"/>
                    </a:moveTo>
                    <a:lnTo>
                      <a:pt x="26919" y="176033"/>
                    </a:lnTo>
                    <a:lnTo>
                      <a:pt x="26867" y="176033"/>
                    </a:lnTo>
                    <a:lnTo>
                      <a:pt x="26867" y="175980"/>
                    </a:lnTo>
                    <a:close/>
                    <a:moveTo>
                      <a:pt x="146934" y="178135"/>
                    </a:moveTo>
                    <a:lnTo>
                      <a:pt x="146896" y="178249"/>
                    </a:lnTo>
                    <a:lnTo>
                      <a:pt x="146843" y="178408"/>
                    </a:lnTo>
                    <a:lnTo>
                      <a:pt x="146934" y="178135"/>
                    </a:lnTo>
                    <a:close/>
                    <a:moveTo>
                      <a:pt x="68090" y="178513"/>
                    </a:moveTo>
                    <a:lnTo>
                      <a:pt x="68143" y="178619"/>
                    </a:lnTo>
                    <a:lnTo>
                      <a:pt x="68090" y="178672"/>
                    </a:lnTo>
                    <a:lnTo>
                      <a:pt x="68090" y="178513"/>
                    </a:lnTo>
                    <a:close/>
                    <a:moveTo>
                      <a:pt x="55686" y="181628"/>
                    </a:moveTo>
                    <a:lnTo>
                      <a:pt x="55845" y="181733"/>
                    </a:lnTo>
                    <a:lnTo>
                      <a:pt x="55845" y="181786"/>
                    </a:lnTo>
                    <a:lnTo>
                      <a:pt x="55686" y="181628"/>
                    </a:lnTo>
                    <a:close/>
                    <a:moveTo>
                      <a:pt x="46502" y="184214"/>
                    </a:moveTo>
                    <a:lnTo>
                      <a:pt x="46555" y="184267"/>
                    </a:lnTo>
                    <a:lnTo>
                      <a:pt x="46608" y="184320"/>
                    </a:lnTo>
                    <a:lnTo>
                      <a:pt x="46502" y="184320"/>
                    </a:lnTo>
                    <a:lnTo>
                      <a:pt x="46502" y="184267"/>
                    </a:lnTo>
                    <a:lnTo>
                      <a:pt x="46502" y="184214"/>
                    </a:lnTo>
                    <a:close/>
                    <a:moveTo>
                      <a:pt x="48613" y="184795"/>
                    </a:moveTo>
                    <a:lnTo>
                      <a:pt x="48561" y="184847"/>
                    </a:lnTo>
                    <a:lnTo>
                      <a:pt x="48508" y="184795"/>
                    </a:lnTo>
                    <a:close/>
                    <a:moveTo>
                      <a:pt x="174871" y="185270"/>
                    </a:moveTo>
                    <a:lnTo>
                      <a:pt x="174923" y="185322"/>
                    </a:lnTo>
                    <a:lnTo>
                      <a:pt x="174818" y="185322"/>
                    </a:lnTo>
                    <a:lnTo>
                      <a:pt x="174818" y="185270"/>
                    </a:lnTo>
                    <a:close/>
                    <a:moveTo>
                      <a:pt x="85509" y="186273"/>
                    </a:moveTo>
                    <a:lnTo>
                      <a:pt x="85456" y="186589"/>
                    </a:lnTo>
                    <a:lnTo>
                      <a:pt x="85456" y="186431"/>
                    </a:lnTo>
                    <a:lnTo>
                      <a:pt x="85509" y="186273"/>
                    </a:lnTo>
                    <a:close/>
                    <a:moveTo>
                      <a:pt x="105619" y="186061"/>
                    </a:moveTo>
                    <a:lnTo>
                      <a:pt x="105672" y="186167"/>
                    </a:lnTo>
                    <a:lnTo>
                      <a:pt x="105725" y="186325"/>
                    </a:lnTo>
                    <a:lnTo>
                      <a:pt x="105725" y="186536"/>
                    </a:lnTo>
                    <a:lnTo>
                      <a:pt x="105672" y="186695"/>
                    </a:lnTo>
                    <a:lnTo>
                      <a:pt x="105619" y="186061"/>
                    </a:lnTo>
                    <a:close/>
                    <a:moveTo>
                      <a:pt x="44391" y="188648"/>
                    </a:moveTo>
                    <a:lnTo>
                      <a:pt x="44496" y="188806"/>
                    </a:lnTo>
                    <a:lnTo>
                      <a:pt x="44391" y="188912"/>
                    </a:lnTo>
                    <a:lnTo>
                      <a:pt x="44391" y="188648"/>
                    </a:lnTo>
                    <a:close/>
                    <a:moveTo>
                      <a:pt x="164420" y="191340"/>
                    </a:moveTo>
                    <a:lnTo>
                      <a:pt x="164472" y="191393"/>
                    </a:lnTo>
                    <a:lnTo>
                      <a:pt x="164420" y="191498"/>
                    </a:lnTo>
                    <a:lnTo>
                      <a:pt x="164367" y="191393"/>
                    </a:lnTo>
                    <a:lnTo>
                      <a:pt x="164314" y="191340"/>
                    </a:lnTo>
                    <a:close/>
                    <a:moveTo>
                      <a:pt x="102980" y="191815"/>
                    </a:moveTo>
                    <a:lnTo>
                      <a:pt x="103033" y="191868"/>
                    </a:lnTo>
                    <a:lnTo>
                      <a:pt x="102822" y="191920"/>
                    </a:lnTo>
                    <a:lnTo>
                      <a:pt x="102822" y="191920"/>
                    </a:lnTo>
                    <a:lnTo>
                      <a:pt x="102980" y="191815"/>
                    </a:lnTo>
                    <a:close/>
                    <a:moveTo>
                      <a:pt x="153546" y="191868"/>
                    </a:moveTo>
                    <a:lnTo>
                      <a:pt x="153705" y="192026"/>
                    </a:lnTo>
                    <a:lnTo>
                      <a:pt x="153493" y="191973"/>
                    </a:lnTo>
                    <a:lnTo>
                      <a:pt x="153546" y="191868"/>
                    </a:lnTo>
                    <a:close/>
                    <a:moveTo>
                      <a:pt x="51991" y="193240"/>
                    </a:moveTo>
                    <a:lnTo>
                      <a:pt x="52255" y="193398"/>
                    </a:lnTo>
                    <a:lnTo>
                      <a:pt x="51939" y="193451"/>
                    </a:lnTo>
                    <a:lnTo>
                      <a:pt x="51991" y="193240"/>
                    </a:lnTo>
                    <a:close/>
                    <a:moveTo>
                      <a:pt x="69779" y="196143"/>
                    </a:moveTo>
                    <a:lnTo>
                      <a:pt x="69832" y="196196"/>
                    </a:lnTo>
                    <a:lnTo>
                      <a:pt x="69727" y="196407"/>
                    </a:lnTo>
                    <a:lnTo>
                      <a:pt x="69727" y="196407"/>
                    </a:lnTo>
                    <a:lnTo>
                      <a:pt x="69779" y="196143"/>
                    </a:lnTo>
                    <a:close/>
                    <a:moveTo>
                      <a:pt x="56900" y="197990"/>
                    </a:moveTo>
                    <a:lnTo>
                      <a:pt x="56689" y="198254"/>
                    </a:lnTo>
                    <a:lnTo>
                      <a:pt x="56689" y="198254"/>
                    </a:lnTo>
                    <a:lnTo>
                      <a:pt x="56742" y="197990"/>
                    </a:lnTo>
                    <a:close/>
                    <a:moveTo>
                      <a:pt x="86617" y="199680"/>
                    </a:moveTo>
                    <a:lnTo>
                      <a:pt x="86617" y="199732"/>
                    </a:lnTo>
                    <a:lnTo>
                      <a:pt x="86564" y="199680"/>
                    </a:lnTo>
                    <a:close/>
                    <a:moveTo>
                      <a:pt x="91737" y="202213"/>
                    </a:moveTo>
                    <a:lnTo>
                      <a:pt x="91684" y="202266"/>
                    </a:lnTo>
                    <a:lnTo>
                      <a:pt x="91684" y="202213"/>
                    </a:lnTo>
                    <a:close/>
                    <a:moveTo>
                      <a:pt x="131483" y="204272"/>
                    </a:moveTo>
                    <a:lnTo>
                      <a:pt x="131483" y="204324"/>
                    </a:lnTo>
                    <a:lnTo>
                      <a:pt x="131430" y="204324"/>
                    </a:lnTo>
                    <a:lnTo>
                      <a:pt x="131483" y="204272"/>
                    </a:lnTo>
                    <a:close/>
                    <a:moveTo>
                      <a:pt x="95696" y="204800"/>
                    </a:moveTo>
                    <a:lnTo>
                      <a:pt x="95749" y="204958"/>
                    </a:lnTo>
                    <a:lnTo>
                      <a:pt x="95801" y="205116"/>
                    </a:lnTo>
                    <a:lnTo>
                      <a:pt x="95749" y="205116"/>
                    </a:lnTo>
                    <a:lnTo>
                      <a:pt x="95696" y="204800"/>
                    </a:lnTo>
                    <a:close/>
                    <a:moveTo>
                      <a:pt x="84506" y="205380"/>
                    </a:moveTo>
                    <a:lnTo>
                      <a:pt x="84506" y="205433"/>
                    </a:lnTo>
                    <a:lnTo>
                      <a:pt x="84559" y="205433"/>
                    </a:lnTo>
                    <a:lnTo>
                      <a:pt x="84506" y="205486"/>
                    </a:lnTo>
                    <a:lnTo>
                      <a:pt x="84506" y="205433"/>
                    </a:lnTo>
                    <a:lnTo>
                      <a:pt x="84453" y="205380"/>
                    </a:lnTo>
                    <a:close/>
                    <a:moveTo>
                      <a:pt x="121137" y="206225"/>
                    </a:moveTo>
                    <a:lnTo>
                      <a:pt x="121137" y="206277"/>
                    </a:lnTo>
                    <a:lnTo>
                      <a:pt x="121085" y="206330"/>
                    </a:lnTo>
                    <a:lnTo>
                      <a:pt x="121137" y="206225"/>
                    </a:lnTo>
                    <a:close/>
                    <a:moveTo>
                      <a:pt x="121085" y="206330"/>
                    </a:moveTo>
                    <a:lnTo>
                      <a:pt x="121032" y="206383"/>
                    </a:lnTo>
                    <a:lnTo>
                      <a:pt x="120979" y="206383"/>
                    </a:lnTo>
                    <a:lnTo>
                      <a:pt x="121085" y="206330"/>
                    </a:lnTo>
                    <a:close/>
                    <a:moveTo>
                      <a:pt x="130058" y="206436"/>
                    </a:moveTo>
                    <a:lnTo>
                      <a:pt x="129847" y="206489"/>
                    </a:lnTo>
                    <a:lnTo>
                      <a:pt x="129847" y="206436"/>
                    </a:lnTo>
                    <a:close/>
                    <a:moveTo>
                      <a:pt x="94218" y="0"/>
                    </a:moveTo>
                    <a:lnTo>
                      <a:pt x="93954" y="53"/>
                    </a:lnTo>
                    <a:lnTo>
                      <a:pt x="93690" y="158"/>
                    </a:lnTo>
                    <a:lnTo>
                      <a:pt x="93109" y="422"/>
                    </a:lnTo>
                    <a:lnTo>
                      <a:pt x="91209" y="1531"/>
                    </a:lnTo>
                    <a:lnTo>
                      <a:pt x="90840" y="1320"/>
                    </a:lnTo>
                    <a:lnTo>
                      <a:pt x="90418" y="1108"/>
                    </a:lnTo>
                    <a:lnTo>
                      <a:pt x="90048" y="1003"/>
                    </a:lnTo>
                    <a:lnTo>
                      <a:pt x="89679" y="950"/>
                    </a:lnTo>
                    <a:lnTo>
                      <a:pt x="89256" y="1003"/>
                    </a:lnTo>
                    <a:lnTo>
                      <a:pt x="88887" y="1108"/>
                    </a:lnTo>
                    <a:lnTo>
                      <a:pt x="88517" y="1267"/>
                    </a:lnTo>
                    <a:lnTo>
                      <a:pt x="88095" y="1531"/>
                    </a:lnTo>
                    <a:lnTo>
                      <a:pt x="87831" y="1742"/>
                    </a:lnTo>
                    <a:lnTo>
                      <a:pt x="87567" y="1900"/>
                    </a:lnTo>
                    <a:lnTo>
                      <a:pt x="87039" y="2164"/>
                    </a:lnTo>
                    <a:lnTo>
                      <a:pt x="86459" y="2322"/>
                    </a:lnTo>
                    <a:lnTo>
                      <a:pt x="85825" y="2428"/>
                    </a:lnTo>
                    <a:lnTo>
                      <a:pt x="85245" y="2534"/>
                    </a:lnTo>
                    <a:lnTo>
                      <a:pt x="84611" y="2639"/>
                    </a:lnTo>
                    <a:lnTo>
                      <a:pt x="84031" y="2798"/>
                    </a:lnTo>
                    <a:lnTo>
                      <a:pt x="83767" y="2956"/>
                    </a:lnTo>
                    <a:lnTo>
                      <a:pt x="83503" y="3114"/>
                    </a:lnTo>
                    <a:lnTo>
                      <a:pt x="83133" y="3273"/>
                    </a:lnTo>
                    <a:lnTo>
                      <a:pt x="82870" y="3536"/>
                    </a:lnTo>
                    <a:lnTo>
                      <a:pt x="82606" y="3800"/>
                    </a:lnTo>
                    <a:lnTo>
                      <a:pt x="82553" y="4012"/>
                    </a:lnTo>
                    <a:lnTo>
                      <a:pt x="82447" y="4170"/>
                    </a:lnTo>
                    <a:lnTo>
                      <a:pt x="81022" y="3642"/>
                    </a:lnTo>
                    <a:lnTo>
                      <a:pt x="80442" y="3642"/>
                    </a:lnTo>
                    <a:lnTo>
                      <a:pt x="79966" y="3748"/>
                    </a:lnTo>
                    <a:lnTo>
                      <a:pt x="79491" y="3906"/>
                    </a:lnTo>
                    <a:lnTo>
                      <a:pt x="79016" y="4117"/>
                    </a:lnTo>
                    <a:lnTo>
                      <a:pt x="78172" y="4645"/>
                    </a:lnTo>
                    <a:lnTo>
                      <a:pt x="77750" y="4909"/>
                    </a:lnTo>
                    <a:lnTo>
                      <a:pt x="77275" y="5120"/>
                    </a:lnTo>
                    <a:lnTo>
                      <a:pt x="76430" y="5173"/>
                    </a:lnTo>
                    <a:lnTo>
                      <a:pt x="76008" y="5226"/>
                    </a:lnTo>
                    <a:lnTo>
                      <a:pt x="75638" y="5278"/>
                    </a:lnTo>
                    <a:lnTo>
                      <a:pt x="75216" y="5437"/>
                    </a:lnTo>
                    <a:lnTo>
                      <a:pt x="74899" y="5595"/>
                    </a:lnTo>
                    <a:lnTo>
                      <a:pt x="74530" y="5859"/>
                    </a:lnTo>
                    <a:lnTo>
                      <a:pt x="74213" y="6176"/>
                    </a:lnTo>
                    <a:lnTo>
                      <a:pt x="73210" y="6703"/>
                    </a:lnTo>
                    <a:lnTo>
                      <a:pt x="72946" y="6915"/>
                    </a:lnTo>
                    <a:lnTo>
                      <a:pt x="72788" y="7126"/>
                    </a:lnTo>
                    <a:lnTo>
                      <a:pt x="72682" y="7442"/>
                    </a:lnTo>
                    <a:lnTo>
                      <a:pt x="72682" y="7706"/>
                    </a:lnTo>
                    <a:lnTo>
                      <a:pt x="72418" y="7918"/>
                    </a:lnTo>
                    <a:lnTo>
                      <a:pt x="72260" y="8181"/>
                    </a:lnTo>
                    <a:lnTo>
                      <a:pt x="72207" y="8445"/>
                    </a:lnTo>
                    <a:lnTo>
                      <a:pt x="72155" y="8762"/>
                    </a:lnTo>
                    <a:lnTo>
                      <a:pt x="71099" y="8762"/>
                    </a:lnTo>
                    <a:lnTo>
                      <a:pt x="70835" y="8815"/>
                    </a:lnTo>
                    <a:lnTo>
                      <a:pt x="70571" y="8868"/>
                    </a:lnTo>
                    <a:lnTo>
                      <a:pt x="70360" y="8920"/>
                    </a:lnTo>
                    <a:lnTo>
                      <a:pt x="70149" y="9026"/>
                    </a:lnTo>
                    <a:lnTo>
                      <a:pt x="69990" y="9184"/>
                    </a:lnTo>
                    <a:lnTo>
                      <a:pt x="69885" y="9343"/>
                    </a:lnTo>
                    <a:lnTo>
                      <a:pt x="69674" y="9712"/>
                    </a:lnTo>
                    <a:lnTo>
                      <a:pt x="69410" y="10557"/>
                    </a:lnTo>
                    <a:lnTo>
                      <a:pt x="69251" y="10979"/>
                    </a:lnTo>
                    <a:lnTo>
                      <a:pt x="69040" y="11296"/>
                    </a:lnTo>
                    <a:lnTo>
                      <a:pt x="68037" y="10821"/>
                    </a:lnTo>
                    <a:lnTo>
                      <a:pt x="67035" y="11348"/>
                    </a:lnTo>
                    <a:lnTo>
                      <a:pt x="66137" y="11137"/>
                    </a:lnTo>
                    <a:lnTo>
                      <a:pt x="65821" y="11137"/>
                    </a:lnTo>
                    <a:lnTo>
                      <a:pt x="65662" y="11190"/>
                    </a:lnTo>
                    <a:lnTo>
                      <a:pt x="65557" y="11296"/>
                    </a:lnTo>
                    <a:lnTo>
                      <a:pt x="65504" y="11507"/>
                    </a:lnTo>
                    <a:lnTo>
                      <a:pt x="65557" y="11771"/>
                    </a:lnTo>
                    <a:lnTo>
                      <a:pt x="65662" y="12140"/>
                    </a:lnTo>
                    <a:lnTo>
                      <a:pt x="65873" y="12985"/>
                    </a:lnTo>
                    <a:lnTo>
                      <a:pt x="65926" y="13407"/>
                    </a:lnTo>
                    <a:lnTo>
                      <a:pt x="65979" y="13882"/>
                    </a:lnTo>
                    <a:lnTo>
                      <a:pt x="65451" y="13988"/>
                    </a:lnTo>
                    <a:lnTo>
                      <a:pt x="65451" y="13618"/>
                    </a:lnTo>
                    <a:lnTo>
                      <a:pt x="65398" y="13407"/>
                    </a:lnTo>
                    <a:lnTo>
                      <a:pt x="65346" y="13249"/>
                    </a:lnTo>
                    <a:lnTo>
                      <a:pt x="65187" y="12826"/>
                    </a:lnTo>
                    <a:lnTo>
                      <a:pt x="65029" y="12457"/>
                    </a:lnTo>
                    <a:lnTo>
                      <a:pt x="64870" y="12246"/>
                    </a:lnTo>
                    <a:lnTo>
                      <a:pt x="64712" y="12140"/>
                    </a:lnTo>
                    <a:lnTo>
                      <a:pt x="64554" y="12087"/>
                    </a:lnTo>
                    <a:lnTo>
                      <a:pt x="64290" y="12087"/>
                    </a:lnTo>
                    <a:lnTo>
                      <a:pt x="64079" y="12140"/>
                    </a:lnTo>
                    <a:lnTo>
                      <a:pt x="63920" y="12193"/>
                    </a:lnTo>
                    <a:lnTo>
                      <a:pt x="63815" y="12299"/>
                    </a:lnTo>
                    <a:lnTo>
                      <a:pt x="63656" y="12457"/>
                    </a:lnTo>
                    <a:lnTo>
                      <a:pt x="63498" y="12826"/>
                    </a:lnTo>
                    <a:lnTo>
                      <a:pt x="63393" y="13196"/>
                    </a:lnTo>
                    <a:lnTo>
                      <a:pt x="63234" y="13565"/>
                    </a:lnTo>
                    <a:lnTo>
                      <a:pt x="63076" y="13882"/>
                    </a:lnTo>
                    <a:lnTo>
                      <a:pt x="62812" y="14199"/>
                    </a:lnTo>
                    <a:lnTo>
                      <a:pt x="62548" y="14463"/>
                    </a:lnTo>
                    <a:lnTo>
                      <a:pt x="62284" y="14727"/>
                    </a:lnTo>
                    <a:lnTo>
                      <a:pt x="61967" y="14938"/>
                    </a:lnTo>
                    <a:lnTo>
                      <a:pt x="61334" y="15254"/>
                    </a:lnTo>
                    <a:lnTo>
                      <a:pt x="61017" y="15466"/>
                    </a:lnTo>
                    <a:lnTo>
                      <a:pt x="60859" y="15624"/>
                    </a:lnTo>
                    <a:lnTo>
                      <a:pt x="60753" y="15835"/>
                    </a:lnTo>
                    <a:lnTo>
                      <a:pt x="60701" y="16046"/>
                    </a:lnTo>
                    <a:lnTo>
                      <a:pt x="60753" y="16468"/>
                    </a:lnTo>
                    <a:lnTo>
                      <a:pt x="60806" y="16680"/>
                    </a:lnTo>
                    <a:lnTo>
                      <a:pt x="60806" y="16891"/>
                    </a:lnTo>
                    <a:lnTo>
                      <a:pt x="60331" y="17049"/>
                    </a:lnTo>
                    <a:lnTo>
                      <a:pt x="59856" y="16996"/>
                    </a:lnTo>
                    <a:lnTo>
                      <a:pt x="59539" y="16996"/>
                    </a:lnTo>
                    <a:lnTo>
                      <a:pt x="59170" y="16891"/>
                    </a:lnTo>
                    <a:lnTo>
                      <a:pt x="58853" y="16838"/>
                    </a:lnTo>
                    <a:lnTo>
                      <a:pt x="58537" y="16785"/>
                    </a:lnTo>
                    <a:lnTo>
                      <a:pt x="58220" y="16838"/>
                    </a:lnTo>
                    <a:lnTo>
                      <a:pt x="58114" y="16943"/>
                    </a:lnTo>
                    <a:lnTo>
                      <a:pt x="57956" y="17049"/>
                    </a:lnTo>
                    <a:lnTo>
                      <a:pt x="57850" y="17155"/>
                    </a:lnTo>
                    <a:lnTo>
                      <a:pt x="57745" y="17366"/>
                    </a:lnTo>
                    <a:lnTo>
                      <a:pt x="57586" y="17841"/>
                    </a:lnTo>
                    <a:lnTo>
                      <a:pt x="57798" y="17946"/>
                    </a:lnTo>
                    <a:lnTo>
                      <a:pt x="58009" y="17999"/>
                    </a:lnTo>
                    <a:lnTo>
                      <a:pt x="58431" y="18052"/>
                    </a:lnTo>
                    <a:lnTo>
                      <a:pt x="58906" y="17999"/>
                    </a:lnTo>
                    <a:lnTo>
                      <a:pt x="59328" y="17999"/>
                    </a:lnTo>
                    <a:lnTo>
                      <a:pt x="58853" y="18580"/>
                    </a:lnTo>
                    <a:lnTo>
                      <a:pt x="58695" y="18633"/>
                    </a:lnTo>
                    <a:lnTo>
                      <a:pt x="58537" y="18738"/>
                    </a:lnTo>
                    <a:lnTo>
                      <a:pt x="58378" y="19002"/>
                    </a:lnTo>
                    <a:lnTo>
                      <a:pt x="58273" y="19266"/>
                    </a:lnTo>
                    <a:lnTo>
                      <a:pt x="58273" y="19583"/>
                    </a:lnTo>
                    <a:lnTo>
                      <a:pt x="57428" y="19530"/>
                    </a:lnTo>
                    <a:lnTo>
                      <a:pt x="56531" y="19583"/>
                    </a:lnTo>
                    <a:lnTo>
                      <a:pt x="55739" y="19688"/>
                    </a:lnTo>
                    <a:lnTo>
                      <a:pt x="54947" y="19847"/>
                    </a:lnTo>
                    <a:lnTo>
                      <a:pt x="54156" y="20163"/>
                    </a:lnTo>
                    <a:lnTo>
                      <a:pt x="53469" y="20533"/>
                    </a:lnTo>
                    <a:lnTo>
                      <a:pt x="52730" y="21061"/>
                    </a:lnTo>
                    <a:lnTo>
                      <a:pt x="52097" y="21694"/>
                    </a:lnTo>
                    <a:lnTo>
                      <a:pt x="51939" y="22063"/>
                    </a:lnTo>
                    <a:lnTo>
                      <a:pt x="51622" y="22063"/>
                    </a:lnTo>
                    <a:lnTo>
                      <a:pt x="51358" y="22116"/>
                    </a:lnTo>
                    <a:lnTo>
                      <a:pt x="51041" y="22222"/>
                    </a:lnTo>
                    <a:lnTo>
                      <a:pt x="50830" y="22327"/>
                    </a:lnTo>
                    <a:lnTo>
                      <a:pt x="50619" y="22486"/>
                    </a:lnTo>
                    <a:lnTo>
                      <a:pt x="50408" y="22697"/>
                    </a:lnTo>
                    <a:lnTo>
                      <a:pt x="50038" y="23119"/>
                    </a:lnTo>
                    <a:lnTo>
                      <a:pt x="49669" y="23172"/>
                    </a:lnTo>
                    <a:lnTo>
                      <a:pt x="49352" y="23225"/>
                    </a:lnTo>
                    <a:lnTo>
                      <a:pt x="48719" y="23225"/>
                    </a:lnTo>
                    <a:lnTo>
                      <a:pt x="48349" y="23277"/>
                    </a:lnTo>
                    <a:lnTo>
                      <a:pt x="48033" y="23383"/>
                    </a:lnTo>
                    <a:lnTo>
                      <a:pt x="47769" y="23489"/>
                    </a:lnTo>
                    <a:lnTo>
                      <a:pt x="47452" y="23753"/>
                    </a:lnTo>
                    <a:lnTo>
                      <a:pt x="45394" y="24755"/>
                    </a:lnTo>
                    <a:lnTo>
                      <a:pt x="44866" y="24703"/>
                    </a:lnTo>
                    <a:lnTo>
                      <a:pt x="44021" y="24703"/>
                    </a:lnTo>
                    <a:lnTo>
                      <a:pt x="43757" y="24808"/>
                    </a:lnTo>
                    <a:lnTo>
                      <a:pt x="43493" y="24914"/>
                    </a:lnTo>
                    <a:lnTo>
                      <a:pt x="43282" y="25125"/>
                    </a:lnTo>
                    <a:lnTo>
                      <a:pt x="42913" y="25442"/>
                    </a:lnTo>
                    <a:lnTo>
                      <a:pt x="42543" y="25758"/>
                    </a:lnTo>
                    <a:lnTo>
                      <a:pt x="41751" y="26233"/>
                    </a:lnTo>
                    <a:lnTo>
                      <a:pt x="40960" y="26656"/>
                    </a:lnTo>
                    <a:lnTo>
                      <a:pt x="40537" y="26920"/>
                    </a:lnTo>
                    <a:lnTo>
                      <a:pt x="40168" y="27183"/>
                    </a:lnTo>
                    <a:lnTo>
                      <a:pt x="39798" y="27236"/>
                    </a:lnTo>
                    <a:lnTo>
                      <a:pt x="39376" y="27289"/>
                    </a:lnTo>
                    <a:lnTo>
                      <a:pt x="39218" y="27342"/>
                    </a:lnTo>
                    <a:lnTo>
                      <a:pt x="39060" y="27447"/>
                    </a:lnTo>
                    <a:lnTo>
                      <a:pt x="38954" y="27553"/>
                    </a:lnTo>
                    <a:lnTo>
                      <a:pt x="38901" y="27711"/>
                    </a:lnTo>
                    <a:lnTo>
                      <a:pt x="38796" y="28081"/>
                    </a:lnTo>
                    <a:lnTo>
                      <a:pt x="38584" y="28292"/>
                    </a:lnTo>
                    <a:lnTo>
                      <a:pt x="38373" y="28397"/>
                    </a:lnTo>
                    <a:lnTo>
                      <a:pt x="38162" y="28450"/>
                    </a:lnTo>
                    <a:lnTo>
                      <a:pt x="37687" y="28345"/>
                    </a:lnTo>
                    <a:lnTo>
                      <a:pt x="37212" y="28345"/>
                    </a:lnTo>
                    <a:lnTo>
                      <a:pt x="37001" y="28450"/>
                    </a:lnTo>
                    <a:lnTo>
                      <a:pt x="36895" y="28556"/>
                    </a:lnTo>
                    <a:lnTo>
                      <a:pt x="36790" y="28714"/>
                    </a:lnTo>
                    <a:lnTo>
                      <a:pt x="36737" y="28820"/>
                    </a:lnTo>
                    <a:lnTo>
                      <a:pt x="36790" y="28925"/>
                    </a:lnTo>
                    <a:lnTo>
                      <a:pt x="36843" y="29084"/>
                    </a:lnTo>
                    <a:lnTo>
                      <a:pt x="36948" y="29242"/>
                    </a:lnTo>
                    <a:lnTo>
                      <a:pt x="37107" y="29348"/>
                    </a:lnTo>
                    <a:lnTo>
                      <a:pt x="36684" y="29875"/>
                    </a:lnTo>
                    <a:lnTo>
                      <a:pt x="36104" y="29875"/>
                    </a:lnTo>
                    <a:lnTo>
                      <a:pt x="35998" y="29664"/>
                    </a:lnTo>
                    <a:lnTo>
                      <a:pt x="35893" y="29611"/>
                    </a:lnTo>
                    <a:lnTo>
                      <a:pt x="35734" y="29664"/>
                    </a:lnTo>
                    <a:lnTo>
                      <a:pt x="35629" y="29875"/>
                    </a:lnTo>
                    <a:lnTo>
                      <a:pt x="35101" y="30350"/>
                    </a:lnTo>
                    <a:lnTo>
                      <a:pt x="35048" y="30350"/>
                    </a:lnTo>
                    <a:lnTo>
                      <a:pt x="34784" y="30403"/>
                    </a:lnTo>
                    <a:lnTo>
                      <a:pt x="34467" y="30509"/>
                    </a:lnTo>
                    <a:lnTo>
                      <a:pt x="34256" y="30667"/>
                    </a:lnTo>
                    <a:lnTo>
                      <a:pt x="34151" y="30773"/>
                    </a:lnTo>
                    <a:lnTo>
                      <a:pt x="34098" y="30984"/>
                    </a:lnTo>
                    <a:lnTo>
                      <a:pt x="32567" y="32462"/>
                    </a:lnTo>
                    <a:lnTo>
                      <a:pt x="31881" y="32778"/>
                    </a:lnTo>
                    <a:lnTo>
                      <a:pt x="31512" y="32937"/>
                    </a:lnTo>
                    <a:lnTo>
                      <a:pt x="31195" y="33148"/>
                    </a:lnTo>
                    <a:lnTo>
                      <a:pt x="30878" y="33359"/>
                    </a:lnTo>
                    <a:lnTo>
                      <a:pt x="30667" y="33676"/>
                    </a:lnTo>
                    <a:lnTo>
                      <a:pt x="30561" y="34045"/>
                    </a:lnTo>
                    <a:lnTo>
                      <a:pt x="30561" y="34573"/>
                    </a:lnTo>
                    <a:lnTo>
                      <a:pt x="30350" y="34573"/>
                    </a:lnTo>
                    <a:lnTo>
                      <a:pt x="30139" y="34679"/>
                    </a:lnTo>
                    <a:lnTo>
                      <a:pt x="29981" y="34784"/>
                    </a:lnTo>
                    <a:lnTo>
                      <a:pt x="29822" y="34890"/>
                    </a:lnTo>
                    <a:lnTo>
                      <a:pt x="29347" y="35470"/>
                    </a:lnTo>
                    <a:lnTo>
                      <a:pt x="28978" y="35682"/>
                    </a:lnTo>
                    <a:lnTo>
                      <a:pt x="28608" y="35893"/>
                    </a:lnTo>
                    <a:lnTo>
                      <a:pt x="28450" y="35945"/>
                    </a:lnTo>
                    <a:lnTo>
                      <a:pt x="28292" y="35893"/>
                    </a:lnTo>
                    <a:lnTo>
                      <a:pt x="28081" y="35734"/>
                    </a:lnTo>
                    <a:lnTo>
                      <a:pt x="27922" y="35523"/>
                    </a:lnTo>
                    <a:lnTo>
                      <a:pt x="27553" y="35576"/>
                    </a:lnTo>
                    <a:lnTo>
                      <a:pt x="27183" y="35682"/>
                    </a:lnTo>
                    <a:lnTo>
                      <a:pt x="26919" y="35787"/>
                    </a:lnTo>
                    <a:lnTo>
                      <a:pt x="26655" y="35998"/>
                    </a:lnTo>
                    <a:lnTo>
                      <a:pt x="26392" y="36209"/>
                    </a:lnTo>
                    <a:lnTo>
                      <a:pt x="26180" y="36473"/>
                    </a:lnTo>
                    <a:lnTo>
                      <a:pt x="25811" y="37054"/>
                    </a:lnTo>
                    <a:lnTo>
                      <a:pt x="25230" y="37476"/>
                    </a:lnTo>
                    <a:lnTo>
                      <a:pt x="24703" y="37898"/>
                    </a:lnTo>
                    <a:lnTo>
                      <a:pt x="24227" y="38426"/>
                    </a:lnTo>
                    <a:lnTo>
                      <a:pt x="23805" y="39007"/>
                    </a:lnTo>
                    <a:lnTo>
                      <a:pt x="23489" y="39218"/>
                    </a:lnTo>
                    <a:lnTo>
                      <a:pt x="23172" y="39482"/>
                    </a:lnTo>
                    <a:lnTo>
                      <a:pt x="22961" y="39799"/>
                    </a:lnTo>
                    <a:lnTo>
                      <a:pt x="22750" y="40168"/>
                    </a:lnTo>
                    <a:lnTo>
                      <a:pt x="22222" y="41118"/>
                    </a:lnTo>
                    <a:lnTo>
                      <a:pt x="22169" y="41118"/>
                    </a:lnTo>
                    <a:lnTo>
                      <a:pt x="21747" y="41329"/>
                    </a:lnTo>
                    <a:lnTo>
                      <a:pt x="21377" y="41593"/>
                    </a:lnTo>
                    <a:lnTo>
                      <a:pt x="21008" y="41857"/>
                    </a:lnTo>
                    <a:lnTo>
                      <a:pt x="20744" y="42227"/>
                    </a:lnTo>
                    <a:lnTo>
                      <a:pt x="20585" y="42385"/>
                    </a:lnTo>
                    <a:lnTo>
                      <a:pt x="20585" y="42596"/>
                    </a:lnTo>
                    <a:lnTo>
                      <a:pt x="20374" y="42702"/>
                    </a:lnTo>
                    <a:lnTo>
                      <a:pt x="20216" y="42807"/>
                    </a:lnTo>
                    <a:lnTo>
                      <a:pt x="19583" y="43230"/>
                    </a:lnTo>
                    <a:lnTo>
                      <a:pt x="19424" y="43388"/>
                    </a:lnTo>
                    <a:lnTo>
                      <a:pt x="19319" y="43494"/>
                    </a:lnTo>
                    <a:lnTo>
                      <a:pt x="19266" y="43652"/>
                    </a:lnTo>
                    <a:lnTo>
                      <a:pt x="19371" y="43863"/>
                    </a:lnTo>
                    <a:lnTo>
                      <a:pt x="19477" y="44021"/>
                    </a:lnTo>
                    <a:lnTo>
                      <a:pt x="19688" y="44285"/>
                    </a:lnTo>
                    <a:lnTo>
                      <a:pt x="19424" y="44496"/>
                    </a:lnTo>
                    <a:lnTo>
                      <a:pt x="19160" y="44655"/>
                    </a:lnTo>
                    <a:lnTo>
                      <a:pt x="18527" y="44866"/>
                    </a:lnTo>
                    <a:lnTo>
                      <a:pt x="18263" y="45024"/>
                    </a:lnTo>
                    <a:lnTo>
                      <a:pt x="17946" y="45183"/>
                    </a:lnTo>
                    <a:lnTo>
                      <a:pt x="17735" y="45394"/>
                    </a:lnTo>
                    <a:lnTo>
                      <a:pt x="17577" y="45710"/>
                    </a:lnTo>
                    <a:lnTo>
                      <a:pt x="17207" y="46344"/>
                    </a:lnTo>
                    <a:lnTo>
                      <a:pt x="16785" y="46977"/>
                    </a:lnTo>
                    <a:lnTo>
                      <a:pt x="15888" y="48138"/>
                    </a:lnTo>
                    <a:lnTo>
                      <a:pt x="14727" y="49616"/>
                    </a:lnTo>
                    <a:lnTo>
                      <a:pt x="14199" y="50355"/>
                    </a:lnTo>
                    <a:lnTo>
                      <a:pt x="13671" y="51147"/>
                    </a:lnTo>
                    <a:lnTo>
                      <a:pt x="13143" y="51939"/>
                    </a:lnTo>
                    <a:lnTo>
                      <a:pt x="12721" y="52783"/>
                    </a:lnTo>
                    <a:lnTo>
                      <a:pt x="12298" y="53575"/>
                    </a:lnTo>
                    <a:lnTo>
                      <a:pt x="11929" y="54472"/>
                    </a:lnTo>
                    <a:lnTo>
                      <a:pt x="11771" y="54578"/>
                    </a:lnTo>
                    <a:lnTo>
                      <a:pt x="11665" y="54684"/>
                    </a:lnTo>
                    <a:lnTo>
                      <a:pt x="11507" y="54947"/>
                    </a:lnTo>
                    <a:lnTo>
                      <a:pt x="11454" y="55264"/>
                    </a:lnTo>
                    <a:lnTo>
                      <a:pt x="11401" y="55581"/>
                    </a:lnTo>
                    <a:lnTo>
                      <a:pt x="11243" y="55634"/>
                    </a:lnTo>
                    <a:lnTo>
                      <a:pt x="11084" y="55739"/>
                    </a:lnTo>
                    <a:lnTo>
                      <a:pt x="10979" y="55845"/>
                    </a:lnTo>
                    <a:lnTo>
                      <a:pt x="10926" y="55950"/>
                    </a:lnTo>
                    <a:lnTo>
                      <a:pt x="10873" y="56267"/>
                    </a:lnTo>
                    <a:lnTo>
                      <a:pt x="10821" y="56584"/>
                    </a:lnTo>
                    <a:lnTo>
                      <a:pt x="10715" y="56900"/>
                    </a:lnTo>
                    <a:lnTo>
                      <a:pt x="10557" y="57217"/>
                    </a:lnTo>
                    <a:lnTo>
                      <a:pt x="10240" y="57798"/>
                    </a:lnTo>
                    <a:lnTo>
                      <a:pt x="10082" y="58115"/>
                    </a:lnTo>
                    <a:lnTo>
                      <a:pt x="9976" y="58431"/>
                    </a:lnTo>
                    <a:lnTo>
                      <a:pt x="9923" y="58801"/>
                    </a:lnTo>
                    <a:lnTo>
                      <a:pt x="9923" y="59170"/>
                    </a:lnTo>
                    <a:lnTo>
                      <a:pt x="9923" y="59381"/>
                    </a:lnTo>
                    <a:lnTo>
                      <a:pt x="9870" y="59645"/>
                    </a:lnTo>
                    <a:lnTo>
                      <a:pt x="9554" y="59698"/>
                    </a:lnTo>
                    <a:lnTo>
                      <a:pt x="9343" y="59804"/>
                    </a:lnTo>
                    <a:lnTo>
                      <a:pt x="9131" y="59962"/>
                    </a:lnTo>
                    <a:lnTo>
                      <a:pt x="9026" y="60173"/>
                    </a:lnTo>
                    <a:lnTo>
                      <a:pt x="8920" y="60384"/>
                    </a:lnTo>
                    <a:lnTo>
                      <a:pt x="8868" y="60648"/>
                    </a:lnTo>
                    <a:lnTo>
                      <a:pt x="8709" y="61123"/>
                    </a:lnTo>
                    <a:lnTo>
                      <a:pt x="8287" y="61862"/>
                    </a:lnTo>
                    <a:lnTo>
                      <a:pt x="7865" y="62601"/>
                    </a:lnTo>
                    <a:lnTo>
                      <a:pt x="7548" y="63393"/>
                    </a:lnTo>
                    <a:lnTo>
                      <a:pt x="7231" y="64132"/>
                    </a:lnTo>
                    <a:lnTo>
                      <a:pt x="6967" y="64924"/>
                    </a:lnTo>
                    <a:lnTo>
                      <a:pt x="6756" y="65768"/>
                    </a:lnTo>
                    <a:lnTo>
                      <a:pt x="6387" y="67404"/>
                    </a:lnTo>
                    <a:lnTo>
                      <a:pt x="6334" y="69516"/>
                    </a:lnTo>
                    <a:lnTo>
                      <a:pt x="6281" y="69516"/>
                    </a:lnTo>
                    <a:lnTo>
                      <a:pt x="5753" y="69780"/>
                    </a:lnTo>
                    <a:lnTo>
                      <a:pt x="5278" y="70096"/>
                    </a:lnTo>
                    <a:lnTo>
                      <a:pt x="4856" y="70466"/>
                    </a:lnTo>
                    <a:lnTo>
                      <a:pt x="4487" y="70888"/>
                    </a:lnTo>
                    <a:lnTo>
                      <a:pt x="4223" y="71363"/>
                    </a:lnTo>
                    <a:lnTo>
                      <a:pt x="4064" y="71891"/>
                    </a:lnTo>
                    <a:lnTo>
                      <a:pt x="3959" y="72419"/>
                    </a:lnTo>
                    <a:lnTo>
                      <a:pt x="3959" y="73052"/>
                    </a:lnTo>
                    <a:lnTo>
                      <a:pt x="4012" y="73474"/>
                    </a:lnTo>
                    <a:lnTo>
                      <a:pt x="3959" y="73897"/>
                    </a:lnTo>
                    <a:lnTo>
                      <a:pt x="3853" y="74319"/>
                    </a:lnTo>
                    <a:lnTo>
                      <a:pt x="3748" y="74688"/>
                    </a:lnTo>
                    <a:lnTo>
                      <a:pt x="3589" y="74847"/>
                    </a:lnTo>
                    <a:lnTo>
                      <a:pt x="3431" y="75005"/>
                    </a:lnTo>
                    <a:lnTo>
                      <a:pt x="3273" y="75322"/>
                    </a:lnTo>
                    <a:lnTo>
                      <a:pt x="3167" y="75691"/>
                    </a:lnTo>
                    <a:lnTo>
                      <a:pt x="3114" y="76061"/>
                    </a:lnTo>
                    <a:lnTo>
                      <a:pt x="3061" y="76800"/>
                    </a:lnTo>
                    <a:lnTo>
                      <a:pt x="3009" y="77169"/>
                    </a:lnTo>
                    <a:lnTo>
                      <a:pt x="2850" y="77486"/>
                    </a:lnTo>
                    <a:lnTo>
                      <a:pt x="2534" y="78014"/>
                    </a:lnTo>
                    <a:lnTo>
                      <a:pt x="2428" y="78278"/>
                    </a:lnTo>
                    <a:lnTo>
                      <a:pt x="2322" y="78542"/>
                    </a:lnTo>
                    <a:lnTo>
                      <a:pt x="2322" y="78858"/>
                    </a:lnTo>
                    <a:lnTo>
                      <a:pt x="2322" y="79175"/>
                    </a:lnTo>
                    <a:lnTo>
                      <a:pt x="2481" y="79492"/>
                    </a:lnTo>
                    <a:lnTo>
                      <a:pt x="2639" y="79914"/>
                    </a:lnTo>
                    <a:lnTo>
                      <a:pt x="2692" y="80020"/>
                    </a:lnTo>
                    <a:lnTo>
                      <a:pt x="2745" y="80178"/>
                    </a:lnTo>
                    <a:lnTo>
                      <a:pt x="2745" y="80547"/>
                    </a:lnTo>
                    <a:lnTo>
                      <a:pt x="2586" y="80970"/>
                    </a:lnTo>
                    <a:lnTo>
                      <a:pt x="2428" y="81445"/>
                    </a:lnTo>
                    <a:lnTo>
                      <a:pt x="2006" y="82395"/>
                    </a:lnTo>
                    <a:lnTo>
                      <a:pt x="1583" y="83345"/>
                    </a:lnTo>
                    <a:lnTo>
                      <a:pt x="1214" y="83398"/>
                    </a:lnTo>
                    <a:lnTo>
                      <a:pt x="1003" y="83609"/>
                    </a:lnTo>
                    <a:lnTo>
                      <a:pt x="845" y="83820"/>
                    </a:lnTo>
                    <a:lnTo>
                      <a:pt x="686" y="84242"/>
                    </a:lnTo>
                    <a:lnTo>
                      <a:pt x="581" y="84717"/>
                    </a:lnTo>
                    <a:lnTo>
                      <a:pt x="581" y="85140"/>
                    </a:lnTo>
                    <a:lnTo>
                      <a:pt x="633" y="86090"/>
                    </a:lnTo>
                    <a:lnTo>
                      <a:pt x="686" y="86565"/>
                    </a:lnTo>
                    <a:lnTo>
                      <a:pt x="686" y="87040"/>
                    </a:lnTo>
                    <a:lnTo>
                      <a:pt x="369" y="87409"/>
                    </a:lnTo>
                    <a:lnTo>
                      <a:pt x="158" y="87832"/>
                    </a:lnTo>
                    <a:lnTo>
                      <a:pt x="53" y="88307"/>
                    </a:lnTo>
                    <a:lnTo>
                      <a:pt x="0" y="88729"/>
                    </a:lnTo>
                    <a:lnTo>
                      <a:pt x="53" y="89204"/>
                    </a:lnTo>
                    <a:lnTo>
                      <a:pt x="106" y="89626"/>
                    </a:lnTo>
                    <a:lnTo>
                      <a:pt x="211" y="90523"/>
                    </a:lnTo>
                    <a:lnTo>
                      <a:pt x="317" y="91157"/>
                    </a:lnTo>
                    <a:lnTo>
                      <a:pt x="475" y="91843"/>
                    </a:lnTo>
                    <a:lnTo>
                      <a:pt x="581" y="92529"/>
                    </a:lnTo>
                    <a:lnTo>
                      <a:pt x="633" y="93163"/>
                    </a:lnTo>
                    <a:lnTo>
                      <a:pt x="581" y="93321"/>
                    </a:lnTo>
                    <a:lnTo>
                      <a:pt x="475" y="93374"/>
                    </a:lnTo>
                    <a:lnTo>
                      <a:pt x="369" y="93427"/>
                    </a:lnTo>
                    <a:lnTo>
                      <a:pt x="264" y="93374"/>
                    </a:lnTo>
                    <a:lnTo>
                      <a:pt x="158" y="97491"/>
                    </a:lnTo>
                    <a:lnTo>
                      <a:pt x="106" y="101555"/>
                    </a:lnTo>
                    <a:lnTo>
                      <a:pt x="53" y="102189"/>
                    </a:lnTo>
                    <a:lnTo>
                      <a:pt x="53" y="102822"/>
                    </a:lnTo>
                    <a:lnTo>
                      <a:pt x="106" y="103139"/>
                    </a:lnTo>
                    <a:lnTo>
                      <a:pt x="211" y="103403"/>
                    </a:lnTo>
                    <a:lnTo>
                      <a:pt x="369" y="103719"/>
                    </a:lnTo>
                    <a:lnTo>
                      <a:pt x="633" y="103983"/>
                    </a:lnTo>
                    <a:lnTo>
                      <a:pt x="2164" y="103983"/>
                    </a:lnTo>
                    <a:lnTo>
                      <a:pt x="2164" y="104986"/>
                    </a:lnTo>
                    <a:lnTo>
                      <a:pt x="1636" y="105514"/>
                    </a:lnTo>
                    <a:lnTo>
                      <a:pt x="1425" y="105778"/>
                    </a:lnTo>
                    <a:lnTo>
                      <a:pt x="1161" y="106042"/>
                    </a:lnTo>
                    <a:lnTo>
                      <a:pt x="1161" y="106359"/>
                    </a:lnTo>
                    <a:lnTo>
                      <a:pt x="1214" y="106675"/>
                    </a:lnTo>
                    <a:lnTo>
                      <a:pt x="1372" y="106939"/>
                    </a:lnTo>
                    <a:lnTo>
                      <a:pt x="1636" y="107150"/>
                    </a:lnTo>
                    <a:lnTo>
                      <a:pt x="1583" y="108523"/>
                    </a:lnTo>
                    <a:lnTo>
                      <a:pt x="1372" y="108734"/>
                    </a:lnTo>
                    <a:lnTo>
                      <a:pt x="1267" y="108945"/>
                    </a:lnTo>
                    <a:lnTo>
                      <a:pt x="1161" y="109156"/>
                    </a:lnTo>
                    <a:lnTo>
                      <a:pt x="1161" y="109367"/>
                    </a:lnTo>
                    <a:lnTo>
                      <a:pt x="1161" y="109578"/>
                    </a:lnTo>
                    <a:lnTo>
                      <a:pt x="1267" y="109789"/>
                    </a:lnTo>
                    <a:lnTo>
                      <a:pt x="1425" y="109948"/>
                    </a:lnTo>
                    <a:lnTo>
                      <a:pt x="1583" y="110159"/>
                    </a:lnTo>
                    <a:lnTo>
                      <a:pt x="2059" y="111795"/>
                    </a:lnTo>
                    <a:lnTo>
                      <a:pt x="2534" y="113379"/>
                    </a:lnTo>
                    <a:lnTo>
                      <a:pt x="2639" y="113748"/>
                    </a:lnTo>
                    <a:lnTo>
                      <a:pt x="2798" y="114065"/>
                    </a:lnTo>
                    <a:lnTo>
                      <a:pt x="3167" y="114804"/>
                    </a:lnTo>
                    <a:lnTo>
                      <a:pt x="3325" y="115173"/>
                    </a:lnTo>
                    <a:lnTo>
                      <a:pt x="3431" y="115543"/>
                    </a:lnTo>
                    <a:lnTo>
                      <a:pt x="3378" y="115912"/>
                    </a:lnTo>
                    <a:lnTo>
                      <a:pt x="3325" y="116123"/>
                    </a:lnTo>
                    <a:lnTo>
                      <a:pt x="3220" y="116335"/>
                    </a:lnTo>
                    <a:lnTo>
                      <a:pt x="3695" y="118446"/>
                    </a:lnTo>
                    <a:lnTo>
                      <a:pt x="4275" y="122035"/>
                    </a:lnTo>
                    <a:lnTo>
                      <a:pt x="4539" y="122880"/>
                    </a:lnTo>
                    <a:lnTo>
                      <a:pt x="4381" y="123196"/>
                    </a:lnTo>
                    <a:lnTo>
                      <a:pt x="4328" y="123460"/>
                    </a:lnTo>
                    <a:lnTo>
                      <a:pt x="4328" y="123671"/>
                    </a:lnTo>
                    <a:lnTo>
                      <a:pt x="4434" y="123883"/>
                    </a:lnTo>
                    <a:lnTo>
                      <a:pt x="4592" y="124094"/>
                    </a:lnTo>
                    <a:lnTo>
                      <a:pt x="4750" y="124252"/>
                    </a:lnTo>
                    <a:lnTo>
                      <a:pt x="5226" y="124569"/>
                    </a:lnTo>
                    <a:lnTo>
                      <a:pt x="4909" y="124885"/>
                    </a:lnTo>
                    <a:lnTo>
                      <a:pt x="4803" y="125044"/>
                    </a:lnTo>
                    <a:lnTo>
                      <a:pt x="4750" y="125149"/>
                    </a:lnTo>
                    <a:lnTo>
                      <a:pt x="4962" y="125466"/>
                    </a:lnTo>
                    <a:lnTo>
                      <a:pt x="5067" y="125836"/>
                    </a:lnTo>
                    <a:lnTo>
                      <a:pt x="5173" y="126152"/>
                    </a:lnTo>
                    <a:lnTo>
                      <a:pt x="5226" y="126522"/>
                    </a:lnTo>
                    <a:lnTo>
                      <a:pt x="5226" y="127208"/>
                    </a:lnTo>
                    <a:lnTo>
                      <a:pt x="5173" y="127947"/>
                    </a:lnTo>
                    <a:lnTo>
                      <a:pt x="5120" y="128633"/>
                    </a:lnTo>
                    <a:lnTo>
                      <a:pt x="5067" y="129372"/>
                    </a:lnTo>
                    <a:lnTo>
                      <a:pt x="5120" y="130058"/>
                    </a:lnTo>
                    <a:lnTo>
                      <a:pt x="5173" y="130375"/>
                    </a:lnTo>
                    <a:lnTo>
                      <a:pt x="5278" y="130744"/>
                    </a:lnTo>
                    <a:lnTo>
                      <a:pt x="5067" y="131114"/>
                    </a:lnTo>
                    <a:lnTo>
                      <a:pt x="5014" y="131325"/>
                    </a:lnTo>
                    <a:lnTo>
                      <a:pt x="5014" y="131483"/>
                    </a:lnTo>
                    <a:lnTo>
                      <a:pt x="5014" y="131695"/>
                    </a:lnTo>
                    <a:lnTo>
                      <a:pt x="5067" y="131906"/>
                    </a:lnTo>
                    <a:lnTo>
                      <a:pt x="5173" y="132117"/>
                    </a:lnTo>
                    <a:lnTo>
                      <a:pt x="5278" y="132275"/>
                    </a:lnTo>
                    <a:lnTo>
                      <a:pt x="5014" y="132433"/>
                    </a:lnTo>
                    <a:lnTo>
                      <a:pt x="5014" y="132486"/>
                    </a:lnTo>
                    <a:lnTo>
                      <a:pt x="4962" y="132539"/>
                    </a:lnTo>
                    <a:lnTo>
                      <a:pt x="5067" y="132697"/>
                    </a:lnTo>
                    <a:lnTo>
                      <a:pt x="5226" y="132856"/>
                    </a:lnTo>
                    <a:lnTo>
                      <a:pt x="5226" y="133806"/>
                    </a:lnTo>
                    <a:lnTo>
                      <a:pt x="5014" y="134228"/>
                    </a:lnTo>
                    <a:lnTo>
                      <a:pt x="4962" y="134650"/>
                    </a:lnTo>
                    <a:lnTo>
                      <a:pt x="5014" y="135073"/>
                    </a:lnTo>
                    <a:lnTo>
                      <a:pt x="5067" y="135442"/>
                    </a:lnTo>
                    <a:lnTo>
                      <a:pt x="5226" y="135812"/>
                    </a:lnTo>
                    <a:lnTo>
                      <a:pt x="5384" y="136181"/>
                    </a:lnTo>
                    <a:lnTo>
                      <a:pt x="5753" y="136920"/>
                    </a:lnTo>
                    <a:lnTo>
                      <a:pt x="5595" y="137501"/>
                    </a:lnTo>
                    <a:lnTo>
                      <a:pt x="5489" y="138292"/>
                    </a:lnTo>
                    <a:lnTo>
                      <a:pt x="5384" y="139190"/>
                    </a:lnTo>
                    <a:lnTo>
                      <a:pt x="5384" y="140193"/>
                    </a:lnTo>
                    <a:lnTo>
                      <a:pt x="5384" y="141143"/>
                    </a:lnTo>
                    <a:lnTo>
                      <a:pt x="5437" y="142093"/>
                    </a:lnTo>
                    <a:lnTo>
                      <a:pt x="5542" y="142937"/>
                    </a:lnTo>
                    <a:lnTo>
                      <a:pt x="5701" y="143624"/>
                    </a:lnTo>
                    <a:lnTo>
                      <a:pt x="5753" y="144099"/>
                    </a:lnTo>
                    <a:lnTo>
                      <a:pt x="5753" y="144574"/>
                    </a:lnTo>
                    <a:lnTo>
                      <a:pt x="5753" y="145471"/>
                    </a:lnTo>
                    <a:lnTo>
                      <a:pt x="5806" y="145893"/>
                    </a:lnTo>
                    <a:lnTo>
                      <a:pt x="5912" y="146368"/>
                    </a:lnTo>
                    <a:lnTo>
                      <a:pt x="6070" y="146791"/>
                    </a:lnTo>
                    <a:lnTo>
                      <a:pt x="6281" y="147213"/>
                    </a:lnTo>
                    <a:lnTo>
                      <a:pt x="6281" y="147635"/>
                    </a:lnTo>
                    <a:lnTo>
                      <a:pt x="6281" y="148057"/>
                    </a:lnTo>
                    <a:lnTo>
                      <a:pt x="6334" y="148269"/>
                    </a:lnTo>
                    <a:lnTo>
                      <a:pt x="6440" y="148427"/>
                    </a:lnTo>
                    <a:lnTo>
                      <a:pt x="6598" y="148638"/>
                    </a:lnTo>
                    <a:lnTo>
                      <a:pt x="6809" y="148744"/>
                    </a:lnTo>
                    <a:lnTo>
                      <a:pt x="6756" y="148744"/>
                    </a:lnTo>
                    <a:lnTo>
                      <a:pt x="6809" y="150327"/>
                    </a:lnTo>
                    <a:lnTo>
                      <a:pt x="6809" y="150644"/>
                    </a:lnTo>
                    <a:lnTo>
                      <a:pt x="6862" y="150855"/>
                    </a:lnTo>
                    <a:lnTo>
                      <a:pt x="6967" y="151013"/>
                    </a:lnTo>
                    <a:lnTo>
                      <a:pt x="7073" y="151066"/>
                    </a:lnTo>
                    <a:lnTo>
                      <a:pt x="7231" y="151066"/>
                    </a:lnTo>
                    <a:lnTo>
                      <a:pt x="7442" y="151013"/>
                    </a:lnTo>
                    <a:lnTo>
                      <a:pt x="7812" y="150802"/>
                    </a:lnTo>
                    <a:lnTo>
                      <a:pt x="8076" y="150802"/>
                    </a:lnTo>
                    <a:lnTo>
                      <a:pt x="8287" y="150749"/>
                    </a:lnTo>
                    <a:lnTo>
                      <a:pt x="8445" y="150697"/>
                    </a:lnTo>
                    <a:lnTo>
                      <a:pt x="8604" y="150591"/>
                    </a:lnTo>
                    <a:lnTo>
                      <a:pt x="8709" y="150433"/>
                    </a:lnTo>
                    <a:lnTo>
                      <a:pt x="8815" y="150274"/>
                    </a:lnTo>
                    <a:lnTo>
                      <a:pt x="8920" y="149852"/>
                    </a:lnTo>
                    <a:lnTo>
                      <a:pt x="8815" y="149746"/>
                    </a:lnTo>
                    <a:lnTo>
                      <a:pt x="8868" y="149694"/>
                    </a:lnTo>
                    <a:lnTo>
                      <a:pt x="8920" y="149852"/>
                    </a:lnTo>
                    <a:lnTo>
                      <a:pt x="9079" y="150010"/>
                    </a:lnTo>
                    <a:lnTo>
                      <a:pt x="9237" y="150169"/>
                    </a:lnTo>
                    <a:lnTo>
                      <a:pt x="9290" y="150380"/>
                    </a:lnTo>
                    <a:lnTo>
                      <a:pt x="9343" y="150538"/>
                    </a:lnTo>
                    <a:lnTo>
                      <a:pt x="9343" y="150960"/>
                    </a:lnTo>
                    <a:lnTo>
                      <a:pt x="9395" y="151383"/>
                    </a:lnTo>
                    <a:lnTo>
                      <a:pt x="8868" y="151383"/>
                    </a:lnTo>
                    <a:lnTo>
                      <a:pt x="8604" y="151594"/>
                    </a:lnTo>
                    <a:lnTo>
                      <a:pt x="8393" y="151858"/>
                    </a:lnTo>
                    <a:lnTo>
                      <a:pt x="8340" y="152333"/>
                    </a:lnTo>
                    <a:lnTo>
                      <a:pt x="8287" y="152808"/>
                    </a:lnTo>
                    <a:lnTo>
                      <a:pt x="8076" y="153072"/>
                    </a:lnTo>
                    <a:lnTo>
                      <a:pt x="7917" y="153336"/>
                    </a:lnTo>
                    <a:lnTo>
                      <a:pt x="7865" y="153652"/>
                    </a:lnTo>
                    <a:lnTo>
                      <a:pt x="7917" y="153969"/>
                    </a:lnTo>
                    <a:lnTo>
                      <a:pt x="8393" y="157981"/>
                    </a:lnTo>
                    <a:lnTo>
                      <a:pt x="8393" y="158245"/>
                    </a:lnTo>
                    <a:lnTo>
                      <a:pt x="8445" y="158456"/>
                    </a:lnTo>
                    <a:lnTo>
                      <a:pt x="8498" y="158614"/>
                    </a:lnTo>
                    <a:lnTo>
                      <a:pt x="8604" y="158772"/>
                    </a:lnTo>
                    <a:lnTo>
                      <a:pt x="8762" y="158878"/>
                    </a:lnTo>
                    <a:lnTo>
                      <a:pt x="8920" y="158984"/>
                    </a:lnTo>
                    <a:lnTo>
                      <a:pt x="9131" y="159036"/>
                    </a:lnTo>
                    <a:lnTo>
                      <a:pt x="9343" y="159036"/>
                    </a:lnTo>
                    <a:lnTo>
                      <a:pt x="9659" y="159089"/>
                    </a:lnTo>
                    <a:lnTo>
                      <a:pt x="9923" y="159195"/>
                    </a:lnTo>
                    <a:lnTo>
                      <a:pt x="10187" y="159353"/>
                    </a:lnTo>
                    <a:lnTo>
                      <a:pt x="10398" y="159564"/>
                    </a:lnTo>
                    <a:lnTo>
                      <a:pt x="9870" y="160092"/>
                    </a:lnTo>
                    <a:lnTo>
                      <a:pt x="9501" y="160303"/>
                    </a:lnTo>
                    <a:lnTo>
                      <a:pt x="9343" y="160461"/>
                    </a:lnTo>
                    <a:lnTo>
                      <a:pt x="9237" y="160567"/>
                    </a:lnTo>
                    <a:lnTo>
                      <a:pt x="9184" y="160725"/>
                    </a:lnTo>
                    <a:lnTo>
                      <a:pt x="9131" y="160937"/>
                    </a:lnTo>
                    <a:lnTo>
                      <a:pt x="9184" y="161148"/>
                    </a:lnTo>
                    <a:lnTo>
                      <a:pt x="9290" y="161412"/>
                    </a:lnTo>
                    <a:lnTo>
                      <a:pt x="9607" y="161939"/>
                    </a:lnTo>
                    <a:lnTo>
                      <a:pt x="9923" y="162414"/>
                    </a:lnTo>
                    <a:lnTo>
                      <a:pt x="10398" y="162837"/>
                    </a:lnTo>
                    <a:lnTo>
                      <a:pt x="10609" y="163048"/>
                    </a:lnTo>
                    <a:lnTo>
                      <a:pt x="10926" y="163206"/>
                    </a:lnTo>
                    <a:lnTo>
                      <a:pt x="10768" y="163576"/>
                    </a:lnTo>
                    <a:lnTo>
                      <a:pt x="10715" y="163892"/>
                    </a:lnTo>
                    <a:lnTo>
                      <a:pt x="10768" y="164209"/>
                    </a:lnTo>
                    <a:lnTo>
                      <a:pt x="10873" y="164473"/>
                    </a:lnTo>
                    <a:lnTo>
                      <a:pt x="11032" y="164737"/>
                    </a:lnTo>
                    <a:lnTo>
                      <a:pt x="11243" y="164948"/>
                    </a:lnTo>
                    <a:lnTo>
                      <a:pt x="11560" y="165106"/>
                    </a:lnTo>
                    <a:lnTo>
                      <a:pt x="11982" y="165212"/>
                    </a:lnTo>
                    <a:lnTo>
                      <a:pt x="11771" y="165529"/>
                    </a:lnTo>
                    <a:lnTo>
                      <a:pt x="11612" y="165845"/>
                    </a:lnTo>
                    <a:lnTo>
                      <a:pt x="11612" y="166162"/>
                    </a:lnTo>
                    <a:lnTo>
                      <a:pt x="11665" y="166479"/>
                    </a:lnTo>
                    <a:lnTo>
                      <a:pt x="11823" y="167165"/>
                    </a:lnTo>
                    <a:lnTo>
                      <a:pt x="11876" y="167482"/>
                    </a:lnTo>
                    <a:lnTo>
                      <a:pt x="11929" y="167798"/>
                    </a:lnTo>
                    <a:lnTo>
                      <a:pt x="11982" y="168115"/>
                    </a:lnTo>
                    <a:lnTo>
                      <a:pt x="12087" y="168432"/>
                    </a:lnTo>
                    <a:lnTo>
                      <a:pt x="12193" y="168537"/>
                    </a:lnTo>
                    <a:lnTo>
                      <a:pt x="12298" y="168643"/>
                    </a:lnTo>
                    <a:lnTo>
                      <a:pt x="12404" y="168748"/>
                    </a:lnTo>
                    <a:lnTo>
                      <a:pt x="12615" y="168801"/>
                    </a:lnTo>
                    <a:lnTo>
                      <a:pt x="12985" y="168907"/>
                    </a:lnTo>
                    <a:lnTo>
                      <a:pt x="13143" y="169012"/>
                    </a:lnTo>
                    <a:lnTo>
                      <a:pt x="13249" y="169171"/>
                    </a:lnTo>
                    <a:lnTo>
                      <a:pt x="13407" y="169487"/>
                    </a:lnTo>
                    <a:lnTo>
                      <a:pt x="13512" y="169857"/>
                    </a:lnTo>
                    <a:lnTo>
                      <a:pt x="13037" y="170174"/>
                    </a:lnTo>
                    <a:lnTo>
                      <a:pt x="12826" y="170279"/>
                    </a:lnTo>
                    <a:lnTo>
                      <a:pt x="12668" y="170438"/>
                    </a:lnTo>
                    <a:lnTo>
                      <a:pt x="12562" y="170649"/>
                    </a:lnTo>
                    <a:lnTo>
                      <a:pt x="12562" y="170860"/>
                    </a:lnTo>
                    <a:lnTo>
                      <a:pt x="12721" y="171124"/>
                    </a:lnTo>
                    <a:lnTo>
                      <a:pt x="13037" y="171440"/>
                    </a:lnTo>
                    <a:lnTo>
                      <a:pt x="13618" y="171599"/>
                    </a:lnTo>
                    <a:lnTo>
                      <a:pt x="13935" y="171757"/>
                    </a:lnTo>
                    <a:lnTo>
                      <a:pt x="14146" y="171915"/>
                    </a:lnTo>
                    <a:lnTo>
                      <a:pt x="14674" y="172391"/>
                    </a:lnTo>
                    <a:lnTo>
                      <a:pt x="15096" y="172707"/>
                    </a:lnTo>
                    <a:lnTo>
                      <a:pt x="15413" y="172971"/>
                    </a:lnTo>
                    <a:lnTo>
                      <a:pt x="15729" y="173077"/>
                    </a:lnTo>
                    <a:lnTo>
                      <a:pt x="16099" y="173077"/>
                    </a:lnTo>
                    <a:lnTo>
                      <a:pt x="16468" y="172918"/>
                    </a:lnTo>
                    <a:lnTo>
                      <a:pt x="16943" y="172707"/>
                    </a:lnTo>
                    <a:lnTo>
                      <a:pt x="17577" y="172391"/>
                    </a:lnTo>
                    <a:lnTo>
                      <a:pt x="18685" y="172443"/>
                    </a:lnTo>
                    <a:lnTo>
                      <a:pt x="19846" y="172496"/>
                    </a:lnTo>
                    <a:lnTo>
                      <a:pt x="20058" y="172549"/>
                    </a:lnTo>
                    <a:lnTo>
                      <a:pt x="20269" y="172602"/>
                    </a:lnTo>
                    <a:lnTo>
                      <a:pt x="20427" y="172760"/>
                    </a:lnTo>
                    <a:lnTo>
                      <a:pt x="20533" y="172866"/>
                    </a:lnTo>
                    <a:lnTo>
                      <a:pt x="20638" y="173024"/>
                    </a:lnTo>
                    <a:lnTo>
                      <a:pt x="20638" y="173235"/>
                    </a:lnTo>
                    <a:lnTo>
                      <a:pt x="20638" y="173393"/>
                    </a:lnTo>
                    <a:lnTo>
                      <a:pt x="20533" y="173552"/>
                    </a:lnTo>
                    <a:lnTo>
                      <a:pt x="20322" y="173816"/>
                    </a:lnTo>
                    <a:lnTo>
                      <a:pt x="20216" y="174027"/>
                    </a:lnTo>
                    <a:lnTo>
                      <a:pt x="20110" y="174238"/>
                    </a:lnTo>
                    <a:lnTo>
                      <a:pt x="20058" y="174396"/>
                    </a:lnTo>
                    <a:lnTo>
                      <a:pt x="20058" y="174607"/>
                    </a:lnTo>
                    <a:lnTo>
                      <a:pt x="20110" y="174766"/>
                    </a:lnTo>
                    <a:lnTo>
                      <a:pt x="20216" y="175082"/>
                    </a:lnTo>
                    <a:lnTo>
                      <a:pt x="20427" y="175346"/>
                    </a:lnTo>
                    <a:lnTo>
                      <a:pt x="20744" y="175610"/>
                    </a:lnTo>
                    <a:lnTo>
                      <a:pt x="21324" y="176138"/>
                    </a:lnTo>
                    <a:lnTo>
                      <a:pt x="21641" y="176455"/>
                    </a:lnTo>
                    <a:lnTo>
                      <a:pt x="21905" y="176772"/>
                    </a:lnTo>
                    <a:lnTo>
                      <a:pt x="22063" y="176930"/>
                    </a:lnTo>
                    <a:lnTo>
                      <a:pt x="22169" y="177141"/>
                    </a:lnTo>
                    <a:lnTo>
                      <a:pt x="22222" y="177352"/>
                    </a:lnTo>
                    <a:lnTo>
                      <a:pt x="22222" y="177563"/>
                    </a:lnTo>
                    <a:lnTo>
                      <a:pt x="22063" y="177774"/>
                    </a:lnTo>
                    <a:lnTo>
                      <a:pt x="21905" y="177986"/>
                    </a:lnTo>
                    <a:lnTo>
                      <a:pt x="21799" y="178144"/>
                    </a:lnTo>
                    <a:lnTo>
                      <a:pt x="21747" y="178355"/>
                    </a:lnTo>
                    <a:lnTo>
                      <a:pt x="21747" y="178513"/>
                    </a:lnTo>
                    <a:lnTo>
                      <a:pt x="21799" y="178672"/>
                    </a:lnTo>
                    <a:lnTo>
                      <a:pt x="21905" y="178988"/>
                    </a:lnTo>
                    <a:lnTo>
                      <a:pt x="22169" y="179252"/>
                    </a:lnTo>
                    <a:lnTo>
                      <a:pt x="22380" y="179569"/>
                    </a:lnTo>
                    <a:lnTo>
                      <a:pt x="22591" y="179833"/>
                    </a:lnTo>
                    <a:lnTo>
                      <a:pt x="22750" y="180150"/>
                    </a:lnTo>
                    <a:lnTo>
                      <a:pt x="22433" y="180255"/>
                    </a:lnTo>
                    <a:lnTo>
                      <a:pt x="22063" y="180308"/>
                    </a:lnTo>
                    <a:lnTo>
                      <a:pt x="21377" y="180361"/>
                    </a:lnTo>
                    <a:lnTo>
                      <a:pt x="21166" y="180361"/>
                    </a:lnTo>
                    <a:lnTo>
                      <a:pt x="20955" y="180414"/>
                    </a:lnTo>
                    <a:lnTo>
                      <a:pt x="20849" y="180519"/>
                    </a:lnTo>
                    <a:lnTo>
                      <a:pt x="20849" y="180625"/>
                    </a:lnTo>
                    <a:lnTo>
                      <a:pt x="20849" y="180730"/>
                    </a:lnTo>
                    <a:lnTo>
                      <a:pt x="20902" y="180889"/>
                    </a:lnTo>
                    <a:lnTo>
                      <a:pt x="21219" y="181205"/>
                    </a:lnTo>
                    <a:lnTo>
                      <a:pt x="21377" y="181416"/>
                    </a:lnTo>
                    <a:lnTo>
                      <a:pt x="21588" y="181575"/>
                    </a:lnTo>
                    <a:lnTo>
                      <a:pt x="21799" y="181628"/>
                    </a:lnTo>
                    <a:lnTo>
                      <a:pt x="21958" y="181680"/>
                    </a:lnTo>
                    <a:lnTo>
                      <a:pt x="22169" y="181628"/>
                    </a:lnTo>
                    <a:lnTo>
                      <a:pt x="22380" y="181575"/>
                    </a:lnTo>
                    <a:lnTo>
                      <a:pt x="22538" y="181416"/>
                    </a:lnTo>
                    <a:lnTo>
                      <a:pt x="22750" y="181205"/>
                    </a:lnTo>
                    <a:lnTo>
                      <a:pt x="23277" y="181205"/>
                    </a:lnTo>
                    <a:lnTo>
                      <a:pt x="23858" y="181680"/>
                    </a:lnTo>
                    <a:lnTo>
                      <a:pt x="24280" y="182208"/>
                    </a:lnTo>
                    <a:lnTo>
                      <a:pt x="24333" y="182208"/>
                    </a:lnTo>
                    <a:lnTo>
                      <a:pt x="24333" y="182261"/>
                    </a:lnTo>
                    <a:lnTo>
                      <a:pt x="24333" y="182367"/>
                    </a:lnTo>
                    <a:lnTo>
                      <a:pt x="24280" y="182630"/>
                    </a:lnTo>
                    <a:lnTo>
                      <a:pt x="24069" y="183264"/>
                    </a:lnTo>
                    <a:lnTo>
                      <a:pt x="24069" y="183475"/>
                    </a:lnTo>
                    <a:lnTo>
                      <a:pt x="24122" y="183581"/>
                    </a:lnTo>
                    <a:lnTo>
                      <a:pt x="24227" y="183581"/>
                    </a:lnTo>
                    <a:lnTo>
                      <a:pt x="24386" y="183528"/>
                    </a:lnTo>
                    <a:lnTo>
                      <a:pt x="24544" y="183422"/>
                    </a:lnTo>
                    <a:lnTo>
                      <a:pt x="25178" y="182947"/>
                    </a:lnTo>
                    <a:lnTo>
                      <a:pt x="25283" y="182894"/>
                    </a:lnTo>
                    <a:lnTo>
                      <a:pt x="25441" y="182842"/>
                    </a:lnTo>
                    <a:lnTo>
                      <a:pt x="25600" y="182894"/>
                    </a:lnTo>
                    <a:lnTo>
                      <a:pt x="25758" y="182947"/>
                    </a:lnTo>
                    <a:lnTo>
                      <a:pt x="26022" y="183106"/>
                    </a:lnTo>
                    <a:lnTo>
                      <a:pt x="26339" y="183264"/>
                    </a:lnTo>
                    <a:lnTo>
                      <a:pt x="26339" y="183739"/>
                    </a:lnTo>
                    <a:lnTo>
                      <a:pt x="26233" y="183950"/>
                    </a:lnTo>
                    <a:lnTo>
                      <a:pt x="26075" y="184108"/>
                    </a:lnTo>
                    <a:lnTo>
                      <a:pt x="25705" y="184425"/>
                    </a:lnTo>
                    <a:lnTo>
                      <a:pt x="25547" y="184636"/>
                    </a:lnTo>
                    <a:lnTo>
                      <a:pt x="25441" y="184847"/>
                    </a:lnTo>
                    <a:lnTo>
                      <a:pt x="25441" y="185164"/>
                    </a:lnTo>
                    <a:lnTo>
                      <a:pt x="25600" y="185534"/>
                    </a:lnTo>
                    <a:lnTo>
                      <a:pt x="26075" y="185217"/>
                    </a:lnTo>
                    <a:lnTo>
                      <a:pt x="26550" y="185006"/>
                    </a:lnTo>
                    <a:lnTo>
                      <a:pt x="27078" y="184847"/>
                    </a:lnTo>
                    <a:lnTo>
                      <a:pt x="27553" y="184742"/>
                    </a:lnTo>
                    <a:lnTo>
                      <a:pt x="28081" y="184795"/>
                    </a:lnTo>
                    <a:lnTo>
                      <a:pt x="28608" y="184847"/>
                    </a:lnTo>
                    <a:lnTo>
                      <a:pt x="29136" y="185006"/>
                    </a:lnTo>
                    <a:lnTo>
                      <a:pt x="29664" y="185217"/>
                    </a:lnTo>
                    <a:lnTo>
                      <a:pt x="29770" y="185270"/>
                    </a:lnTo>
                    <a:lnTo>
                      <a:pt x="29875" y="185270"/>
                    </a:lnTo>
                    <a:lnTo>
                      <a:pt x="30086" y="185164"/>
                    </a:lnTo>
                    <a:lnTo>
                      <a:pt x="30298" y="184953"/>
                    </a:lnTo>
                    <a:lnTo>
                      <a:pt x="30456" y="184742"/>
                    </a:lnTo>
                    <a:lnTo>
                      <a:pt x="30984" y="184267"/>
                    </a:lnTo>
                    <a:lnTo>
                      <a:pt x="31406" y="184425"/>
                    </a:lnTo>
                    <a:lnTo>
                      <a:pt x="31828" y="184583"/>
                    </a:lnTo>
                    <a:lnTo>
                      <a:pt x="32251" y="184636"/>
                    </a:lnTo>
                    <a:lnTo>
                      <a:pt x="32620" y="184689"/>
                    </a:lnTo>
                    <a:lnTo>
                      <a:pt x="33042" y="184689"/>
                    </a:lnTo>
                    <a:lnTo>
                      <a:pt x="33465" y="184636"/>
                    </a:lnTo>
                    <a:lnTo>
                      <a:pt x="34362" y="184478"/>
                    </a:lnTo>
                    <a:lnTo>
                      <a:pt x="34626" y="184425"/>
                    </a:lnTo>
                    <a:lnTo>
                      <a:pt x="34731" y="184425"/>
                    </a:lnTo>
                    <a:lnTo>
                      <a:pt x="34784" y="184531"/>
                    </a:lnTo>
                    <a:lnTo>
                      <a:pt x="34731" y="184636"/>
                    </a:lnTo>
                    <a:lnTo>
                      <a:pt x="34626" y="184953"/>
                    </a:lnTo>
                    <a:lnTo>
                      <a:pt x="34573" y="185111"/>
                    </a:lnTo>
                    <a:lnTo>
                      <a:pt x="34573" y="185217"/>
                    </a:lnTo>
                    <a:lnTo>
                      <a:pt x="34045" y="185375"/>
                    </a:lnTo>
                    <a:lnTo>
                      <a:pt x="33623" y="185586"/>
                    </a:lnTo>
                    <a:lnTo>
                      <a:pt x="33465" y="185745"/>
                    </a:lnTo>
                    <a:lnTo>
                      <a:pt x="33306" y="185903"/>
                    </a:lnTo>
                    <a:lnTo>
                      <a:pt x="33201" y="186114"/>
                    </a:lnTo>
                    <a:lnTo>
                      <a:pt x="33148" y="186378"/>
                    </a:lnTo>
                    <a:lnTo>
                      <a:pt x="33148" y="186695"/>
                    </a:lnTo>
                    <a:lnTo>
                      <a:pt x="33148" y="186906"/>
                    </a:lnTo>
                    <a:lnTo>
                      <a:pt x="33201" y="187064"/>
                    </a:lnTo>
                    <a:lnTo>
                      <a:pt x="33306" y="187170"/>
                    </a:lnTo>
                    <a:lnTo>
                      <a:pt x="33465" y="187223"/>
                    </a:lnTo>
                    <a:lnTo>
                      <a:pt x="33623" y="187223"/>
                    </a:lnTo>
                    <a:lnTo>
                      <a:pt x="33834" y="187117"/>
                    </a:lnTo>
                    <a:lnTo>
                      <a:pt x="34098" y="186906"/>
                    </a:lnTo>
                    <a:lnTo>
                      <a:pt x="34573" y="187223"/>
                    </a:lnTo>
                    <a:lnTo>
                      <a:pt x="34731" y="187381"/>
                    </a:lnTo>
                    <a:lnTo>
                      <a:pt x="34784" y="187434"/>
                    </a:lnTo>
                    <a:lnTo>
                      <a:pt x="34784" y="187539"/>
                    </a:lnTo>
                    <a:lnTo>
                      <a:pt x="34731" y="187962"/>
                    </a:lnTo>
                    <a:lnTo>
                      <a:pt x="34784" y="188384"/>
                    </a:lnTo>
                    <a:lnTo>
                      <a:pt x="34837" y="188701"/>
                    </a:lnTo>
                    <a:lnTo>
                      <a:pt x="34995" y="188964"/>
                    </a:lnTo>
                    <a:lnTo>
                      <a:pt x="35259" y="189123"/>
                    </a:lnTo>
                    <a:lnTo>
                      <a:pt x="35576" y="189281"/>
                    </a:lnTo>
                    <a:lnTo>
                      <a:pt x="35945" y="189334"/>
                    </a:lnTo>
                    <a:lnTo>
                      <a:pt x="36368" y="189387"/>
                    </a:lnTo>
                    <a:lnTo>
                      <a:pt x="36684" y="189387"/>
                    </a:lnTo>
                    <a:lnTo>
                      <a:pt x="37001" y="189492"/>
                    </a:lnTo>
                    <a:lnTo>
                      <a:pt x="37265" y="189598"/>
                    </a:lnTo>
                    <a:lnTo>
                      <a:pt x="37529" y="189756"/>
                    </a:lnTo>
                    <a:lnTo>
                      <a:pt x="38109" y="190179"/>
                    </a:lnTo>
                    <a:lnTo>
                      <a:pt x="38637" y="190706"/>
                    </a:lnTo>
                    <a:lnTo>
                      <a:pt x="38690" y="190020"/>
                    </a:lnTo>
                    <a:lnTo>
                      <a:pt x="38743" y="189703"/>
                    </a:lnTo>
                    <a:lnTo>
                      <a:pt x="38796" y="189440"/>
                    </a:lnTo>
                    <a:lnTo>
                      <a:pt x="38954" y="189228"/>
                    </a:lnTo>
                    <a:lnTo>
                      <a:pt x="39165" y="189070"/>
                    </a:lnTo>
                    <a:lnTo>
                      <a:pt x="39376" y="188912"/>
                    </a:lnTo>
                    <a:lnTo>
                      <a:pt x="39746" y="188859"/>
                    </a:lnTo>
                    <a:lnTo>
                      <a:pt x="39904" y="188964"/>
                    </a:lnTo>
                    <a:lnTo>
                      <a:pt x="39957" y="189123"/>
                    </a:lnTo>
                    <a:lnTo>
                      <a:pt x="40010" y="189228"/>
                    </a:lnTo>
                    <a:lnTo>
                      <a:pt x="39957" y="189387"/>
                    </a:lnTo>
                    <a:lnTo>
                      <a:pt x="39851" y="189651"/>
                    </a:lnTo>
                    <a:lnTo>
                      <a:pt x="39746" y="189915"/>
                    </a:lnTo>
                    <a:lnTo>
                      <a:pt x="39587" y="190073"/>
                    </a:lnTo>
                    <a:lnTo>
                      <a:pt x="39482" y="190179"/>
                    </a:lnTo>
                    <a:lnTo>
                      <a:pt x="39482" y="190337"/>
                    </a:lnTo>
                    <a:lnTo>
                      <a:pt x="39535" y="190442"/>
                    </a:lnTo>
                    <a:lnTo>
                      <a:pt x="39640" y="190706"/>
                    </a:lnTo>
                    <a:lnTo>
                      <a:pt x="39746" y="190970"/>
                    </a:lnTo>
                    <a:lnTo>
                      <a:pt x="39587" y="191129"/>
                    </a:lnTo>
                    <a:lnTo>
                      <a:pt x="39429" y="191023"/>
                    </a:lnTo>
                    <a:lnTo>
                      <a:pt x="39429" y="191076"/>
                    </a:lnTo>
                    <a:lnTo>
                      <a:pt x="39482" y="191234"/>
                    </a:lnTo>
                    <a:lnTo>
                      <a:pt x="39587" y="191393"/>
                    </a:lnTo>
                    <a:lnTo>
                      <a:pt x="39746" y="191498"/>
                    </a:lnTo>
                    <a:lnTo>
                      <a:pt x="39851" y="191604"/>
                    </a:lnTo>
                    <a:lnTo>
                      <a:pt x="40115" y="191656"/>
                    </a:lnTo>
                    <a:lnTo>
                      <a:pt x="40749" y="191656"/>
                    </a:lnTo>
                    <a:lnTo>
                      <a:pt x="41065" y="191604"/>
                    </a:lnTo>
                    <a:lnTo>
                      <a:pt x="41329" y="191656"/>
                    </a:lnTo>
                    <a:lnTo>
                      <a:pt x="41488" y="191709"/>
                    </a:lnTo>
                    <a:lnTo>
                      <a:pt x="41593" y="191762"/>
                    </a:lnTo>
                    <a:lnTo>
                      <a:pt x="41751" y="191868"/>
                    </a:lnTo>
                    <a:lnTo>
                      <a:pt x="41857" y="192026"/>
                    </a:lnTo>
                    <a:lnTo>
                      <a:pt x="41804" y="192343"/>
                    </a:lnTo>
                    <a:lnTo>
                      <a:pt x="41857" y="192607"/>
                    </a:lnTo>
                    <a:lnTo>
                      <a:pt x="41910" y="192818"/>
                    </a:lnTo>
                    <a:lnTo>
                      <a:pt x="42068" y="192923"/>
                    </a:lnTo>
                    <a:lnTo>
                      <a:pt x="42174" y="192976"/>
                    </a:lnTo>
                    <a:lnTo>
                      <a:pt x="42385" y="192923"/>
                    </a:lnTo>
                    <a:lnTo>
                      <a:pt x="42649" y="192818"/>
                    </a:lnTo>
                    <a:lnTo>
                      <a:pt x="42913" y="192554"/>
                    </a:lnTo>
                    <a:lnTo>
                      <a:pt x="43124" y="192712"/>
                    </a:lnTo>
                    <a:lnTo>
                      <a:pt x="43229" y="192923"/>
                    </a:lnTo>
                    <a:lnTo>
                      <a:pt x="43229" y="193134"/>
                    </a:lnTo>
                    <a:lnTo>
                      <a:pt x="43177" y="193398"/>
                    </a:lnTo>
                    <a:lnTo>
                      <a:pt x="43124" y="193557"/>
                    </a:lnTo>
                    <a:lnTo>
                      <a:pt x="43177" y="193715"/>
                    </a:lnTo>
                    <a:lnTo>
                      <a:pt x="43177" y="193873"/>
                    </a:lnTo>
                    <a:lnTo>
                      <a:pt x="43282" y="193926"/>
                    </a:lnTo>
                    <a:lnTo>
                      <a:pt x="43493" y="194084"/>
                    </a:lnTo>
                    <a:lnTo>
                      <a:pt x="43810" y="194137"/>
                    </a:lnTo>
                    <a:lnTo>
                      <a:pt x="43968" y="194296"/>
                    </a:lnTo>
                    <a:lnTo>
                      <a:pt x="44127" y="194401"/>
                    </a:lnTo>
                    <a:lnTo>
                      <a:pt x="44549" y="194507"/>
                    </a:lnTo>
                    <a:lnTo>
                      <a:pt x="44918" y="194560"/>
                    </a:lnTo>
                    <a:lnTo>
                      <a:pt x="45341" y="194612"/>
                    </a:lnTo>
                    <a:lnTo>
                      <a:pt x="45394" y="194612"/>
                    </a:lnTo>
                    <a:lnTo>
                      <a:pt x="45974" y="195035"/>
                    </a:lnTo>
                    <a:lnTo>
                      <a:pt x="46871" y="195193"/>
                    </a:lnTo>
                    <a:lnTo>
                      <a:pt x="47135" y="195351"/>
                    </a:lnTo>
                    <a:lnTo>
                      <a:pt x="47452" y="195510"/>
                    </a:lnTo>
                    <a:lnTo>
                      <a:pt x="47769" y="195510"/>
                    </a:lnTo>
                    <a:lnTo>
                      <a:pt x="47927" y="195457"/>
                    </a:lnTo>
                    <a:lnTo>
                      <a:pt x="48085" y="195404"/>
                    </a:lnTo>
                    <a:lnTo>
                      <a:pt x="48085" y="195298"/>
                    </a:lnTo>
                    <a:lnTo>
                      <a:pt x="48033" y="195193"/>
                    </a:lnTo>
                    <a:lnTo>
                      <a:pt x="47980" y="195087"/>
                    </a:lnTo>
                    <a:lnTo>
                      <a:pt x="48138" y="195087"/>
                    </a:lnTo>
                    <a:lnTo>
                      <a:pt x="48138" y="195246"/>
                    </a:lnTo>
                    <a:lnTo>
                      <a:pt x="48085" y="195404"/>
                    </a:lnTo>
                    <a:lnTo>
                      <a:pt x="48455" y="195510"/>
                    </a:lnTo>
                    <a:lnTo>
                      <a:pt x="48666" y="195774"/>
                    </a:lnTo>
                    <a:lnTo>
                      <a:pt x="48877" y="195932"/>
                    </a:lnTo>
                    <a:lnTo>
                      <a:pt x="49088" y="196037"/>
                    </a:lnTo>
                    <a:lnTo>
                      <a:pt x="49352" y="196090"/>
                    </a:lnTo>
                    <a:lnTo>
                      <a:pt x="49827" y="196143"/>
                    </a:lnTo>
                    <a:lnTo>
                      <a:pt x="50883" y="196143"/>
                    </a:lnTo>
                    <a:lnTo>
                      <a:pt x="51411" y="196196"/>
                    </a:lnTo>
                    <a:lnTo>
                      <a:pt x="51675" y="196249"/>
                    </a:lnTo>
                    <a:lnTo>
                      <a:pt x="51886" y="196354"/>
                    </a:lnTo>
                    <a:lnTo>
                      <a:pt x="52097" y="196565"/>
                    </a:lnTo>
                    <a:lnTo>
                      <a:pt x="52255" y="196776"/>
                    </a:lnTo>
                    <a:lnTo>
                      <a:pt x="52625" y="196671"/>
                    </a:lnTo>
                    <a:lnTo>
                      <a:pt x="52889" y="196671"/>
                    </a:lnTo>
                    <a:lnTo>
                      <a:pt x="53100" y="196776"/>
                    </a:lnTo>
                    <a:lnTo>
                      <a:pt x="53311" y="196935"/>
                    </a:lnTo>
                    <a:lnTo>
                      <a:pt x="53469" y="197146"/>
                    </a:lnTo>
                    <a:lnTo>
                      <a:pt x="53575" y="197357"/>
                    </a:lnTo>
                    <a:lnTo>
                      <a:pt x="53839" y="197832"/>
                    </a:lnTo>
                    <a:lnTo>
                      <a:pt x="53944" y="197938"/>
                    </a:lnTo>
                    <a:lnTo>
                      <a:pt x="54050" y="197990"/>
                    </a:lnTo>
                    <a:lnTo>
                      <a:pt x="54156" y="197990"/>
                    </a:lnTo>
                    <a:lnTo>
                      <a:pt x="54261" y="197938"/>
                    </a:lnTo>
                    <a:lnTo>
                      <a:pt x="54472" y="197832"/>
                    </a:lnTo>
                    <a:lnTo>
                      <a:pt x="54631" y="197621"/>
                    </a:lnTo>
                    <a:lnTo>
                      <a:pt x="55158" y="197146"/>
                    </a:lnTo>
                    <a:lnTo>
                      <a:pt x="55422" y="197146"/>
                    </a:lnTo>
                    <a:lnTo>
                      <a:pt x="55686" y="197251"/>
                    </a:lnTo>
                    <a:lnTo>
                      <a:pt x="55897" y="197357"/>
                    </a:lnTo>
                    <a:lnTo>
                      <a:pt x="56056" y="197515"/>
                    </a:lnTo>
                    <a:lnTo>
                      <a:pt x="56372" y="197885"/>
                    </a:lnTo>
                    <a:lnTo>
                      <a:pt x="56689" y="198254"/>
                    </a:lnTo>
                    <a:lnTo>
                      <a:pt x="57059" y="198465"/>
                    </a:lnTo>
                    <a:lnTo>
                      <a:pt x="57375" y="198729"/>
                    </a:lnTo>
                    <a:lnTo>
                      <a:pt x="57956" y="199257"/>
                    </a:lnTo>
                    <a:lnTo>
                      <a:pt x="58273" y="199521"/>
                    </a:lnTo>
                    <a:lnTo>
                      <a:pt x="58589" y="199732"/>
                    </a:lnTo>
                    <a:lnTo>
                      <a:pt x="58959" y="199838"/>
                    </a:lnTo>
                    <a:lnTo>
                      <a:pt x="59170" y="199891"/>
                    </a:lnTo>
                    <a:lnTo>
                      <a:pt x="59381" y="199838"/>
                    </a:lnTo>
                    <a:lnTo>
                      <a:pt x="60384" y="199732"/>
                    </a:lnTo>
                    <a:lnTo>
                      <a:pt x="60806" y="199732"/>
                    </a:lnTo>
                    <a:lnTo>
                      <a:pt x="61228" y="199785"/>
                    </a:lnTo>
                    <a:lnTo>
                      <a:pt x="61598" y="199943"/>
                    </a:lnTo>
                    <a:lnTo>
                      <a:pt x="61756" y="200049"/>
                    </a:lnTo>
                    <a:lnTo>
                      <a:pt x="61915" y="200207"/>
                    </a:lnTo>
                    <a:lnTo>
                      <a:pt x="62073" y="200366"/>
                    </a:lnTo>
                    <a:lnTo>
                      <a:pt x="62231" y="200577"/>
                    </a:lnTo>
                    <a:lnTo>
                      <a:pt x="62442" y="201157"/>
                    </a:lnTo>
                    <a:lnTo>
                      <a:pt x="62495" y="201157"/>
                    </a:lnTo>
                    <a:lnTo>
                      <a:pt x="62548" y="201210"/>
                    </a:lnTo>
                    <a:lnTo>
                      <a:pt x="62812" y="201210"/>
                    </a:lnTo>
                    <a:lnTo>
                      <a:pt x="63393" y="201263"/>
                    </a:lnTo>
                    <a:lnTo>
                      <a:pt x="63920" y="201738"/>
                    </a:lnTo>
                    <a:lnTo>
                      <a:pt x="64079" y="201896"/>
                    </a:lnTo>
                    <a:lnTo>
                      <a:pt x="64237" y="202055"/>
                    </a:lnTo>
                    <a:lnTo>
                      <a:pt x="64395" y="202160"/>
                    </a:lnTo>
                    <a:lnTo>
                      <a:pt x="64448" y="202160"/>
                    </a:lnTo>
                    <a:lnTo>
                      <a:pt x="64501" y="202108"/>
                    </a:lnTo>
                    <a:lnTo>
                      <a:pt x="64870" y="201844"/>
                    </a:lnTo>
                    <a:lnTo>
                      <a:pt x="65240" y="201738"/>
                    </a:lnTo>
                    <a:lnTo>
                      <a:pt x="65504" y="201738"/>
                    </a:lnTo>
                    <a:lnTo>
                      <a:pt x="65715" y="201844"/>
                    </a:lnTo>
                    <a:lnTo>
                      <a:pt x="65926" y="202002"/>
                    </a:lnTo>
                    <a:lnTo>
                      <a:pt x="66137" y="202266"/>
                    </a:lnTo>
                    <a:lnTo>
                      <a:pt x="66507" y="202794"/>
                    </a:lnTo>
                    <a:lnTo>
                      <a:pt x="66876" y="202847"/>
                    </a:lnTo>
                    <a:lnTo>
                      <a:pt x="67140" y="202794"/>
                    </a:lnTo>
                    <a:lnTo>
                      <a:pt x="67457" y="202741"/>
                    </a:lnTo>
                    <a:lnTo>
                      <a:pt x="67668" y="202583"/>
                    </a:lnTo>
                    <a:lnTo>
                      <a:pt x="68143" y="202160"/>
                    </a:lnTo>
                    <a:lnTo>
                      <a:pt x="68565" y="201738"/>
                    </a:lnTo>
                    <a:lnTo>
                      <a:pt x="68776" y="201896"/>
                    </a:lnTo>
                    <a:lnTo>
                      <a:pt x="68935" y="202055"/>
                    </a:lnTo>
                    <a:lnTo>
                      <a:pt x="69146" y="202477"/>
                    </a:lnTo>
                    <a:lnTo>
                      <a:pt x="69357" y="202899"/>
                    </a:lnTo>
                    <a:lnTo>
                      <a:pt x="69621" y="203269"/>
                    </a:lnTo>
                    <a:lnTo>
                      <a:pt x="69674" y="203427"/>
                    </a:lnTo>
                    <a:lnTo>
                      <a:pt x="69779" y="203585"/>
                    </a:lnTo>
                    <a:lnTo>
                      <a:pt x="69885" y="203691"/>
                    </a:lnTo>
                    <a:lnTo>
                      <a:pt x="69990" y="203797"/>
                    </a:lnTo>
                    <a:lnTo>
                      <a:pt x="70254" y="203849"/>
                    </a:lnTo>
                    <a:lnTo>
                      <a:pt x="70624" y="203849"/>
                    </a:lnTo>
                    <a:lnTo>
                      <a:pt x="70677" y="204008"/>
                    </a:lnTo>
                    <a:lnTo>
                      <a:pt x="70782" y="204113"/>
                    </a:lnTo>
                    <a:lnTo>
                      <a:pt x="71046" y="204219"/>
                    </a:lnTo>
                    <a:lnTo>
                      <a:pt x="71363" y="204324"/>
                    </a:lnTo>
                    <a:lnTo>
                      <a:pt x="71627" y="204324"/>
                    </a:lnTo>
                    <a:lnTo>
                      <a:pt x="71838" y="204588"/>
                    </a:lnTo>
                    <a:lnTo>
                      <a:pt x="72049" y="204694"/>
                    </a:lnTo>
                    <a:lnTo>
                      <a:pt x="72260" y="204747"/>
                    </a:lnTo>
                    <a:lnTo>
                      <a:pt x="72471" y="204694"/>
                    </a:lnTo>
                    <a:lnTo>
                      <a:pt x="72841" y="204483"/>
                    </a:lnTo>
                    <a:lnTo>
                      <a:pt x="73210" y="204272"/>
                    </a:lnTo>
                    <a:lnTo>
                      <a:pt x="73210" y="204324"/>
                    </a:lnTo>
                    <a:lnTo>
                      <a:pt x="73316" y="204483"/>
                    </a:lnTo>
                    <a:lnTo>
                      <a:pt x="73421" y="204588"/>
                    </a:lnTo>
                    <a:lnTo>
                      <a:pt x="73632" y="204747"/>
                    </a:lnTo>
                    <a:lnTo>
                      <a:pt x="73949" y="204800"/>
                    </a:lnTo>
                    <a:lnTo>
                      <a:pt x="74261" y="204851"/>
                    </a:lnTo>
                    <a:lnTo>
                      <a:pt x="74261" y="204851"/>
                    </a:lnTo>
                    <a:lnTo>
                      <a:pt x="74213" y="205327"/>
                    </a:lnTo>
                    <a:lnTo>
                      <a:pt x="74266" y="205538"/>
                    </a:lnTo>
                    <a:lnTo>
                      <a:pt x="74319" y="205697"/>
                    </a:lnTo>
                    <a:lnTo>
                      <a:pt x="74477" y="205961"/>
                    </a:lnTo>
                    <a:lnTo>
                      <a:pt x="74741" y="206119"/>
                    </a:lnTo>
                    <a:lnTo>
                      <a:pt x="75005" y="206277"/>
                    </a:lnTo>
                    <a:lnTo>
                      <a:pt x="75374" y="206383"/>
                    </a:lnTo>
                    <a:lnTo>
                      <a:pt x="75744" y="206489"/>
                    </a:lnTo>
                    <a:lnTo>
                      <a:pt x="76061" y="206594"/>
                    </a:lnTo>
                    <a:lnTo>
                      <a:pt x="76430" y="206700"/>
                    </a:lnTo>
                    <a:lnTo>
                      <a:pt x="76694" y="206752"/>
                    </a:lnTo>
                    <a:lnTo>
                      <a:pt x="76905" y="206647"/>
                    </a:lnTo>
                    <a:lnTo>
                      <a:pt x="77063" y="206541"/>
                    </a:lnTo>
                    <a:lnTo>
                      <a:pt x="77327" y="206172"/>
                    </a:lnTo>
                    <a:lnTo>
                      <a:pt x="77433" y="206014"/>
                    </a:lnTo>
                    <a:lnTo>
                      <a:pt x="77591" y="205855"/>
                    </a:lnTo>
                    <a:lnTo>
                      <a:pt x="77697" y="206066"/>
                    </a:lnTo>
                    <a:lnTo>
                      <a:pt x="77802" y="206330"/>
                    </a:lnTo>
                    <a:lnTo>
                      <a:pt x="77961" y="206858"/>
                    </a:lnTo>
                    <a:lnTo>
                      <a:pt x="78066" y="207069"/>
                    </a:lnTo>
                    <a:lnTo>
                      <a:pt x="78225" y="207280"/>
                    </a:lnTo>
                    <a:lnTo>
                      <a:pt x="78489" y="207386"/>
                    </a:lnTo>
                    <a:lnTo>
                      <a:pt x="78858" y="207439"/>
                    </a:lnTo>
                    <a:lnTo>
                      <a:pt x="79808" y="207386"/>
                    </a:lnTo>
                    <a:lnTo>
                      <a:pt x="80283" y="207280"/>
                    </a:lnTo>
                    <a:lnTo>
                      <a:pt x="80758" y="207228"/>
                    </a:lnTo>
                    <a:lnTo>
                      <a:pt x="81180" y="207069"/>
                    </a:lnTo>
                    <a:lnTo>
                      <a:pt x="81656" y="206911"/>
                    </a:lnTo>
                    <a:lnTo>
                      <a:pt x="82078" y="206700"/>
                    </a:lnTo>
                    <a:lnTo>
                      <a:pt x="82447" y="206383"/>
                    </a:lnTo>
                    <a:lnTo>
                      <a:pt x="84506" y="206436"/>
                    </a:lnTo>
                    <a:lnTo>
                      <a:pt x="85245" y="206911"/>
                    </a:lnTo>
                    <a:lnTo>
                      <a:pt x="85614" y="207122"/>
                    </a:lnTo>
                    <a:lnTo>
                      <a:pt x="85984" y="207228"/>
                    </a:lnTo>
                    <a:lnTo>
                      <a:pt x="86406" y="207386"/>
                    </a:lnTo>
                    <a:lnTo>
                      <a:pt x="86776" y="207439"/>
                    </a:lnTo>
                    <a:lnTo>
                      <a:pt x="87251" y="207491"/>
                    </a:lnTo>
                    <a:lnTo>
                      <a:pt x="87673" y="207439"/>
                    </a:lnTo>
                    <a:lnTo>
                      <a:pt x="88306" y="207386"/>
                    </a:lnTo>
                    <a:lnTo>
                      <a:pt x="88940" y="207439"/>
                    </a:lnTo>
                    <a:lnTo>
                      <a:pt x="90154" y="207491"/>
                    </a:lnTo>
                    <a:lnTo>
                      <a:pt x="90470" y="207650"/>
                    </a:lnTo>
                    <a:lnTo>
                      <a:pt x="90787" y="207808"/>
                    </a:lnTo>
                    <a:lnTo>
                      <a:pt x="91104" y="207861"/>
                    </a:lnTo>
                    <a:lnTo>
                      <a:pt x="91420" y="207914"/>
                    </a:lnTo>
                    <a:lnTo>
                      <a:pt x="92107" y="207861"/>
                    </a:lnTo>
                    <a:lnTo>
                      <a:pt x="92740" y="207861"/>
                    </a:lnTo>
                    <a:lnTo>
                      <a:pt x="93004" y="207914"/>
                    </a:lnTo>
                    <a:lnTo>
                      <a:pt x="93215" y="207914"/>
                    </a:lnTo>
                    <a:lnTo>
                      <a:pt x="94007" y="208125"/>
                    </a:lnTo>
                    <a:lnTo>
                      <a:pt x="94746" y="208336"/>
                    </a:lnTo>
                    <a:lnTo>
                      <a:pt x="95538" y="208494"/>
                    </a:lnTo>
                    <a:lnTo>
                      <a:pt x="96329" y="208547"/>
                    </a:lnTo>
                    <a:lnTo>
                      <a:pt x="97279" y="208758"/>
                    </a:lnTo>
                    <a:lnTo>
                      <a:pt x="98282" y="208917"/>
                    </a:lnTo>
                    <a:lnTo>
                      <a:pt x="99232" y="209022"/>
                    </a:lnTo>
                    <a:lnTo>
                      <a:pt x="100235" y="209075"/>
                    </a:lnTo>
                    <a:lnTo>
                      <a:pt x="102188" y="209233"/>
                    </a:lnTo>
                    <a:lnTo>
                      <a:pt x="103191" y="209286"/>
                    </a:lnTo>
                    <a:lnTo>
                      <a:pt x="104141" y="209392"/>
                    </a:lnTo>
                    <a:lnTo>
                      <a:pt x="104247" y="209339"/>
                    </a:lnTo>
                    <a:lnTo>
                      <a:pt x="104352" y="209286"/>
                    </a:lnTo>
                    <a:lnTo>
                      <a:pt x="104563" y="209075"/>
                    </a:lnTo>
                    <a:lnTo>
                      <a:pt x="105038" y="209075"/>
                    </a:lnTo>
                    <a:lnTo>
                      <a:pt x="105566" y="209022"/>
                    </a:lnTo>
                    <a:lnTo>
                      <a:pt x="106622" y="208917"/>
                    </a:lnTo>
                    <a:lnTo>
                      <a:pt x="107678" y="208864"/>
                    </a:lnTo>
                    <a:lnTo>
                      <a:pt x="108205" y="208917"/>
                    </a:lnTo>
                    <a:lnTo>
                      <a:pt x="108733" y="208969"/>
                    </a:lnTo>
                    <a:lnTo>
                      <a:pt x="108944" y="209128"/>
                    </a:lnTo>
                    <a:lnTo>
                      <a:pt x="109208" y="209286"/>
                    </a:lnTo>
                    <a:lnTo>
                      <a:pt x="109419" y="209392"/>
                    </a:lnTo>
                    <a:lnTo>
                      <a:pt x="109683" y="209497"/>
                    </a:lnTo>
                    <a:lnTo>
                      <a:pt x="110211" y="209550"/>
                    </a:lnTo>
                    <a:lnTo>
                      <a:pt x="110739" y="209550"/>
                    </a:lnTo>
                    <a:lnTo>
                      <a:pt x="111795" y="209444"/>
                    </a:lnTo>
                    <a:lnTo>
                      <a:pt x="112323" y="209444"/>
                    </a:lnTo>
                    <a:lnTo>
                      <a:pt x="112850" y="209497"/>
                    </a:lnTo>
                    <a:lnTo>
                      <a:pt x="113853" y="209497"/>
                    </a:lnTo>
                    <a:lnTo>
                      <a:pt x="114487" y="209233"/>
                    </a:lnTo>
                    <a:lnTo>
                      <a:pt x="115120" y="209022"/>
                    </a:lnTo>
                    <a:lnTo>
                      <a:pt x="116492" y="208758"/>
                    </a:lnTo>
                    <a:lnTo>
                      <a:pt x="117126" y="208600"/>
                    </a:lnTo>
                    <a:lnTo>
                      <a:pt x="117812" y="208442"/>
                    </a:lnTo>
                    <a:lnTo>
                      <a:pt x="118445" y="208178"/>
                    </a:lnTo>
                    <a:lnTo>
                      <a:pt x="119079" y="207808"/>
                    </a:lnTo>
                    <a:lnTo>
                      <a:pt x="119132" y="208019"/>
                    </a:lnTo>
                    <a:lnTo>
                      <a:pt x="119290" y="208178"/>
                    </a:lnTo>
                    <a:lnTo>
                      <a:pt x="119395" y="208283"/>
                    </a:lnTo>
                    <a:lnTo>
                      <a:pt x="119554" y="208336"/>
                    </a:lnTo>
                    <a:lnTo>
                      <a:pt x="119871" y="208442"/>
                    </a:lnTo>
                    <a:lnTo>
                      <a:pt x="120873" y="208442"/>
                    </a:lnTo>
                    <a:lnTo>
                      <a:pt x="121454" y="208547"/>
                    </a:lnTo>
                    <a:lnTo>
                      <a:pt x="122035" y="208705"/>
                    </a:lnTo>
                    <a:lnTo>
                      <a:pt x="122615" y="208969"/>
                    </a:lnTo>
                    <a:lnTo>
                      <a:pt x="122932" y="208969"/>
                    </a:lnTo>
                    <a:lnTo>
                      <a:pt x="123196" y="208917"/>
                    </a:lnTo>
                    <a:lnTo>
                      <a:pt x="123460" y="208758"/>
                    </a:lnTo>
                    <a:lnTo>
                      <a:pt x="123671" y="208494"/>
                    </a:lnTo>
                    <a:lnTo>
                      <a:pt x="125624" y="208072"/>
                    </a:lnTo>
                    <a:lnTo>
                      <a:pt x="125888" y="208230"/>
                    </a:lnTo>
                    <a:lnTo>
                      <a:pt x="126205" y="208336"/>
                    </a:lnTo>
                    <a:lnTo>
                      <a:pt x="126468" y="208389"/>
                    </a:lnTo>
                    <a:lnTo>
                      <a:pt x="126732" y="208442"/>
                    </a:lnTo>
                    <a:lnTo>
                      <a:pt x="126996" y="208442"/>
                    </a:lnTo>
                    <a:lnTo>
                      <a:pt x="127260" y="208389"/>
                    </a:lnTo>
                    <a:lnTo>
                      <a:pt x="127788" y="208283"/>
                    </a:lnTo>
                    <a:lnTo>
                      <a:pt x="128316" y="208072"/>
                    </a:lnTo>
                    <a:lnTo>
                      <a:pt x="128844" y="207861"/>
                    </a:lnTo>
                    <a:lnTo>
                      <a:pt x="129319" y="207597"/>
                    </a:lnTo>
                    <a:lnTo>
                      <a:pt x="129847" y="207439"/>
                    </a:lnTo>
                    <a:lnTo>
                      <a:pt x="129952" y="207386"/>
                    </a:lnTo>
                    <a:lnTo>
                      <a:pt x="129952" y="207280"/>
                    </a:lnTo>
                    <a:lnTo>
                      <a:pt x="129952" y="207228"/>
                    </a:lnTo>
                    <a:lnTo>
                      <a:pt x="129899" y="207122"/>
                    </a:lnTo>
                    <a:lnTo>
                      <a:pt x="130691" y="207386"/>
                    </a:lnTo>
                    <a:lnTo>
                      <a:pt x="131483" y="207544"/>
                    </a:lnTo>
                    <a:lnTo>
                      <a:pt x="132275" y="207703"/>
                    </a:lnTo>
                    <a:lnTo>
                      <a:pt x="133014" y="207755"/>
                    </a:lnTo>
                    <a:lnTo>
                      <a:pt x="133805" y="207703"/>
                    </a:lnTo>
                    <a:lnTo>
                      <a:pt x="134175" y="207650"/>
                    </a:lnTo>
                    <a:lnTo>
                      <a:pt x="134544" y="207544"/>
                    </a:lnTo>
                    <a:lnTo>
                      <a:pt x="134914" y="207439"/>
                    </a:lnTo>
                    <a:lnTo>
                      <a:pt x="135283" y="207280"/>
                    </a:lnTo>
                    <a:lnTo>
                      <a:pt x="135653" y="207069"/>
                    </a:lnTo>
                    <a:lnTo>
                      <a:pt x="136022" y="206805"/>
                    </a:lnTo>
                    <a:lnTo>
                      <a:pt x="136075" y="206805"/>
                    </a:lnTo>
                    <a:lnTo>
                      <a:pt x="136814" y="206911"/>
                    </a:lnTo>
                    <a:lnTo>
                      <a:pt x="137500" y="206858"/>
                    </a:lnTo>
                    <a:lnTo>
                      <a:pt x="138239" y="206752"/>
                    </a:lnTo>
                    <a:lnTo>
                      <a:pt x="138925" y="206594"/>
                    </a:lnTo>
                    <a:lnTo>
                      <a:pt x="140298" y="206225"/>
                    </a:lnTo>
                    <a:lnTo>
                      <a:pt x="140984" y="206014"/>
                    </a:lnTo>
                    <a:lnTo>
                      <a:pt x="141670" y="205908"/>
                    </a:lnTo>
                    <a:lnTo>
                      <a:pt x="141987" y="205750"/>
                    </a:lnTo>
                    <a:lnTo>
                      <a:pt x="142303" y="205697"/>
                    </a:lnTo>
                    <a:lnTo>
                      <a:pt x="143042" y="205591"/>
                    </a:lnTo>
                    <a:lnTo>
                      <a:pt x="143359" y="205538"/>
                    </a:lnTo>
                    <a:lnTo>
                      <a:pt x="143676" y="205380"/>
                    </a:lnTo>
                    <a:lnTo>
                      <a:pt x="143992" y="205169"/>
                    </a:lnTo>
                    <a:lnTo>
                      <a:pt x="144204" y="204800"/>
                    </a:lnTo>
                    <a:lnTo>
                      <a:pt x="144362" y="204641"/>
                    </a:lnTo>
                    <a:lnTo>
                      <a:pt x="144573" y="204588"/>
                    </a:lnTo>
                    <a:lnTo>
                      <a:pt x="145048" y="204430"/>
                    </a:lnTo>
                    <a:lnTo>
                      <a:pt x="145259" y="204377"/>
                    </a:lnTo>
                    <a:lnTo>
                      <a:pt x="145523" y="204272"/>
                    </a:lnTo>
                    <a:lnTo>
                      <a:pt x="145682" y="204113"/>
                    </a:lnTo>
                    <a:lnTo>
                      <a:pt x="145840" y="203902"/>
                    </a:lnTo>
                    <a:lnTo>
                      <a:pt x="146157" y="203691"/>
                    </a:lnTo>
                    <a:lnTo>
                      <a:pt x="146579" y="203585"/>
                    </a:lnTo>
                    <a:lnTo>
                      <a:pt x="147371" y="203427"/>
                    </a:lnTo>
                    <a:lnTo>
                      <a:pt x="147793" y="203374"/>
                    </a:lnTo>
                    <a:lnTo>
                      <a:pt x="148162" y="203216"/>
                    </a:lnTo>
                    <a:lnTo>
                      <a:pt x="148532" y="203058"/>
                    </a:lnTo>
                    <a:lnTo>
                      <a:pt x="148848" y="202741"/>
                    </a:lnTo>
                    <a:lnTo>
                      <a:pt x="149112" y="202741"/>
                    </a:lnTo>
                    <a:lnTo>
                      <a:pt x="149324" y="202635"/>
                    </a:lnTo>
                    <a:lnTo>
                      <a:pt x="149535" y="202635"/>
                    </a:lnTo>
                    <a:lnTo>
                      <a:pt x="149640" y="202530"/>
                    </a:lnTo>
                    <a:lnTo>
                      <a:pt x="149746" y="202424"/>
                    </a:lnTo>
                    <a:lnTo>
                      <a:pt x="149746" y="202213"/>
                    </a:lnTo>
                    <a:lnTo>
                      <a:pt x="157663" y="198202"/>
                    </a:lnTo>
                    <a:lnTo>
                      <a:pt x="157927" y="198149"/>
                    </a:lnTo>
                    <a:lnTo>
                      <a:pt x="158138" y="198043"/>
                    </a:lnTo>
                    <a:lnTo>
                      <a:pt x="158297" y="197938"/>
                    </a:lnTo>
                    <a:lnTo>
                      <a:pt x="158455" y="197779"/>
                    </a:lnTo>
                    <a:lnTo>
                      <a:pt x="158825" y="197463"/>
                    </a:lnTo>
                    <a:lnTo>
                      <a:pt x="158983" y="197304"/>
                    </a:lnTo>
                    <a:lnTo>
                      <a:pt x="159194" y="197199"/>
                    </a:lnTo>
                    <a:lnTo>
                      <a:pt x="160566" y="197199"/>
                    </a:lnTo>
                    <a:lnTo>
                      <a:pt x="161200" y="197093"/>
                    </a:lnTo>
                    <a:lnTo>
                      <a:pt x="161833" y="196882"/>
                    </a:lnTo>
                    <a:lnTo>
                      <a:pt x="162361" y="196618"/>
                    </a:lnTo>
                    <a:lnTo>
                      <a:pt x="162625" y="196460"/>
                    </a:lnTo>
                    <a:lnTo>
                      <a:pt x="162889" y="196249"/>
                    </a:lnTo>
                    <a:lnTo>
                      <a:pt x="163100" y="196037"/>
                    </a:lnTo>
                    <a:lnTo>
                      <a:pt x="163364" y="195721"/>
                    </a:lnTo>
                    <a:lnTo>
                      <a:pt x="163522" y="195457"/>
                    </a:lnTo>
                    <a:lnTo>
                      <a:pt x="163733" y="195087"/>
                    </a:lnTo>
                    <a:lnTo>
                      <a:pt x="164631" y="195087"/>
                    </a:lnTo>
                    <a:lnTo>
                      <a:pt x="164895" y="194982"/>
                    </a:lnTo>
                    <a:lnTo>
                      <a:pt x="165158" y="194823"/>
                    </a:lnTo>
                    <a:lnTo>
                      <a:pt x="165370" y="194612"/>
                    </a:lnTo>
                    <a:lnTo>
                      <a:pt x="165158" y="194401"/>
                    </a:lnTo>
                    <a:lnTo>
                      <a:pt x="165211" y="194348"/>
                    </a:lnTo>
                    <a:lnTo>
                      <a:pt x="165370" y="194612"/>
                    </a:lnTo>
                    <a:lnTo>
                      <a:pt x="165739" y="194507"/>
                    </a:lnTo>
                    <a:lnTo>
                      <a:pt x="166003" y="194401"/>
                    </a:lnTo>
                    <a:lnTo>
                      <a:pt x="166320" y="194243"/>
                    </a:lnTo>
                    <a:lnTo>
                      <a:pt x="166584" y="194084"/>
                    </a:lnTo>
                    <a:lnTo>
                      <a:pt x="166795" y="193873"/>
                    </a:lnTo>
                    <a:lnTo>
                      <a:pt x="167006" y="193609"/>
                    </a:lnTo>
                    <a:lnTo>
                      <a:pt x="167375" y="193082"/>
                    </a:lnTo>
                    <a:lnTo>
                      <a:pt x="167375" y="192923"/>
                    </a:lnTo>
                    <a:lnTo>
                      <a:pt x="167428" y="192923"/>
                    </a:lnTo>
                    <a:lnTo>
                      <a:pt x="167375" y="193082"/>
                    </a:lnTo>
                    <a:lnTo>
                      <a:pt x="167639" y="193029"/>
                    </a:lnTo>
                    <a:lnTo>
                      <a:pt x="167850" y="192976"/>
                    </a:lnTo>
                    <a:lnTo>
                      <a:pt x="168273" y="192712"/>
                    </a:lnTo>
                    <a:lnTo>
                      <a:pt x="168642" y="192448"/>
                    </a:lnTo>
                    <a:lnTo>
                      <a:pt x="169012" y="192184"/>
                    </a:lnTo>
                    <a:lnTo>
                      <a:pt x="169328" y="191920"/>
                    </a:lnTo>
                    <a:lnTo>
                      <a:pt x="169645" y="191551"/>
                    </a:lnTo>
                    <a:lnTo>
                      <a:pt x="169962" y="191234"/>
                    </a:lnTo>
                    <a:lnTo>
                      <a:pt x="170490" y="190442"/>
                    </a:lnTo>
                    <a:lnTo>
                      <a:pt x="170806" y="190284"/>
                    </a:lnTo>
                    <a:lnTo>
                      <a:pt x="171123" y="190126"/>
                    </a:lnTo>
                    <a:lnTo>
                      <a:pt x="171229" y="189967"/>
                    </a:lnTo>
                    <a:lnTo>
                      <a:pt x="171229" y="189862"/>
                    </a:lnTo>
                    <a:lnTo>
                      <a:pt x="171176" y="189651"/>
                    </a:lnTo>
                    <a:lnTo>
                      <a:pt x="171070" y="189387"/>
                    </a:lnTo>
                    <a:lnTo>
                      <a:pt x="171176" y="188912"/>
                    </a:lnTo>
                    <a:lnTo>
                      <a:pt x="171334" y="189017"/>
                    </a:lnTo>
                    <a:lnTo>
                      <a:pt x="171492" y="188912"/>
                    </a:lnTo>
                    <a:lnTo>
                      <a:pt x="171704" y="188964"/>
                    </a:lnTo>
                    <a:lnTo>
                      <a:pt x="172179" y="188964"/>
                    </a:lnTo>
                    <a:lnTo>
                      <a:pt x="172337" y="188859"/>
                    </a:lnTo>
                    <a:lnTo>
                      <a:pt x="172706" y="188648"/>
                    </a:lnTo>
                    <a:lnTo>
                      <a:pt x="173023" y="188384"/>
                    </a:lnTo>
                    <a:lnTo>
                      <a:pt x="173445" y="188067"/>
                    </a:lnTo>
                    <a:lnTo>
                      <a:pt x="173868" y="187750"/>
                    </a:lnTo>
                    <a:lnTo>
                      <a:pt x="174237" y="187381"/>
                    </a:lnTo>
                    <a:lnTo>
                      <a:pt x="174554" y="187012"/>
                    </a:lnTo>
                    <a:lnTo>
                      <a:pt x="175135" y="186167"/>
                    </a:lnTo>
                    <a:lnTo>
                      <a:pt x="175662" y="185322"/>
                    </a:lnTo>
                    <a:lnTo>
                      <a:pt x="175873" y="185270"/>
                    </a:lnTo>
                    <a:lnTo>
                      <a:pt x="176032" y="185217"/>
                    </a:lnTo>
                    <a:lnTo>
                      <a:pt x="176137" y="185059"/>
                    </a:lnTo>
                    <a:lnTo>
                      <a:pt x="176190" y="184900"/>
                    </a:lnTo>
                    <a:lnTo>
                      <a:pt x="176243" y="184847"/>
                    </a:lnTo>
                    <a:lnTo>
                      <a:pt x="176454" y="184795"/>
                    </a:lnTo>
                    <a:lnTo>
                      <a:pt x="176560" y="184689"/>
                    </a:lnTo>
                    <a:lnTo>
                      <a:pt x="176665" y="184531"/>
                    </a:lnTo>
                    <a:lnTo>
                      <a:pt x="176771" y="184372"/>
                    </a:lnTo>
                    <a:lnTo>
                      <a:pt x="177404" y="183950"/>
                    </a:lnTo>
                    <a:lnTo>
                      <a:pt x="177668" y="183739"/>
                    </a:lnTo>
                    <a:lnTo>
                      <a:pt x="177985" y="183475"/>
                    </a:lnTo>
                    <a:lnTo>
                      <a:pt x="178196" y="183211"/>
                    </a:lnTo>
                    <a:lnTo>
                      <a:pt x="178407" y="182894"/>
                    </a:lnTo>
                    <a:lnTo>
                      <a:pt x="178565" y="182578"/>
                    </a:lnTo>
                    <a:lnTo>
                      <a:pt x="178671" y="182155"/>
                    </a:lnTo>
                    <a:lnTo>
                      <a:pt x="178724" y="181997"/>
                    </a:lnTo>
                    <a:lnTo>
                      <a:pt x="178777" y="181786"/>
                    </a:lnTo>
                    <a:lnTo>
                      <a:pt x="178935" y="181680"/>
                    </a:lnTo>
                    <a:lnTo>
                      <a:pt x="179040" y="181522"/>
                    </a:lnTo>
                    <a:lnTo>
                      <a:pt x="179146" y="181364"/>
                    </a:lnTo>
                    <a:lnTo>
                      <a:pt x="179093" y="181153"/>
                    </a:lnTo>
                    <a:lnTo>
                      <a:pt x="179252" y="180994"/>
                    </a:lnTo>
                    <a:lnTo>
                      <a:pt x="179304" y="180783"/>
                    </a:lnTo>
                    <a:lnTo>
                      <a:pt x="179516" y="180730"/>
                    </a:lnTo>
                    <a:lnTo>
                      <a:pt x="179674" y="180625"/>
                    </a:lnTo>
                    <a:lnTo>
                      <a:pt x="179832" y="180466"/>
                    </a:lnTo>
                    <a:lnTo>
                      <a:pt x="179885" y="180255"/>
                    </a:lnTo>
                    <a:lnTo>
                      <a:pt x="180043" y="180202"/>
                    </a:lnTo>
                    <a:lnTo>
                      <a:pt x="180149" y="180044"/>
                    </a:lnTo>
                    <a:lnTo>
                      <a:pt x="180307" y="179780"/>
                    </a:lnTo>
                    <a:lnTo>
                      <a:pt x="180360" y="179463"/>
                    </a:lnTo>
                    <a:lnTo>
                      <a:pt x="180413" y="179147"/>
                    </a:lnTo>
                    <a:lnTo>
                      <a:pt x="180571" y="179094"/>
                    </a:lnTo>
                    <a:lnTo>
                      <a:pt x="180730" y="178988"/>
                    </a:lnTo>
                    <a:lnTo>
                      <a:pt x="180888" y="178672"/>
                    </a:lnTo>
                    <a:lnTo>
                      <a:pt x="181257" y="178355"/>
                    </a:lnTo>
                    <a:lnTo>
                      <a:pt x="181521" y="177986"/>
                    </a:lnTo>
                    <a:lnTo>
                      <a:pt x="181732" y="177563"/>
                    </a:lnTo>
                    <a:lnTo>
                      <a:pt x="181838" y="177141"/>
                    </a:lnTo>
                    <a:lnTo>
                      <a:pt x="182102" y="176930"/>
                    </a:lnTo>
                    <a:lnTo>
                      <a:pt x="182260" y="176666"/>
                    </a:lnTo>
                    <a:lnTo>
                      <a:pt x="182366" y="176402"/>
                    </a:lnTo>
                    <a:lnTo>
                      <a:pt x="182366" y="176085"/>
                    </a:lnTo>
                    <a:lnTo>
                      <a:pt x="182524" y="175980"/>
                    </a:lnTo>
                    <a:lnTo>
                      <a:pt x="182682" y="175874"/>
                    </a:lnTo>
                    <a:lnTo>
                      <a:pt x="182735" y="175716"/>
                    </a:lnTo>
                    <a:lnTo>
                      <a:pt x="182735" y="175505"/>
                    </a:lnTo>
                    <a:lnTo>
                      <a:pt x="182946" y="175030"/>
                    </a:lnTo>
                    <a:lnTo>
                      <a:pt x="183105" y="174977"/>
                    </a:lnTo>
                    <a:lnTo>
                      <a:pt x="183263" y="174871"/>
                    </a:lnTo>
                    <a:lnTo>
                      <a:pt x="183316" y="174660"/>
                    </a:lnTo>
                    <a:lnTo>
                      <a:pt x="183316" y="174502"/>
                    </a:lnTo>
                    <a:lnTo>
                      <a:pt x="183316" y="174449"/>
                    </a:lnTo>
                    <a:lnTo>
                      <a:pt x="183580" y="174185"/>
                    </a:lnTo>
                    <a:lnTo>
                      <a:pt x="183738" y="173974"/>
                    </a:lnTo>
                    <a:lnTo>
                      <a:pt x="183738" y="173816"/>
                    </a:lnTo>
                    <a:lnTo>
                      <a:pt x="183685" y="173657"/>
                    </a:lnTo>
                    <a:lnTo>
                      <a:pt x="183527" y="173499"/>
                    </a:lnTo>
                    <a:lnTo>
                      <a:pt x="183316" y="173393"/>
                    </a:lnTo>
                    <a:lnTo>
                      <a:pt x="182946" y="173129"/>
                    </a:lnTo>
                    <a:lnTo>
                      <a:pt x="183210" y="172971"/>
                    </a:lnTo>
                    <a:lnTo>
                      <a:pt x="183474" y="172760"/>
                    </a:lnTo>
                    <a:lnTo>
                      <a:pt x="183949" y="172391"/>
                    </a:lnTo>
                    <a:lnTo>
                      <a:pt x="184319" y="171915"/>
                    </a:lnTo>
                    <a:lnTo>
                      <a:pt x="184635" y="171388"/>
                    </a:lnTo>
                    <a:lnTo>
                      <a:pt x="185216" y="170279"/>
                    </a:lnTo>
                    <a:lnTo>
                      <a:pt x="185480" y="169751"/>
                    </a:lnTo>
                    <a:lnTo>
                      <a:pt x="185849" y="169276"/>
                    </a:lnTo>
                    <a:lnTo>
                      <a:pt x="186113" y="169171"/>
                    </a:lnTo>
                    <a:lnTo>
                      <a:pt x="186272" y="169012"/>
                    </a:lnTo>
                    <a:lnTo>
                      <a:pt x="186430" y="168854"/>
                    </a:lnTo>
                    <a:lnTo>
                      <a:pt x="186536" y="168643"/>
                    </a:lnTo>
                    <a:lnTo>
                      <a:pt x="186694" y="168221"/>
                    </a:lnTo>
                    <a:lnTo>
                      <a:pt x="186800" y="167957"/>
                    </a:lnTo>
                    <a:lnTo>
                      <a:pt x="186905" y="167798"/>
                    </a:lnTo>
                    <a:lnTo>
                      <a:pt x="186905" y="167746"/>
                    </a:lnTo>
                    <a:lnTo>
                      <a:pt x="187222" y="167640"/>
                    </a:lnTo>
                    <a:lnTo>
                      <a:pt x="187380" y="167429"/>
                    </a:lnTo>
                    <a:lnTo>
                      <a:pt x="187433" y="167165"/>
                    </a:lnTo>
                    <a:lnTo>
                      <a:pt x="187486" y="166848"/>
                    </a:lnTo>
                    <a:lnTo>
                      <a:pt x="189544" y="163734"/>
                    </a:lnTo>
                    <a:lnTo>
                      <a:pt x="189755" y="163734"/>
                    </a:lnTo>
                    <a:lnTo>
                      <a:pt x="189967" y="163628"/>
                    </a:lnTo>
                    <a:lnTo>
                      <a:pt x="190178" y="163523"/>
                    </a:lnTo>
                    <a:lnTo>
                      <a:pt x="190336" y="163365"/>
                    </a:lnTo>
                    <a:lnTo>
                      <a:pt x="190442" y="163206"/>
                    </a:lnTo>
                    <a:lnTo>
                      <a:pt x="190494" y="163048"/>
                    </a:lnTo>
                    <a:lnTo>
                      <a:pt x="190547" y="162626"/>
                    </a:lnTo>
                    <a:lnTo>
                      <a:pt x="190600" y="162203"/>
                    </a:lnTo>
                    <a:lnTo>
                      <a:pt x="190758" y="161939"/>
                    </a:lnTo>
                    <a:lnTo>
                      <a:pt x="190864" y="161675"/>
                    </a:lnTo>
                    <a:lnTo>
                      <a:pt x="190969" y="161412"/>
                    </a:lnTo>
                    <a:lnTo>
                      <a:pt x="190969" y="161148"/>
                    </a:lnTo>
                    <a:lnTo>
                      <a:pt x="190969" y="160884"/>
                    </a:lnTo>
                    <a:lnTo>
                      <a:pt x="190864" y="160620"/>
                    </a:lnTo>
                    <a:lnTo>
                      <a:pt x="190653" y="160092"/>
                    </a:lnTo>
                    <a:lnTo>
                      <a:pt x="191233" y="160092"/>
                    </a:lnTo>
                    <a:lnTo>
                      <a:pt x="191497" y="160039"/>
                    </a:lnTo>
                    <a:lnTo>
                      <a:pt x="191761" y="159934"/>
                    </a:lnTo>
                    <a:lnTo>
                      <a:pt x="191972" y="159828"/>
                    </a:lnTo>
                    <a:lnTo>
                      <a:pt x="192131" y="159617"/>
                    </a:lnTo>
                    <a:lnTo>
                      <a:pt x="192289" y="159353"/>
                    </a:lnTo>
                    <a:lnTo>
                      <a:pt x="192342" y="159089"/>
                    </a:lnTo>
                    <a:lnTo>
                      <a:pt x="192342" y="158825"/>
                    </a:lnTo>
                    <a:lnTo>
                      <a:pt x="192289" y="158614"/>
                    </a:lnTo>
                    <a:lnTo>
                      <a:pt x="192183" y="158403"/>
                    </a:lnTo>
                    <a:lnTo>
                      <a:pt x="192025" y="158245"/>
                    </a:lnTo>
                    <a:lnTo>
                      <a:pt x="191814" y="158139"/>
                    </a:lnTo>
                    <a:lnTo>
                      <a:pt x="191603" y="158033"/>
                    </a:lnTo>
                    <a:lnTo>
                      <a:pt x="191075" y="158033"/>
                    </a:lnTo>
                    <a:lnTo>
                      <a:pt x="191075" y="157981"/>
                    </a:lnTo>
                    <a:lnTo>
                      <a:pt x="191022" y="157981"/>
                    </a:lnTo>
                    <a:lnTo>
                      <a:pt x="191181" y="157558"/>
                    </a:lnTo>
                    <a:lnTo>
                      <a:pt x="191603" y="157506"/>
                    </a:lnTo>
                    <a:lnTo>
                      <a:pt x="191761" y="157453"/>
                    </a:lnTo>
                    <a:lnTo>
                      <a:pt x="191867" y="157347"/>
                    </a:lnTo>
                    <a:lnTo>
                      <a:pt x="191920" y="157242"/>
                    </a:lnTo>
                    <a:lnTo>
                      <a:pt x="191867" y="157189"/>
                    </a:lnTo>
                    <a:lnTo>
                      <a:pt x="191814" y="157136"/>
                    </a:lnTo>
                    <a:lnTo>
                      <a:pt x="191603" y="156978"/>
                    </a:lnTo>
                    <a:lnTo>
                      <a:pt x="191920" y="156608"/>
                    </a:lnTo>
                    <a:lnTo>
                      <a:pt x="192183" y="156186"/>
                    </a:lnTo>
                    <a:lnTo>
                      <a:pt x="192395" y="155764"/>
                    </a:lnTo>
                    <a:lnTo>
                      <a:pt x="192553" y="155289"/>
                    </a:lnTo>
                    <a:lnTo>
                      <a:pt x="192659" y="154866"/>
                    </a:lnTo>
                    <a:lnTo>
                      <a:pt x="192659" y="154391"/>
                    </a:lnTo>
                    <a:lnTo>
                      <a:pt x="192659" y="153864"/>
                    </a:lnTo>
                    <a:lnTo>
                      <a:pt x="192606" y="153388"/>
                    </a:lnTo>
                    <a:lnTo>
                      <a:pt x="193134" y="153388"/>
                    </a:lnTo>
                    <a:lnTo>
                      <a:pt x="193503" y="153283"/>
                    </a:lnTo>
                    <a:lnTo>
                      <a:pt x="193820" y="153072"/>
                    </a:lnTo>
                    <a:lnTo>
                      <a:pt x="194031" y="152861"/>
                    </a:lnTo>
                    <a:lnTo>
                      <a:pt x="194136" y="152544"/>
                    </a:lnTo>
                    <a:lnTo>
                      <a:pt x="194189" y="152174"/>
                    </a:lnTo>
                    <a:lnTo>
                      <a:pt x="194189" y="151752"/>
                    </a:lnTo>
                    <a:lnTo>
                      <a:pt x="194136" y="151330"/>
                    </a:lnTo>
                    <a:lnTo>
                      <a:pt x="194348" y="151119"/>
                    </a:lnTo>
                    <a:lnTo>
                      <a:pt x="194506" y="150855"/>
                    </a:lnTo>
                    <a:lnTo>
                      <a:pt x="194559" y="150644"/>
                    </a:lnTo>
                    <a:lnTo>
                      <a:pt x="194611" y="150380"/>
                    </a:lnTo>
                    <a:lnTo>
                      <a:pt x="194611" y="150116"/>
                    </a:lnTo>
                    <a:lnTo>
                      <a:pt x="194506" y="149905"/>
                    </a:lnTo>
                    <a:lnTo>
                      <a:pt x="194400" y="149641"/>
                    </a:lnTo>
                    <a:lnTo>
                      <a:pt x="194242" y="149377"/>
                    </a:lnTo>
                    <a:lnTo>
                      <a:pt x="194664" y="148744"/>
                    </a:lnTo>
                    <a:lnTo>
                      <a:pt x="194823" y="148585"/>
                    </a:lnTo>
                    <a:lnTo>
                      <a:pt x="194928" y="148374"/>
                    </a:lnTo>
                    <a:lnTo>
                      <a:pt x="195087" y="148005"/>
                    </a:lnTo>
                    <a:lnTo>
                      <a:pt x="195139" y="147635"/>
                    </a:lnTo>
                    <a:lnTo>
                      <a:pt x="195139" y="147213"/>
                    </a:lnTo>
                    <a:lnTo>
                      <a:pt x="195245" y="146738"/>
                    </a:lnTo>
                    <a:lnTo>
                      <a:pt x="195773" y="146263"/>
                    </a:lnTo>
                    <a:lnTo>
                      <a:pt x="196195" y="145682"/>
                    </a:lnTo>
                    <a:lnTo>
                      <a:pt x="196512" y="145154"/>
                    </a:lnTo>
                    <a:lnTo>
                      <a:pt x="196828" y="144521"/>
                    </a:lnTo>
                    <a:lnTo>
                      <a:pt x="197303" y="143307"/>
                    </a:lnTo>
                    <a:lnTo>
                      <a:pt x="197567" y="142673"/>
                    </a:lnTo>
                    <a:lnTo>
                      <a:pt x="197831" y="142040"/>
                    </a:lnTo>
                    <a:lnTo>
                      <a:pt x="197990" y="141935"/>
                    </a:lnTo>
                    <a:lnTo>
                      <a:pt x="198095" y="141723"/>
                    </a:lnTo>
                    <a:lnTo>
                      <a:pt x="198254" y="141354"/>
                    </a:lnTo>
                    <a:lnTo>
                      <a:pt x="198306" y="140984"/>
                    </a:lnTo>
                    <a:lnTo>
                      <a:pt x="198306" y="140562"/>
                    </a:lnTo>
                    <a:lnTo>
                      <a:pt x="199309" y="138451"/>
                    </a:lnTo>
                    <a:lnTo>
                      <a:pt x="200470" y="135495"/>
                    </a:lnTo>
                    <a:lnTo>
                      <a:pt x="200629" y="135389"/>
                    </a:lnTo>
                    <a:lnTo>
                      <a:pt x="200682" y="135284"/>
                    </a:lnTo>
                    <a:lnTo>
                      <a:pt x="200787" y="134967"/>
                    </a:lnTo>
                    <a:lnTo>
                      <a:pt x="200893" y="134386"/>
                    </a:lnTo>
                    <a:lnTo>
                      <a:pt x="202054" y="132222"/>
                    </a:lnTo>
                    <a:lnTo>
                      <a:pt x="202423" y="131642"/>
                    </a:lnTo>
                    <a:lnTo>
                      <a:pt x="202582" y="131378"/>
                    </a:lnTo>
                    <a:lnTo>
                      <a:pt x="202740" y="131061"/>
                    </a:lnTo>
                    <a:lnTo>
                      <a:pt x="202793" y="130744"/>
                    </a:lnTo>
                    <a:lnTo>
                      <a:pt x="202898" y="130428"/>
                    </a:lnTo>
                    <a:lnTo>
                      <a:pt x="202898" y="130111"/>
                    </a:lnTo>
                    <a:lnTo>
                      <a:pt x="202898" y="129742"/>
                    </a:lnTo>
                    <a:lnTo>
                      <a:pt x="203426" y="127630"/>
                    </a:lnTo>
                    <a:lnTo>
                      <a:pt x="203637" y="127366"/>
                    </a:lnTo>
                    <a:lnTo>
                      <a:pt x="203796" y="127102"/>
                    </a:lnTo>
                    <a:lnTo>
                      <a:pt x="203901" y="126838"/>
                    </a:lnTo>
                    <a:lnTo>
                      <a:pt x="204007" y="126575"/>
                    </a:lnTo>
                    <a:lnTo>
                      <a:pt x="204112" y="125994"/>
                    </a:lnTo>
                    <a:lnTo>
                      <a:pt x="204112" y="125413"/>
                    </a:lnTo>
                    <a:lnTo>
                      <a:pt x="204112" y="124199"/>
                    </a:lnTo>
                    <a:lnTo>
                      <a:pt x="204165" y="123619"/>
                    </a:lnTo>
                    <a:lnTo>
                      <a:pt x="204324" y="123038"/>
                    </a:lnTo>
                    <a:lnTo>
                      <a:pt x="204060" y="122194"/>
                    </a:lnTo>
                    <a:lnTo>
                      <a:pt x="203849" y="121560"/>
                    </a:lnTo>
                    <a:lnTo>
                      <a:pt x="203743" y="121032"/>
                    </a:lnTo>
                    <a:lnTo>
                      <a:pt x="203743" y="120557"/>
                    </a:lnTo>
                    <a:lnTo>
                      <a:pt x="203796" y="120082"/>
                    </a:lnTo>
                    <a:lnTo>
                      <a:pt x="204007" y="119554"/>
                    </a:lnTo>
                    <a:lnTo>
                      <a:pt x="204324" y="118868"/>
                    </a:lnTo>
                    <a:lnTo>
                      <a:pt x="204746" y="118024"/>
                    </a:lnTo>
                    <a:lnTo>
                      <a:pt x="204799" y="117918"/>
                    </a:lnTo>
                    <a:lnTo>
                      <a:pt x="204904" y="117865"/>
                    </a:lnTo>
                    <a:lnTo>
                      <a:pt x="205168" y="117601"/>
                    </a:lnTo>
                    <a:lnTo>
                      <a:pt x="205326" y="117337"/>
                    </a:lnTo>
                    <a:lnTo>
                      <a:pt x="205643" y="116704"/>
                    </a:lnTo>
                    <a:lnTo>
                      <a:pt x="205802" y="116387"/>
                    </a:lnTo>
                    <a:lnTo>
                      <a:pt x="206013" y="116123"/>
                    </a:lnTo>
                    <a:lnTo>
                      <a:pt x="206224" y="115860"/>
                    </a:lnTo>
                    <a:lnTo>
                      <a:pt x="206593" y="115701"/>
                    </a:lnTo>
                    <a:lnTo>
                      <a:pt x="206699" y="115596"/>
                    </a:lnTo>
                    <a:lnTo>
                      <a:pt x="206752" y="115384"/>
                    </a:lnTo>
                    <a:lnTo>
                      <a:pt x="206804" y="115173"/>
                    </a:lnTo>
                    <a:lnTo>
                      <a:pt x="206804" y="115015"/>
                    </a:lnTo>
                    <a:lnTo>
                      <a:pt x="206699" y="114698"/>
                    </a:lnTo>
                    <a:lnTo>
                      <a:pt x="206593" y="114382"/>
                    </a:lnTo>
                    <a:lnTo>
                      <a:pt x="206540" y="113748"/>
                    </a:lnTo>
                    <a:lnTo>
                      <a:pt x="206593" y="113115"/>
                    </a:lnTo>
                    <a:lnTo>
                      <a:pt x="206699" y="112481"/>
                    </a:lnTo>
                    <a:lnTo>
                      <a:pt x="207068" y="111267"/>
                    </a:lnTo>
                    <a:lnTo>
                      <a:pt x="207227" y="110634"/>
                    </a:lnTo>
                    <a:lnTo>
                      <a:pt x="207385" y="110053"/>
                    </a:lnTo>
                    <a:lnTo>
                      <a:pt x="207385" y="109684"/>
                    </a:lnTo>
                    <a:lnTo>
                      <a:pt x="207385" y="109367"/>
                    </a:lnTo>
                    <a:lnTo>
                      <a:pt x="207385" y="109050"/>
                    </a:lnTo>
                    <a:lnTo>
                      <a:pt x="207279" y="108734"/>
                    </a:lnTo>
                    <a:lnTo>
                      <a:pt x="207121" y="108153"/>
                    </a:lnTo>
                    <a:lnTo>
                      <a:pt x="206910" y="107573"/>
                    </a:lnTo>
                    <a:lnTo>
                      <a:pt x="206857" y="107467"/>
                    </a:lnTo>
                    <a:lnTo>
                      <a:pt x="206752" y="107414"/>
                    </a:lnTo>
                    <a:lnTo>
                      <a:pt x="206540" y="107414"/>
                    </a:lnTo>
                    <a:lnTo>
                      <a:pt x="206277" y="107467"/>
                    </a:lnTo>
                    <a:lnTo>
                      <a:pt x="206013" y="107573"/>
                    </a:lnTo>
                    <a:lnTo>
                      <a:pt x="205485" y="107045"/>
                    </a:lnTo>
                    <a:lnTo>
                      <a:pt x="205379" y="106411"/>
                    </a:lnTo>
                    <a:lnTo>
                      <a:pt x="205432" y="106200"/>
                    </a:lnTo>
                    <a:lnTo>
                      <a:pt x="205485" y="106042"/>
                    </a:lnTo>
                    <a:lnTo>
                      <a:pt x="205696" y="105936"/>
                    </a:lnTo>
                    <a:lnTo>
                      <a:pt x="205802" y="105778"/>
                    </a:lnTo>
                    <a:lnTo>
                      <a:pt x="205854" y="105620"/>
                    </a:lnTo>
                    <a:lnTo>
                      <a:pt x="205854" y="105514"/>
                    </a:lnTo>
                    <a:lnTo>
                      <a:pt x="205802" y="105356"/>
                    </a:lnTo>
                    <a:lnTo>
                      <a:pt x="205749" y="105250"/>
                    </a:lnTo>
                    <a:lnTo>
                      <a:pt x="205485" y="104986"/>
                    </a:lnTo>
                    <a:lnTo>
                      <a:pt x="205485" y="102980"/>
                    </a:lnTo>
                    <a:lnTo>
                      <a:pt x="205749" y="102716"/>
                    </a:lnTo>
                    <a:lnTo>
                      <a:pt x="205802" y="102611"/>
                    </a:lnTo>
                    <a:lnTo>
                      <a:pt x="205854" y="102453"/>
                    </a:lnTo>
                    <a:lnTo>
                      <a:pt x="205907" y="102347"/>
                    </a:lnTo>
                    <a:lnTo>
                      <a:pt x="205854" y="102189"/>
                    </a:lnTo>
                    <a:lnTo>
                      <a:pt x="205802" y="102030"/>
                    </a:lnTo>
                    <a:lnTo>
                      <a:pt x="205696" y="101925"/>
                    </a:lnTo>
                    <a:lnTo>
                      <a:pt x="205432" y="101502"/>
                    </a:lnTo>
                    <a:lnTo>
                      <a:pt x="205274" y="101080"/>
                    </a:lnTo>
                    <a:lnTo>
                      <a:pt x="205168" y="100711"/>
                    </a:lnTo>
                    <a:lnTo>
                      <a:pt x="205221" y="100341"/>
                    </a:lnTo>
                    <a:lnTo>
                      <a:pt x="205326" y="99919"/>
                    </a:lnTo>
                    <a:lnTo>
                      <a:pt x="205485" y="99549"/>
                    </a:lnTo>
                    <a:lnTo>
                      <a:pt x="205643" y="99180"/>
                    </a:lnTo>
                    <a:lnTo>
                      <a:pt x="205907" y="98810"/>
                    </a:lnTo>
                    <a:lnTo>
                      <a:pt x="205960" y="97808"/>
                    </a:lnTo>
                    <a:lnTo>
                      <a:pt x="205907" y="97438"/>
                    </a:lnTo>
                    <a:lnTo>
                      <a:pt x="205960" y="97016"/>
                    </a:lnTo>
                    <a:lnTo>
                      <a:pt x="206013" y="96224"/>
                    </a:lnTo>
                    <a:lnTo>
                      <a:pt x="206013" y="95855"/>
                    </a:lnTo>
                    <a:lnTo>
                      <a:pt x="205907" y="95432"/>
                    </a:lnTo>
                    <a:lnTo>
                      <a:pt x="205749" y="95063"/>
                    </a:lnTo>
                    <a:lnTo>
                      <a:pt x="205485" y="94693"/>
                    </a:lnTo>
                    <a:lnTo>
                      <a:pt x="205379" y="94588"/>
                    </a:lnTo>
                    <a:lnTo>
                      <a:pt x="205379" y="94429"/>
                    </a:lnTo>
                    <a:lnTo>
                      <a:pt x="205485" y="94324"/>
                    </a:lnTo>
                    <a:lnTo>
                      <a:pt x="205538" y="94218"/>
                    </a:lnTo>
                    <a:lnTo>
                      <a:pt x="205802" y="93954"/>
                    </a:lnTo>
                    <a:lnTo>
                      <a:pt x="205907" y="93849"/>
                    </a:lnTo>
                    <a:lnTo>
                      <a:pt x="205960" y="93690"/>
                    </a:lnTo>
                    <a:lnTo>
                      <a:pt x="205960" y="93057"/>
                    </a:lnTo>
                    <a:lnTo>
                      <a:pt x="205907" y="92740"/>
                    </a:lnTo>
                    <a:lnTo>
                      <a:pt x="205854" y="92476"/>
                    </a:lnTo>
                    <a:lnTo>
                      <a:pt x="205696" y="92213"/>
                    </a:lnTo>
                    <a:lnTo>
                      <a:pt x="205538" y="92001"/>
                    </a:lnTo>
                    <a:lnTo>
                      <a:pt x="205274" y="91790"/>
                    </a:lnTo>
                    <a:lnTo>
                      <a:pt x="204957" y="91632"/>
                    </a:lnTo>
                    <a:lnTo>
                      <a:pt x="205115" y="91157"/>
                    </a:lnTo>
                    <a:lnTo>
                      <a:pt x="205221" y="90682"/>
                    </a:lnTo>
                    <a:lnTo>
                      <a:pt x="205274" y="90260"/>
                    </a:lnTo>
                    <a:lnTo>
                      <a:pt x="205221" y="89837"/>
                    </a:lnTo>
                    <a:lnTo>
                      <a:pt x="205063" y="89415"/>
                    </a:lnTo>
                    <a:lnTo>
                      <a:pt x="204799" y="89046"/>
                    </a:lnTo>
                    <a:lnTo>
                      <a:pt x="204482" y="88729"/>
                    </a:lnTo>
                    <a:lnTo>
                      <a:pt x="204060" y="88412"/>
                    </a:lnTo>
                    <a:lnTo>
                      <a:pt x="204007" y="88043"/>
                    </a:lnTo>
                    <a:lnTo>
                      <a:pt x="204007" y="87620"/>
                    </a:lnTo>
                    <a:lnTo>
                      <a:pt x="204060" y="87462"/>
                    </a:lnTo>
                    <a:lnTo>
                      <a:pt x="204112" y="87304"/>
                    </a:lnTo>
                    <a:lnTo>
                      <a:pt x="204271" y="87145"/>
                    </a:lnTo>
                    <a:lnTo>
                      <a:pt x="204429" y="86987"/>
                    </a:lnTo>
                    <a:lnTo>
                      <a:pt x="204693" y="86565"/>
                    </a:lnTo>
                    <a:lnTo>
                      <a:pt x="204746" y="86354"/>
                    </a:lnTo>
                    <a:lnTo>
                      <a:pt x="204799" y="86195"/>
                    </a:lnTo>
                    <a:lnTo>
                      <a:pt x="204799" y="86037"/>
                    </a:lnTo>
                    <a:lnTo>
                      <a:pt x="204746" y="85879"/>
                    </a:lnTo>
                    <a:lnTo>
                      <a:pt x="204588" y="85615"/>
                    </a:lnTo>
                    <a:lnTo>
                      <a:pt x="204376" y="85404"/>
                    </a:lnTo>
                    <a:lnTo>
                      <a:pt x="204060" y="85245"/>
                    </a:lnTo>
                    <a:lnTo>
                      <a:pt x="203426" y="84928"/>
                    </a:lnTo>
                    <a:lnTo>
                      <a:pt x="203373" y="84717"/>
                    </a:lnTo>
                    <a:lnTo>
                      <a:pt x="203373" y="84453"/>
                    </a:lnTo>
                    <a:lnTo>
                      <a:pt x="203532" y="83873"/>
                    </a:lnTo>
                    <a:lnTo>
                      <a:pt x="203637" y="83239"/>
                    </a:lnTo>
                    <a:lnTo>
                      <a:pt x="203585" y="82606"/>
                    </a:lnTo>
                    <a:lnTo>
                      <a:pt x="203426" y="81973"/>
                    </a:lnTo>
                    <a:lnTo>
                      <a:pt x="203215" y="81234"/>
                    </a:lnTo>
                    <a:lnTo>
                      <a:pt x="203004" y="80442"/>
                    </a:lnTo>
                    <a:lnTo>
                      <a:pt x="202898" y="79703"/>
                    </a:lnTo>
                    <a:lnTo>
                      <a:pt x="202793" y="78911"/>
                    </a:lnTo>
                    <a:lnTo>
                      <a:pt x="202740" y="78172"/>
                    </a:lnTo>
                    <a:lnTo>
                      <a:pt x="202740" y="77380"/>
                    </a:lnTo>
                    <a:lnTo>
                      <a:pt x="202793" y="76589"/>
                    </a:lnTo>
                    <a:lnTo>
                      <a:pt x="202898" y="75797"/>
                    </a:lnTo>
                    <a:lnTo>
                      <a:pt x="202951" y="75375"/>
                    </a:lnTo>
                    <a:lnTo>
                      <a:pt x="202951" y="74900"/>
                    </a:lnTo>
                    <a:lnTo>
                      <a:pt x="202846" y="74055"/>
                    </a:lnTo>
                    <a:lnTo>
                      <a:pt x="203004" y="72788"/>
                    </a:lnTo>
                    <a:lnTo>
                      <a:pt x="203162" y="72155"/>
                    </a:lnTo>
                    <a:lnTo>
                      <a:pt x="203268" y="71838"/>
                    </a:lnTo>
                    <a:lnTo>
                      <a:pt x="203373" y="71521"/>
                    </a:lnTo>
                    <a:lnTo>
                      <a:pt x="203849" y="70255"/>
                    </a:lnTo>
                    <a:lnTo>
                      <a:pt x="204218" y="69093"/>
                    </a:lnTo>
                    <a:lnTo>
                      <a:pt x="204482" y="67932"/>
                    </a:lnTo>
                    <a:lnTo>
                      <a:pt x="204640" y="66824"/>
                    </a:lnTo>
                    <a:lnTo>
                      <a:pt x="204693" y="65821"/>
                    </a:lnTo>
                    <a:lnTo>
                      <a:pt x="204693" y="64871"/>
                    </a:lnTo>
                    <a:lnTo>
                      <a:pt x="204535" y="64026"/>
                    </a:lnTo>
                    <a:lnTo>
                      <a:pt x="204376" y="63604"/>
                    </a:lnTo>
                    <a:lnTo>
                      <a:pt x="204271" y="63182"/>
                    </a:lnTo>
                    <a:lnTo>
                      <a:pt x="204112" y="63604"/>
                    </a:lnTo>
                    <a:lnTo>
                      <a:pt x="203954" y="63973"/>
                    </a:lnTo>
                    <a:lnTo>
                      <a:pt x="203690" y="64237"/>
                    </a:lnTo>
                    <a:lnTo>
                      <a:pt x="203426" y="64449"/>
                    </a:lnTo>
                    <a:lnTo>
                      <a:pt x="202846" y="64818"/>
                    </a:lnTo>
                    <a:lnTo>
                      <a:pt x="202582" y="65029"/>
                    </a:lnTo>
                    <a:lnTo>
                      <a:pt x="202318" y="65240"/>
                    </a:lnTo>
                    <a:lnTo>
                      <a:pt x="202159" y="65135"/>
                    </a:lnTo>
                    <a:lnTo>
                      <a:pt x="202107" y="65029"/>
                    </a:lnTo>
                    <a:lnTo>
                      <a:pt x="202001" y="64818"/>
                    </a:lnTo>
                    <a:lnTo>
                      <a:pt x="201948" y="64554"/>
                    </a:lnTo>
                    <a:lnTo>
                      <a:pt x="201896" y="64290"/>
                    </a:lnTo>
                    <a:lnTo>
                      <a:pt x="201896" y="63868"/>
                    </a:lnTo>
                    <a:lnTo>
                      <a:pt x="201896" y="63551"/>
                    </a:lnTo>
                    <a:lnTo>
                      <a:pt x="201843" y="63182"/>
                    </a:lnTo>
                    <a:lnTo>
                      <a:pt x="201737" y="62865"/>
                    </a:lnTo>
                    <a:lnTo>
                      <a:pt x="201579" y="62548"/>
                    </a:lnTo>
                    <a:lnTo>
                      <a:pt x="201368" y="62232"/>
                    </a:lnTo>
                    <a:lnTo>
                      <a:pt x="201157" y="61968"/>
                    </a:lnTo>
                    <a:lnTo>
                      <a:pt x="200840" y="61757"/>
                    </a:lnTo>
                    <a:lnTo>
                      <a:pt x="200682" y="61440"/>
                    </a:lnTo>
                    <a:lnTo>
                      <a:pt x="200576" y="61176"/>
                    </a:lnTo>
                    <a:lnTo>
                      <a:pt x="200470" y="61018"/>
                    </a:lnTo>
                    <a:lnTo>
                      <a:pt x="200312" y="60912"/>
                    </a:lnTo>
                    <a:lnTo>
                      <a:pt x="200206" y="60859"/>
                    </a:lnTo>
                    <a:lnTo>
                      <a:pt x="200101" y="60806"/>
                    </a:lnTo>
                    <a:lnTo>
                      <a:pt x="199943" y="60859"/>
                    </a:lnTo>
                    <a:lnTo>
                      <a:pt x="199784" y="60912"/>
                    </a:lnTo>
                    <a:lnTo>
                      <a:pt x="199520" y="61070"/>
                    </a:lnTo>
                    <a:lnTo>
                      <a:pt x="199256" y="61334"/>
                    </a:lnTo>
                    <a:lnTo>
                      <a:pt x="198992" y="61545"/>
                    </a:lnTo>
                    <a:lnTo>
                      <a:pt x="198729" y="61651"/>
                    </a:lnTo>
                    <a:lnTo>
                      <a:pt x="198517" y="61493"/>
                    </a:lnTo>
                    <a:lnTo>
                      <a:pt x="198359" y="61334"/>
                    </a:lnTo>
                    <a:lnTo>
                      <a:pt x="198306" y="61123"/>
                    </a:lnTo>
                    <a:lnTo>
                      <a:pt x="198201" y="60912"/>
                    </a:lnTo>
                    <a:lnTo>
                      <a:pt x="198201" y="60490"/>
                    </a:lnTo>
                    <a:lnTo>
                      <a:pt x="198201" y="60067"/>
                    </a:lnTo>
                    <a:lnTo>
                      <a:pt x="198254" y="59645"/>
                    </a:lnTo>
                    <a:lnTo>
                      <a:pt x="198201" y="59276"/>
                    </a:lnTo>
                    <a:lnTo>
                      <a:pt x="198042" y="59012"/>
                    </a:lnTo>
                    <a:lnTo>
                      <a:pt x="197884" y="58748"/>
                    </a:lnTo>
                    <a:lnTo>
                      <a:pt x="197620" y="58590"/>
                    </a:lnTo>
                    <a:lnTo>
                      <a:pt x="197356" y="58431"/>
                    </a:lnTo>
                    <a:lnTo>
                      <a:pt x="196723" y="58167"/>
                    </a:lnTo>
                    <a:lnTo>
                      <a:pt x="195825" y="57639"/>
                    </a:lnTo>
                    <a:lnTo>
                      <a:pt x="195403" y="57376"/>
                    </a:lnTo>
                    <a:lnTo>
                      <a:pt x="195034" y="57059"/>
                    </a:lnTo>
                    <a:lnTo>
                      <a:pt x="194770" y="56689"/>
                    </a:lnTo>
                    <a:lnTo>
                      <a:pt x="194664" y="56478"/>
                    </a:lnTo>
                    <a:lnTo>
                      <a:pt x="194611" y="56214"/>
                    </a:lnTo>
                    <a:lnTo>
                      <a:pt x="194559" y="55950"/>
                    </a:lnTo>
                    <a:lnTo>
                      <a:pt x="194559" y="55686"/>
                    </a:lnTo>
                    <a:lnTo>
                      <a:pt x="194611" y="55423"/>
                    </a:lnTo>
                    <a:lnTo>
                      <a:pt x="194664" y="55106"/>
                    </a:lnTo>
                    <a:lnTo>
                      <a:pt x="194664" y="54578"/>
                    </a:lnTo>
                    <a:lnTo>
                      <a:pt x="194506" y="54367"/>
                    </a:lnTo>
                    <a:lnTo>
                      <a:pt x="194400" y="54314"/>
                    </a:lnTo>
                    <a:lnTo>
                      <a:pt x="194295" y="54367"/>
                    </a:lnTo>
                    <a:lnTo>
                      <a:pt x="194136" y="54525"/>
                    </a:lnTo>
                    <a:lnTo>
                      <a:pt x="193873" y="54736"/>
                    </a:lnTo>
                    <a:lnTo>
                      <a:pt x="193714" y="55000"/>
                    </a:lnTo>
                    <a:lnTo>
                      <a:pt x="193661" y="55264"/>
                    </a:lnTo>
                    <a:lnTo>
                      <a:pt x="193609" y="55581"/>
                    </a:lnTo>
                    <a:lnTo>
                      <a:pt x="193186" y="55475"/>
                    </a:lnTo>
                    <a:lnTo>
                      <a:pt x="193028" y="55423"/>
                    </a:lnTo>
                    <a:lnTo>
                      <a:pt x="192870" y="55317"/>
                    </a:lnTo>
                    <a:lnTo>
                      <a:pt x="192764" y="55211"/>
                    </a:lnTo>
                    <a:lnTo>
                      <a:pt x="192764" y="55053"/>
                    </a:lnTo>
                    <a:lnTo>
                      <a:pt x="192764" y="54895"/>
                    </a:lnTo>
                    <a:lnTo>
                      <a:pt x="192922" y="54684"/>
                    </a:lnTo>
                    <a:lnTo>
                      <a:pt x="193081" y="54367"/>
                    </a:lnTo>
                    <a:lnTo>
                      <a:pt x="193186" y="54103"/>
                    </a:lnTo>
                    <a:lnTo>
                      <a:pt x="193239" y="53945"/>
                    </a:lnTo>
                    <a:lnTo>
                      <a:pt x="193134" y="53786"/>
                    </a:lnTo>
                    <a:lnTo>
                      <a:pt x="193028" y="53628"/>
                    </a:lnTo>
                    <a:lnTo>
                      <a:pt x="192817" y="53522"/>
                    </a:lnTo>
                    <a:lnTo>
                      <a:pt x="192395" y="53258"/>
                    </a:lnTo>
                    <a:lnTo>
                      <a:pt x="192183" y="53100"/>
                    </a:lnTo>
                    <a:lnTo>
                      <a:pt x="191972" y="52889"/>
                    </a:lnTo>
                    <a:lnTo>
                      <a:pt x="191920" y="52731"/>
                    </a:lnTo>
                    <a:lnTo>
                      <a:pt x="191920" y="52572"/>
                    </a:lnTo>
                    <a:lnTo>
                      <a:pt x="191972" y="52414"/>
                    </a:lnTo>
                    <a:lnTo>
                      <a:pt x="192025" y="52203"/>
                    </a:lnTo>
                    <a:lnTo>
                      <a:pt x="192395" y="52203"/>
                    </a:lnTo>
                    <a:lnTo>
                      <a:pt x="192553" y="52308"/>
                    </a:lnTo>
                    <a:lnTo>
                      <a:pt x="192711" y="52414"/>
                    </a:lnTo>
                    <a:lnTo>
                      <a:pt x="193028" y="52572"/>
                    </a:lnTo>
                    <a:lnTo>
                      <a:pt x="193186" y="52625"/>
                    </a:lnTo>
                    <a:lnTo>
                      <a:pt x="193397" y="52625"/>
                    </a:lnTo>
                    <a:lnTo>
                      <a:pt x="193450" y="52519"/>
                    </a:lnTo>
                    <a:lnTo>
                      <a:pt x="193503" y="52361"/>
                    </a:lnTo>
                    <a:lnTo>
                      <a:pt x="193397" y="52044"/>
                    </a:lnTo>
                    <a:lnTo>
                      <a:pt x="193239" y="51780"/>
                    </a:lnTo>
                    <a:lnTo>
                      <a:pt x="193081" y="51517"/>
                    </a:lnTo>
                    <a:lnTo>
                      <a:pt x="192922" y="51305"/>
                    </a:lnTo>
                    <a:lnTo>
                      <a:pt x="192659" y="51147"/>
                    </a:lnTo>
                    <a:lnTo>
                      <a:pt x="192395" y="50989"/>
                    </a:lnTo>
                    <a:lnTo>
                      <a:pt x="192078" y="50936"/>
                    </a:lnTo>
                    <a:lnTo>
                      <a:pt x="191444" y="50936"/>
                    </a:lnTo>
                    <a:lnTo>
                      <a:pt x="191233" y="50883"/>
                    </a:lnTo>
                    <a:lnTo>
                      <a:pt x="191075" y="50830"/>
                    </a:lnTo>
                    <a:lnTo>
                      <a:pt x="190864" y="50725"/>
                    </a:lnTo>
                    <a:lnTo>
                      <a:pt x="190758" y="50566"/>
                    </a:lnTo>
                    <a:lnTo>
                      <a:pt x="190653" y="50408"/>
                    </a:lnTo>
                    <a:lnTo>
                      <a:pt x="190547" y="50197"/>
                    </a:lnTo>
                    <a:lnTo>
                      <a:pt x="190547" y="49933"/>
                    </a:lnTo>
                    <a:lnTo>
                      <a:pt x="190547" y="49405"/>
                    </a:lnTo>
                    <a:lnTo>
                      <a:pt x="192078" y="49405"/>
                    </a:lnTo>
                    <a:lnTo>
                      <a:pt x="193609" y="48402"/>
                    </a:lnTo>
                    <a:lnTo>
                      <a:pt x="193714" y="48086"/>
                    </a:lnTo>
                    <a:lnTo>
                      <a:pt x="193714" y="47769"/>
                    </a:lnTo>
                    <a:lnTo>
                      <a:pt x="193714" y="47452"/>
                    </a:lnTo>
                    <a:lnTo>
                      <a:pt x="193661" y="47188"/>
                    </a:lnTo>
                    <a:lnTo>
                      <a:pt x="193556" y="46924"/>
                    </a:lnTo>
                    <a:lnTo>
                      <a:pt x="193397" y="46661"/>
                    </a:lnTo>
                    <a:lnTo>
                      <a:pt x="193028" y="46133"/>
                    </a:lnTo>
                    <a:lnTo>
                      <a:pt x="192817" y="45869"/>
                    </a:lnTo>
                    <a:lnTo>
                      <a:pt x="192606" y="45658"/>
                    </a:lnTo>
                    <a:lnTo>
                      <a:pt x="192342" y="45552"/>
                    </a:lnTo>
                    <a:lnTo>
                      <a:pt x="192131" y="45499"/>
                    </a:lnTo>
                    <a:lnTo>
                      <a:pt x="191867" y="45499"/>
                    </a:lnTo>
                    <a:lnTo>
                      <a:pt x="191656" y="45605"/>
                    </a:lnTo>
                    <a:lnTo>
                      <a:pt x="191392" y="45710"/>
                    </a:lnTo>
                    <a:lnTo>
                      <a:pt x="191128" y="45869"/>
                    </a:lnTo>
                    <a:lnTo>
                      <a:pt x="191022" y="45922"/>
                    </a:lnTo>
                    <a:lnTo>
                      <a:pt x="190864" y="45869"/>
                    </a:lnTo>
                    <a:lnTo>
                      <a:pt x="190706" y="45816"/>
                    </a:lnTo>
                    <a:lnTo>
                      <a:pt x="190706" y="45552"/>
                    </a:lnTo>
                    <a:lnTo>
                      <a:pt x="190653" y="45341"/>
                    </a:lnTo>
                    <a:lnTo>
                      <a:pt x="190600" y="45183"/>
                    </a:lnTo>
                    <a:lnTo>
                      <a:pt x="190494" y="44971"/>
                    </a:lnTo>
                    <a:lnTo>
                      <a:pt x="190230" y="44602"/>
                    </a:lnTo>
                    <a:lnTo>
                      <a:pt x="189914" y="44180"/>
                    </a:lnTo>
                    <a:lnTo>
                      <a:pt x="189703" y="43810"/>
                    </a:lnTo>
                    <a:lnTo>
                      <a:pt x="189650" y="43599"/>
                    </a:lnTo>
                    <a:lnTo>
                      <a:pt x="189597" y="43388"/>
                    </a:lnTo>
                    <a:lnTo>
                      <a:pt x="189597" y="43177"/>
                    </a:lnTo>
                    <a:lnTo>
                      <a:pt x="189703" y="42966"/>
                    </a:lnTo>
                    <a:lnTo>
                      <a:pt x="189808" y="42702"/>
                    </a:lnTo>
                    <a:lnTo>
                      <a:pt x="190072" y="42438"/>
                    </a:lnTo>
                    <a:lnTo>
                      <a:pt x="190178" y="42279"/>
                    </a:lnTo>
                    <a:lnTo>
                      <a:pt x="190230" y="42121"/>
                    </a:lnTo>
                    <a:lnTo>
                      <a:pt x="190283" y="41910"/>
                    </a:lnTo>
                    <a:lnTo>
                      <a:pt x="190283" y="41752"/>
                    </a:lnTo>
                    <a:lnTo>
                      <a:pt x="190230" y="41013"/>
                    </a:lnTo>
                    <a:lnTo>
                      <a:pt x="190230" y="40802"/>
                    </a:lnTo>
                    <a:lnTo>
                      <a:pt x="190178" y="40643"/>
                    </a:lnTo>
                    <a:lnTo>
                      <a:pt x="190072" y="40538"/>
                    </a:lnTo>
                    <a:lnTo>
                      <a:pt x="189914" y="40379"/>
                    </a:lnTo>
                    <a:lnTo>
                      <a:pt x="189808" y="40327"/>
                    </a:lnTo>
                    <a:lnTo>
                      <a:pt x="189650" y="40274"/>
                    </a:lnTo>
                    <a:lnTo>
                      <a:pt x="189544" y="40327"/>
                    </a:lnTo>
                    <a:lnTo>
                      <a:pt x="189439" y="40379"/>
                    </a:lnTo>
                    <a:lnTo>
                      <a:pt x="189280" y="40590"/>
                    </a:lnTo>
                    <a:lnTo>
                      <a:pt x="189069" y="40696"/>
                    </a:lnTo>
                    <a:lnTo>
                      <a:pt x="188911" y="40802"/>
                    </a:lnTo>
                    <a:lnTo>
                      <a:pt x="188700" y="40854"/>
                    </a:lnTo>
                    <a:lnTo>
                      <a:pt x="188330" y="40907"/>
                    </a:lnTo>
                    <a:lnTo>
                      <a:pt x="187908" y="40907"/>
                    </a:lnTo>
                    <a:lnTo>
                      <a:pt x="187539" y="40854"/>
                    </a:lnTo>
                    <a:lnTo>
                      <a:pt x="187116" y="40854"/>
                    </a:lnTo>
                    <a:lnTo>
                      <a:pt x="186747" y="40960"/>
                    </a:lnTo>
                    <a:lnTo>
                      <a:pt x="186588" y="41065"/>
                    </a:lnTo>
                    <a:lnTo>
                      <a:pt x="186430" y="41171"/>
                    </a:lnTo>
                    <a:lnTo>
                      <a:pt x="186641" y="40115"/>
                    </a:lnTo>
                    <a:lnTo>
                      <a:pt x="186641" y="39746"/>
                    </a:lnTo>
                    <a:lnTo>
                      <a:pt x="186588" y="39535"/>
                    </a:lnTo>
                    <a:lnTo>
                      <a:pt x="186483" y="39376"/>
                    </a:lnTo>
                    <a:lnTo>
                      <a:pt x="186219" y="39271"/>
                    </a:lnTo>
                    <a:lnTo>
                      <a:pt x="185902" y="39165"/>
                    </a:lnTo>
                    <a:lnTo>
                      <a:pt x="185427" y="39112"/>
                    </a:lnTo>
                    <a:lnTo>
                      <a:pt x="185638" y="39007"/>
                    </a:lnTo>
                    <a:lnTo>
                      <a:pt x="185797" y="38901"/>
                    </a:lnTo>
                    <a:lnTo>
                      <a:pt x="185955" y="38743"/>
                    </a:lnTo>
                    <a:lnTo>
                      <a:pt x="186061" y="38585"/>
                    </a:lnTo>
                    <a:lnTo>
                      <a:pt x="186113" y="38426"/>
                    </a:lnTo>
                    <a:lnTo>
                      <a:pt x="186166" y="38268"/>
                    </a:lnTo>
                    <a:lnTo>
                      <a:pt x="186166" y="37846"/>
                    </a:lnTo>
                    <a:lnTo>
                      <a:pt x="186061" y="37107"/>
                    </a:lnTo>
                    <a:lnTo>
                      <a:pt x="186061" y="36684"/>
                    </a:lnTo>
                    <a:lnTo>
                      <a:pt x="186113" y="36526"/>
                    </a:lnTo>
                    <a:lnTo>
                      <a:pt x="186166" y="36368"/>
                    </a:lnTo>
                    <a:lnTo>
                      <a:pt x="186536" y="36526"/>
                    </a:lnTo>
                    <a:lnTo>
                      <a:pt x="186694" y="36684"/>
                    </a:lnTo>
                    <a:lnTo>
                      <a:pt x="186800" y="36843"/>
                    </a:lnTo>
                    <a:lnTo>
                      <a:pt x="186905" y="37212"/>
                    </a:lnTo>
                    <a:lnTo>
                      <a:pt x="186958" y="37423"/>
                    </a:lnTo>
                    <a:lnTo>
                      <a:pt x="187011" y="37529"/>
                    </a:lnTo>
                    <a:lnTo>
                      <a:pt x="187169" y="37635"/>
                    </a:lnTo>
                    <a:lnTo>
                      <a:pt x="187327" y="37687"/>
                    </a:lnTo>
                    <a:lnTo>
                      <a:pt x="187539" y="37635"/>
                    </a:lnTo>
                    <a:lnTo>
                      <a:pt x="187750" y="37582"/>
                    </a:lnTo>
                    <a:lnTo>
                      <a:pt x="188172" y="37371"/>
                    </a:lnTo>
                    <a:lnTo>
                      <a:pt x="188489" y="37054"/>
                    </a:lnTo>
                    <a:lnTo>
                      <a:pt x="188647" y="36843"/>
                    </a:lnTo>
                    <a:lnTo>
                      <a:pt x="188753" y="36684"/>
                    </a:lnTo>
                    <a:lnTo>
                      <a:pt x="188753" y="36473"/>
                    </a:lnTo>
                    <a:lnTo>
                      <a:pt x="188753" y="36262"/>
                    </a:lnTo>
                    <a:lnTo>
                      <a:pt x="188700" y="36104"/>
                    </a:lnTo>
                    <a:lnTo>
                      <a:pt x="188594" y="35998"/>
                    </a:lnTo>
                    <a:lnTo>
                      <a:pt x="188278" y="35734"/>
                    </a:lnTo>
                    <a:lnTo>
                      <a:pt x="187961" y="35470"/>
                    </a:lnTo>
                    <a:lnTo>
                      <a:pt x="187486" y="35048"/>
                    </a:lnTo>
                    <a:lnTo>
                      <a:pt x="186958" y="34731"/>
                    </a:lnTo>
                    <a:lnTo>
                      <a:pt x="186694" y="34573"/>
                    </a:lnTo>
                    <a:lnTo>
                      <a:pt x="186377" y="34520"/>
                    </a:lnTo>
                    <a:lnTo>
                      <a:pt x="186061" y="34468"/>
                    </a:lnTo>
                    <a:lnTo>
                      <a:pt x="185744" y="34468"/>
                    </a:lnTo>
                    <a:lnTo>
                      <a:pt x="185374" y="34520"/>
                    </a:lnTo>
                    <a:lnTo>
                      <a:pt x="185005" y="34415"/>
                    </a:lnTo>
                    <a:lnTo>
                      <a:pt x="184794" y="34362"/>
                    </a:lnTo>
                    <a:lnTo>
                      <a:pt x="184635" y="34256"/>
                    </a:lnTo>
                    <a:lnTo>
                      <a:pt x="184477" y="34151"/>
                    </a:lnTo>
                    <a:lnTo>
                      <a:pt x="184372" y="33992"/>
                    </a:lnTo>
                    <a:lnTo>
                      <a:pt x="183897" y="34362"/>
                    </a:lnTo>
                    <a:lnTo>
                      <a:pt x="183633" y="34520"/>
                    </a:lnTo>
                    <a:lnTo>
                      <a:pt x="183474" y="34731"/>
                    </a:lnTo>
                    <a:lnTo>
                      <a:pt x="183369" y="34943"/>
                    </a:lnTo>
                    <a:lnTo>
                      <a:pt x="183210" y="35101"/>
                    </a:lnTo>
                    <a:lnTo>
                      <a:pt x="183105" y="35154"/>
                    </a:lnTo>
                    <a:lnTo>
                      <a:pt x="182946" y="35207"/>
                    </a:lnTo>
                    <a:lnTo>
                      <a:pt x="182630" y="35154"/>
                    </a:lnTo>
                    <a:lnTo>
                      <a:pt x="182313" y="34995"/>
                    </a:lnTo>
                    <a:lnTo>
                      <a:pt x="182260" y="34837"/>
                    </a:lnTo>
                    <a:lnTo>
                      <a:pt x="182260" y="34679"/>
                    </a:lnTo>
                    <a:lnTo>
                      <a:pt x="182313" y="34362"/>
                    </a:lnTo>
                    <a:lnTo>
                      <a:pt x="182419" y="33992"/>
                    </a:lnTo>
                    <a:lnTo>
                      <a:pt x="182471" y="33623"/>
                    </a:lnTo>
                    <a:lnTo>
                      <a:pt x="182419" y="33306"/>
                    </a:lnTo>
                    <a:lnTo>
                      <a:pt x="182366" y="33201"/>
                    </a:lnTo>
                    <a:lnTo>
                      <a:pt x="182260" y="33095"/>
                    </a:lnTo>
                    <a:lnTo>
                      <a:pt x="182102" y="32990"/>
                    </a:lnTo>
                    <a:lnTo>
                      <a:pt x="181891" y="32937"/>
                    </a:lnTo>
                    <a:lnTo>
                      <a:pt x="181257" y="32937"/>
                    </a:lnTo>
                    <a:lnTo>
                      <a:pt x="181521" y="32251"/>
                    </a:lnTo>
                    <a:lnTo>
                      <a:pt x="181627" y="31617"/>
                    </a:lnTo>
                    <a:lnTo>
                      <a:pt x="181627" y="30984"/>
                    </a:lnTo>
                    <a:lnTo>
                      <a:pt x="181521" y="30403"/>
                    </a:lnTo>
                    <a:lnTo>
                      <a:pt x="181310" y="29823"/>
                    </a:lnTo>
                    <a:lnTo>
                      <a:pt x="180993" y="29242"/>
                    </a:lnTo>
                    <a:lnTo>
                      <a:pt x="180571" y="28661"/>
                    </a:lnTo>
                    <a:lnTo>
                      <a:pt x="180096" y="28081"/>
                    </a:lnTo>
                    <a:lnTo>
                      <a:pt x="178090" y="25653"/>
                    </a:lnTo>
                    <a:lnTo>
                      <a:pt x="177087" y="24439"/>
                    </a:lnTo>
                    <a:lnTo>
                      <a:pt x="176137" y="23172"/>
                    </a:lnTo>
                    <a:lnTo>
                      <a:pt x="175768" y="22855"/>
                    </a:lnTo>
                    <a:lnTo>
                      <a:pt x="175398" y="22644"/>
                    </a:lnTo>
                    <a:lnTo>
                      <a:pt x="175029" y="22539"/>
                    </a:lnTo>
                    <a:lnTo>
                      <a:pt x="174659" y="22486"/>
                    </a:lnTo>
                    <a:lnTo>
                      <a:pt x="174237" y="22486"/>
                    </a:lnTo>
                    <a:lnTo>
                      <a:pt x="173868" y="22539"/>
                    </a:lnTo>
                    <a:lnTo>
                      <a:pt x="173023" y="22644"/>
                    </a:lnTo>
                    <a:lnTo>
                      <a:pt x="172812" y="22486"/>
                    </a:lnTo>
                    <a:lnTo>
                      <a:pt x="172706" y="22275"/>
                    </a:lnTo>
                    <a:lnTo>
                      <a:pt x="172654" y="22063"/>
                    </a:lnTo>
                    <a:lnTo>
                      <a:pt x="172706" y="21800"/>
                    </a:lnTo>
                    <a:lnTo>
                      <a:pt x="172918" y="21324"/>
                    </a:lnTo>
                    <a:lnTo>
                      <a:pt x="173023" y="20902"/>
                    </a:lnTo>
                    <a:lnTo>
                      <a:pt x="172970" y="20586"/>
                    </a:lnTo>
                    <a:lnTo>
                      <a:pt x="172812" y="20269"/>
                    </a:lnTo>
                    <a:lnTo>
                      <a:pt x="172601" y="20058"/>
                    </a:lnTo>
                    <a:lnTo>
                      <a:pt x="172284" y="19847"/>
                    </a:lnTo>
                    <a:lnTo>
                      <a:pt x="171915" y="19688"/>
                    </a:lnTo>
                    <a:lnTo>
                      <a:pt x="171492" y="19583"/>
                    </a:lnTo>
                    <a:lnTo>
                      <a:pt x="171281" y="19319"/>
                    </a:lnTo>
                    <a:lnTo>
                      <a:pt x="171070" y="19160"/>
                    </a:lnTo>
                    <a:lnTo>
                      <a:pt x="170806" y="19108"/>
                    </a:lnTo>
                    <a:lnTo>
                      <a:pt x="170542" y="19055"/>
                    </a:lnTo>
                    <a:lnTo>
                      <a:pt x="169434" y="19055"/>
                    </a:lnTo>
                    <a:lnTo>
                      <a:pt x="169276" y="18844"/>
                    </a:lnTo>
                    <a:lnTo>
                      <a:pt x="169117" y="18685"/>
                    </a:lnTo>
                    <a:lnTo>
                      <a:pt x="168959" y="18633"/>
                    </a:lnTo>
                    <a:lnTo>
                      <a:pt x="168748" y="18580"/>
                    </a:lnTo>
                    <a:lnTo>
                      <a:pt x="168325" y="18527"/>
                    </a:lnTo>
                    <a:lnTo>
                      <a:pt x="167903" y="18527"/>
                    </a:lnTo>
                    <a:lnTo>
                      <a:pt x="167375" y="18580"/>
                    </a:lnTo>
                    <a:lnTo>
                      <a:pt x="166900" y="18633"/>
                    </a:lnTo>
                    <a:lnTo>
                      <a:pt x="166795" y="18685"/>
                    </a:lnTo>
                    <a:lnTo>
                      <a:pt x="166689" y="18791"/>
                    </a:lnTo>
                    <a:lnTo>
                      <a:pt x="166584" y="18896"/>
                    </a:lnTo>
                    <a:lnTo>
                      <a:pt x="166584" y="18949"/>
                    </a:lnTo>
                    <a:lnTo>
                      <a:pt x="166636" y="19055"/>
                    </a:lnTo>
                    <a:lnTo>
                      <a:pt x="166636" y="19160"/>
                    </a:lnTo>
                    <a:lnTo>
                      <a:pt x="166795" y="19213"/>
                    </a:lnTo>
                    <a:lnTo>
                      <a:pt x="166953" y="19213"/>
                    </a:lnTo>
                    <a:lnTo>
                      <a:pt x="167164" y="19160"/>
                    </a:lnTo>
                    <a:lnTo>
                      <a:pt x="167903" y="19055"/>
                    </a:lnTo>
                    <a:lnTo>
                      <a:pt x="168167" y="19319"/>
                    </a:lnTo>
                    <a:lnTo>
                      <a:pt x="168378" y="19583"/>
                    </a:lnTo>
                    <a:lnTo>
                      <a:pt x="168431" y="20058"/>
                    </a:lnTo>
                    <a:lnTo>
                      <a:pt x="168062" y="20269"/>
                    </a:lnTo>
                    <a:lnTo>
                      <a:pt x="167745" y="20427"/>
                    </a:lnTo>
                    <a:lnTo>
                      <a:pt x="167428" y="20480"/>
                    </a:lnTo>
                    <a:lnTo>
                      <a:pt x="167111" y="20533"/>
                    </a:lnTo>
                    <a:lnTo>
                      <a:pt x="166795" y="20480"/>
                    </a:lnTo>
                    <a:lnTo>
                      <a:pt x="166478" y="20427"/>
                    </a:lnTo>
                    <a:lnTo>
                      <a:pt x="166161" y="20269"/>
                    </a:lnTo>
                    <a:lnTo>
                      <a:pt x="165845" y="20058"/>
                    </a:lnTo>
                    <a:lnTo>
                      <a:pt x="165370" y="19530"/>
                    </a:lnTo>
                    <a:lnTo>
                      <a:pt x="165211" y="19371"/>
                    </a:lnTo>
                    <a:lnTo>
                      <a:pt x="165053" y="19319"/>
                    </a:lnTo>
                    <a:lnTo>
                      <a:pt x="164947" y="19371"/>
                    </a:lnTo>
                    <a:lnTo>
                      <a:pt x="164789" y="19530"/>
                    </a:lnTo>
                    <a:lnTo>
                      <a:pt x="164420" y="19635"/>
                    </a:lnTo>
                    <a:lnTo>
                      <a:pt x="164261" y="19688"/>
                    </a:lnTo>
                    <a:lnTo>
                      <a:pt x="164156" y="19741"/>
                    </a:lnTo>
                    <a:lnTo>
                      <a:pt x="164103" y="19952"/>
                    </a:lnTo>
                    <a:lnTo>
                      <a:pt x="164103" y="20163"/>
                    </a:lnTo>
                    <a:lnTo>
                      <a:pt x="164261" y="20638"/>
                    </a:lnTo>
                    <a:lnTo>
                      <a:pt x="164261" y="20849"/>
                    </a:lnTo>
                    <a:lnTo>
                      <a:pt x="164261" y="21061"/>
                    </a:lnTo>
                    <a:lnTo>
                      <a:pt x="163892" y="21061"/>
                    </a:lnTo>
                    <a:lnTo>
                      <a:pt x="163575" y="20955"/>
                    </a:lnTo>
                    <a:lnTo>
                      <a:pt x="163258" y="20797"/>
                    </a:lnTo>
                    <a:lnTo>
                      <a:pt x="162994" y="20586"/>
                    </a:lnTo>
                    <a:lnTo>
                      <a:pt x="162730" y="20374"/>
                    </a:lnTo>
                    <a:lnTo>
                      <a:pt x="162414" y="20216"/>
                    </a:lnTo>
                    <a:lnTo>
                      <a:pt x="162097" y="20058"/>
                    </a:lnTo>
                    <a:lnTo>
                      <a:pt x="161728" y="20058"/>
                    </a:lnTo>
                    <a:lnTo>
                      <a:pt x="159563" y="18105"/>
                    </a:lnTo>
                    <a:lnTo>
                      <a:pt x="159511" y="17946"/>
                    </a:lnTo>
                    <a:lnTo>
                      <a:pt x="159405" y="17788"/>
                    </a:lnTo>
                    <a:lnTo>
                      <a:pt x="159300" y="17682"/>
                    </a:lnTo>
                    <a:lnTo>
                      <a:pt x="159194" y="17630"/>
                    </a:lnTo>
                    <a:lnTo>
                      <a:pt x="158877" y="17524"/>
                    </a:lnTo>
                    <a:lnTo>
                      <a:pt x="158086" y="17524"/>
                    </a:lnTo>
                    <a:lnTo>
                      <a:pt x="157769" y="17049"/>
                    </a:lnTo>
                    <a:lnTo>
                      <a:pt x="157452" y="16680"/>
                    </a:lnTo>
                    <a:lnTo>
                      <a:pt x="157030" y="16363"/>
                    </a:lnTo>
                    <a:lnTo>
                      <a:pt x="156555" y="16099"/>
                    </a:lnTo>
                    <a:lnTo>
                      <a:pt x="156344" y="15941"/>
                    </a:lnTo>
                    <a:lnTo>
                      <a:pt x="156080" y="15888"/>
                    </a:lnTo>
                    <a:lnTo>
                      <a:pt x="155552" y="15888"/>
                    </a:lnTo>
                    <a:lnTo>
                      <a:pt x="155499" y="15571"/>
                    </a:lnTo>
                    <a:lnTo>
                      <a:pt x="155341" y="15254"/>
                    </a:lnTo>
                    <a:lnTo>
                      <a:pt x="155130" y="15043"/>
                    </a:lnTo>
                    <a:lnTo>
                      <a:pt x="154919" y="14832"/>
                    </a:lnTo>
                    <a:lnTo>
                      <a:pt x="154391" y="14410"/>
                    </a:lnTo>
                    <a:lnTo>
                      <a:pt x="154180" y="14146"/>
                    </a:lnTo>
                    <a:lnTo>
                      <a:pt x="154021" y="13882"/>
                    </a:lnTo>
                    <a:lnTo>
                      <a:pt x="153810" y="13565"/>
                    </a:lnTo>
                    <a:lnTo>
                      <a:pt x="153599" y="13354"/>
                    </a:lnTo>
                    <a:lnTo>
                      <a:pt x="153335" y="13196"/>
                    </a:lnTo>
                    <a:lnTo>
                      <a:pt x="153018" y="13090"/>
                    </a:lnTo>
                    <a:lnTo>
                      <a:pt x="152385" y="12826"/>
                    </a:lnTo>
                    <a:lnTo>
                      <a:pt x="152121" y="12668"/>
                    </a:lnTo>
                    <a:lnTo>
                      <a:pt x="151857" y="12404"/>
                    </a:lnTo>
                    <a:lnTo>
                      <a:pt x="149957" y="10715"/>
                    </a:lnTo>
                    <a:lnTo>
                      <a:pt x="149746" y="10557"/>
                    </a:lnTo>
                    <a:lnTo>
                      <a:pt x="149535" y="10398"/>
                    </a:lnTo>
                    <a:lnTo>
                      <a:pt x="149324" y="10346"/>
                    </a:lnTo>
                    <a:lnTo>
                      <a:pt x="149112" y="10293"/>
                    </a:lnTo>
                    <a:lnTo>
                      <a:pt x="148901" y="10346"/>
                    </a:lnTo>
                    <a:lnTo>
                      <a:pt x="148690" y="10398"/>
                    </a:lnTo>
                    <a:lnTo>
                      <a:pt x="148532" y="10557"/>
                    </a:lnTo>
                    <a:lnTo>
                      <a:pt x="148321" y="10768"/>
                    </a:lnTo>
                    <a:lnTo>
                      <a:pt x="148110" y="11032"/>
                    </a:lnTo>
                    <a:lnTo>
                      <a:pt x="147846" y="11190"/>
                    </a:lnTo>
                    <a:lnTo>
                      <a:pt x="147582" y="11296"/>
                    </a:lnTo>
                    <a:lnTo>
                      <a:pt x="147318" y="11348"/>
                    </a:lnTo>
                    <a:lnTo>
                      <a:pt x="146843" y="11243"/>
                    </a:lnTo>
                    <a:lnTo>
                      <a:pt x="146262" y="10346"/>
                    </a:lnTo>
                    <a:lnTo>
                      <a:pt x="146896" y="10346"/>
                    </a:lnTo>
                    <a:lnTo>
                      <a:pt x="147212" y="10293"/>
                    </a:lnTo>
                    <a:lnTo>
                      <a:pt x="147318" y="10187"/>
                    </a:lnTo>
                    <a:lnTo>
                      <a:pt x="147476" y="10082"/>
                    </a:lnTo>
                    <a:lnTo>
                      <a:pt x="147107" y="9659"/>
                    </a:lnTo>
                    <a:lnTo>
                      <a:pt x="146737" y="9237"/>
                    </a:lnTo>
                    <a:lnTo>
                      <a:pt x="146526" y="9079"/>
                    </a:lnTo>
                    <a:lnTo>
                      <a:pt x="146315" y="8973"/>
                    </a:lnTo>
                    <a:lnTo>
                      <a:pt x="146051" y="8815"/>
                    </a:lnTo>
                    <a:lnTo>
                      <a:pt x="145787" y="8762"/>
                    </a:lnTo>
                    <a:lnTo>
                      <a:pt x="144784" y="8181"/>
                    </a:lnTo>
                    <a:lnTo>
                      <a:pt x="144256" y="7706"/>
                    </a:lnTo>
                    <a:lnTo>
                      <a:pt x="144098" y="7495"/>
                    </a:lnTo>
                    <a:lnTo>
                      <a:pt x="143940" y="7337"/>
                    </a:lnTo>
                    <a:lnTo>
                      <a:pt x="143781" y="7284"/>
                    </a:lnTo>
                    <a:lnTo>
                      <a:pt x="143570" y="7231"/>
                    </a:lnTo>
                    <a:lnTo>
                      <a:pt x="143148" y="7126"/>
                    </a:lnTo>
                    <a:lnTo>
                      <a:pt x="142937" y="7126"/>
                    </a:lnTo>
                    <a:lnTo>
                      <a:pt x="142726" y="7020"/>
                    </a:lnTo>
                    <a:lnTo>
                      <a:pt x="141037" y="6228"/>
                    </a:lnTo>
                    <a:lnTo>
                      <a:pt x="140614" y="5965"/>
                    </a:lnTo>
                    <a:lnTo>
                      <a:pt x="140139" y="5753"/>
                    </a:lnTo>
                    <a:lnTo>
                      <a:pt x="139875" y="5701"/>
                    </a:lnTo>
                    <a:lnTo>
                      <a:pt x="139348" y="5701"/>
                    </a:lnTo>
                    <a:lnTo>
                      <a:pt x="139084" y="5753"/>
                    </a:lnTo>
                    <a:lnTo>
                      <a:pt x="138556" y="5753"/>
                    </a:lnTo>
                    <a:lnTo>
                      <a:pt x="137553" y="5595"/>
                    </a:lnTo>
                    <a:lnTo>
                      <a:pt x="137500" y="5384"/>
                    </a:lnTo>
                    <a:lnTo>
                      <a:pt x="137447" y="5278"/>
                    </a:lnTo>
                    <a:lnTo>
                      <a:pt x="137289" y="5173"/>
                    </a:lnTo>
                    <a:lnTo>
                      <a:pt x="137078" y="5120"/>
                    </a:lnTo>
                    <a:lnTo>
                      <a:pt x="136972" y="5014"/>
                    </a:lnTo>
                    <a:lnTo>
                      <a:pt x="136867" y="4909"/>
                    </a:lnTo>
                    <a:lnTo>
                      <a:pt x="136603" y="4856"/>
                    </a:lnTo>
                    <a:lnTo>
                      <a:pt x="136022" y="4856"/>
                    </a:lnTo>
                    <a:lnTo>
                      <a:pt x="135758" y="4909"/>
                    </a:lnTo>
                    <a:lnTo>
                      <a:pt x="135494" y="4856"/>
                    </a:lnTo>
                    <a:lnTo>
                      <a:pt x="135230" y="4751"/>
                    </a:lnTo>
                    <a:lnTo>
                      <a:pt x="135125" y="4645"/>
                    </a:lnTo>
                    <a:lnTo>
                      <a:pt x="135019" y="4487"/>
                    </a:lnTo>
                    <a:lnTo>
                      <a:pt x="134808" y="4275"/>
                    </a:lnTo>
                    <a:lnTo>
                      <a:pt x="134544" y="4117"/>
                    </a:lnTo>
                    <a:lnTo>
                      <a:pt x="133911" y="4117"/>
                    </a:lnTo>
                    <a:lnTo>
                      <a:pt x="133489" y="4012"/>
                    </a:lnTo>
                    <a:lnTo>
                      <a:pt x="133119" y="3959"/>
                    </a:lnTo>
                    <a:lnTo>
                      <a:pt x="132750" y="4012"/>
                    </a:lnTo>
                    <a:lnTo>
                      <a:pt x="132380" y="4064"/>
                    </a:lnTo>
                    <a:lnTo>
                      <a:pt x="131641" y="4328"/>
                    </a:lnTo>
                    <a:lnTo>
                      <a:pt x="130902" y="4592"/>
                    </a:lnTo>
                    <a:lnTo>
                      <a:pt x="130902" y="4381"/>
                    </a:lnTo>
                    <a:lnTo>
                      <a:pt x="130849" y="4117"/>
                    </a:lnTo>
                    <a:lnTo>
                      <a:pt x="130902" y="3853"/>
                    </a:lnTo>
                    <a:lnTo>
                      <a:pt x="130849" y="3748"/>
                    </a:lnTo>
                    <a:lnTo>
                      <a:pt x="130797" y="3642"/>
                    </a:lnTo>
                    <a:lnTo>
                      <a:pt x="130691" y="3589"/>
                    </a:lnTo>
                    <a:lnTo>
                      <a:pt x="130322" y="3589"/>
                    </a:lnTo>
                    <a:lnTo>
                      <a:pt x="128791" y="3061"/>
                    </a:lnTo>
                    <a:lnTo>
                      <a:pt x="128527" y="2903"/>
                    </a:lnTo>
                    <a:lnTo>
                      <a:pt x="128210" y="2798"/>
                    </a:lnTo>
                    <a:lnTo>
                      <a:pt x="127682" y="2586"/>
                    </a:lnTo>
                    <a:lnTo>
                      <a:pt x="127102" y="2534"/>
                    </a:lnTo>
                    <a:lnTo>
                      <a:pt x="126521" y="2481"/>
                    </a:lnTo>
                    <a:lnTo>
                      <a:pt x="125307" y="2586"/>
                    </a:lnTo>
                    <a:lnTo>
                      <a:pt x="124146" y="2586"/>
                    </a:lnTo>
                    <a:lnTo>
                      <a:pt x="122140" y="2692"/>
                    </a:lnTo>
                    <a:lnTo>
                      <a:pt x="121612" y="2375"/>
                    </a:lnTo>
                    <a:lnTo>
                      <a:pt x="121348" y="2217"/>
                    </a:lnTo>
                    <a:lnTo>
                      <a:pt x="121085" y="2111"/>
                    </a:lnTo>
                    <a:lnTo>
                      <a:pt x="120821" y="2111"/>
                    </a:lnTo>
                    <a:lnTo>
                      <a:pt x="120557" y="2164"/>
                    </a:lnTo>
                    <a:lnTo>
                      <a:pt x="120240" y="2270"/>
                    </a:lnTo>
                    <a:lnTo>
                      <a:pt x="119976" y="2481"/>
                    </a:lnTo>
                    <a:lnTo>
                      <a:pt x="119501" y="2586"/>
                    </a:lnTo>
                    <a:lnTo>
                      <a:pt x="118393" y="2586"/>
                    </a:lnTo>
                    <a:lnTo>
                      <a:pt x="118129" y="2639"/>
                    </a:lnTo>
                    <a:lnTo>
                      <a:pt x="117918" y="2745"/>
                    </a:lnTo>
                    <a:lnTo>
                      <a:pt x="117654" y="2850"/>
                    </a:lnTo>
                    <a:lnTo>
                      <a:pt x="117390" y="3061"/>
                    </a:lnTo>
                    <a:lnTo>
                      <a:pt x="116492" y="2903"/>
                    </a:lnTo>
                    <a:lnTo>
                      <a:pt x="115542" y="2903"/>
                    </a:lnTo>
                    <a:lnTo>
                      <a:pt x="115120" y="3009"/>
                    </a:lnTo>
                    <a:lnTo>
                      <a:pt x="114698" y="3114"/>
                    </a:lnTo>
                    <a:lnTo>
                      <a:pt x="114276" y="3325"/>
                    </a:lnTo>
                    <a:lnTo>
                      <a:pt x="113853" y="3589"/>
                    </a:lnTo>
                    <a:lnTo>
                      <a:pt x="113325" y="3589"/>
                    </a:lnTo>
                    <a:lnTo>
                      <a:pt x="113167" y="3378"/>
                    </a:lnTo>
                    <a:lnTo>
                      <a:pt x="113009" y="3220"/>
                    </a:lnTo>
                    <a:lnTo>
                      <a:pt x="112798" y="3114"/>
                    </a:lnTo>
                    <a:lnTo>
                      <a:pt x="112164" y="3114"/>
                    </a:lnTo>
                    <a:lnTo>
                      <a:pt x="111689" y="3167"/>
                    </a:lnTo>
                    <a:lnTo>
                      <a:pt x="109736" y="3642"/>
                    </a:lnTo>
                    <a:lnTo>
                      <a:pt x="109103" y="3642"/>
                    </a:lnTo>
                    <a:lnTo>
                      <a:pt x="108786" y="3800"/>
                    </a:lnTo>
                    <a:lnTo>
                      <a:pt x="108575" y="4012"/>
                    </a:lnTo>
                    <a:lnTo>
                      <a:pt x="107942" y="3959"/>
                    </a:lnTo>
                    <a:lnTo>
                      <a:pt x="107308" y="3853"/>
                    </a:lnTo>
                    <a:lnTo>
                      <a:pt x="106728" y="3853"/>
                    </a:lnTo>
                    <a:lnTo>
                      <a:pt x="106411" y="3959"/>
                    </a:lnTo>
                    <a:lnTo>
                      <a:pt x="106147" y="4064"/>
                    </a:lnTo>
                    <a:lnTo>
                      <a:pt x="104933" y="4064"/>
                    </a:lnTo>
                    <a:lnTo>
                      <a:pt x="104300" y="4223"/>
                    </a:lnTo>
                    <a:lnTo>
                      <a:pt x="103666" y="4381"/>
                    </a:lnTo>
                    <a:lnTo>
                      <a:pt x="103033" y="4645"/>
                    </a:lnTo>
                    <a:lnTo>
                      <a:pt x="102874" y="4698"/>
                    </a:lnTo>
                    <a:lnTo>
                      <a:pt x="102716" y="4803"/>
                    </a:lnTo>
                    <a:lnTo>
                      <a:pt x="102663" y="4909"/>
                    </a:lnTo>
                    <a:lnTo>
                      <a:pt x="102610" y="5014"/>
                    </a:lnTo>
                    <a:lnTo>
                      <a:pt x="102505" y="5278"/>
                    </a:lnTo>
                    <a:lnTo>
                      <a:pt x="102505" y="5595"/>
                    </a:lnTo>
                    <a:lnTo>
                      <a:pt x="102241" y="5542"/>
                    </a:lnTo>
                    <a:lnTo>
                      <a:pt x="102030" y="5489"/>
                    </a:lnTo>
                    <a:lnTo>
                      <a:pt x="101819" y="5384"/>
                    </a:lnTo>
                    <a:lnTo>
                      <a:pt x="101660" y="5278"/>
                    </a:lnTo>
                    <a:lnTo>
                      <a:pt x="101344" y="4962"/>
                    </a:lnTo>
                    <a:lnTo>
                      <a:pt x="100974" y="4645"/>
                    </a:lnTo>
                    <a:lnTo>
                      <a:pt x="101133" y="4328"/>
                    </a:lnTo>
                    <a:lnTo>
                      <a:pt x="101291" y="4064"/>
                    </a:lnTo>
                    <a:lnTo>
                      <a:pt x="101766" y="3589"/>
                    </a:lnTo>
                    <a:lnTo>
                      <a:pt x="101977" y="3325"/>
                    </a:lnTo>
                    <a:lnTo>
                      <a:pt x="102188" y="3061"/>
                    </a:lnTo>
                    <a:lnTo>
                      <a:pt x="102347" y="2692"/>
                    </a:lnTo>
                    <a:lnTo>
                      <a:pt x="102399" y="2322"/>
                    </a:lnTo>
                    <a:lnTo>
                      <a:pt x="100024" y="3536"/>
                    </a:lnTo>
                    <a:lnTo>
                      <a:pt x="99919" y="3431"/>
                    </a:lnTo>
                    <a:lnTo>
                      <a:pt x="99813" y="3325"/>
                    </a:lnTo>
                    <a:lnTo>
                      <a:pt x="99549" y="3114"/>
                    </a:lnTo>
                    <a:lnTo>
                      <a:pt x="99391" y="3009"/>
                    </a:lnTo>
                    <a:lnTo>
                      <a:pt x="99338" y="2903"/>
                    </a:lnTo>
                    <a:lnTo>
                      <a:pt x="99338" y="2798"/>
                    </a:lnTo>
                    <a:lnTo>
                      <a:pt x="99443" y="2639"/>
                    </a:lnTo>
                    <a:lnTo>
                      <a:pt x="99655" y="2375"/>
                    </a:lnTo>
                    <a:lnTo>
                      <a:pt x="99760" y="2111"/>
                    </a:lnTo>
                    <a:lnTo>
                      <a:pt x="99813" y="1847"/>
                    </a:lnTo>
                    <a:lnTo>
                      <a:pt x="99813" y="1584"/>
                    </a:lnTo>
                    <a:lnTo>
                      <a:pt x="99760" y="1056"/>
                    </a:lnTo>
                    <a:lnTo>
                      <a:pt x="99760" y="528"/>
                    </a:lnTo>
                    <a:lnTo>
                      <a:pt x="99760" y="369"/>
                    </a:lnTo>
                    <a:lnTo>
                      <a:pt x="99707" y="211"/>
                    </a:lnTo>
                    <a:lnTo>
                      <a:pt x="99602" y="158"/>
                    </a:lnTo>
                    <a:lnTo>
                      <a:pt x="99496" y="158"/>
                    </a:lnTo>
                    <a:lnTo>
                      <a:pt x="99338" y="211"/>
                    </a:lnTo>
                    <a:lnTo>
                      <a:pt x="99180" y="264"/>
                    </a:lnTo>
                    <a:lnTo>
                      <a:pt x="98916" y="528"/>
                    </a:lnTo>
                    <a:lnTo>
                      <a:pt x="98705" y="633"/>
                    </a:lnTo>
                    <a:lnTo>
                      <a:pt x="98652" y="792"/>
                    </a:lnTo>
                    <a:lnTo>
                      <a:pt x="98705" y="897"/>
                    </a:lnTo>
                    <a:lnTo>
                      <a:pt x="98916" y="1056"/>
                    </a:lnTo>
                    <a:lnTo>
                      <a:pt x="98863" y="1372"/>
                    </a:lnTo>
                    <a:lnTo>
                      <a:pt x="98810" y="1636"/>
                    </a:lnTo>
                    <a:lnTo>
                      <a:pt x="98652" y="1900"/>
                    </a:lnTo>
                    <a:lnTo>
                      <a:pt x="98388" y="2059"/>
                    </a:lnTo>
                    <a:lnTo>
                      <a:pt x="98177" y="2322"/>
                    </a:lnTo>
                    <a:lnTo>
                      <a:pt x="97913" y="2586"/>
                    </a:lnTo>
                    <a:lnTo>
                      <a:pt x="97860" y="2586"/>
                    </a:lnTo>
                    <a:lnTo>
                      <a:pt x="97702" y="2428"/>
                    </a:lnTo>
                    <a:lnTo>
                      <a:pt x="97596" y="2322"/>
                    </a:lnTo>
                    <a:lnTo>
                      <a:pt x="97490" y="2164"/>
                    </a:lnTo>
                    <a:lnTo>
                      <a:pt x="97438" y="2059"/>
                    </a:lnTo>
                    <a:lnTo>
                      <a:pt x="97438" y="1742"/>
                    </a:lnTo>
                    <a:lnTo>
                      <a:pt x="97490" y="1425"/>
                    </a:lnTo>
                    <a:lnTo>
                      <a:pt x="97702" y="845"/>
                    </a:lnTo>
                    <a:lnTo>
                      <a:pt x="97702" y="528"/>
                    </a:lnTo>
                    <a:lnTo>
                      <a:pt x="97649" y="369"/>
                    </a:lnTo>
                    <a:lnTo>
                      <a:pt x="97596" y="264"/>
                    </a:lnTo>
                    <a:lnTo>
                      <a:pt x="97332" y="211"/>
                    </a:lnTo>
                    <a:lnTo>
                      <a:pt x="97068" y="264"/>
                    </a:lnTo>
                    <a:lnTo>
                      <a:pt x="96804" y="317"/>
                    </a:lnTo>
                    <a:lnTo>
                      <a:pt x="96593" y="369"/>
                    </a:lnTo>
                    <a:lnTo>
                      <a:pt x="96382" y="528"/>
                    </a:lnTo>
                    <a:lnTo>
                      <a:pt x="96171" y="686"/>
                    </a:lnTo>
                    <a:lnTo>
                      <a:pt x="95854" y="1056"/>
                    </a:lnTo>
                    <a:lnTo>
                      <a:pt x="95326" y="1056"/>
                    </a:lnTo>
                    <a:lnTo>
                      <a:pt x="95326" y="528"/>
                    </a:lnTo>
                    <a:lnTo>
                      <a:pt x="95062" y="264"/>
                    </a:lnTo>
                    <a:lnTo>
                      <a:pt x="94799" y="106"/>
                    </a:lnTo>
                    <a:lnTo>
                      <a:pt x="945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3;p58">
                <a:extLst>
                  <a:ext uri="{FF2B5EF4-FFF2-40B4-BE49-F238E27FC236}">
                    <a16:creationId xmlns:a16="http://schemas.microsoft.com/office/drawing/2014/main" id="{1578A21F-AF73-8C42-F4C0-73F7EC805B35}"/>
                  </a:ext>
                </a:extLst>
              </p:cNvPr>
              <p:cNvSpPr/>
              <p:nvPr/>
            </p:nvSpPr>
            <p:spPr>
              <a:xfrm>
                <a:off x="6174000" y="3661125"/>
                <a:ext cx="25" cy="25"/>
              </a:xfrm>
              <a:custGeom>
                <a:avLst/>
                <a:gdLst/>
                <a:ahLst/>
                <a:cxnLst/>
                <a:rect l="l" t="t" r="r" b="b"/>
                <a:pathLst>
                  <a:path w="1" h="1" extrusionOk="0">
                    <a:moveTo>
                      <a:pt x="1" y="0"/>
                    </a:moveTo>
                    <a:lnTo>
                      <a:pt x="1" y="0"/>
                    </a:lnTo>
                    <a:lnTo>
                      <a:pt x="1" y="0"/>
                    </a:lnTo>
                    <a:lnTo>
                      <a:pt x="1" y="0"/>
                    </a:ln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74;p58">
                <a:extLst>
                  <a:ext uri="{FF2B5EF4-FFF2-40B4-BE49-F238E27FC236}">
                    <a16:creationId xmlns:a16="http://schemas.microsoft.com/office/drawing/2014/main" id="{47446BC4-3617-8C98-45DF-3DB25B791DEC}"/>
                  </a:ext>
                </a:extLst>
              </p:cNvPr>
              <p:cNvSpPr/>
              <p:nvPr/>
            </p:nvSpPr>
            <p:spPr>
              <a:xfrm>
                <a:off x="1773200" y="1145975"/>
                <a:ext cx="56775" cy="66025"/>
              </a:xfrm>
              <a:custGeom>
                <a:avLst/>
                <a:gdLst/>
                <a:ahLst/>
                <a:cxnLst/>
                <a:rect l="l" t="t" r="r" b="b"/>
                <a:pathLst>
                  <a:path w="2271" h="2641" extrusionOk="0">
                    <a:moveTo>
                      <a:pt x="2218" y="1"/>
                    </a:moveTo>
                    <a:lnTo>
                      <a:pt x="2091" y="170"/>
                    </a:lnTo>
                    <a:lnTo>
                      <a:pt x="2091" y="170"/>
                    </a:lnTo>
                    <a:lnTo>
                      <a:pt x="1690" y="370"/>
                    </a:lnTo>
                    <a:lnTo>
                      <a:pt x="1320" y="582"/>
                    </a:lnTo>
                    <a:lnTo>
                      <a:pt x="1004" y="845"/>
                    </a:lnTo>
                    <a:lnTo>
                      <a:pt x="740" y="1162"/>
                    </a:lnTo>
                    <a:lnTo>
                      <a:pt x="529" y="1532"/>
                    </a:lnTo>
                    <a:lnTo>
                      <a:pt x="370" y="1848"/>
                    </a:lnTo>
                    <a:lnTo>
                      <a:pt x="1" y="2640"/>
                    </a:lnTo>
                    <a:lnTo>
                      <a:pt x="740" y="2218"/>
                    </a:lnTo>
                    <a:lnTo>
                      <a:pt x="1056" y="1954"/>
                    </a:lnTo>
                    <a:lnTo>
                      <a:pt x="1320" y="1690"/>
                    </a:lnTo>
                    <a:lnTo>
                      <a:pt x="1584" y="1426"/>
                    </a:lnTo>
                    <a:lnTo>
                      <a:pt x="1795" y="1057"/>
                    </a:lnTo>
                    <a:lnTo>
                      <a:pt x="1954" y="687"/>
                    </a:lnTo>
                    <a:lnTo>
                      <a:pt x="2059" y="212"/>
                    </a:lnTo>
                    <a:lnTo>
                      <a:pt x="2270" y="107"/>
                    </a:lnTo>
                    <a:lnTo>
                      <a:pt x="22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75;p58">
                <a:extLst>
                  <a:ext uri="{FF2B5EF4-FFF2-40B4-BE49-F238E27FC236}">
                    <a16:creationId xmlns:a16="http://schemas.microsoft.com/office/drawing/2014/main" id="{DF3FC190-A416-6DEA-2445-5E91CC828CA4}"/>
                  </a:ext>
                </a:extLst>
              </p:cNvPr>
              <p:cNvSpPr/>
              <p:nvPr/>
            </p:nvSpPr>
            <p:spPr>
              <a:xfrm>
                <a:off x="6009050" y="1299050"/>
                <a:ext cx="31700" cy="30375"/>
              </a:xfrm>
              <a:custGeom>
                <a:avLst/>
                <a:gdLst/>
                <a:ahLst/>
                <a:cxnLst/>
                <a:rect l="l" t="t" r="r" b="b"/>
                <a:pathLst>
                  <a:path w="1268" h="1215" extrusionOk="0">
                    <a:moveTo>
                      <a:pt x="317" y="1"/>
                    </a:moveTo>
                    <a:lnTo>
                      <a:pt x="159" y="106"/>
                    </a:lnTo>
                    <a:lnTo>
                      <a:pt x="53" y="265"/>
                    </a:lnTo>
                    <a:lnTo>
                      <a:pt x="1" y="423"/>
                    </a:lnTo>
                    <a:lnTo>
                      <a:pt x="1" y="687"/>
                    </a:lnTo>
                    <a:lnTo>
                      <a:pt x="106" y="898"/>
                    </a:lnTo>
                    <a:lnTo>
                      <a:pt x="265" y="1109"/>
                    </a:lnTo>
                    <a:lnTo>
                      <a:pt x="476" y="1215"/>
                    </a:lnTo>
                    <a:lnTo>
                      <a:pt x="951" y="1215"/>
                    </a:lnTo>
                    <a:lnTo>
                      <a:pt x="1162" y="1057"/>
                    </a:lnTo>
                    <a:lnTo>
                      <a:pt x="1267" y="793"/>
                    </a:lnTo>
                    <a:lnTo>
                      <a:pt x="1215" y="476"/>
                    </a:lnTo>
                    <a:lnTo>
                      <a:pt x="1056" y="212"/>
                    </a:lnTo>
                    <a:lnTo>
                      <a:pt x="845" y="54"/>
                    </a:lnTo>
                    <a:lnTo>
                      <a:pt x="5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6;p58">
                <a:extLst>
                  <a:ext uri="{FF2B5EF4-FFF2-40B4-BE49-F238E27FC236}">
                    <a16:creationId xmlns:a16="http://schemas.microsoft.com/office/drawing/2014/main" id="{D399E39E-C3C0-2465-674D-5273AF7E358F}"/>
                  </a:ext>
                </a:extLst>
              </p:cNvPr>
              <p:cNvSpPr/>
              <p:nvPr/>
            </p:nvSpPr>
            <p:spPr>
              <a:xfrm>
                <a:off x="1766600" y="4847425"/>
                <a:ext cx="26425" cy="21125"/>
              </a:xfrm>
              <a:custGeom>
                <a:avLst/>
                <a:gdLst/>
                <a:ahLst/>
                <a:cxnLst/>
                <a:rect l="l" t="t" r="r" b="b"/>
                <a:pathLst>
                  <a:path w="1057" h="845" extrusionOk="0">
                    <a:moveTo>
                      <a:pt x="634" y="0"/>
                    </a:moveTo>
                    <a:lnTo>
                      <a:pt x="265" y="106"/>
                    </a:lnTo>
                    <a:lnTo>
                      <a:pt x="106" y="211"/>
                    </a:lnTo>
                    <a:lnTo>
                      <a:pt x="1" y="317"/>
                    </a:lnTo>
                    <a:lnTo>
                      <a:pt x="1" y="423"/>
                    </a:lnTo>
                    <a:lnTo>
                      <a:pt x="1" y="581"/>
                    </a:lnTo>
                    <a:lnTo>
                      <a:pt x="54" y="634"/>
                    </a:lnTo>
                    <a:lnTo>
                      <a:pt x="106" y="739"/>
                    </a:lnTo>
                    <a:lnTo>
                      <a:pt x="317" y="845"/>
                    </a:lnTo>
                    <a:lnTo>
                      <a:pt x="793" y="845"/>
                    </a:lnTo>
                    <a:lnTo>
                      <a:pt x="898" y="739"/>
                    </a:lnTo>
                    <a:lnTo>
                      <a:pt x="1004" y="634"/>
                    </a:lnTo>
                    <a:lnTo>
                      <a:pt x="1056" y="423"/>
                    </a:lnTo>
                    <a:lnTo>
                      <a:pt x="1004" y="264"/>
                    </a:lnTo>
                    <a:lnTo>
                      <a:pt x="951" y="106"/>
                    </a:lnTo>
                    <a:lnTo>
                      <a:pt x="7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77;p58">
                <a:extLst>
                  <a:ext uri="{FF2B5EF4-FFF2-40B4-BE49-F238E27FC236}">
                    <a16:creationId xmlns:a16="http://schemas.microsoft.com/office/drawing/2014/main" id="{91A3F062-BA2B-A068-7A72-CF19A611D9A8}"/>
                  </a:ext>
                </a:extLst>
              </p:cNvPr>
              <p:cNvSpPr/>
              <p:nvPr/>
            </p:nvSpPr>
            <p:spPr>
              <a:xfrm>
                <a:off x="5805850" y="1007425"/>
                <a:ext cx="19800" cy="22475"/>
              </a:xfrm>
              <a:custGeom>
                <a:avLst/>
                <a:gdLst/>
                <a:ahLst/>
                <a:cxnLst/>
                <a:rect l="l" t="t" r="r" b="b"/>
                <a:pathLst>
                  <a:path w="792" h="899" extrusionOk="0">
                    <a:moveTo>
                      <a:pt x="370" y="1"/>
                    </a:moveTo>
                    <a:lnTo>
                      <a:pt x="211" y="53"/>
                    </a:lnTo>
                    <a:lnTo>
                      <a:pt x="106" y="212"/>
                    </a:lnTo>
                    <a:lnTo>
                      <a:pt x="0" y="370"/>
                    </a:lnTo>
                    <a:lnTo>
                      <a:pt x="0" y="581"/>
                    </a:lnTo>
                    <a:lnTo>
                      <a:pt x="53" y="740"/>
                    </a:lnTo>
                    <a:lnTo>
                      <a:pt x="158" y="845"/>
                    </a:lnTo>
                    <a:lnTo>
                      <a:pt x="317" y="898"/>
                    </a:lnTo>
                    <a:lnTo>
                      <a:pt x="528" y="898"/>
                    </a:lnTo>
                    <a:lnTo>
                      <a:pt x="633" y="740"/>
                    </a:lnTo>
                    <a:lnTo>
                      <a:pt x="739" y="581"/>
                    </a:lnTo>
                    <a:lnTo>
                      <a:pt x="792" y="423"/>
                    </a:lnTo>
                    <a:lnTo>
                      <a:pt x="686" y="159"/>
                    </a:lnTo>
                    <a:lnTo>
                      <a:pt x="633" y="53"/>
                    </a:lnTo>
                    <a:lnTo>
                      <a:pt x="58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78;p58">
                <a:extLst>
                  <a:ext uri="{FF2B5EF4-FFF2-40B4-BE49-F238E27FC236}">
                    <a16:creationId xmlns:a16="http://schemas.microsoft.com/office/drawing/2014/main" id="{7D99BC6B-6EAF-0227-D22C-DC5CCFC516E8}"/>
                  </a:ext>
                </a:extLst>
              </p:cNvPr>
              <p:cNvSpPr/>
              <p:nvPr/>
            </p:nvSpPr>
            <p:spPr>
              <a:xfrm>
                <a:off x="1675550" y="4682475"/>
                <a:ext cx="25100" cy="19825"/>
              </a:xfrm>
              <a:custGeom>
                <a:avLst/>
                <a:gdLst/>
                <a:ahLst/>
                <a:cxnLst/>
                <a:rect l="l" t="t" r="r" b="b"/>
                <a:pathLst>
                  <a:path w="1004" h="793" extrusionOk="0">
                    <a:moveTo>
                      <a:pt x="212" y="0"/>
                    </a:moveTo>
                    <a:lnTo>
                      <a:pt x="54" y="53"/>
                    </a:lnTo>
                    <a:lnTo>
                      <a:pt x="1" y="212"/>
                    </a:lnTo>
                    <a:lnTo>
                      <a:pt x="54" y="423"/>
                    </a:lnTo>
                    <a:lnTo>
                      <a:pt x="106" y="528"/>
                    </a:lnTo>
                    <a:lnTo>
                      <a:pt x="265" y="634"/>
                    </a:lnTo>
                    <a:lnTo>
                      <a:pt x="529" y="792"/>
                    </a:lnTo>
                    <a:lnTo>
                      <a:pt x="740" y="739"/>
                    </a:lnTo>
                    <a:lnTo>
                      <a:pt x="898" y="687"/>
                    </a:lnTo>
                    <a:lnTo>
                      <a:pt x="951" y="634"/>
                    </a:lnTo>
                    <a:lnTo>
                      <a:pt x="1004" y="528"/>
                    </a:lnTo>
                    <a:lnTo>
                      <a:pt x="1004" y="475"/>
                    </a:lnTo>
                    <a:lnTo>
                      <a:pt x="951" y="370"/>
                    </a:lnTo>
                    <a:lnTo>
                      <a:pt x="845" y="212"/>
                    </a:lnTo>
                    <a:lnTo>
                      <a:pt x="687" y="106"/>
                    </a:lnTo>
                    <a:lnTo>
                      <a:pt x="5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79;p58">
                <a:extLst>
                  <a:ext uri="{FF2B5EF4-FFF2-40B4-BE49-F238E27FC236}">
                    <a16:creationId xmlns:a16="http://schemas.microsoft.com/office/drawing/2014/main" id="{C6AB207D-2C77-2B68-35E0-AECDACB8C1CD}"/>
                  </a:ext>
                </a:extLst>
              </p:cNvPr>
              <p:cNvSpPr/>
              <p:nvPr/>
            </p:nvSpPr>
            <p:spPr>
              <a:xfrm>
                <a:off x="6059200" y="1442900"/>
                <a:ext cx="23775" cy="25100"/>
              </a:xfrm>
              <a:custGeom>
                <a:avLst/>
                <a:gdLst/>
                <a:ahLst/>
                <a:cxnLst/>
                <a:rect l="l" t="t" r="r" b="b"/>
                <a:pathLst>
                  <a:path w="951" h="1004" extrusionOk="0">
                    <a:moveTo>
                      <a:pt x="634" y="0"/>
                    </a:moveTo>
                    <a:lnTo>
                      <a:pt x="423" y="53"/>
                    </a:lnTo>
                    <a:lnTo>
                      <a:pt x="106" y="106"/>
                    </a:lnTo>
                    <a:lnTo>
                      <a:pt x="53" y="159"/>
                    </a:lnTo>
                    <a:lnTo>
                      <a:pt x="0" y="211"/>
                    </a:lnTo>
                    <a:lnTo>
                      <a:pt x="0" y="317"/>
                    </a:lnTo>
                    <a:lnTo>
                      <a:pt x="0" y="422"/>
                    </a:lnTo>
                    <a:lnTo>
                      <a:pt x="53" y="686"/>
                    </a:lnTo>
                    <a:lnTo>
                      <a:pt x="212" y="898"/>
                    </a:lnTo>
                    <a:lnTo>
                      <a:pt x="264" y="950"/>
                    </a:lnTo>
                    <a:lnTo>
                      <a:pt x="370" y="1003"/>
                    </a:lnTo>
                    <a:lnTo>
                      <a:pt x="634" y="1003"/>
                    </a:lnTo>
                    <a:lnTo>
                      <a:pt x="792" y="898"/>
                    </a:lnTo>
                    <a:lnTo>
                      <a:pt x="898" y="739"/>
                    </a:lnTo>
                    <a:lnTo>
                      <a:pt x="950" y="581"/>
                    </a:lnTo>
                    <a:lnTo>
                      <a:pt x="950" y="370"/>
                    </a:lnTo>
                    <a:lnTo>
                      <a:pt x="898" y="211"/>
                    </a:lnTo>
                    <a:lnTo>
                      <a:pt x="792" y="53"/>
                    </a:lnTo>
                    <a:lnTo>
                      <a:pt x="6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80;p58">
                <a:extLst>
                  <a:ext uri="{FF2B5EF4-FFF2-40B4-BE49-F238E27FC236}">
                    <a16:creationId xmlns:a16="http://schemas.microsoft.com/office/drawing/2014/main" id="{F0DC34D5-367B-3CA2-4CAE-CB28EF1C11D1}"/>
                  </a:ext>
                </a:extLst>
              </p:cNvPr>
              <p:cNvSpPr/>
              <p:nvPr/>
            </p:nvSpPr>
            <p:spPr>
              <a:xfrm>
                <a:off x="6203025" y="1725275"/>
                <a:ext cx="17175" cy="15875"/>
              </a:xfrm>
              <a:custGeom>
                <a:avLst/>
                <a:gdLst/>
                <a:ahLst/>
                <a:cxnLst/>
                <a:rect l="l" t="t" r="r" b="b"/>
                <a:pathLst>
                  <a:path w="687" h="635" extrusionOk="0">
                    <a:moveTo>
                      <a:pt x="265" y="1"/>
                    </a:moveTo>
                    <a:lnTo>
                      <a:pt x="159" y="54"/>
                    </a:lnTo>
                    <a:lnTo>
                      <a:pt x="106" y="106"/>
                    </a:lnTo>
                    <a:lnTo>
                      <a:pt x="1" y="265"/>
                    </a:lnTo>
                    <a:lnTo>
                      <a:pt x="1" y="423"/>
                    </a:lnTo>
                    <a:lnTo>
                      <a:pt x="106" y="581"/>
                    </a:lnTo>
                    <a:lnTo>
                      <a:pt x="265" y="634"/>
                    </a:lnTo>
                    <a:lnTo>
                      <a:pt x="370" y="634"/>
                    </a:lnTo>
                    <a:lnTo>
                      <a:pt x="476" y="581"/>
                    </a:lnTo>
                    <a:lnTo>
                      <a:pt x="687" y="423"/>
                    </a:lnTo>
                    <a:lnTo>
                      <a:pt x="634" y="159"/>
                    </a:lnTo>
                    <a:lnTo>
                      <a:pt x="581" y="54"/>
                    </a:lnTo>
                    <a:lnTo>
                      <a:pt x="5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81;p58">
                <a:extLst>
                  <a:ext uri="{FF2B5EF4-FFF2-40B4-BE49-F238E27FC236}">
                    <a16:creationId xmlns:a16="http://schemas.microsoft.com/office/drawing/2014/main" id="{B33CFCD6-97BC-96E6-3C55-2ACFAFC6C233}"/>
                  </a:ext>
                </a:extLst>
              </p:cNvPr>
              <p:cNvSpPr/>
              <p:nvPr/>
            </p:nvSpPr>
            <p:spPr>
              <a:xfrm>
                <a:off x="5278000" y="709200"/>
                <a:ext cx="13225" cy="11900"/>
              </a:xfrm>
              <a:custGeom>
                <a:avLst/>
                <a:gdLst/>
                <a:ahLst/>
                <a:cxnLst/>
                <a:rect l="l" t="t" r="r" b="b"/>
                <a:pathLst>
                  <a:path w="529" h="476" extrusionOk="0">
                    <a:moveTo>
                      <a:pt x="159" y="1"/>
                    </a:moveTo>
                    <a:lnTo>
                      <a:pt x="106" y="53"/>
                    </a:lnTo>
                    <a:lnTo>
                      <a:pt x="1" y="159"/>
                    </a:lnTo>
                    <a:lnTo>
                      <a:pt x="1" y="265"/>
                    </a:lnTo>
                    <a:lnTo>
                      <a:pt x="54" y="423"/>
                    </a:lnTo>
                    <a:lnTo>
                      <a:pt x="106" y="476"/>
                    </a:lnTo>
                    <a:lnTo>
                      <a:pt x="529" y="476"/>
                    </a:lnTo>
                    <a:lnTo>
                      <a:pt x="423" y="212"/>
                    </a:lnTo>
                    <a:lnTo>
                      <a:pt x="370" y="159"/>
                    </a:lnTo>
                    <a:lnTo>
                      <a:pt x="317" y="53"/>
                    </a:lnTo>
                    <a:lnTo>
                      <a:pt x="1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82;p58">
                <a:extLst>
                  <a:ext uri="{FF2B5EF4-FFF2-40B4-BE49-F238E27FC236}">
                    <a16:creationId xmlns:a16="http://schemas.microsoft.com/office/drawing/2014/main" id="{6C073F98-18D2-29FD-5C20-93E43BE940A1}"/>
                  </a:ext>
                </a:extLst>
              </p:cNvPr>
              <p:cNvSpPr/>
              <p:nvPr/>
            </p:nvSpPr>
            <p:spPr>
              <a:xfrm>
                <a:off x="1856350" y="1113000"/>
                <a:ext cx="19800" cy="17175"/>
              </a:xfrm>
              <a:custGeom>
                <a:avLst/>
                <a:gdLst/>
                <a:ahLst/>
                <a:cxnLst/>
                <a:rect l="l" t="t" r="r" b="b"/>
                <a:pathLst>
                  <a:path w="792" h="687" extrusionOk="0">
                    <a:moveTo>
                      <a:pt x="792" y="0"/>
                    </a:moveTo>
                    <a:lnTo>
                      <a:pt x="581" y="53"/>
                    </a:lnTo>
                    <a:lnTo>
                      <a:pt x="317" y="53"/>
                    </a:lnTo>
                    <a:lnTo>
                      <a:pt x="106" y="159"/>
                    </a:lnTo>
                    <a:lnTo>
                      <a:pt x="53" y="264"/>
                    </a:lnTo>
                    <a:lnTo>
                      <a:pt x="0" y="370"/>
                    </a:lnTo>
                    <a:lnTo>
                      <a:pt x="0" y="475"/>
                    </a:lnTo>
                    <a:lnTo>
                      <a:pt x="53" y="581"/>
                    </a:lnTo>
                    <a:lnTo>
                      <a:pt x="158" y="687"/>
                    </a:lnTo>
                    <a:lnTo>
                      <a:pt x="422" y="581"/>
                    </a:lnTo>
                    <a:lnTo>
                      <a:pt x="581" y="423"/>
                    </a:lnTo>
                    <a:lnTo>
                      <a:pt x="686" y="264"/>
                    </a:lnTo>
                    <a:lnTo>
                      <a:pt x="7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83;p58">
                <a:extLst>
                  <a:ext uri="{FF2B5EF4-FFF2-40B4-BE49-F238E27FC236}">
                    <a16:creationId xmlns:a16="http://schemas.microsoft.com/office/drawing/2014/main" id="{C7439BB5-A5DD-0F81-7728-03E25857D93C}"/>
                  </a:ext>
                </a:extLst>
              </p:cNvPr>
              <p:cNvSpPr/>
              <p:nvPr/>
            </p:nvSpPr>
            <p:spPr>
              <a:xfrm>
                <a:off x="5826950" y="1061525"/>
                <a:ext cx="25100" cy="26425"/>
              </a:xfrm>
              <a:custGeom>
                <a:avLst/>
                <a:gdLst/>
                <a:ahLst/>
                <a:cxnLst/>
                <a:rect l="l" t="t" r="r" b="b"/>
                <a:pathLst>
                  <a:path w="1004" h="1057" extrusionOk="0">
                    <a:moveTo>
                      <a:pt x="1003" y="1"/>
                    </a:moveTo>
                    <a:lnTo>
                      <a:pt x="687" y="212"/>
                    </a:lnTo>
                    <a:lnTo>
                      <a:pt x="423" y="423"/>
                    </a:lnTo>
                    <a:lnTo>
                      <a:pt x="159" y="687"/>
                    </a:lnTo>
                    <a:lnTo>
                      <a:pt x="1" y="1056"/>
                    </a:lnTo>
                    <a:lnTo>
                      <a:pt x="212" y="1004"/>
                    </a:lnTo>
                    <a:lnTo>
                      <a:pt x="423" y="951"/>
                    </a:lnTo>
                    <a:lnTo>
                      <a:pt x="634" y="898"/>
                    </a:lnTo>
                    <a:lnTo>
                      <a:pt x="740" y="793"/>
                    </a:lnTo>
                    <a:lnTo>
                      <a:pt x="845" y="634"/>
                    </a:lnTo>
                    <a:lnTo>
                      <a:pt x="951" y="476"/>
                    </a:lnTo>
                    <a:lnTo>
                      <a:pt x="1003" y="265"/>
                    </a:lnTo>
                    <a:lnTo>
                      <a:pt x="10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84;p58">
                <a:extLst>
                  <a:ext uri="{FF2B5EF4-FFF2-40B4-BE49-F238E27FC236}">
                    <a16:creationId xmlns:a16="http://schemas.microsoft.com/office/drawing/2014/main" id="{A96BEDBE-681C-79B1-215D-7625ACE0ED8C}"/>
                  </a:ext>
                </a:extLst>
              </p:cNvPr>
              <p:cNvSpPr/>
              <p:nvPr/>
            </p:nvSpPr>
            <p:spPr>
              <a:xfrm>
                <a:off x="5846750" y="1040425"/>
                <a:ext cx="14525" cy="19825"/>
              </a:xfrm>
              <a:custGeom>
                <a:avLst/>
                <a:gdLst/>
                <a:ahLst/>
                <a:cxnLst/>
                <a:rect l="l" t="t" r="r" b="b"/>
                <a:pathLst>
                  <a:path w="581" h="793" extrusionOk="0">
                    <a:moveTo>
                      <a:pt x="211" y="0"/>
                    </a:moveTo>
                    <a:lnTo>
                      <a:pt x="106" y="53"/>
                    </a:lnTo>
                    <a:lnTo>
                      <a:pt x="0" y="159"/>
                    </a:lnTo>
                    <a:lnTo>
                      <a:pt x="0" y="264"/>
                    </a:lnTo>
                    <a:lnTo>
                      <a:pt x="53" y="370"/>
                    </a:lnTo>
                    <a:lnTo>
                      <a:pt x="106" y="528"/>
                    </a:lnTo>
                    <a:lnTo>
                      <a:pt x="106" y="686"/>
                    </a:lnTo>
                    <a:lnTo>
                      <a:pt x="159" y="792"/>
                    </a:lnTo>
                    <a:lnTo>
                      <a:pt x="317" y="792"/>
                    </a:lnTo>
                    <a:lnTo>
                      <a:pt x="423" y="686"/>
                    </a:lnTo>
                    <a:lnTo>
                      <a:pt x="528" y="634"/>
                    </a:lnTo>
                    <a:lnTo>
                      <a:pt x="581" y="475"/>
                    </a:lnTo>
                    <a:lnTo>
                      <a:pt x="581" y="370"/>
                    </a:lnTo>
                    <a:lnTo>
                      <a:pt x="581" y="264"/>
                    </a:lnTo>
                    <a:lnTo>
                      <a:pt x="528" y="159"/>
                    </a:lnTo>
                    <a:lnTo>
                      <a:pt x="423" y="106"/>
                    </a:lnTo>
                    <a:lnTo>
                      <a:pt x="21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85;p58">
                <a:extLst>
                  <a:ext uri="{FF2B5EF4-FFF2-40B4-BE49-F238E27FC236}">
                    <a16:creationId xmlns:a16="http://schemas.microsoft.com/office/drawing/2014/main" id="{B79B93F7-0D1C-ACBD-F112-2F3C08512EF3}"/>
                  </a:ext>
                </a:extLst>
              </p:cNvPr>
              <p:cNvSpPr/>
              <p:nvPr/>
            </p:nvSpPr>
            <p:spPr>
              <a:xfrm>
                <a:off x="1876125" y="1093200"/>
                <a:ext cx="17175" cy="19825"/>
              </a:xfrm>
              <a:custGeom>
                <a:avLst/>
                <a:gdLst/>
                <a:ahLst/>
                <a:cxnLst/>
                <a:rect l="l" t="t" r="r" b="b"/>
                <a:pathLst>
                  <a:path w="687" h="793" extrusionOk="0">
                    <a:moveTo>
                      <a:pt x="370" y="1"/>
                    </a:moveTo>
                    <a:lnTo>
                      <a:pt x="212" y="159"/>
                    </a:lnTo>
                    <a:lnTo>
                      <a:pt x="106" y="317"/>
                    </a:lnTo>
                    <a:lnTo>
                      <a:pt x="54" y="581"/>
                    </a:lnTo>
                    <a:lnTo>
                      <a:pt x="1" y="792"/>
                    </a:lnTo>
                    <a:lnTo>
                      <a:pt x="212" y="687"/>
                    </a:lnTo>
                    <a:lnTo>
                      <a:pt x="423" y="581"/>
                    </a:lnTo>
                    <a:lnTo>
                      <a:pt x="581" y="423"/>
                    </a:lnTo>
                    <a:lnTo>
                      <a:pt x="687" y="159"/>
                    </a:lnTo>
                    <a:lnTo>
                      <a:pt x="581" y="53"/>
                    </a:lnTo>
                    <a:lnTo>
                      <a:pt x="4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86;p58">
                <a:extLst>
                  <a:ext uri="{FF2B5EF4-FFF2-40B4-BE49-F238E27FC236}">
                    <a16:creationId xmlns:a16="http://schemas.microsoft.com/office/drawing/2014/main" id="{B6185C04-CE28-5289-AF02-3E114676ADA1}"/>
                  </a:ext>
                </a:extLst>
              </p:cNvPr>
              <p:cNvSpPr/>
              <p:nvPr/>
            </p:nvSpPr>
            <p:spPr>
              <a:xfrm>
                <a:off x="1876125" y="1113000"/>
                <a:ext cx="25" cy="25"/>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87;p58">
                <a:extLst>
                  <a:ext uri="{FF2B5EF4-FFF2-40B4-BE49-F238E27FC236}">
                    <a16:creationId xmlns:a16="http://schemas.microsoft.com/office/drawing/2014/main" id="{CA3E1CA4-5CEC-AACC-336F-0E1C602BD826}"/>
                  </a:ext>
                </a:extLst>
              </p:cNvPr>
              <p:cNvSpPr/>
              <p:nvPr/>
            </p:nvSpPr>
            <p:spPr>
              <a:xfrm>
                <a:off x="6328400" y="2412800"/>
                <a:ext cx="10575" cy="14525"/>
              </a:xfrm>
              <a:custGeom>
                <a:avLst/>
                <a:gdLst/>
                <a:ahLst/>
                <a:cxnLst/>
                <a:rect l="l" t="t" r="r" b="b"/>
                <a:pathLst>
                  <a:path w="423" h="581" extrusionOk="0">
                    <a:moveTo>
                      <a:pt x="0" y="0"/>
                    </a:moveTo>
                    <a:lnTo>
                      <a:pt x="53" y="106"/>
                    </a:lnTo>
                    <a:lnTo>
                      <a:pt x="53" y="211"/>
                    </a:lnTo>
                    <a:lnTo>
                      <a:pt x="0" y="422"/>
                    </a:lnTo>
                    <a:lnTo>
                      <a:pt x="53" y="528"/>
                    </a:lnTo>
                    <a:lnTo>
                      <a:pt x="106" y="581"/>
                    </a:lnTo>
                    <a:lnTo>
                      <a:pt x="211" y="581"/>
                    </a:lnTo>
                    <a:lnTo>
                      <a:pt x="370" y="528"/>
                    </a:lnTo>
                    <a:lnTo>
                      <a:pt x="422" y="475"/>
                    </a:lnTo>
                    <a:lnTo>
                      <a:pt x="422" y="422"/>
                    </a:lnTo>
                    <a:lnTo>
                      <a:pt x="317" y="264"/>
                    </a:lnTo>
                    <a:lnTo>
                      <a:pt x="211" y="106"/>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88;p58">
                <a:extLst>
                  <a:ext uri="{FF2B5EF4-FFF2-40B4-BE49-F238E27FC236}">
                    <a16:creationId xmlns:a16="http://schemas.microsoft.com/office/drawing/2014/main" id="{994857E3-FD61-DD0B-BC2D-E9AEA78D4423}"/>
                  </a:ext>
                </a:extLst>
              </p:cNvPr>
              <p:cNvSpPr/>
              <p:nvPr/>
            </p:nvSpPr>
            <p:spPr>
              <a:xfrm>
                <a:off x="5308350" y="678850"/>
                <a:ext cx="6625" cy="6625"/>
              </a:xfrm>
              <a:custGeom>
                <a:avLst/>
                <a:gdLst/>
                <a:ahLst/>
                <a:cxnLst/>
                <a:rect l="l" t="t" r="r" b="b"/>
                <a:pathLst>
                  <a:path w="265" h="265" extrusionOk="0">
                    <a:moveTo>
                      <a:pt x="159" y="1"/>
                    </a:moveTo>
                    <a:lnTo>
                      <a:pt x="1" y="53"/>
                    </a:lnTo>
                    <a:lnTo>
                      <a:pt x="1" y="159"/>
                    </a:lnTo>
                    <a:lnTo>
                      <a:pt x="54" y="265"/>
                    </a:lnTo>
                    <a:lnTo>
                      <a:pt x="265" y="212"/>
                    </a:lnTo>
                    <a:lnTo>
                      <a:pt x="265" y="53"/>
                    </a:lnTo>
                    <a:lnTo>
                      <a:pt x="2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89;p58">
                <a:extLst>
                  <a:ext uri="{FF2B5EF4-FFF2-40B4-BE49-F238E27FC236}">
                    <a16:creationId xmlns:a16="http://schemas.microsoft.com/office/drawing/2014/main" id="{5936215F-A6B8-FDBC-F098-01D1A2C2B8C4}"/>
                  </a:ext>
                </a:extLst>
              </p:cNvPr>
              <p:cNvSpPr/>
              <p:nvPr/>
            </p:nvSpPr>
            <p:spPr>
              <a:xfrm>
                <a:off x="6042050" y="1347875"/>
                <a:ext cx="6625" cy="6625"/>
              </a:xfrm>
              <a:custGeom>
                <a:avLst/>
                <a:gdLst/>
                <a:ahLst/>
                <a:cxnLst/>
                <a:rect l="l" t="t" r="r" b="b"/>
                <a:pathLst>
                  <a:path w="265" h="265" extrusionOk="0">
                    <a:moveTo>
                      <a:pt x="53" y="1"/>
                    </a:moveTo>
                    <a:lnTo>
                      <a:pt x="53" y="106"/>
                    </a:lnTo>
                    <a:lnTo>
                      <a:pt x="0" y="212"/>
                    </a:lnTo>
                    <a:lnTo>
                      <a:pt x="106" y="265"/>
                    </a:lnTo>
                    <a:lnTo>
                      <a:pt x="211" y="265"/>
                    </a:lnTo>
                    <a:lnTo>
                      <a:pt x="264" y="212"/>
                    </a:lnTo>
                    <a:lnTo>
                      <a:pt x="264" y="106"/>
                    </a:lnTo>
                    <a:lnTo>
                      <a:pt x="159" y="54"/>
                    </a:lnTo>
                    <a:lnTo>
                      <a:pt x="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90;p58">
                <a:extLst>
                  <a:ext uri="{FF2B5EF4-FFF2-40B4-BE49-F238E27FC236}">
                    <a16:creationId xmlns:a16="http://schemas.microsoft.com/office/drawing/2014/main" id="{86D45C31-B60E-81BF-38D0-E13DBB2AF1B2}"/>
                  </a:ext>
                </a:extLst>
              </p:cNvPr>
              <p:cNvSpPr/>
              <p:nvPr/>
            </p:nvSpPr>
            <p:spPr>
              <a:xfrm>
                <a:off x="2352500" y="5103425"/>
                <a:ext cx="14550" cy="10575"/>
              </a:xfrm>
              <a:custGeom>
                <a:avLst/>
                <a:gdLst/>
                <a:ahLst/>
                <a:cxnLst/>
                <a:rect l="l" t="t" r="r" b="b"/>
                <a:pathLst>
                  <a:path w="582" h="423" extrusionOk="0">
                    <a:moveTo>
                      <a:pt x="1" y="0"/>
                    </a:moveTo>
                    <a:lnTo>
                      <a:pt x="53" y="159"/>
                    </a:lnTo>
                    <a:lnTo>
                      <a:pt x="212" y="317"/>
                    </a:lnTo>
                    <a:lnTo>
                      <a:pt x="370" y="370"/>
                    </a:lnTo>
                    <a:lnTo>
                      <a:pt x="581" y="423"/>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91;p58">
                <a:extLst>
                  <a:ext uri="{FF2B5EF4-FFF2-40B4-BE49-F238E27FC236}">
                    <a16:creationId xmlns:a16="http://schemas.microsoft.com/office/drawing/2014/main" id="{2E479D40-80FA-F49E-092B-B20908135C2C}"/>
                  </a:ext>
                </a:extLst>
              </p:cNvPr>
              <p:cNvSpPr/>
              <p:nvPr/>
            </p:nvSpPr>
            <p:spPr>
              <a:xfrm>
                <a:off x="6174000" y="3661125"/>
                <a:ext cx="1350" cy="25"/>
              </a:xfrm>
              <a:custGeom>
                <a:avLst/>
                <a:gdLst/>
                <a:ahLst/>
                <a:cxnLst/>
                <a:rect l="l" t="t" r="r" b="b"/>
                <a:pathLst>
                  <a:path w="54" h="1" extrusionOk="0">
                    <a:moveTo>
                      <a:pt x="1" y="0"/>
                    </a:moveTo>
                    <a:lnTo>
                      <a:pt x="1" y="0"/>
                    </a:lnTo>
                    <a:lnTo>
                      <a:pt x="53" y="0"/>
                    </a:lnTo>
                    <a:lnTo>
                      <a:pt x="53" y="0"/>
                    </a:ln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3692;p58">
              <a:extLst>
                <a:ext uri="{FF2B5EF4-FFF2-40B4-BE49-F238E27FC236}">
                  <a16:creationId xmlns:a16="http://schemas.microsoft.com/office/drawing/2014/main" id="{12BD7BCC-439C-FF39-08C1-EBBCF301A810}"/>
                </a:ext>
              </a:extLst>
            </p:cNvPr>
            <p:cNvSpPr/>
            <p:nvPr/>
          </p:nvSpPr>
          <p:spPr>
            <a:xfrm>
              <a:off x="1279475" y="1661722"/>
              <a:ext cx="759000" cy="759000"/>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508;p58">
            <a:extLst>
              <a:ext uri="{FF2B5EF4-FFF2-40B4-BE49-F238E27FC236}">
                <a16:creationId xmlns:a16="http://schemas.microsoft.com/office/drawing/2014/main" id="{E48F4482-E753-759C-15A2-07282756FF3F}"/>
              </a:ext>
            </a:extLst>
          </p:cNvPr>
          <p:cNvSpPr txBox="1">
            <a:spLocks/>
          </p:cNvSpPr>
          <p:nvPr/>
        </p:nvSpPr>
        <p:spPr>
          <a:xfrm>
            <a:off x="7345967" y="3467824"/>
            <a:ext cx="1792200" cy="3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Albert Sans Black"/>
              <a:buNone/>
              <a:defRPr sz="2700" b="0" i="0" u="none" strike="noStrike" cap="none">
                <a:solidFill>
                  <a:schemeClr val="dk1"/>
                </a:solidFill>
                <a:latin typeface="Albert Sans Black"/>
                <a:ea typeface="Albert Sans Black"/>
                <a:cs typeface="Albert Sans Black"/>
                <a:sym typeface="Albert Sans Black"/>
              </a:defRPr>
            </a:lvl1pPr>
            <a:lvl2pPr marR="0" lvl="1" algn="l" rtl="0">
              <a:lnSpc>
                <a:spcPct val="100000"/>
              </a:lnSpc>
              <a:spcBef>
                <a:spcPts val="0"/>
              </a:spcBef>
              <a:spcAft>
                <a:spcPts val="0"/>
              </a:spcAft>
              <a:buClr>
                <a:schemeClr val="dk1"/>
              </a:buClr>
              <a:buSzPts val="3500"/>
              <a:buFont typeface="Albert Sans"/>
              <a:buNone/>
              <a:defRPr sz="35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500"/>
              <a:buFont typeface="Albert Sans"/>
              <a:buNone/>
              <a:defRPr sz="35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500"/>
              <a:buFont typeface="Albert Sans"/>
              <a:buNone/>
              <a:defRPr sz="35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500"/>
              <a:buFont typeface="Albert Sans"/>
              <a:buNone/>
              <a:defRPr sz="35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500"/>
              <a:buFont typeface="Albert Sans"/>
              <a:buNone/>
              <a:defRPr sz="35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500"/>
              <a:buFont typeface="Albert Sans"/>
              <a:buNone/>
              <a:defRPr sz="35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500"/>
              <a:buFont typeface="Albert Sans"/>
              <a:buNone/>
              <a:defRPr sz="35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500"/>
              <a:buFont typeface="Albert Sans"/>
              <a:buNone/>
              <a:defRPr sz="3500" b="0" i="0" u="none" strike="noStrike" cap="none">
                <a:solidFill>
                  <a:schemeClr val="dk1"/>
                </a:solidFill>
                <a:latin typeface="Albert Sans"/>
                <a:ea typeface="Albert Sans"/>
                <a:cs typeface="Albert Sans"/>
                <a:sym typeface="Albert Sans"/>
              </a:defRPr>
            </a:lvl9pPr>
          </a:lstStyle>
          <a:p>
            <a:r>
              <a:rPr lang="en-IN" sz="2000" b="1" dirty="0">
                <a:solidFill>
                  <a:schemeClr val="lt1"/>
                </a:solidFill>
                <a:latin typeface="Albert Sans"/>
                <a:ea typeface="Albert Sans"/>
                <a:cs typeface="Albert Sans"/>
                <a:sym typeface="Albert Sans"/>
              </a:rPr>
              <a:t>DEAN</a:t>
            </a:r>
          </a:p>
        </p:txBody>
      </p:sp>
      <p:sp>
        <p:nvSpPr>
          <p:cNvPr id="35" name="Google Shape;3507;p58">
            <a:extLst>
              <a:ext uri="{FF2B5EF4-FFF2-40B4-BE49-F238E27FC236}">
                <a16:creationId xmlns:a16="http://schemas.microsoft.com/office/drawing/2014/main" id="{65FCF2B6-CF36-10C7-807A-E723CD7ACD61}"/>
              </a:ext>
            </a:extLst>
          </p:cNvPr>
          <p:cNvSpPr txBox="1">
            <a:spLocks/>
          </p:cNvSpPr>
          <p:nvPr/>
        </p:nvSpPr>
        <p:spPr>
          <a:xfrm>
            <a:off x="7297780" y="3682537"/>
            <a:ext cx="17922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Figtree"/>
              <a:buChar char="●"/>
              <a:defRPr sz="1400" b="0" i="0" u="none" strike="noStrike" cap="none">
                <a:solidFill>
                  <a:schemeClr val="lt1"/>
                </a:solidFill>
                <a:latin typeface="Figtree"/>
                <a:ea typeface="Figtree"/>
                <a:cs typeface="Figtree"/>
                <a:sym typeface="Figtree"/>
              </a:defRPr>
            </a:lvl1pPr>
            <a:lvl2pPr marL="914400" marR="0" lvl="1" indent="-317500" algn="l" rtl="0">
              <a:lnSpc>
                <a:spcPct val="100000"/>
              </a:lnSpc>
              <a:spcBef>
                <a:spcPts val="0"/>
              </a:spcBef>
              <a:spcAft>
                <a:spcPts val="0"/>
              </a:spcAft>
              <a:buClr>
                <a:schemeClr val="lt1"/>
              </a:buClr>
              <a:buSzPts val="1400"/>
              <a:buFont typeface="Figtree"/>
              <a:buChar char="○"/>
              <a:defRPr sz="1400" b="0" i="0" u="none" strike="noStrike" cap="none">
                <a:solidFill>
                  <a:schemeClr val="lt1"/>
                </a:solidFill>
                <a:latin typeface="Figtree"/>
                <a:ea typeface="Figtree"/>
                <a:cs typeface="Figtree"/>
                <a:sym typeface="Figtree"/>
              </a:defRPr>
            </a:lvl2pPr>
            <a:lvl3pPr marL="1371600" marR="0" lvl="2" indent="-317500" algn="l" rtl="0">
              <a:lnSpc>
                <a:spcPct val="100000"/>
              </a:lnSpc>
              <a:spcBef>
                <a:spcPts val="0"/>
              </a:spcBef>
              <a:spcAft>
                <a:spcPts val="0"/>
              </a:spcAft>
              <a:buClr>
                <a:schemeClr val="lt1"/>
              </a:buClr>
              <a:buSzPts val="1400"/>
              <a:buFont typeface="Figtree"/>
              <a:buChar char="■"/>
              <a:defRPr sz="1400" b="0" i="0" u="none" strike="noStrike" cap="none">
                <a:solidFill>
                  <a:schemeClr val="lt1"/>
                </a:solidFill>
                <a:latin typeface="Figtree"/>
                <a:ea typeface="Figtree"/>
                <a:cs typeface="Figtree"/>
                <a:sym typeface="Figtree"/>
              </a:defRPr>
            </a:lvl3pPr>
            <a:lvl4pPr marL="1828800" marR="0" lvl="3" indent="-317500" algn="l" rtl="0">
              <a:lnSpc>
                <a:spcPct val="100000"/>
              </a:lnSpc>
              <a:spcBef>
                <a:spcPts val="0"/>
              </a:spcBef>
              <a:spcAft>
                <a:spcPts val="0"/>
              </a:spcAft>
              <a:buClr>
                <a:schemeClr val="lt1"/>
              </a:buClr>
              <a:buSzPts val="1400"/>
              <a:buFont typeface="Figtree"/>
              <a:buChar char="●"/>
              <a:defRPr sz="1400" b="0" i="0" u="none" strike="noStrike" cap="none">
                <a:solidFill>
                  <a:schemeClr val="lt1"/>
                </a:solidFill>
                <a:latin typeface="Figtree"/>
                <a:ea typeface="Figtree"/>
                <a:cs typeface="Figtree"/>
                <a:sym typeface="Figtree"/>
              </a:defRPr>
            </a:lvl4pPr>
            <a:lvl5pPr marL="2286000" marR="0" lvl="4" indent="-317500" algn="l" rtl="0">
              <a:lnSpc>
                <a:spcPct val="100000"/>
              </a:lnSpc>
              <a:spcBef>
                <a:spcPts val="0"/>
              </a:spcBef>
              <a:spcAft>
                <a:spcPts val="0"/>
              </a:spcAft>
              <a:buClr>
                <a:schemeClr val="lt1"/>
              </a:buClr>
              <a:buSzPts val="1400"/>
              <a:buFont typeface="Figtree"/>
              <a:buChar char="○"/>
              <a:defRPr sz="1400" b="0" i="0" u="none" strike="noStrike" cap="none">
                <a:solidFill>
                  <a:schemeClr val="lt1"/>
                </a:solidFill>
                <a:latin typeface="Figtree"/>
                <a:ea typeface="Figtree"/>
                <a:cs typeface="Figtree"/>
                <a:sym typeface="Figtree"/>
              </a:defRPr>
            </a:lvl5pPr>
            <a:lvl6pPr marL="2743200" marR="0" lvl="5" indent="-317500" algn="l" rtl="0">
              <a:lnSpc>
                <a:spcPct val="100000"/>
              </a:lnSpc>
              <a:spcBef>
                <a:spcPts val="0"/>
              </a:spcBef>
              <a:spcAft>
                <a:spcPts val="0"/>
              </a:spcAft>
              <a:buClr>
                <a:schemeClr val="lt1"/>
              </a:buClr>
              <a:buSzPts val="1400"/>
              <a:buFont typeface="Figtree"/>
              <a:buChar char="■"/>
              <a:defRPr sz="1400" b="0" i="0" u="none" strike="noStrike" cap="none">
                <a:solidFill>
                  <a:schemeClr val="lt1"/>
                </a:solidFill>
                <a:latin typeface="Figtree"/>
                <a:ea typeface="Figtree"/>
                <a:cs typeface="Figtree"/>
                <a:sym typeface="Figtree"/>
              </a:defRPr>
            </a:lvl6pPr>
            <a:lvl7pPr marL="3200400" marR="0" lvl="6" indent="-317500" algn="l" rtl="0">
              <a:lnSpc>
                <a:spcPct val="100000"/>
              </a:lnSpc>
              <a:spcBef>
                <a:spcPts val="0"/>
              </a:spcBef>
              <a:spcAft>
                <a:spcPts val="0"/>
              </a:spcAft>
              <a:buClr>
                <a:schemeClr val="lt1"/>
              </a:buClr>
              <a:buSzPts val="1400"/>
              <a:buFont typeface="Figtree"/>
              <a:buChar char="●"/>
              <a:defRPr sz="1400" b="0" i="0" u="none" strike="noStrike" cap="none">
                <a:solidFill>
                  <a:schemeClr val="lt1"/>
                </a:solidFill>
                <a:latin typeface="Figtree"/>
                <a:ea typeface="Figtree"/>
                <a:cs typeface="Figtree"/>
                <a:sym typeface="Figtree"/>
              </a:defRPr>
            </a:lvl7pPr>
            <a:lvl8pPr marL="3657600" marR="0" lvl="7" indent="-317500" algn="l" rtl="0">
              <a:lnSpc>
                <a:spcPct val="100000"/>
              </a:lnSpc>
              <a:spcBef>
                <a:spcPts val="0"/>
              </a:spcBef>
              <a:spcAft>
                <a:spcPts val="0"/>
              </a:spcAft>
              <a:buClr>
                <a:schemeClr val="lt1"/>
              </a:buClr>
              <a:buSzPts val="1400"/>
              <a:buFont typeface="Figtree"/>
              <a:buChar char="○"/>
              <a:defRPr sz="1400" b="0" i="0" u="none" strike="noStrike" cap="none">
                <a:solidFill>
                  <a:schemeClr val="lt1"/>
                </a:solidFill>
                <a:latin typeface="Figtree"/>
                <a:ea typeface="Figtree"/>
                <a:cs typeface="Figtree"/>
                <a:sym typeface="Figtree"/>
              </a:defRPr>
            </a:lvl8pPr>
            <a:lvl9pPr marL="4114800" marR="0" lvl="8" indent="-317500" algn="l" rtl="0">
              <a:lnSpc>
                <a:spcPct val="100000"/>
              </a:lnSpc>
              <a:spcBef>
                <a:spcPts val="0"/>
              </a:spcBef>
              <a:spcAft>
                <a:spcPts val="0"/>
              </a:spcAft>
              <a:buClr>
                <a:schemeClr val="lt1"/>
              </a:buClr>
              <a:buSzPts val="1400"/>
              <a:buFont typeface="Figtree"/>
              <a:buChar char="■"/>
              <a:defRPr sz="1400" b="0" i="0" u="none" strike="noStrike" cap="none">
                <a:solidFill>
                  <a:schemeClr val="lt1"/>
                </a:solidFill>
                <a:latin typeface="Figtree"/>
                <a:ea typeface="Figtree"/>
                <a:cs typeface="Figtree"/>
                <a:sym typeface="Figtree"/>
              </a:defRPr>
            </a:lvl9pPr>
          </a:lstStyle>
          <a:p>
            <a:pPr marL="0" indent="0" algn="ctr">
              <a:buFont typeface="Figtree"/>
              <a:buNone/>
            </a:pPr>
            <a:r>
              <a:rPr lang="en-US" dirty="0"/>
              <a:t>Jupiter is an enormous planet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1"/>
        <p:cNvGrpSpPr/>
        <p:nvPr/>
      </p:nvGrpSpPr>
      <p:grpSpPr>
        <a:xfrm>
          <a:off x="0" y="0"/>
          <a:ext cx="0" cy="0"/>
          <a:chOff x="0" y="0"/>
          <a:chExt cx="0" cy="0"/>
        </a:xfrm>
      </p:grpSpPr>
      <p:pic>
        <p:nvPicPr>
          <p:cNvPr id="2762" name="Google Shape;2762;p39"/>
          <p:cNvPicPr preferRelativeResize="0"/>
          <p:nvPr/>
        </p:nvPicPr>
        <p:blipFill>
          <a:blip r:embed="rId3">
            <a:alphaModFix/>
          </a:blip>
          <a:stretch>
            <a:fillRect/>
          </a:stretch>
        </p:blipFill>
        <p:spPr>
          <a:xfrm>
            <a:off x="4583475" y="782299"/>
            <a:ext cx="3847299" cy="3578901"/>
          </a:xfrm>
          <a:prstGeom prst="rect">
            <a:avLst/>
          </a:prstGeom>
          <a:noFill/>
          <a:ln>
            <a:noFill/>
          </a:ln>
        </p:spPr>
      </p:pic>
      <p:sp>
        <p:nvSpPr>
          <p:cNvPr id="2763" name="Google Shape;2763;p39"/>
          <p:cNvSpPr txBox="1">
            <a:spLocks noGrp="1"/>
          </p:cNvSpPr>
          <p:nvPr>
            <p:ph type="title"/>
          </p:nvPr>
        </p:nvSpPr>
        <p:spPr>
          <a:xfrm>
            <a:off x="791464" y="503707"/>
            <a:ext cx="3516300" cy="121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6000" dirty="0"/>
              <a:t>GOOGLE</a:t>
            </a:r>
          </a:p>
        </p:txBody>
      </p:sp>
      <p:sp>
        <p:nvSpPr>
          <p:cNvPr id="2765" name="Google Shape;2765;p39"/>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360;p53">
            <a:extLst>
              <a:ext uri="{FF2B5EF4-FFF2-40B4-BE49-F238E27FC236}">
                <a16:creationId xmlns:a16="http://schemas.microsoft.com/office/drawing/2014/main" id="{AE4FF03E-B7CF-3A92-07BB-3961A1D29AE1}"/>
              </a:ext>
            </a:extLst>
          </p:cNvPr>
          <p:cNvSpPr txBox="1"/>
          <p:nvPr/>
        </p:nvSpPr>
        <p:spPr>
          <a:xfrm>
            <a:off x="456318" y="1873962"/>
            <a:ext cx="4294659" cy="1174432"/>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1600" dirty="0">
                <a:solidFill>
                  <a:schemeClr val="lt1"/>
                </a:solidFill>
                <a:latin typeface="Albert Sans"/>
                <a:ea typeface="Albert Sans"/>
                <a:cs typeface="Albert Sans"/>
                <a:sym typeface="Albert Sans"/>
              </a:rPr>
              <a:t>The Google logo is characterized by its colorful and playful design. It consists of the company name "Google" spelled out in a sans-serif font with four different colors: blue, red, yellow, and green.</a:t>
            </a:r>
            <a:endParaRPr sz="1600" dirty="0">
              <a:solidFill>
                <a:schemeClr val="lt1"/>
              </a:solidFill>
              <a:latin typeface="Albert Sans"/>
              <a:ea typeface="Albert Sans"/>
              <a:cs typeface="Albert Sans"/>
              <a:sym typeface="Albert Sans"/>
            </a:endParaRPr>
          </a:p>
        </p:txBody>
      </p:sp>
      <p:sp>
        <p:nvSpPr>
          <p:cNvPr id="5" name="Google Shape;3293;p50">
            <a:extLst>
              <a:ext uri="{FF2B5EF4-FFF2-40B4-BE49-F238E27FC236}">
                <a16:creationId xmlns:a16="http://schemas.microsoft.com/office/drawing/2014/main" id="{5B8FCD64-4F34-7CD5-8C01-B6AF8225CE2C}"/>
              </a:ext>
            </a:extLst>
          </p:cNvPr>
          <p:cNvSpPr txBox="1">
            <a:spLocks/>
          </p:cNvSpPr>
          <p:nvPr/>
        </p:nvSpPr>
        <p:spPr>
          <a:xfrm>
            <a:off x="456318" y="3048394"/>
            <a:ext cx="4186593" cy="1443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Figtree"/>
              <a:buNone/>
              <a:defRPr sz="25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pPr marL="0" indent="0" algn="l"/>
            <a:r>
              <a:rPr lang="en-US" sz="1400" dirty="0"/>
              <a:t>Each letter is a different color, and the arrangement of colors creates a vibrant and dynamic appearance. The logo is known for its simplicity and reflects Google's innovative and diverse approach as a technology company.</a:t>
            </a:r>
          </a:p>
        </p:txBody>
      </p:sp>
      <p:pic>
        <p:nvPicPr>
          <p:cNvPr id="4" name="Picture 3">
            <a:extLst>
              <a:ext uri="{FF2B5EF4-FFF2-40B4-BE49-F238E27FC236}">
                <a16:creationId xmlns:a16="http://schemas.microsoft.com/office/drawing/2014/main" id="{49A8E1CD-BB7B-1143-0873-83693EF74D55}"/>
              </a:ext>
            </a:extLst>
          </p:cNvPr>
          <p:cNvPicPr>
            <a:picLocks noChangeAspect="1"/>
          </p:cNvPicPr>
          <p:nvPr/>
        </p:nvPicPr>
        <p:blipFill rotWithShape="1">
          <a:blip r:embed="rId4"/>
          <a:srcRect l="20532" r="18362"/>
          <a:stretch/>
        </p:blipFill>
        <p:spPr>
          <a:xfrm>
            <a:off x="5095296" y="1486790"/>
            <a:ext cx="2754261" cy="232983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0"/>
        <p:cNvGrpSpPr/>
        <p:nvPr/>
      </p:nvGrpSpPr>
      <p:grpSpPr>
        <a:xfrm>
          <a:off x="0" y="0"/>
          <a:ext cx="0" cy="0"/>
          <a:chOff x="0" y="0"/>
          <a:chExt cx="0" cy="0"/>
        </a:xfrm>
      </p:grpSpPr>
      <p:pic>
        <p:nvPicPr>
          <p:cNvPr id="3291" name="Google Shape;3291;p50"/>
          <p:cNvPicPr preferRelativeResize="0"/>
          <p:nvPr/>
        </p:nvPicPr>
        <p:blipFill>
          <a:blip r:embed="rId3">
            <a:alphaModFix/>
          </a:blip>
          <a:stretch>
            <a:fillRect/>
          </a:stretch>
        </p:blipFill>
        <p:spPr>
          <a:xfrm>
            <a:off x="4848675" y="659199"/>
            <a:ext cx="3847299" cy="3578901"/>
          </a:xfrm>
          <a:prstGeom prst="rect">
            <a:avLst/>
          </a:prstGeom>
          <a:noFill/>
          <a:ln>
            <a:noFill/>
          </a:ln>
        </p:spPr>
      </p:pic>
      <p:sp>
        <p:nvSpPr>
          <p:cNvPr id="3292" name="Google Shape;3292;p50"/>
          <p:cNvSpPr txBox="1">
            <a:spLocks noGrp="1"/>
          </p:cNvSpPr>
          <p:nvPr>
            <p:ph type="title"/>
          </p:nvPr>
        </p:nvSpPr>
        <p:spPr>
          <a:xfrm>
            <a:off x="64043" y="834747"/>
            <a:ext cx="4794250" cy="136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5400" dirty="0"/>
              <a:t>INSTAGRAM</a:t>
            </a:r>
            <a:endParaRPr lang="en-US" sz="2800" dirty="0"/>
          </a:p>
        </p:txBody>
      </p:sp>
      <p:sp>
        <p:nvSpPr>
          <p:cNvPr id="3293" name="Google Shape;3293;p50"/>
          <p:cNvSpPr txBox="1">
            <a:spLocks noGrp="1"/>
          </p:cNvSpPr>
          <p:nvPr>
            <p:ph type="subTitle" idx="1"/>
          </p:nvPr>
        </p:nvSpPr>
        <p:spPr>
          <a:xfrm>
            <a:off x="443818" y="2448648"/>
            <a:ext cx="4409065" cy="20904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The Instagram logo consists of a stylized camera icon with a gradient of various colors, predominantly pink, purple, and orange. The iconic camera icon symbolizes the platform's focus on visual content, particularly photos and videos. The gradient colors add a playful and vibrant touch, reflecting the diverse and creative nature of the content shared on the </a:t>
            </a:r>
            <a:r>
              <a:rPr lang="en-US" sz="1200" dirty="0" err="1"/>
              <a:t>platform.Colors</a:t>
            </a:r>
            <a:r>
              <a:rPr lang="en-US" sz="1200" dirty="0"/>
              <a:t>: </a:t>
            </a:r>
            <a:endParaRPr sz="1200" dirty="0"/>
          </a:p>
        </p:txBody>
      </p:sp>
      <p:sp>
        <p:nvSpPr>
          <p:cNvPr id="2" name="Google Shape;3360;p53">
            <a:extLst>
              <a:ext uri="{FF2B5EF4-FFF2-40B4-BE49-F238E27FC236}">
                <a16:creationId xmlns:a16="http://schemas.microsoft.com/office/drawing/2014/main" id="{B15B8571-5FCF-A0DD-02A2-79244ADAE0D8}"/>
              </a:ext>
            </a:extLst>
          </p:cNvPr>
          <p:cNvSpPr txBox="1"/>
          <p:nvPr/>
        </p:nvSpPr>
        <p:spPr>
          <a:xfrm>
            <a:off x="448026" y="1494234"/>
            <a:ext cx="4980803" cy="1034517"/>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lt1"/>
                </a:solidFill>
                <a:latin typeface="Albert Sans"/>
                <a:ea typeface="Albert Sans"/>
                <a:cs typeface="Albert Sans"/>
                <a:sym typeface="Albert Sans"/>
              </a:rPr>
              <a:t>Pink represents creativity and innovation </a:t>
            </a:r>
          </a:p>
          <a:p>
            <a:pPr marL="0" lvl="0" indent="0" rtl="0">
              <a:spcBef>
                <a:spcPts val="0"/>
              </a:spcBef>
              <a:spcAft>
                <a:spcPts val="0"/>
              </a:spcAft>
              <a:buNone/>
            </a:pPr>
            <a:r>
              <a:rPr lang="en-US" dirty="0">
                <a:solidFill>
                  <a:schemeClr val="lt1"/>
                </a:solidFill>
                <a:latin typeface="Albert Sans"/>
                <a:ea typeface="Albert Sans"/>
                <a:cs typeface="Albert Sans"/>
                <a:sym typeface="Albert Sans"/>
              </a:rPr>
              <a:t>Purple symbolize luxury and uniqueness</a:t>
            </a:r>
          </a:p>
          <a:p>
            <a:pPr marL="0" lvl="0" indent="0" rtl="0">
              <a:spcBef>
                <a:spcPts val="0"/>
              </a:spcBef>
              <a:spcAft>
                <a:spcPts val="0"/>
              </a:spcAft>
              <a:buNone/>
            </a:pPr>
            <a:r>
              <a:rPr lang="en-US" dirty="0">
                <a:solidFill>
                  <a:schemeClr val="lt1"/>
                </a:solidFill>
                <a:latin typeface="Albert Sans"/>
                <a:ea typeface="Albert Sans"/>
                <a:cs typeface="Albert Sans"/>
                <a:sym typeface="Albert Sans"/>
              </a:rPr>
              <a:t>Orange associates with energy and enthusiasm. </a:t>
            </a:r>
            <a:endParaRPr dirty="0">
              <a:solidFill>
                <a:schemeClr val="lt1"/>
              </a:solidFill>
              <a:latin typeface="Albert Sans"/>
              <a:ea typeface="Albert Sans"/>
              <a:cs typeface="Albert Sans"/>
              <a:sym typeface="Albert Sans"/>
            </a:endParaRPr>
          </a:p>
        </p:txBody>
      </p:sp>
      <p:sp>
        <p:nvSpPr>
          <p:cNvPr id="5" name="Google Shape;3360;p53">
            <a:extLst>
              <a:ext uri="{FF2B5EF4-FFF2-40B4-BE49-F238E27FC236}">
                <a16:creationId xmlns:a16="http://schemas.microsoft.com/office/drawing/2014/main" id="{49D4AEBB-3DAF-1002-987F-597FA98DBE97}"/>
              </a:ext>
            </a:extLst>
          </p:cNvPr>
          <p:cNvSpPr txBox="1"/>
          <p:nvPr/>
        </p:nvSpPr>
        <p:spPr>
          <a:xfrm>
            <a:off x="811868" y="3449784"/>
            <a:ext cx="5162212" cy="1034517"/>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lt1"/>
                </a:solidFill>
                <a:latin typeface="Albert Sans"/>
                <a:ea typeface="Albert Sans"/>
                <a:cs typeface="Albert Sans"/>
                <a:sym typeface="Albert Sans"/>
              </a:rPr>
              <a:t>Collectively, these colors convey a sense of creativity, diversity, and dynamic content-sharing on the platform.</a:t>
            </a:r>
            <a:endParaRPr dirty="0">
              <a:solidFill>
                <a:schemeClr val="lt1"/>
              </a:solidFill>
              <a:latin typeface="Albert Sans"/>
              <a:ea typeface="Albert Sans"/>
              <a:cs typeface="Albert Sans"/>
              <a:sym typeface="Albert Sans"/>
            </a:endParaRPr>
          </a:p>
        </p:txBody>
      </p:sp>
      <p:pic>
        <p:nvPicPr>
          <p:cNvPr id="4" name="Picture 3">
            <a:extLst>
              <a:ext uri="{FF2B5EF4-FFF2-40B4-BE49-F238E27FC236}">
                <a16:creationId xmlns:a16="http://schemas.microsoft.com/office/drawing/2014/main" id="{F65BA508-5594-780D-D793-7A4B2C3D98D9}"/>
              </a:ext>
            </a:extLst>
          </p:cNvPr>
          <p:cNvPicPr>
            <a:picLocks noChangeAspect="1"/>
          </p:cNvPicPr>
          <p:nvPr/>
        </p:nvPicPr>
        <p:blipFill>
          <a:blip r:embed="rId4"/>
          <a:stretch>
            <a:fillRect/>
          </a:stretch>
        </p:blipFill>
        <p:spPr>
          <a:xfrm>
            <a:off x="5553006" y="1224521"/>
            <a:ext cx="2448255" cy="244825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8"/>
        <p:cNvGrpSpPr/>
        <p:nvPr/>
      </p:nvGrpSpPr>
      <p:grpSpPr>
        <a:xfrm>
          <a:off x="0" y="0"/>
          <a:ext cx="0" cy="0"/>
          <a:chOff x="0" y="0"/>
          <a:chExt cx="0" cy="0"/>
        </a:xfrm>
      </p:grpSpPr>
      <p:pic>
        <p:nvPicPr>
          <p:cNvPr id="3201" name="Google Shape;3201;p48"/>
          <p:cNvPicPr preferRelativeResize="0"/>
          <p:nvPr/>
        </p:nvPicPr>
        <p:blipFill>
          <a:blip r:embed="rId3">
            <a:alphaModFix/>
          </a:blip>
          <a:stretch>
            <a:fillRect/>
          </a:stretch>
        </p:blipFill>
        <p:spPr>
          <a:xfrm>
            <a:off x="740513" y="782299"/>
            <a:ext cx="3847299" cy="3578901"/>
          </a:xfrm>
          <a:prstGeom prst="rect">
            <a:avLst/>
          </a:prstGeom>
          <a:noFill/>
          <a:ln>
            <a:noFill/>
          </a:ln>
        </p:spPr>
      </p:pic>
      <p:sp>
        <p:nvSpPr>
          <p:cNvPr id="2" name="Google Shape;3292;p50">
            <a:extLst>
              <a:ext uri="{FF2B5EF4-FFF2-40B4-BE49-F238E27FC236}">
                <a16:creationId xmlns:a16="http://schemas.microsoft.com/office/drawing/2014/main" id="{5D8AC73B-282B-255D-11F4-AF5474ED1AD0}"/>
              </a:ext>
            </a:extLst>
          </p:cNvPr>
          <p:cNvSpPr txBox="1">
            <a:spLocks/>
          </p:cNvSpPr>
          <p:nvPr/>
        </p:nvSpPr>
        <p:spPr>
          <a:xfrm>
            <a:off x="4436106" y="433788"/>
            <a:ext cx="4058400" cy="13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lbert Sans Black"/>
              <a:buNone/>
              <a:defRPr sz="4500" b="0" i="0" u="none" strike="noStrike" cap="none">
                <a:solidFill>
                  <a:schemeClr val="dk1"/>
                </a:solidFill>
                <a:latin typeface="Albert Sans Black"/>
                <a:ea typeface="Albert Sans Black"/>
                <a:cs typeface="Albert Sans Black"/>
                <a:sym typeface="Albert Sans Black"/>
              </a:defRPr>
            </a:lvl1pPr>
            <a:lvl2pPr marR="0" lvl="1"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9pPr>
          </a:lstStyle>
          <a:p>
            <a:r>
              <a:rPr lang="en-US" sz="6600" dirty="0"/>
              <a:t>RAZER</a:t>
            </a:r>
            <a:endParaRPr lang="en-US" dirty="0"/>
          </a:p>
        </p:txBody>
      </p:sp>
      <p:sp>
        <p:nvSpPr>
          <p:cNvPr id="3" name="Google Shape;3293;p50">
            <a:extLst>
              <a:ext uri="{FF2B5EF4-FFF2-40B4-BE49-F238E27FC236}">
                <a16:creationId xmlns:a16="http://schemas.microsoft.com/office/drawing/2014/main" id="{0C8C9DB3-1DB6-8223-B4C4-6BA5B4EC1B15}"/>
              </a:ext>
            </a:extLst>
          </p:cNvPr>
          <p:cNvSpPr txBox="1">
            <a:spLocks/>
          </p:cNvSpPr>
          <p:nvPr/>
        </p:nvSpPr>
        <p:spPr>
          <a:xfrm>
            <a:off x="4436106" y="3098020"/>
            <a:ext cx="4539942" cy="1611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Figtree"/>
              <a:buNone/>
              <a:defRPr sz="25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pPr marL="0" indent="0" algn="l"/>
            <a:r>
              <a:rPr lang="en-US" sz="1400" dirty="0"/>
              <a:t>The triple-headed snake emblem known as the "Triple-Headed Snake" or "Tri-Snake." The snake is enclosed in a diamond-shaped icon, and the overall design conveys a sleek and modern aesthetic. The green color is often associated with Razer and is known for its vibrant and eye-catching appearance.</a:t>
            </a:r>
          </a:p>
        </p:txBody>
      </p:sp>
      <p:sp>
        <p:nvSpPr>
          <p:cNvPr id="4" name="Google Shape;3360;p53">
            <a:extLst>
              <a:ext uri="{FF2B5EF4-FFF2-40B4-BE49-F238E27FC236}">
                <a16:creationId xmlns:a16="http://schemas.microsoft.com/office/drawing/2014/main" id="{666E84C8-61FB-C6EF-1A66-4DD962F1E198}"/>
              </a:ext>
            </a:extLst>
          </p:cNvPr>
          <p:cNvSpPr txBox="1"/>
          <p:nvPr/>
        </p:nvSpPr>
        <p:spPr>
          <a:xfrm>
            <a:off x="4572000" y="1610138"/>
            <a:ext cx="4363278" cy="1420415"/>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1600" dirty="0">
                <a:solidFill>
                  <a:schemeClr val="lt1"/>
                </a:solidFill>
                <a:latin typeface="Albert Sans"/>
                <a:ea typeface="Albert Sans"/>
                <a:cs typeface="Albert Sans"/>
                <a:sym typeface="Albert Sans"/>
              </a:rPr>
              <a:t>Green color has become iconic for the brand, symbolizing energy, innovation, and the dynamic world of gaming. The sleek black background further enhances the visibility and impact of the Razer Green color in the logo.</a:t>
            </a:r>
            <a:endParaRPr sz="1600" dirty="0">
              <a:solidFill>
                <a:schemeClr val="lt1"/>
              </a:solidFill>
              <a:latin typeface="Albert Sans"/>
              <a:ea typeface="Albert Sans"/>
              <a:cs typeface="Albert Sans"/>
              <a:sym typeface="Albert Sans"/>
            </a:endParaRPr>
          </a:p>
        </p:txBody>
      </p:sp>
      <p:pic>
        <p:nvPicPr>
          <p:cNvPr id="6" name="Picture 5">
            <a:extLst>
              <a:ext uri="{FF2B5EF4-FFF2-40B4-BE49-F238E27FC236}">
                <a16:creationId xmlns:a16="http://schemas.microsoft.com/office/drawing/2014/main" id="{7EAA6AC2-78CF-B9D1-5FEF-D5C454CA49C0}"/>
              </a:ext>
            </a:extLst>
          </p:cNvPr>
          <p:cNvPicPr>
            <a:picLocks noChangeAspect="1"/>
          </p:cNvPicPr>
          <p:nvPr/>
        </p:nvPicPr>
        <p:blipFill rotWithShape="1">
          <a:blip r:embed="rId4"/>
          <a:srcRect l="30103" t="14963" r="29662" b="25623"/>
          <a:stretch/>
        </p:blipFill>
        <p:spPr>
          <a:xfrm>
            <a:off x="1395316" y="1397687"/>
            <a:ext cx="2544299" cy="23481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4"/>
        <p:cNvGrpSpPr/>
        <p:nvPr/>
      </p:nvGrpSpPr>
      <p:grpSpPr>
        <a:xfrm>
          <a:off x="0" y="0"/>
          <a:ext cx="0" cy="0"/>
          <a:chOff x="0" y="0"/>
          <a:chExt cx="0" cy="0"/>
        </a:xfrm>
      </p:grpSpPr>
      <p:pic>
        <p:nvPicPr>
          <p:cNvPr id="3311" name="Google Shape;3311;p52"/>
          <p:cNvPicPr preferRelativeResize="0"/>
          <p:nvPr/>
        </p:nvPicPr>
        <p:blipFill>
          <a:blip r:embed="rId3">
            <a:alphaModFix/>
          </a:blip>
          <a:stretch>
            <a:fillRect/>
          </a:stretch>
        </p:blipFill>
        <p:spPr>
          <a:xfrm>
            <a:off x="4735888" y="782299"/>
            <a:ext cx="3847299" cy="3578901"/>
          </a:xfrm>
          <a:prstGeom prst="rect">
            <a:avLst/>
          </a:prstGeom>
          <a:noFill/>
          <a:ln>
            <a:noFill/>
          </a:ln>
        </p:spPr>
      </p:pic>
      <p:sp>
        <p:nvSpPr>
          <p:cNvPr id="2" name="Google Shape;3292;p50">
            <a:extLst>
              <a:ext uri="{FF2B5EF4-FFF2-40B4-BE49-F238E27FC236}">
                <a16:creationId xmlns:a16="http://schemas.microsoft.com/office/drawing/2014/main" id="{7B684D01-2BB1-3B9D-1496-BAEABA1DF2EA}"/>
              </a:ext>
            </a:extLst>
          </p:cNvPr>
          <p:cNvSpPr txBox="1">
            <a:spLocks/>
          </p:cNvSpPr>
          <p:nvPr/>
        </p:nvSpPr>
        <p:spPr>
          <a:xfrm>
            <a:off x="437761" y="500071"/>
            <a:ext cx="4058400" cy="13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lbert Sans Black"/>
              <a:buNone/>
              <a:defRPr sz="4500" b="0" i="0" u="none" strike="noStrike" cap="none">
                <a:solidFill>
                  <a:schemeClr val="dk1"/>
                </a:solidFill>
                <a:latin typeface="Albert Sans Black"/>
                <a:ea typeface="Albert Sans Black"/>
                <a:cs typeface="Albert Sans Black"/>
                <a:sym typeface="Albert Sans Black"/>
              </a:defRPr>
            </a:lvl1pPr>
            <a:lvl2pPr marR="0" lvl="1"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9pPr>
          </a:lstStyle>
          <a:p>
            <a:pPr algn="r"/>
            <a:r>
              <a:rPr lang="en-US" sz="6600" dirty="0"/>
              <a:t>FENDER</a:t>
            </a:r>
            <a:endParaRPr lang="en-US" dirty="0"/>
          </a:p>
        </p:txBody>
      </p:sp>
      <p:sp>
        <p:nvSpPr>
          <p:cNvPr id="15" name="Google Shape;3293;p50">
            <a:extLst>
              <a:ext uri="{FF2B5EF4-FFF2-40B4-BE49-F238E27FC236}">
                <a16:creationId xmlns:a16="http://schemas.microsoft.com/office/drawing/2014/main" id="{30D1DD97-5B9C-7A6C-38B0-714D1253075B}"/>
              </a:ext>
            </a:extLst>
          </p:cNvPr>
          <p:cNvSpPr txBox="1">
            <a:spLocks noGrp="1"/>
          </p:cNvSpPr>
          <p:nvPr>
            <p:ph type="subTitle" idx="1"/>
          </p:nvPr>
        </p:nvSpPr>
        <p:spPr>
          <a:xfrm>
            <a:off x="440648" y="3046258"/>
            <a:ext cx="4350881" cy="20904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The Fender logo features a distinctive design with the brand name "Fender" written in a bold, uppercase, black font. The letters are slightly elongated, and the whole logo has a sleek and timeless appearance. It often appears against a white or contrasting background.</a:t>
            </a:r>
            <a:endParaRPr sz="1200" dirty="0"/>
          </a:p>
        </p:txBody>
      </p:sp>
      <p:sp>
        <p:nvSpPr>
          <p:cNvPr id="16" name="Google Shape;3360;p53">
            <a:extLst>
              <a:ext uri="{FF2B5EF4-FFF2-40B4-BE49-F238E27FC236}">
                <a16:creationId xmlns:a16="http://schemas.microsoft.com/office/drawing/2014/main" id="{8C7C76B3-6C9D-72D2-8BBE-C94974DB6788}"/>
              </a:ext>
            </a:extLst>
          </p:cNvPr>
          <p:cNvSpPr txBox="1"/>
          <p:nvPr/>
        </p:nvSpPr>
        <p:spPr>
          <a:xfrm>
            <a:off x="437761" y="1276153"/>
            <a:ext cx="4537729" cy="1809475"/>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lt1"/>
                </a:solidFill>
                <a:latin typeface="Albert Sans"/>
                <a:ea typeface="Albert Sans"/>
                <a:cs typeface="Albert Sans"/>
                <a:sym typeface="Albert Sans"/>
              </a:rPr>
              <a:t>Black color for the font contributes to a classic and timeless aesthetic, aligning with Fender's reputation for producing iconic and enduring musical instruments. The simplicity of black adds a touch of sophistication to the logo, emphasizing the brand's longstanding presence in the music industry.</a:t>
            </a:r>
            <a:endParaRPr dirty="0">
              <a:solidFill>
                <a:schemeClr val="lt1"/>
              </a:solidFill>
              <a:latin typeface="Albert Sans"/>
              <a:ea typeface="Albert Sans"/>
              <a:cs typeface="Albert Sans"/>
              <a:sym typeface="Albert Sans"/>
            </a:endParaRPr>
          </a:p>
        </p:txBody>
      </p:sp>
      <p:pic>
        <p:nvPicPr>
          <p:cNvPr id="1026" name="Picture 2" descr="Fender Press Releases &amp; Products Updates | Fender Newsroom">
            <a:extLst>
              <a:ext uri="{FF2B5EF4-FFF2-40B4-BE49-F238E27FC236}">
                <a16:creationId xmlns:a16="http://schemas.microsoft.com/office/drawing/2014/main" id="{7ECE8969-826F-EE2D-DDB9-DBEC7240FB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7170" y="2050733"/>
            <a:ext cx="3429000" cy="1285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5"/>
        <p:cNvGrpSpPr/>
        <p:nvPr/>
      </p:nvGrpSpPr>
      <p:grpSpPr>
        <a:xfrm>
          <a:off x="0" y="0"/>
          <a:ext cx="0" cy="0"/>
          <a:chOff x="0" y="0"/>
          <a:chExt cx="0" cy="0"/>
        </a:xfrm>
      </p:grpSpPr>
      <p:pic>
        <p:nvPicPr>
          <p:cNvPr id="2806" name="Google Shape;2806;p42"/>
          <p:cNvPicPr preferRelativeResize="0"/>
          <p:nvPr/>
        </p:nvPicPr>
        <p:blipFill>
          <a:blip r:embed="rId3">
            <a:alphaModFix/>
          </a:blip>
          <a:stretch>
            <a:fillRect/>
          </a:stretch>
        </p:blipFill>
        <p:spPr>
          <a:xfrm>
            <a:off x="4583088" y="1010899"/>
            <a:ext cx="3847299" cy="3578901"/>
          </a:xfrm>
          <a:prstGeom prst="rect">
            <a:avLst/>
          </a:prstGeom>
          <a:noFill/>
          <a:ln>
            <a:noFill/>
          </a:ln>
        </p:spPr>
      </p:pic>
      <p:sp>
        <p:nvSpPr>
          <p:cNvPr id="6" name="Google Shape;3292;p50">
            <a:extLst>
              <a:ext uri="{FF2B5EF4-FFF2-40B4-BE49-F238E27FC236}">
                <a16:creationId xmlns:a16="http://schemas.microsoft.com/office/drawing/2014/main" id="{C5BEAE5F-888C-5EC9-6200-EB1CC197B3A2}"/>
              </a:ext>
            </a:extLst>
          </p:cNvPr>
          <p:cNvSpPr txBox="1">
            <a:spLocks/>
          </p:cNvSpPr>
          <p:nvPr/>
        </p:nvSpPr>
        <p:spPr>
          <a:xfrm>
            <a:off x="722490" y="507639"/>
            <a:ext cx="4058400" cy="13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Albert Sans Black"/>
              <a:buNone/>
              <a:defRPr sz="4500" b="0" i="0" u="none" strike="noStrike" cap="none">
                <a:solidFill>
                  <a:schemeClr val="dk1"/>
                </a:solidFill>
                <a:latin typeface="Albert Sans Black"/>
                <a:ea typeface="Albert Sans Black"/>
                <a:cs typeface="Albert Sans Black"/>
                <a:sym typeface="Albert Sans Black"/>
              </a:defRPr>
            </a:lvl1pPr>
            <a:lvl2pPr marR="0" lvl="1"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6000"/>
              <a:buFont typeface="Albert Sans"/>
              <a:buNone/>
              <a:defRPr sz="6000" b="0" i="0" u="none" strike="noStrike" cap="none">
                <a:solidFill>
                  <a:schemeClr val="dk1"/>
                </a:solidFill>
                <a:latin typeface="Albert Sans"/>
                <a:ea typeface="Albert Sans"/>
                <a:cs typeface="Albert Sans"/>
                <a:sym typeface="Albert Sans"/>
              </a:defRPr>
            </a:lvl9pPr>
          </a:lstStyle>
          <a:p>
            <a:r>
              <a:rPr lang="en-US" sz="6600" dirty="0"/>
              <a:t>DEAN</a:t>
            </a:r>
            <a:endParaRPr lang="en-US" sz="6000" dirty="0"/>
          </a:p>
        </p:txBody>
      </p:sp>
      <p:sp>
        <p:nvSpPr>
          <p:cNvPr id="7" name="Google Shape;3293;p50">
            <a:extLst>
              <a:ext uri="{FF2B5EF4-FFF2-40B4-BE49-F238E27FC236}">
                <a16:creationId xmlns:a16="http://schemas.microsoft.com/office/drawing/2014/main" id="{F6176354-A2BE-04A1-BF0D-558E00F0B439}"/>
              </a:ext>
            </a:extLst>
          </p:cNvPr>
          <p:cNvSpPr txBox="1">
            <a:spLocks/>
          </p:cNvSpPr>
          <p:nvPr/>
        </p:nvSpPr>
        <p:spPr>
          <a:xfrm>
            <a:off x="481719" y="3167657"/>
            <a:ext cx="4154256" cy="1588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Figtree"/>
              <a:buNone/>
              <a:defRPr sz="25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pPr marL="0" indent="0" algn="l"/>
            <a:r>
              <a:rPr lang="en-US" sz="1400" dirty="0"/>
              <a:t>The choice of font and the incorporation of wings may vary across different iterations of the logo, but collectively, they contribute to an image of individuality and style, aligning with Dean's reputation in the music industry particularly in the realm of guitars and musical instruments.</a:t>
            </a:r>
          </a:p>
        </p:txBody>
      </p:sp>
      <p:sp>
        <p:nvSpPr>
          <p:cNvPr id="8" name="Google Shape;3360;p53">
            <a:extLst>
              <a:ext uri="{FF2B5EF4-FFF2-40B4-BE49-F238E27FC236}">
                <a16:creationId xmlns:a16="http://schemas.microsoft.com/office/drawing/2014/main" id="{D35BCCF2-3957-0D75-894C-E96EF8C98454}"/>
              </a:ext>
            </a:extLst>
          </p:cNvPr>
          <p:cNvSpPr txBox="1"/>
          <p:nvPr/>
        </p:nvSpPr>
        <p:spPr>
          <a:xfrm>
            <a:off x="481719" y="1694749"/>
            <a:ext cx="4539942" cy="1367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1600" dirty="0">
                <a:solidFill>
                  <a:schemeClr val="lt1"/>
                </a:solidFill>
                <a:latin typeface="Albert Sans"/>
                <a:ea typeface="Albert Sans"/>
                <a:cs typeface="Albert Sans"/>
                <a:sym typeface="Albert Sans"/>
              </a:rPr>
              <a:t>"Dean" in a bold and stylized font with an elegant and distinctive winged design that extends from the letters. The wings, adds a sense of dynamism and associations with freedom or creativity. </a:t>
            </a:r>
            <a:endParaRPr sz="1600" dirty="0">
              <a:solidFill>
                <a:schemeClr val="lt1"/>
              </a:solidFill>
              <a:latin typeface="Albert Sans"/>
              <a:ea typeface="Albert Sans"/>
              <a:cs typeface="Albert Sans"/>
              <a:sym typeface="Albert Sans"/>
            </a:endParaRPr>
          </a:p>
        </p:txBody>
      </p:sp>
      <p:pic>
        <p:nvPicPr>
          <p:cNvPr id="3" name="Picture 2">
            <a:extLst>
              <a:ext uri="{FF2B5EF4-FFF2-40B4-BE49-F238E27FC236}">
                <a16:creationId xmlns:a16="http://schemas.microsoft.com/office/drawing/2014/main" id="{FEB06A63-92C5-AC6F-C031-D8A9DECBAA7D}"/>
              </a:ext>
            </a:extLst>
          </p:cNvPr>
          <p:cNvPicPr>
            <a:picLocks noChangeAspect="1"/>
          </p:cNvPicPr>
          <p:nvPr/>
        </p:nvPicPr>
        <p:blipFill rotWithShape="1">
          <a:blip r:embed="rId4"/>
          <a:srcRect l="14962" r="14401"/>
          <a:stretch/>
        </p:blipFill>
        <p:spPr>
          <a:xfrm>
            <a:off x="5021661" y="1632350"/>
            <a:ext cx="2970151" cy="233599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00"/>
        <p:cNvGrpSpPr/>
        <p:nvPr/>
      </p:nvGrpSpPr>
      <p:grpSpPr>
        <a:xfrm>
          <a:off x="0" y="0"/>
          <a:ext cx="0" cy="0"/>
          <a:chOff x="0" y="0"/>
          <a:chExt cx="0" cy="0"/>
        </a:xfrm>
      </p:grpSpPr>
      <p:sp>
        <p:nvSpPr>
          <p:cNvPr id="4664" name="Google Shape;4664;p70"/>
          <p:cNvSpPr txBox="1">
            <a:spLocks noGrp="1"/>
          </p:cNvSpPr>
          <p:nvPr>
            <p:ph type="subTitle" idx="1"/>
          </p:nvPr>
        </p:nvSpPr>
        <p:spPr>
          <a:xfrm>
            <a:off x="2096250" y="4131600"/>
            <a:ext cx="4951500" cy="101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1600" b="1" dirty="0"/>
              <a:t>Akshat Negi</a:t>
            </a:r>
          </a:p>
          <a:p>
            <a:pPr marL="0" lvl="0" indent="0" algn="ctr" rtl="0">
              <a:spcBef>
                <a:spcPts val="0"/>
              </a:spcBef>
              <a:spcAft>
                <a:spcPts val="0"/>
              </a:spcAft>
              <a:buClr>
                <a:schemeClr val="dk1"/>
              </a:buClr>
              <a:buSzPts val="1100"/>
              <a:buFont typeface="Arial"/>
              <a:buNone/>
            </a:pPr>
            <a:r>
              <a:rPr lang="en-IN" sz="1600" b="1" dirty="0" err="1"/>
              <a:t>B.Tech</a:t>
            </a:r>
            <a:r>
              <a:rPr lang="en-IN" sz="1600" b="1" dirty="0"/>
              <a:t> CS (CSF)</a:t>
            </a:r>
          </a:p>
          <a:p>
            <a:pPr marL="0" lvl="0" indent="0" algn="ctr" rtl="0">
              <a:spcBef>
                <a:spcPts val="0"/>
              </a:spcBef>
              <a:spcAft>
                <a:spcPts val="0"/>
              </a:spcAft>
              <a:buClr>
                <a:schemeClr val="dk1"/>
              </a:buClr>
              <a:buSzPts val="1100"/>
              <a:buFont typeface="Arial"/>
              <a:buNone/>
            </a:pPr>
            <a:r>
              <a:rPr lang="en-IN" sz="1600" b="1" dirty="0"/>
              <a:t>SAP ID- 500106533</a:t>
            </a:r>
          </a:p>
        </p:txBody>
      </p:sp>
      <p:sp>
        <p:nvSpPr>
          <p:cNvPr id="4665" name="Google Shape;4665;p70"/>
          <p:cNvSpPr txBox="1">
            <a:spLocks noGrp="1"/>
          </p:cNvSpPr>
          <p:nvPr>
            <p:ph type="title"/>
          </p:nvPr>
        </p:nvSpPr>
        <p:spPr>
          <a:xfrm>
            <a:off x="2098027" y="1759684"/>
            <a:ext cx="4947900"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theme/theme1.xml><?xml version="1.0" encoding="utf-8"?>
<a:theme xmlns:a="http://schemas.openxmlformats.org/drawingml/2006/main" name="All About Urban Dances by Slidesgo">
  <a:themeElements>
    <a:clrScheme name="Simple Light">
      <a:dk1>
        <a:srgbClr val="141414"/>
      </a:dk1>
      <a:lt1>
        <a:srgbClr val="3D3D3D"/>
      </a:lt1>
      <a:dk2>
        <a:srgbClr val="E6E6E6"/>
      </a:dk2>
      <a:lt2>
        <a:srgbClr val="FFD391"/>
      </a:lt2>
      <a:accent1>
        <a:srgbClr val="8CE5E0"/>
      </a:accent1>
      <a:accent2>
        <a:srgbClr val="FFA9B3"/>
      </a:accent2>
      <a:accent3>
        <a:srgbClr val="94E3FA"/>
      </a:accent3>
      <a:accent4>
        <a:srgbClr val="C697FF"/>
      </a:accent4>
      <a:accent5>
        <a:srgbClr val="FFBA86"/>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532</Words>
  <Application>Microsoft Office PowerPoint</Application>
  <PresentationFormat>On-screen Show (16:9)</PresentationFormat>
  <Paragraphs>40</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Albert Sans</vt:lpstr>
      <vt:lpstr>Albert Sans Black</vt:lpstr>
      <vt:lpstr>Loved by the King</vt:lpstr>
      <vt:lpstr>Nunito Light</vt:lpstr>
      <vt:lpstr>Figtree</vt:lpstr>
      <vt:lpstr>Arial</vt:lpstr>
      <vt:lpstr>Albert Sans Light</vt:lpstr>
      <vt:lpstr>All About Urban Dances by Slidesgo</vt:lpstr>
      <vt:lpstr>ALL ABOUT LOGO DESIGNS</vt:lpstr>
      <vt:lpstr>A TIMELINE TO SHOWCASE PRESENTATION</vt:lpstr>
      <vt:lpstr>GOOGLE</vt:lpstr>
      <vt:lpstr>INSTAGRAM</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ABOUT URBAN DANCES</dc:title>
  <dc:creator>AKY BOY</dc:creator>
  <cp:lastModifiedBy>Akshat Negi</cp:lastModifiedBy>
  <cp:revision>4</cp:revision>
  <dcterms:modified xsi:type="dcterms:W3CDTF">2023-11-30T16:05:36Z</dcterms:modified>
</cp:coreProperties>
</file>