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71" r:id="rId4"/>
    <p:sldId id="261" r:id="rId5"/>
    <p:sldId id="259" r:id="rId6"/>
    <p:sldId id="263" r:id="rId7"/>
    <p:sldId id="296" r:id="rId8"/>
    <p:sldId id="297" r:id="rId9"/>
    <p:sldId id="298" r:id="rId10"/>
    <p:sldId id="299" r:id="rId11"/>
    <p:sldId id="275" r:id="rId12"/>
  </p:sldIdLst>
  <p:sldSz cx="9144000" cy="5143500" type="screen16x9"/>
  <p:notesSz cx="6858000" cy="9144000"/>
  <p:embeddedFontLst>
    <p:embeddedFont>
      <p:font typeface="Albert Sans Black" pitchFamily="2" charset="0"/>
      <p:bold r:id="rId14"/>
      <p:boldItalic r:id="rId15"/>
    </p:embeddedFont>
    <p:embeddedFont>
      <p:font typeface="Bebas Neue" panose="00000500000000000000" pitchFamily="50" charset="0"/>
      <p:regular r:id="rId16"/>
      <p:bold r:id="rId17"/>
    </p:embeddedFont>
    <p:embeddedFont>
      <p:font typeface="Didact Gothic" panose="00000500000000000000" pitchFamily="2" charset="0"/>
      <p:regular r:id="rId18"/>
    </p:embeddedFont>
    <p:embeddedFont>
      <p:font typeface="Nunito Light" pitchFamily="2" charset="0"/>
      <p:regular r:id="rId19"/>
      <p:italic r:id="rId20"/>
    </p:embeddedFont>
    <p:embeddedFont>
      <p:font typeface="Playfair Displ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CF299E-7C82-4A0E-A195-8A221C089AD6}">
  <a:tblStyle styleId="{42CF299E-7C82-4A0E-A195-8A221C089A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92B1FF-3B94-4784-A878-A2A4C95F36E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5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11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218f3b65a7c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218f3b65a7c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218f3b65a7c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218f3b65a7c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18f3b65a7c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18f3b65a7c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218f3b65a7c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218f3b65a7c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34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71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23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46975"/>
            <a:ext cx="7717500" cy="1612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353125"/>
            <a:ext cx="4528800" cy="4758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722075" y="-1615400"/>
            <a:ext cx="3516800" cy="1946875"/>
          </a:xfrm>
          <a:custGeom>
            <a:avLst/>
            <a:gdLst/>
            <a:ahLst/>
            <a:cxnLst/>
            <a:rect l="l" t="t" r="r" b="b"/>
            <a:pathLst>
              <a:path w="140672" h="77875" extrusionOk="0">
                <a:moveTo>
                  <a:pt x="1" y="1"/>
                </a:moveTo>
                <a:lnTo>
                  <a:pt x="1" y="70336"/>
                </a:lnTo>
                <a:cubicBezTo>
                  <a:pt x="11703" y="70336"/>
                  <a:pt x="11703" y="77874"/>
                  <a:pt x="23436" y="77874"/>
                </a:cubicBezTo>
                <a:cubicBezTo>
                  <a:pt x="35138" y="77874"/>
                  <a:pt x="35138" y="70336"/>
                  <a:pt x="46901" y="70336"/>
                </a:cubicBezTo>
                <a:cubicBezTo>
                  <a:pt x="58634" y="70336"/>
                  <a:pt x="58634" y="77874"/>
                  <a:pt x="70336" y="77874"/>
                </a:cubicBezTo>
                <a:cubicBezTo>
                  <a:pt x="82039" y="77874"/>
                  <a:pt x="82039" y="70336"/>
                  <a:pt x="93771" y="70336"/>
                </a:cubicBezTo>
                <a:cubicBezTo>
                  <a:pt x="105504" y="70336"/>
                  <a:pt x="105504" y="77874"/>
                  <a:pt x="117206" y="77874"/>
                </a:cubicBezTo>
                <a:cubicBezTo>
                  <a:pt x="128909" y="77874"/>
                  <a:pt x="128939" y="70336"/>
                  <a:pt x="140672" y="70336"/>
                </a:cubicBezTo>
                <a:lnTo>
                  <a:pt x="140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318550" y="4586800"/>
            <a:ext cx="2022850" cy="1914000"/>
          </a:xfrm>
          <a:custGeom>
            <a:avLst/>
            <a:gdLst/>
            <a:ahLst/>
            <a:cxnLst/>
            <a:rect l="l" t="t" r="r" b="b"/>
            <a:pathLst>
              <a:path w="80914" h="76560" extrusionOk="0">
                <a:moveTo>
                  <a:pt x="49211" y="0"/>
                </a:moveTo>
                <a:cubicBezTo>
                  <a:pt x="37736" y="0"/>
                  <a:pt x="26262" y="4385"/>
                  <a:pt x="17508" y="13154"/>
                </a:cubicBezTo>
                <a:cubicBezTo>
                  <a:pt x="0" y="30662"/>
                  <a:pt x="0" y="59051"/>
                  <a:pt x="17508" y="76559"/>
                </a:cubicBezTo>
                <a:lnTo>
                  <a:pt x="28785" y="65282"/>
                </a:lnTo>
                <a:cubicBezTo>
                  <a:pt x="17539" y="53975"/>
                  <a:pt x="17539" y="35707"/>
                  <a:pt x="28785" y="24431"/>
                </a:cubicBezTo>
                <a:cubicBezTo>
                  <a:pt x="34439" y="18792"/>
                  <a:pt x="41832" y="15973"/>
                  <a:pt x="49222" y="15973"/>
                </a:cubicBezTo>
                <a:cubicBezTo>
                  <a:pt x="56612" y="15973"/>
                  <a:pt x="63998" y="18792"/>
                  <a:pt x="69637" y="24431"/>
                </a:cubicBezTo>
                <a:lnTo>
                  <a:pt x="80914" y="13154"/>
                </a:lnTo>
                <a:cubicBezTo>
                  <a:pt x="72160" y="4385"/>
                  <a:pt x="60685" y="0"/>
                  <a:pt x="49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454775" y="836700"/>
            <a:ext cx="1168000" cy="772075"/>
            <a:chOff x="-311300" y="836700"/>
            <a:chExt cx="1168000" cy="772075"/>
          </a:xfrm>
        </p:grpSpPr>
        <p:sp>
          <p:nvSpPr>
            <p:cNvPr id="14" name="Google Shape;14;p2"/>
            <p:cNvSpPr/>
            <p:nvPr/>
          </p:nvSpPr>
          <p:spPr>
            <a:xfrm>
              <a:off x="-310525" y="836700"/>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11300" y="1009200"/>
              <a:ext cx="1167225" cy="82100"/>
            </a:xfrm>
            <a:custGeom>
              <a:avLst/>
              <a:gdLst/>
              <a:ahLst/>
              <a:cxnLst/>
              <a:rect l="l" t="t" r="r" b="b"/>
              <a:pathLst>
                <a:path w="46689" h="3284" extrusionOk="0">
                  <a:moveTo>
                    <a:pt x="1" y="1"/>
                  </a:moveTo>
                  <a:lnTo>
                    <a:pt x="1" y="3283"/>
                  </a:lnTo>
                  <a:lnTo>
                    <a:pt x="46689" y="3283"/>
                  </a:lnTo>
                  <a:lnTo>
                    <a:pt x="46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10525" y="1181700"/>
              <a:ext cx="1167225" cy="82100"/>
            </a:xfrm>
            <a:custGeom>
              <a:avLst/>
              <a:gdLst/>
              <a:ahLst/>
              <a:cxnLst/>
              <a:rect l="l" t="t" r="r" b="b"/>
              <a:pathLst>
                <a:path w="46689" h="3284" extrusionOk="0">
                  <a:moveTo>
                    <a:pt x="0" y="0"/>
                  </a:moveTo>
                  <a:lnTo>
                    <a:pt x="0" y="3283"/>
                  </a:lnTo>
                  <a:lnTo>
                    <a:pt x="46688" y="3283"/>
                  </a:lnTo>
                  <a:lnTo>
                    <a:pt x="46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300" y="1353425"/>
              <a:ext cx="1167225" cy="82850"/>
            </a:xfrm>
            <a:custGeom>
              <a:avLst/>
              <a:gdLst/>
              <a:ahLst/>
              <a:cxnLst/>
              <a:rect l="l" t="t" r="r" b="b"/>
              <a:pathLst>
                <a:path w="46689" h="3314" extrusionOk="0">
                  <a:moveTo>
                    <a:pt x="1" y="1"/>
                  </a:moveTo>
                  <a:lnTo>
                    <a:pt x="1" y="3314"/>
                  </a:lnTo>
                  <a:lnTo>
                    <a:pt x="46689" y="3314"/>
                  </a:lnTo>
                  <a:lnTo>
                    <a:pt x="46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10525" y="1525925"/>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371100" y="1990263"/>
            <a:ext cx="273575" cy="272825"/>
          </a:xfrm>
          <a:custGeom>
            <a:avLst/>
            <a:gdLst/>
            <a:ahLst/>
            <a:cxnLst/>
            <a:rect l="l" t="t" r="r" b="b"/>
            <a:pathLst>
              <a:path w="10943" h="10913" extrusionOk="0">
                <a:moveTo>
                  <a:pt x="4712" y="1"/>
                </a:moveTo>
                <a:lnTo>
                  <a:pt x="4712" y="4682"/>
                </a:lnTo>
                <a:lnTo>
                  <a:pt x="0" y="4682"/>
                </a:lnTo>
                <a:lnTo>
                  <a:pt x="0" y="6232"/>
                </a:lnTo>
                <a:lnTo>
                  <a:pt x="4712" y="6232"/>
                </a:lnTo>
                <a:lnTo>
                  <a:pt x="4712" y="10913"/>
                </a:lnTo>
                <a:lnTo>
                  <a:pt x="6262" y="10913"/>
                </a:lnTo>
                <a:lnTo>
                  <a:pt x="6262" y="6232"/>
                </a:lnTo>
                <a:lnTo>
                  <a:pt x="10943" y="6232"/>
                </a:lnTo>
                <a:lnTo>
                  <a:pt x="10943" y="4682"/>
                </a:lnTo>
                <a:lnTo>
                  <a:pt x="6262" y="4682"/>
                </a:lnTo>
                <a:lnTo>
                  <a:pt x="6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85663" y="4715625"/>
            <a:ext cx="972675" cy="486350"/>
          </a:xfrm>
          <a:custGeom>
            <a:avLst/>
            <a:gdLst/>
            <a:ahLst/>
            <a:cxnLst/>
            <a:rect l="l" t="t" r="r" b="b"/>
            <a:pathLst>
              <a:path w="38907" h="19454" extrusionOk="0">
                <a:moveTo>
                  <a:pt x="19453" y="0"/>
                </a:moveTo>
                <a:cubicBezTo>
                  <a:pt x="8693" y="0"/>
                  <a:pt x="0" y="8693"/>
                  <a:pt x="0" y="19453"/>
                </a:cubicBezTo>
                <a:lnTo>
                  <a:pt x="3313" y="19453"/>
                </a:lnTo>
                <a:cubicBezTo>
                  <a:pt x="3313" y="10517"/>
                  <a:pt x="10517" y="3313"/>
                  <a:pt x="19453" y="3313"/>
                </a:cubicBezTo>
                <a:cubicBezTo>
                  <a:pt x="28390" y="3313"/>
                  <a:pt x="35593" y="10517"/>
                  <a:pt x="35593" y="19453"/>
                </a:cubicBezTo>
                <a:lnTo>
                  <a:pt x="38907" y="19453"/>
                </a:lnTo>
                <a:cubicBezTo>
                  <a:pt x="38907" y="8693"/>
                  <a:pt x="30213" y="0"/>
                  <a:pt x="19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86713" y="-972025"/>
            <a:ext cx="1770575" cy="1612900"/>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8_1">
    <p:spTree>
      <p:nvGrpSpPr>
        <p:cNvPr id="1" name="Shape 275"/>
        <p:cNvGrpSpPr/>
        <p:nvPr/>
      </p:nvGrpSpPr>
      <p:grpSpPr>
        <a:xfrm>
          <a:off x="0" y="0"/>
          <a:ext cx="0" cy="0"/>
          <a:chOff x="0" y="0"/>
          <a:chExt cx="0" cy="0"/>
        </a:xfrm>
      </p:grpSpPr>
      <p:sp>
        <p:nvSpPr>
          <p:cNvPr id="276" name="Google Shape;276;p19"/>
          <p:cNvSpPr/>
          <p:nvPr/>
        </p:nvSpPr>
        <p:spPr>
          <a:xfrm>
            <a:off x="8497825" y="4739788"/>
            <a:ext cx="607950" cy="607950"/>
          </a:xfrm>
          <a:custGeom>
            <a:avLst/>
            <a:gdLst/>
            <a:ahLst/>
            <a:cxnLst/>
            <a:rect l="l" t="t" r="r" b="b"/>
            <a:pathLst>
              <a:path w="24318" h="24318" extrusionOk="0">
                <a:moveTo>
                  <a:pt x="12159" y="5806"/>
                </a:moveTo>
                <a:cubicBezTo>
                  <a:pt x="15655" y="5806"/>
                  <a:pt x="18481" y="8603"/>
                  <a:pt x="18481" y="12098"/>
                </a:cubicBezTo>
                <a:cubicBezTo>
                  <a:pt x="18481" y="15624"/>
                  <a:pt x="15655" y="18421"/>
                  <a:pt x="12159" y="18421"/>
                </a:cubicBezTo>
                <a:cubicBezTo>
                  <a:pt x="8664" y="18421"/>
                  <a:pt x="5867" y="15624"/>
                  <a:pt x="5867" y="12098"/>
                </a:cubicBezTo>
                <a:cubicBezTo>
                  <a:pt x="5867" y="8633"/>
                  <a:pt x="8664" y="5806"/>
                  <a:pt x="12159" y="5806"/>
                </a:cubicBezTo>
                <a:close/>
                <a:moveTo>
                  <a:pt x="12159" y="1"/>
                </a:moveTo>
                <a:cubicBezTo>
                  <a:pt x="5442" y="1"/>
                  <a:pt x="1" y="5442"/>
                  <a:pt x="1" y="12159"/>
                </a:cubicBezTo>
                <a:cubicBezTo>
                  <a:pt x="1" y="18877"/>
                  <a:pt x="5442" y="24317"/>
                  <a:pt x="12159" y="24317"/>
                </a:cubicBezTo>
                <a:cubicBezTo>
                  <a:pt x="18877" y="24317"/>
                  <a:pt x="24317" y="18877"/>
                  <a:pt x="24317" y="12159"/>
                </a:cubicBezTo>
                <a:cubicBezTo>
                  <a:pt x="24317" y="5442"/>
                  <a:pt x="18877" y="1"/>
                  <a:pt x="12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9"/>
          <p:cNvGrpSpPr/>
          <p:nvPr/>
        </p:nvGrpSpPr>
        <p:grpSpPr>
          <a:xfrm>
            <a:off x="7657950" y="4807413"/>
            <a:ext cx="772825" cy="472675"/>
            <a:chOff x="1496500" y="4166000"/>
            <a:chExt cx="772825" cy="472675"/>
          </a:xfrm>
        </p:grpSpPr>
        <p:sp>
          <p:nvSpPr>
            <p:cNvPr id="278" name="Google Shape;278;p19"/>
            <p:cNvSpPr/>
            <p:nvPr/>
          </p:nvSpPr>
          <p:spPr>
            <a:xfrm>
              <a:off x="1496500" y="4166000"/>
              <a:ext cx="82850" cy="472675"/>
            </a:xfrm>
            <a:custGeom>
              <a:avLst/>
              <a:gdLst/>
              <a:ahLst/>
              <a:cxnLst/>
              <a:rect l="l" t="t" r="r" b="b"/>
              <a:pathLst>
                <a:path w="3314" h="18907" extrusionOk="0">
                  <a:moveTo>
                    <a:pt x="0" y="1"/>
                  </a:moveTo>
                  <a:lnTo>
                    <a:pt x="0" y="18907"/>
                  </a:lnTo>
                  <a:lnTo>
                    <a:pt x="3313" y="18907"/>
                  </a:lnTo>
                  <a:lnTo>
                    <a:pt x="3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1669750" y="4166000"/>
              <a:ext cx="82100" cy="472675"/>
            </a:xfrm>
            <a:custGeom>
              <a:avLst/>
              <a:gdLst/>
              <a:ahLst/>
              <a:cxnLst/>
              <a:rect l="l" t="t" r="r" b="b"/>
              <a:pathLst>
                <a:path w="3284" h="18907" extrusionOk="0">
                  <a:moveTo>
                    <a:pt x="1" y="1"/>
                  </a:moveTo>
                  <a:lnTo>
                    <a:pt x="1" y="18907"/>
                  </a:lnTo>
                  <a:lnTo>
                    <a:pt x="3283" y="18907"/>
                  </a:lnTo>
                  <a:lnTo>
                    <a:pt x="3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1841475" y="4166000"/>
              <a:ext cx="82875" cy="472675"/>
            </a:xfrm>
            <a:custGeom>
              <a:avLst/>
              <a:gdLst/>
              <a:ahLst/>
              <a:cxnLst/>
              <a:rect l="l" t="t" r="r" b="b"/>
              <a:pathLst>
                <a:path w="3315" h="18907" extrusionOk="0">
                  <a:moveTo>
                    <a:pt x="1" y="1"/>
                  </a:moveTo>
                  <a:lnTo>
                    <a:pt x="1" y="18907"/>
                  </a:lnTo>
                  <a:lnTo>
                    <a:pt x="3314" y="18907"/>
                  </a:lnTo>
                  <a:lnTo>
                    <a:pt x="3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014750" y="4166000"/>
              <a:ext cx="82075" cy="472675"/>
            </a:xfrm>
            <a:custGeom>
              <a:avLst/>
              <a:gdLst/>
              <a:ahLst/>
              <a:cxnLst/>
              <a:rect l="l" t="t" r="r" b="b"/>
              <a:pathLst>
                <a:path w="3283" h="18907" extrusionOk="0">
                  <a:moveTo>
                    <a:pt x="0" y="1"/>
                  </a:moveTo>
                  <a:lnTo>
                    <a:pt x="0" y="18907"/>
                  </a:lnTo>
                  <a:lnTo>
                    <a:pt x="3283" y="18907"/>
                  </a:lnTo>
                  <a:lnTo>
                    <a:pt x="3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186475" y="4166000"/>
              <a:ext cx="82850" cy="472675"/>
            </a:xfrm>
            <a:custGeom>
              <a:avLst/>
              <a:gdLst/>
              <a:ahLst/>
              <a:cxnLst/>
              <a:rect l="l" t="t" r="r" b="b"/>
              <a:pathLst>
                <a:path w="3314" h="18907" extrusionOk="0">
                  <a:moveTo>
                    <a:pt x="1" y="1"/>
                  </a:moveTo>
                  <a:lnTo>
                    <a:pt x="1" y="18907"/>
                  </a:lnTo>
                  <a:lnTo>
                    <a:pt x="3314" y="18907"/>
                  </a:lnTo>
                  <a:lnTo>
                    <a:pt x="3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9"/>
          <p:cNvGrpSpPr/>
          <p:nvPr/>
        </p:nvGrpSpPr>
        <p:grpSpPr>
          <a:xfrm>
            <a:off x="79025" y="4223750"/>
            <a:ext cx="829075" cy="829050"/>
            <a:chOff x="3010950" y="2278450"/>
            <a:chExt cx="829075" cy="829050"/>
          </a:xfrm>
        </p:grpSpPr>
        <p:sp>
          <p:nvSpPr>
            <p:cNvPr id="284" name="Google Shape;284;p19"/>
            <p:cNvSpPr/>
            <p:nvPr/>
          </p:nvSpPr>
          <p:spPr>
            <a:xfrm>
              <a:off x="3010950" y="2278450"/>
              <a:ext cx="829075" cy="829050"/>
            </a:xfrm>
            <a:custGeom>
              <a:avLst/>
              <a:gdLst/>
              <a:ahLst/>
              <a:cxnLst/>
              <a:rect l="l" t="t" r="r" b="b"/>
              <a:pathLst>
                <a:path w="33163" h="33162" extrusionOk="0">
                  <a:moveTo>
                    <a:pt x="1" y="0"/>
                  </a:moveTo>
                  <a:lnTo>
                    <a:pt x="1" y="33162"/>
                  </a:lnTo>
                  <a:lnTo>
                    <a:pt x="33163" y="33162"/>
                  </a:lnTo>
                  <a:lnTo>
                    <a:pt x="33163" y="28845"/>
                  </a:lnTo>
                  <a:lnTo>
                    <a:pt x="4317" y="28845"/>
                  </a:lnTo>
                  <a:lnTo>
                    <a:pt x="4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182700" y="2278450"/>
              <a:ext cx="657325" cy="657325"/>
            </a:xfrm>
            <a:custGeom>
              <a:avLst/>
              <a:gdLst/>
              <a:ahLst/>
              <a:cxnLst/>
              <a:rect l="l" t="t" r="r" b="b"/>
              <a:pathLst>
                <a:path w="26293" h="26293" extrusionOk="0">
                  <a:moveTo>
                    <a:pt x="0" y="0"/>
                  </a:moveTo>
                  <a:lnTo>
                    <a:pt x="0" y="26292"/>
                  </a:lnTo>
                  <a:lnTo>
                    <a:pt x="26293" y="26292"/>
                  </a:lnTo>
                  <a:lnTo>
                    <a:pt x="26293" y="21946"/>
                  </a:lnTo>
                  <a:lnTo>
                    <a:pt x="4317" y="21946"/>
                  </a:lnTo>
                  <a:lnTo>
                    <a:pt x="4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9"/>
          <p:cNvSpPr/>
          <p:nvPr/>
        </p:nvSpPr>
        <p:spPr>
          <a:xfrm rot="349423">
            <a:off x="149857" y="75337"/>
            <a:ext cx="1560006" cy="1475665"/>
          </a:xfrm>
          <a:custGeom>
            <a:avLst/>
            <a:gdLst/>
            <a:ahLst/>
            <a:cxnLst/>
            <a:rect l="l" t="t" r="r" b="b"/>
            <a:pathLst>
              <a:path w="140703" h="133096" extrusionOk="0">
                <a:moveTo>
                  <a:pt x="85579" y="1"/>
                </a:moveTo>
                <a:cubicBezTo>
                  <a:pt x="65625" y="1"/>
                  <a:pt x="45670" y="7607"/>
                  <a:pt x="30457" y="22820"/>
                </a:cubicBezTo>
                <a:cubicBezTo>
                  <a:pt x="0" y="53277"/>
                  <a:pt x="0" y="102669"/>
                  <a:pt x="30457" y="133095"/>
                </a:cubicBezTo>
                <a:lnTo>
                  <a:pt x="39819" y="123703"/>
                </a:lnTo>
                <a:cubicBezTo>
                  <a:pt x="14560" y="98444"/>
                  <a:pt x="14560" y="57441"/>
                  <a:pt x="39819" y="32182"/>
                </a:cubicBezTo>
                <a:cubicBezTo>
                  <a:pt x="52463" y="19553"/>
                  <a:pt x="69037" y="13238"/>
                  <a:pt x="85606" y="13238"/>
                </a:cubicBezTo>
                <a:cubicBezTo>
                  <a:pt x="102175" y="13238"/>
                  <a:pt x="118741" y="19553"/>
                  <a:pt x="131371" y="32182"/>
                </a:cubicBezTo>
                <a:lnTo>
                  <a:pt x="140702" y="22820"/>
                </a:lnTo>
                <a:cubicBezTo>
                  <a:pt x="125489" y="7607"/>
                  <a:pt x="105534" y="1"/>
                  <a:pt x="85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693751" y="516294"/>
            <a:ext cx="472212" cy="430154"/>
          </a:xfrm>
          <a:custGeom>
            <a:avLst/>
            <a:gdLst/>
            <a:ahLst/>
            <a:cxnLst/>
            <a:rect l="l" t="t" r="r" b="b"/>
            <a:pathLst>
              <a:path w="70823" h="64515" extrusionOk="0">
                <a:moveTo>
                  <a:pt x="35408" y="0"/>
                </a:moveTo>
                <a:cubicBezTo>
                  <a:pt x="27152" y="0"/>
                  <a:pt x="18892" y="3154"/>
                  <a:pt x="12584" y="9461"/>
                </a:cubicBezTo>
                <a:cubicBezTo>
                  <a:pt x="1" y="22044"/>
                  <a:pt x="1" y="42470"/>
                  <a:pt x="12584" y="55054"/>
                </a:cubicBezTo>
                <a:cubicBezTo>
                  <a:pt x="18892" y="61361"/>
                  <a:pt x="27152" y="64515"/>
                  <a:pt x="35408" y="64515"/>
                </a:cubicBezTo>
                <a:cubicBezTo>
                  <a:pt x="43664" y="64515"/>
                  <a:pt x="51916" y="61361"/>
                  <a:pt x="58208" y="55054"/>
                </a:cubicBezTo>
                <a:cubicBezTo>
                  <a:pt x="70823" y="42470"/>
                  <a:pt x="70823" y="22044"/>
                  <a:pt x="58208" y="9461"/>
                </a:cubicBezTo>
                <a:cubicBezTo>
                  <a:pt x="51916" y="3154"/>
                  <a:pt x="43664" y="0"/>
                  <a:pt x="35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5931600" y="-1430575"/>
            <a:ext cx="3516800" cy="1946875"/>
          </a:xfrm>
          <a:custGeom>
            <a:avLst/>
            <a:gdLst/>
            <a:ahLst/>
            <a:cxnLst/>
            <a:rect l="l" t="t" r="r" b="b"/>
            <a:pathLst>
              <a:path w="140672" h="77875" extrusionOk="0">
                <a:moveTo>
                  <a:pt x="1" y="1"/>
                </a:moveTo>
                <a:lnTo>
                  <a:pt x="1" y="70336"/>
                </a:lnTo>
                <a:cubicBezTo>
                  <a:pt x="11703" y="70336"/>
                  <a:pt x="11703" y="77874"/>
                  <a:pt x="23436" y="77874"/>
                </a:cubicBezTo>
                <a:cubicBezTo>
                  <a:pt x="35138" y="77874"/>
                  <a:pt x="35138" y="70336"/>
                  <a:pt x="46901" y="70336"/>
                </a:cubicBezTo>
                <a:cubicBezTo>
                  <a:pt x="58634" y="70336"/>
                  <a:pt x="58634" y="77874"/>
                  <a:pt x="70336" y="77874"/>
                </a:cubicBezTo>
                <a:cubicBezTo>
                  <a:pt x="82039" y="77874"/>
                  <a:pt x="82039" y="70336"/>
                  <a:pt x="93771" y="70336"/>
                </a:cubicBezTo>
                <a:cubicBezTo>
                  <a:pt x="105504" y="70336"/>
                  <a:pt x="105504" y="77874"/>
                  <a:pt x="117206" y="77874"/>
                </a:cubicBezTo>
                <a:cubicBezTo>
                  <a:pt x="128909" y="77874"/>
                  <a:pt x="128939" y="70336"/>
                  <a:pt x="140672" y="70336"/>
                </a:cubicBezTo>
                <a:lnTo>
                  <a:pt x="1406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8"/>
        <p:cNvGrpSpPr/>
        <p:nvPr/>
      </p:nvGrpSpPr>
      <p:grpSpPr>
        <a:xfrm>
          <a:off x="0" y="0"/>
          <a:ext cx="0" cy="0"/>
          <a:chOff x="0" y="0"/>
          <a:chExt cx="0" cy="0"/>
        </a:xfrm>
      </p:grpSpPr>
      <p:sp>
        <p:nvSpPr>
          <p:cNvPr id="309" name="Google Shape;309;p21"/>
          <p:cNvSpPr txBox="1">
            <a:spLocks noGrp="1"/>
          </p:cNvSpPr>
          <p:nvPr>
            <p:ph type="title"/>
          </p:nvPr>
        </p:nvSpPr>
        <p:spPr>
          <a:xfrm>
            <a:off x="2347950" y="540000"/>
            <a:ext cx="4448100" cy="11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0" name="Google Shape;310;p21"/>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11" name="Google Shape;311;p21"/>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Didact Gothic"/>
                <a:ea typeface="Didact Gothic"/>
                <a:cs typeface="Didact Gothic"/>
                <a:sym typeface="Didact Gothic"/>
              </a:rPr>
              <a:t>CREDITS:</a:t>
            </a:r>
            <a:r>
              <a:rPr lang="en" sz="1200">
                <a:solidFill>
                  <a:schemeClr val="dk1"/>
                </a:solidFill>
                <a:latin typeface="Didact Gothic"/>
                <a:ea typeface="Didact Gothic"/>
                <a:cs typeface="Didact Gothic"/>
                <a:sym typeface="Didact Gothic"/>
              </a:rPr>
              <a:t> This presentation template was created by </a:t>
            </a:r>
            <a:r>
              <a:rPr lang="en" sz="1200" b="1">
                <a:solidFill>
                  <a:schemeClr val="hlink"/>
                </a:solidFill>
                <a:uFill>
                  <a:noFill/>
                </a:uFill>
                <a:latin typeface="Didact Gothic"/>
                <a:ea typeface="Didact Gothic"/>
                <a:cs typeface="Didact Gothic"/>
                <a:sym typeface="Didact Gothic"/>
                <a:hlinkClick r:id="rId2"/>
              </a:rPr>
              <a:t>Slidesgo</a:t>
            </a:r>
            <a:r>
              <a:rPr lang="en" sz="1200">
                <a:solidFill>
                  <a:schemeClr val="dk1"/>
                </a:solidFill>
                <a:latin typeface="Didact Gothic"/>
                <a:ea typeface="Didact Gothic"/>
                <a:cs typeface="Didact Gothic"/>
                <a:sym typeface="Didact Gothic"/>
              </a:rPr>
              <a:t>, and includes icons by </a:t>
            </a:r>
            <a:r>
              <a:rPr lang="en" sz="12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dk1"/>
                </a:solidFill>
                <a:latin typeface="Didact Gothic"/>
                <a:ea typeface="Didact Gothic"/>
                <a:cs typeface="Didact Gothic"/>
                <a:sym typeface="Didact Gothic"/>
              </a:rPr>
              <a:t>, and infographics &amp; images by </a:t>
            </a:r>
            <a:r>
              <a:rPr lang="en" sz="12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dk1"/>
                </a:solidFill>
                <a:latin typeface="Didact Gothic"/>
                <a:ea typeface="Didact Gothic"/>
                <a:cs typeface="Didact Gothic"/>
                <a:sym typeface="Didact Gothic"/>
              </a:rPr>
              <a:t> </a:t>
            </a:r>
            <a:endParaRPr sz="1200" b="1">
              <a:solidFill>
                <a:schemeClr val="dk1"/>
              </a:solidFill>
              <a:latin typeface="Didact Gothic"/>
              <a:ea typeface="Didact Gothic"/>
              <a:cs typeface="Didact Gothic"/>
              <a:sym typeface="Didact Gothic"/>
            </a:endParaRPr>
          </a:p>
        </p:txBody>
      </p:sp>
      <p:sp>
        <p:nvSpPr>
          <p:cNvPr id="312" name="Google Shape;312;p21"/>
          <p:cNvSpPr/>
          <p:nvPr/>
        </p:nvSpPr>
        <p:spPr>
          <a:xfrm>
            <a:off x="3264630" y="-1002475"/>
            <a:ext cx="2614741" cy="1447502"/>
          </a:xfrm>
          <a:custGeom>
            <a:avLst/>
            <a:gdLst/>
            <a:ahLst/>
            <a:cxnLst/>
            <a:rect l="l" t="t" r="r" b="b"/>
            <a:pathLst>
              <a:path w="140672" h="77875" extrusionOk="0">
                <a:moveTo>
                  <a:pt x="1" y="1"/>
                </a:moveTo>
                <a:lnTo>
                  <a:pt x="1" y="70336"/>
                </a:lnTo>
                <a:cubicBezTo>
                  <a:pt x="11703" y="70336"/>
                  <a:pt x="11703" y="77874"/>
                  <a:pt x="23436" y="77874"/>
                </a:cubicBezTo>
                <a:cubicBezTo>
                  <a:pt x="35138" y="77874"/>
                  <a:pt x="35138" y="70336"/>
                  <a:pt x="46901" y="70336"/>
                </a:cubicBezTo>
                <a:cubicBezTo>
                  <a:pt x="58634" y="70336"/>
                  <a:pt x="58634" y="77874"/>
                  <a:pt x="70336" y="77874"/>
                </a:cubicBezTo>
                <a:cubicBezTo>
                  <a:pt x="82039" y="77874"/>
                  <a:pt x="82039" y="70336"/>
                  <a:pt x="93771" y="70336"/>
                </a:cubicBezTo>
                <a:cubicBezTo>
                  <a:pt x="105504" y="70336"/>
                  <a:pt x="105504" y="77874"/>
                  <a:pt x="117206" y="77874"/>
                </a:cubicBezTo>
                <a:cubicBezTo>
                  <a:pt x="128909" y="77874"/>
                  <a:pt x="128939" y="70336"/>
                  <a:pt x="140672" y="70336"/>
                </a:cubicBezTo>
                <a:lnTo>
                  <a:pt x="140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rot="5400000">
            <a:off x="-140030" y="1189926"/>
            <a:ext cx="1001682" cy="705481"/>
          </a:xfrm>
          <a:custGeom>
            <a:avLst/>
            <a:gdLst/>
            <a:ahLst/>
            <a:cxnLst/>
            <a:rect l="l" t="t" r="r" b="b"/>
            <a:pathLst>
              <a:path w="82647" h="58208" extrusionOk="0">
                <a:moveTo>
                  <a:pt x="29120" y="0"/>
                </a:moveTo>
                <a:cubicBezTo>
                  <a:pt x="13040" y="0"/>
                  <a:pt x="1" y="13040"/>
                  <a:pt x="1" y="29119"/>
                </a:cubicBezTo>
                <a:cubicBezTo>
                  <a:pt x="1" y="45198"/>
                  <a:pt x="13040" y="58208"/>
                  <a:pt x="29120" y="58208"/>
                </a:cubicBezTo>
                <a:lnTo>
                  <a:pt x="82646" y="58208"/>
                </a:lnTo>
                <a:lnTo>
                  <a:pt x="82646" y="30"/>
                </a:lnTo>
                <a:lnTo>
                  <a:pt x="82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204263" y="539500"/>
            <a:ext cx="313100" cy="314625"/>
          </a:xfrm>
          <a:custGeom>
            <a:avLst/>
            <a:gdLst/>
            <a:ahLst/>
            <a:cxnLst/>
            <a:rect l="l" t="t" r="r" b="b"/>
            <a:pathLst>
              <a:path w="12524" h="12585" extrusionOk="0">
                <a:moveTo>
                  <a:pt x="5350" y="1"/>
                </a:moveTo>
                <a:lnTo>
                  <a:pt x="5350" y="4134"/>
                </a:lnTo>
                <a:lnTo>
                  <a:pt x="2463" y="1216"/>
                </a:lnTo>
                <a:lnTo>
                  <a:pt x="1156" y="2463"/>
                </a:lnTo>
                <a:lnTo>
                  <a:pt x="4074" y="5381"/>
                </a:lnTo>
                <a:lnTo>
                  <a:pt x="1" y="5381"/>
                </a:lnTo>
                <a:lnTo>
                  <a:pt x="1" y="7174"/>
                </a:lnTo>
                <a:lnTo>
                  <a:pt x="4074" y="7174"/>
                </a:lnTo>
                <a:lnTo>
                  <a:pt x="1156" y="10092"/>
                </a:lnTo>
                <a:lnTo>
                  <a:pt x="2463" y="11369"/>
                </a:lnTo>
                <a:lnTo>
                  <a:pt x="5350" y="8481"/>
                </a:lnTo>
                <a:lnTo>
                  <a:pt x="5350" y="12584"/>
                </a:lnTo>
                <a:lnTo>
                  <a:pt x="7113" y="12584"/>
                </a:lnTo>
                <a:lnTo>
                  <a:pt x="7113" y="8481"/>
                </a:lnTo>
                <a:lnTo>
                  <a:pt x="10062" y="11369"/>
                </a:lnTo>
                <a:lnTo>
                  <a:pt x="11308" y="10092"/>
                </a:lnTo>
                <a:lnTo>
                  <a:pt x="8420" y="7174"/>
                </a:lnTo>
                <a:lnTo>
                  <a:pt x="12524" y="7174"/>
                </a:lnTo>
                <a:lnTo>
                  <a:pt x="12524" y="5381"/>
                </a:lnTo>
                <a:lnTo>
                  <a:pt x="8420" y="5381"/>
                </a:lnTo>
                <a:lnTo>
                  <a:pt x="11308" y="2463"/>
                </a:lnTo>
                <a:lnTo>
                  <a:pt x="10062" y="1216"/>
                </a:lnTo>
                <a:lnTo>
                  <a:pt x="7113" y="4134"/>
                </a:lnTo>
                <a:lnTo>
                  <a:pt x="7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1"/>
          <p:cNvGrpSpPr/>
          <p:nvPr/>
        </p:nvGrpSpPr>
        <p:grpSpPr>
          <a:xfrm>
            <a:off x="8430456" y="303788"/>
            <a:ext cx="713181" cy="471429"/>
            <a:chOff x="8430775" y="1093650"/>
            <a:chExt cx="1168000" cy="772075"/>
          </a:xfrm>
        </p:grpSpPr>
        <p:sp>
          <p:nvSpPr>
            <p:cNvPr id="316" name="Google Shape;316;p21"/>
            <p:cNvSpPr/>
            <p:nvPr/>
          </p:nvSpPr>
          <p:spPr>
            <a:xfrm>
              <a:off x="8431550" y="1093650"/>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8430775" y="1266150"/>
              <a:ext cx="1167225" cy="82100"/>
            </a:xfrm>
            <a:custGeom>
              <a:avLst/>
              <a:gdLst/>
              <a:ahLst/>
              <a:cxnLst/>
              <a:rect l="l" t="t" r="r" b="b"/>
              <a:pathLst>
                <a:path w="46689" h="3284" extrusionOk="0">
                  <a:moveTo>
                    <a:pt x="1" y="1"/>
                  </a:moveTo>
                  <a:lnTo>
                    <a:pt x="1" y="3283"/>
                  </a:lnTo>
                  <a:lnTo>
                    <a:pt x="46689" y="3283"/>
                  </a:lnTo>
                  <a:lnTo>
                    <a:pt x="46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8431550" y="1438650"/>
              <a:ext cx="1167225" cy="82100"/>
            </a:xfrm>
            <a:custGeom>
              <a:avLst/>
              <a:gdLst/>
              <a:ahLst/>
              <a:cxnLst/>
              <a:rect l="l" t="t" r="r" b="b"/>
              <a:pathLst>
                <a:path w="46689" h="3284" extrusionOk="0">
                  <a:moveTo>
                    <a:pt x="0" y="0"/>
                  </a:moveTo>
                  <a:lnTo>
                    <a:pt x="0" y="3283"/>
                  </a:lnTo>
                  <a:lnTo>
                    <a:pt x="46688" y="3283"/>
                  </a:lnTo>
                  <a:lnTo>
                    <a:pt x="46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8430775" y="1610375"/>
              <a:ext cx="1167225" cy="82850"/>
            </a:xfrm>
            <a:custGeom>
              <a:avLst/>
              <a:gdLst/>
              <a:ahLst/>
              <a:cxnLst/>
              <a:rect l="l" t="t" r="r" b="b"/>
              <a:pathLst>
                <a:path w="46689" h="3314" extrusionOk="0">
                  <a:moveTo>
                    <a:pt x="1" y="1"/>
                  </a:moveTo>
                  <a:lnTo>
                    <a:pt x="1" y="3314"/>
                  </a:lnTo>
                  <a:lnTo>
                    <a:pt x="46689" y="3314"/>
                  </a:lnTo>
                  <a:lnTo>
                    <a:pt x="46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8431550" y="1782875"/>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1"/>
          <p:cNvSpPr/>
          <p:nvPr/>
        </p:nvSpPr>
        <p:spPr>
          <a:xfrm rot="10800000">
            <a:off x="8430446" y="3892486"/>
            <a:ext cx="1062049" cy="1061661"/>
          </a:xfrm>
          <a:custGeom>
            <a:avLst/>
            <a:gdLst/>
            <a:ahLst/>
            <a:cxnLst/>
            <a:rect l="l" t="t" r="r" b="b"/>
            <a:pathLst>
              <a:path w="84896" h="84865" extrusionOk="0">
                <a:moveTo>
                  <a:pt x="42433" y="0"/>
                </a:moveTo>
                <a:cubicBezTo>
                  <a:pt x="18998" y="0"/>
                  <a:pt x="1" y="18997"/>
                  <a:pt x="1" y="42432"/>
                </a:cubicBezTo>
                <a:cubicBezTo>
                  <a:pt x="1" y="65867"/>
                  <a:pt x="18998" y="84865"/>
                  <a:pt x="42433" y="84865"/>
                </a:cubicBezTo>
                <a:cubicBezTo>
                  <a:pt x="65899" y="84865"/>
                  <a:pt x="84896" y="65867"/>
                  <a:pt x="84896" y="42432"/>
                </a:cubicBezTo>
                <a:cubicBezTo>
                  <a:pt x="84896" y="18997"/>
                  <a:pt x="65899" y="0"/>
                  <a:pt x="42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rot="10800000">
            <a:off x="8518292" y="2781569"/>
            <a:ext cx="885996" cy="807095"/>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rot="10800000">
            <a:off x="8518292" y="1670675"/>
            <a:ext cx="885996" cy="807083"/>
          </a:xfrm>
          <a:custGeom>
            <a:avLst/>
            <a:gdLst/>
            <a:ahLst/>
            <a:cxnLst/>
            <a:rect l="l" t="t" r="r" b="b"/>
            <a:pathLst>
              <a:path w="70823" h="64515" extrusionOk="0">
                <a:moveTo>
                  <a:pt x="35408" y="0"/>
                </a:moveTo>
                <a:cubicBezTo>
                  <a:pt x="27152" y="0"/>
                  <a:pt x="18892" y="3154"/>
                  <a:pt x="12584" y="9461"/>
                </a:cubicBezTo>
                <a:cubicBezTo>
                  <a:pt x="1" y="22044"/>
                  <a:pt x="1" y="42470"/>
                  <a:pt x="12584" y="55054"/>
                </a:cubicBezTo>
                <a:cubicBezTo>
                  <a:pt x="18892" y="61361"/>
                  <a:pt x="27152" y="64515"/>
                  <a:pt x="35408" y="64515"/>
                </a:cubicBezTo>
                <a:cubicBezTo>
                  <a:pt x="43664" y="64515"/>
                  <a:pt x="51916" y="61361"/>
                  <a:pt x="58208" y="55054"/>
                </a:cubicBezTo>
                <a:cubicBezTo>
                  <a:pt x="70823" y="42470"/>
                  <a:pt x="70823" y="22044"/>
                  <a:pt x="58208" y="9461"/>
                </a:cubicBezTo>
                <a:cubicBezTo>
                  <a:pt x="51916" y="3154"/>
                  <a:pt x="43664" y="0"/>
                  <a:pt x="35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4"/>
        <p:cNvGrpSpPr/>
        <p:nvPr/>
      </p:nvGrpSpPr>
      <p:grpSpPr>
        <a:xfrm>
          <a:off x="0" y="0"/>
          <a:ext cx="0" cy="0"/>
          <a:chOff x="0" y="0"/>
          <a:chExt cx="0" cy="0"/>
        </a:xfrm>
      </p:grpSpPr>
      <p:sp>
        <p:nvSpPr>
          <p:cNvPr id="325" name="Google Shape;325;p22"/>
          <p:cNvSpPr/>
          <p:nvPr/>
        </p:nvSpPr>
        <p:spPr>
          <a:xfrm>
            <a:off x="5722075" y="-1615400"/>
            <a:ext cx="3516800" cy="1946875"/>
          </a:xfrm>
          <a:custGeom>
            <a:avLst/>
            <a:gdLst/>
            <a:ahLst/>
            <a:cxnLst/>
            <a:rect l="l" t="t" r="r" b="b"/>
            <a:pathLst>
              <a:path w="140672" h="77875" extrusionOk="0">
                <a:moveTo>
                  <a:pt x="1" y="1"/>
                </a:moveTo>
                <a:lnTo>
                  <a:pt x="1" y="70336"/>
                </a:lnTo>
                <a:cubicBezTo>
                  <a:pt x="11703" y="70336"/>
                  <a:pt x="11703" y="77874"/>
                  <a:pt x="23436" y="77874"/>
                </a:cubicBezTo>
                <a:cubicBezTo>
                  <a:pt x="35138" y="77874"/>
                  <a:pt x="35138" y="70336"/>
                  <a:pt x="46901" y="70336"/>
                </a:cubicBezTo>
                <a:cubicBezTo>
                  <a:pt x="58634" y="70336"/>
                  <a:pt x="58634" y="77874"/>
                  <a:pt x="70336" y="77874"/>
                </a:cubicBezTo>
                <a:cubicBezTo>
                  <a:pt x="82039" y="77874"/>
                  <a:pt x="82039" y="70336"/>
                  <a:pt x="93771" y="70336"/>
                </a:cubicBezTo>
                <a:cubicBezTo>
                  <a:pt x="105504" y="70336"/>
                  <a:pt x="105504" y="77874"/>
                  <a:pt x="117206" y="77874"/>
                </a:cubicBezTo>
                <a:cubicBezTo>
                  <a:pt x="128909" y="77874"/>
                  <a:pt x="128939" y="70336"/>
                  <a:pt x="140672" y="70336"/>
                </a:cubicBezTo>
                <a:lnTo>
                  <a:pt x="140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8318550" y="4586800"/>
            <a:ext cx="2022850" cy="1914000"/>
          </a:xfrm>
          <a:custGeom>
            <a:avLst/>
            <a:gdLst/>
            <a:ahLst/>
            <a:cxnLst/>
            <a:rect l="l" t="t" r="r" b="b"/>
            <a:pathLst>
              <a:path w="80914" h="76560" extrusionOk="0">
                <a:moveTo>
                  <a:pt x="49211" y="0"/>
                </a:moveTo>
                <a:cubicBezTo>
                  <a:pt x="37736" y="0"/>
                  <a:pt x="26262" y="4385"/>
                  <a:pt x="17508" y="13154"/>
                </a:cubicBezTo>
                <a:cubicBezTo>
                  <a:pt x="0" y="30662"/>
                  <a:pt x="0" y="59051"/>
                  <a:pt x="17508" y="76559"/>
                </a:cubicBezTo>
                <a:lnTo>
                  <a:pt x="28785" y="65282"/>
                </a:lnTo>
                <a:cubicBezTo>
                  <a:pt x="17539" y="53975"/>
                  <a:pt x="17539" y="35707"/>
                  <a:pt x="28785" y="24431"/>
                </a:cubicBezTo>
                <a:cubicBezTo>
                  <a:pt x="34439" y="18792"/>
                  <a:pt x="41832" y="15973"/>
                  <a:pt x="49222" y="15973"/>
                </a:cubicBezTo>
                <a:cubicBezTo>
                  <a:pt x="56612" y="15973"/>
                  <a:pt x="63998" y="18792"/>
                  <a:pt x="69637" y="24431"/>
                </a:cubicBezTo>
                <a:lnTo>
                  <a:pt x="80914" y="13154"/>
                </a:lnTo>
                <a:cubicBezTo>
                  <a:pt x="72160" y="4385"/>
                  <a:pt x="60685" y="0"/>
                  <a:pt x="49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2"/>
          <p:cNvGrpSpPr/>
          <p:nvPr/>
        </p:nvGrpSpPr>
        <p:grpSpPr>
          <a:xfrm>
            <a:off x="-454775" y="836700"/>
            <a:ext cx="1168000" cy="772075"/>
            <a:chOff x="-311300" y="836700"/>
            <a:chExt cx="1168000" cy="772075"/>
          </a:xfrm>
        </p:grpSpPr>
        <p:sp>
          <p:nvSpPr>
            <p:cNvPr id="328" name="Google Shape;328;p22"/>
            <p:cNvSpPr/>
            <p:nvPr/>
          </p:nvSpPr>
          <p:spPr>
            <a:xfrm>
              <a:off x="-310525" y="836700"/>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311300" y="1009200"/>
              <a:ext cx="1167225" cy="82100"/>
            </a:xfrm>
            <a:custGeom>
              <a:avLst/>
              <a:gdLst/>
              <a:ahLst/>
              <a:cxnLst/>
              <a:rect l="l" t="t" r="r" b="b"/>
              <a:pathLst>
                <a:path w="46689" h="3284" extrusionOk="0">
                  <a:moveTo>
                    <a:pt x="1" y="1"/>
                  </a:moveTo>
                  <a:lnTo>
                    <a:pt x="1" y="3283"/>
                  </a:lnTo>
                  <a:lnTo>
                    <a:pt x="46689" y="3283"/>
                  </a:lnTo>
                  <a:lnTo>
                    <a:pt x="46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310525" y="1181700"/>
              <a:ext cx="1167225" cy="82100"/>
            </a:xfrm>
            <a:custGeom>
              <a:avLst/>
              <a:gdLst/>
              <a:ahLst/>
              <a:cxnLst/>
              <a:rect l="l" t="t" r="r" b="b"/>
              <a:pathLst>
                <a:path w="46689" h="3284" extrusionOk="0">
                  <a:moveTo>
                    <a:pt x="0" y="0"/>
                  </a:moveTo>
                  <a:lnTo>
                    <a:pt x="0" y="3283"/>
                  </a:lnTo>
                  <a:lnTo>
                    <a:pt x="46688" y="3283"/>
                  </a:lnTo>
                  <a:lnTo>
                    <a:pt x="46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311300" y="1353425"/>
              <a:ext cx="1167225" cy="82850"/>
            </a:xfrm>
            <a:custGeom>
              <a:avLst/>
              <a:gdLst/>
              <a:ahLst/>
              <a:cxnLst/>
              <a:rect l="l" t="t" r="r" b="b"/>
              <a:pathLst>
                <a:path w="46689" h="3314" extrusionOk="0">
                  <a:moveTo>
                    <a:pt x="1" y="1"/>
                  </a:moveTo>
                  <a:lnTo>
                    <a:pt x="1" y="3314"/>
                  </a:lnTo>
                  <a:lnTo>
                    <a:pt x="46689" y="3314"/>
                  </a:lnTo>
                  <a:lnTo>
                    <a:pt x="46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10525" y="1525925"/>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2"/>
          <p:cNvSpPr/>
          <p:nvPr/>
        </p:nvSpPr>
        <p:spPr>
          <a:xfrm>
            <a:off x="371100" y="1990263"/>
            <a:ext cx="273575" cy="272825"/>
          </a:xfrm>
          <a:custGeom>
            <a:avLst/>
            <a:gdLst/>
            <a:ahLst/>
            <a:cxnLst/>
            <a:rect l="l" t="t" r="r" b="b"/>
            <a:pathLst>
              <a:path w="10943" h="10913" extrusionOk="0">
                <a:moveTo>
                  <a:pt x="4712" y="1"/>
                </a:moveTo>
                <a:lnTo>
                  <a:pt x="4712" y="4682"/>
                </a:lnTo>
                <a:lnTo>
                  <a:pt x="0" y="4682"/>
                </a:lnTo>
                <a:lnTo>
                  <a:pt x="0" y="6232"/>
                </a:lnTo>
                <a:lnTo>
                  <a:pt x="4712" y="6232"/>
                </a:lnTo>
                <a:lnTo>
                  <a:pt x="4712" y="10913"/>
                </a:lnTo>
                <a:lnTo>
                  <a:pt x="6262" y="10913"/>
                </a:lnTo>
                <a:lnTo>
                  <a:pt x="6262" y="6232"/>
                </a:lnTo>
                <a:lnTo>
                  <a:pt x="10943" y="6232"/>
                </a:lnTo>
                <a:lnTo>
                  <a:pt x="10943" y="4682"/>
                </a:lnTo>
                <a:lnTo>
                  <a:pt x="6262" y="4682"/>
                </a:lnTo>
                <a:lnTo>
                  <a:pt x="6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4085663" y="4715625"/>
            <a:ext cx="972675" cy="486350"/>
          </a:xfrm>
          <a:custGeom>
            <a:avLst/>
            <a:gdLst/>
            <a:ahLst/>
            <a:cxnLst/>
            <a:rect l="l" t="t" r="r" b="b"/>
            <a:pathLst>
              <a:path w="38907" h="19454" extrusionOk="0">
                <a:moveTo>
                  <a:pt x="19453" y="0"/>
                </a:moveTo>
                <a:cubicBezTo>
                  <a:pt x="8693" y="0"/>
                  <a:pt x="0" y="8693"/>
                  <a:pt x="0" y="19453"/>
                </a:cubicBezTo>
                <a:lnTo>
                  <a:pt x="3313" y="19453"/>
                </a:lnTo>
                <a:cubicBezTo>
                  <a:pt x="3313" y="10517"/>
                  <a:pt x="10517" y="3313"/>
                  <a:pt x="19453" y="3313"/>
                </a:cubicBezTo>
                <a:cubicBezTo>
                  <a:pt x="28390" y="3313"/>
                  <a:pt x="35593" y="10517"/>
                  <a:pt x="35593" y="19453"/>
                </a:cubicBezTo>
                <a:lnTo>
                  <a:pt x="38907" y="19453"/>
                </a:lnTo>
                <a:cubicBezTo>
                  <a:pt x="38907" y="8693"/>
                  <a:pt x="30213" y="0"/>
                  <a:pt x="19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3686713" y="-972025"/>
            <a:ext cx="1770575" cy="1612900"/>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6"/>
        <p:cNvGrpSpPr/>
        <p:nvPr/>
      </p:nvGrpSpPr>
      <p:grpSpPr>
        <a:xfrm>
          <a:off x="0" y="0"/>
          <a:ext cx="0" cy="0"/>
          <a:chOff x="0" y="0"/>
          <a:chExt cx="0" cy="0"/>
        </a:xfrm>
      </p:grpSpPr>
      <p:sp>
        <p:nvSpPr>
          <p:cNvPr id="337" name="Google Shape;337;p23"/>
          <p:cNvSpPr/>
          <p:nvPr/>
        </p:nvSpPr>
        <p:spPr>
          <a:xfrm>
            <a:off x="5627200" y="-884250"/>
            <a:ext cx="3516800" cy="1946875"/>
          </a:xfrm>
          <a:custGeom>
            <a:avLst/>
            <a:gdLst/>
            <a:ahLst/>
            <a:cxnLst/>
            <a:rect l="l" t="t" r="r" b="b"/>
            <a:pathLst>
              <a:path w="140672" h="77875" extrusionOk="0">
                <a:moveTo>
                  <a:pt x="1" y="1"/>
                </a:moveTo>
                <a:lnTo>
                  <a:pt x="1" y="70336"/>
                </a:lnTo>
                <a:cubicBezTo>
                  <a:pt x="11703" y="70336"/>
                  <a:pt x="11703" y="77874"/>
                  <a:pt x="23436" y="77874"/>
                </a:cubicBezTo>
                <a:cubicBezTo>
                  <a:pt x="35138" y="77874"/>
                  <a:pt x="35138" y="70336"/>
                  <a:pt x="46901" y="70336"/>
                </a:cubicBezTo>
                <a:cubicBezTo>
                  <a:pt x="58634" y="70336"/>
                  <a:pt x="58634" y="77874"/>
                  <a:pt x="70336" y="77874"/>
                </a:cubicBezTo>
                <a:cubicBezTo>
                  <a:pt x="82039" y="77874"/>
                  <a:pt x="82039" y="70336"/>
                  <a:pt x="93771" y="70336"/>
                </a:cubicBezTo>
                <a:cubicBezTo>
                  <a:pt x="105504" y="70336"/>
                  <a:pt x="105504" y="77874"/>
                  <a:pt x="117206" y="77874"/>
                </a:cubicBezTo>
                <a:cubicBezTo>
                  <a:pt x="128909" y="77874"/>
                  <a:pt x="128939" y="70336"/>
                  <a:pt x="140672" y="70336"/>
                </a:cubicBezTo>
                <a:lnTo>
                  <a:pt x="140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23"/>
          <p:cNvGrpSpPr/>
          <p:nvPr/>
        </p:nvGrpSpPr>
        <p:grpSpPr>
          <a:xfrm>
            <a:off x="-93350" y="4027688"/>
            <a:ext cx="4136900" cy="1221175"/>
            <a:chOff x="3537775" y="4056913"/>
            <a:chExt cx="4136900" cy="1221175"/>
          </a:xfrm>
        </p:grpSpPr>
        <p:grpSp>
          <p:nvGrpSpPr>
            <p:cNvPr id="339" name="Google Shape;339;p23"/>
            <p:cNvGrpSpPr/>
            <p:nvPr/>
          </p:nvGrpSpPr>
          <p:grpSpPr>
            <a:xfrm rot="5400000">
              <a:off x="3961413" y="3633275"/>
              <a:ext cx="1221175" cy="2068450"/>
              <a:chOff x="6086250" y="-260350"/>
              <a:chExt cx="1221175" cy="2068450"/>
            </a:xfrm>
          </p:grpSpPr>
          <p:sp>
            <p:nvSpPr>
              <p:cNvPr id="340" name="Google Shape;340;p23"/>
              <p:cNvSpPr/>
              <p:nvPr/>
            </p:nvSpPr>
            <p:spPr>
              <a:xfrm>
                <a:off x="6086250" y="-260350"/>
                <a:ext cx="323725" cy="2068450"/>
              </a:xfrm>
              <a:custGeom>
                <a:avLst/>
                <a:gdLst/>
                <a:ahLst/>
                <a:cxnLst/>
                <a:rect l="l" t="t" r="r" b="b"/>
                <a:pathLst>
                  <a:path w="12949" h="82738" extrusionOk="0">
                    <a:moveTo>
                      <a:pt x="4469" y="0"/>
                    </a:moveTo>
                    <a:cubicBezTo>
                      <a:pt x="4469" y="2189"/>
                      <a:pt x="3891" y="3040"/>
                      <a:pt x="2888" y="4590"/>
                    </a:cubicBezTo>
                    <a:cubicBezTo>
                      <a:pt x="1672" y="6475"/>
                      <a:pt x="0" y="9058"/>
                      <a:pt x="0" y="13770"/>
                    </a:cubicBezTo>
                    <a:cubicBezTo>
                      <a:pt x="0" y="18481"/>
                      <a:pt x="1672" y="21065"/>
                      <a:pt x="2888" y="22980"/>
                    </a:cubicBezTo>
                    <a:cubicBezTo>
                      <a:pt x="3921" y="24530"/>
                      <a:pt x="4469" y="25381"/>
                      <a:pt x="4469" y="27569"/>
                    </a:cubicBezTo>
                    <a:cubicBezTo>
                      <a:pt x="4469" y="29788"/>
                      <a:pt x="3891" y="30609"/>
                      <a:pt x="2888" y="32159"/>
                    </a:cubicBezTo>
                    <a:cubicBezTo>
                      <a:pt x="1672" y="34074"/>
                      <a:pt x="0" y="36658"/>
                      <a:pt x="0" y="41369"/>
                    </a:cubicBezTo>
                    <a:cubicBezTo>
                      <a:pt x="0" y="46080"/>
                      <a:pt x="1672" y="48664"/>
                      <a:pt x="2888" y="50548"/>
                    </a:cubicBezTo>
                    <a:cubicBezTo>
                      <a:pt x="3921" y="52129"/>
                      <a:pt x="4469" y="52950"/>
                      <a:pt x="4469" y="55168"/>
                    </a:cubicBezTo>
                    <a:cubicBezTo>
                      <a:pt x="4469" y="57357"/>
                      <a:pt x="3891" y="58208"/>
                      <a:pt x="2888" y="59758"/>
                    </a:cubicBezTo>
                    <a:cubicBezTo>
                      <a:pt x="1672" y="61643"/>
                      <a:pt x="0" y="64226"/>
                      <a:pt x="0" y="68938"/>
                    </a:cubicBezTo>
                    <a:cubicBezTo>
                      <a:pt x="0" y="73649"/>
                      <a:pt x="1672" y="76233"/>
                      <a:pt x="2888" y="78147"/>
                    </a:cubicBezTo>
                    <a:cubicBezTo>
                      <a:pt x="3921" y="79698"/>
                      <a:pt x="4469" y="80549"/>
                      <a:pt x="4469" y="82737"/>
                    </a:cubicBezTo>
                    <a:lnTo>
                      <a:pt x="12949" y="82737"/>
                    </a:lnTo>
                    <a:cubicBezTo>
                      <a:pt x="12949" y="78026"/>
                      <a:pt x="11308" y="75442"/>
                      <a:pt x="10061" y="73558"/>
                    </a:cubicBezTo>
                    <a:cubicBezTo>
                      <a:pt x="9058" y="71977"/>
                      <a:pt x="8511" y="71157"/>
                      <a:pt x="8511" y="68938"/>
                    </a:cubicBezTo>
                    <a:cubicBezTo>
                      <a:pt x="8511" y="66749"/>
                      <a:pt x="9089" y="65898"/>
                      <a:pt x="10061" y="64348"/>
                    </a:cubicBezTo>
                    <a:cubicBezTo>
                      <a:pt x="11308" y="62463"/>
                      <a:pt x="12949" y="59880"/>
                      <a:pt x="12949" y="55168"/>
                    </a:cubicBezTo>
                    <a:cubicBezTo>
                      <a:pt x="12949" y="50457"/>
                      <a:pt x="11308" y="47873"/>
                      <a:pt x="10061" y="45959"/>
                    </a:cubicBezTo>
                    <a:cubicBezTo>
                      <a:pt x="9058" y="44408"/>
                      <a:pt x="8511" y="43557"/>
                      <a:pt x="8511" y="41369"/>
                    </a:cubicBezTo>
                    <a:cubicBezTo>
                      <a:pt x="8511" y="39150"/>
                      <a:pt x="9089" y="38329"/>
                      <a:pt x="10061" y="36779"/>
                    </a:cubicBezTo>
                    <a:cubicBezTo>
                      <a:pt x="11308" y="34864"/>
                      <a:pt x="12949" y="32281"/>
                      <a:pt x="12949" y="27569"/>
                    </a:cubicBezTo>
                    <a:cubicBezTo>
                      <a:pt x="12949" y="22858"/>
                      <a:pt x="11308" y="20274"/>
                      <a:pt x="10061" y="18390"/>
                    </a:cubicBezTo>
                    <a:cubicBezTo>
                      <a:pt x="9058" y="16809"/>
                      <a:pt x="8511" y="15989"/>
                      <a:pt x="8511" y="13770"/>
                    </a:cubicBezTo>
                    <a:cubicBezTo>
                      <a:pt x="8511" y="11581"/>
                      <a:pt x="9089" y="10730"/>
                      <a:pt x="10061" y="9180"/>
                    </a:cubicBezTo>
                    <a:cubicBezTo>
                      <a:pt x="11308" y="7295"/>
                      <a:pt x="12949" y="4712"/>
                      <a:pt x="12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6534575" y="-260350"/>
                <a:ext cx="324500" cy="2068450"/>
              </a:xfrm>
              <a:custGeom>
                <a:avLst/>
                <a:gdLst/>
                <a:ahLst/>
                <a:cxnLst/>
                <a:rect l="l" t="t" r="r" b="b"/>
                <a:pathLst>
                  <a:path w="12980" h="82738" extrusionOk="0">
                    <a:moveTo>
                      <a:pt x="4469" y="0"/>
                    </a:moveTo>
                    <a:cubicBezTo>
                      <a:pt x="4469" y="2189"/>
                      <a:pt x="3891" y="3040"/>
                      <a:pt x="2888" y="4590"/>
                    </a:cubicBezTo>
                    <a:cubicBezTo>
                      <a:pt x="1673" y="6475"/>
                      <a:pt x="1" y="9058"/>
                      <a:pt x="1" y="13770"/>
                    </a:cubicBezTo>
                    <a:cubicBezTo>
                      <a:pt x="1" y="18481"/>
                      <a:pt x="1673" y="21065"/>
                      <a:pt x="2888" y="22980"/>
                    </a:cubicBezTo>
                    <a:cubicBezTo>
                      <a:pt x="3922" y="24530"/>
                      <a:pt x="4469" y="25381"/>
                      <a:pt x="4469" y="27569"/>
                    </a:cubicBezTo>
                    <a:cubicBezTo>
                      <a:pt x="4469" y="29788"/>
                      <a:pt x="3891" y="30609"/>
                      <a:pt x="2888" y="32159"/>
                    </a:cubicBezTo>
                    <a:cubicBezTo>
                      <a:pt x="1673" y="34074"/>
                      <a:pt x="1" y="36658"/>
                      <a:pt x="1" y="41369"/>
                    </a:cubicBezTo>
                    <a:cubicBezTo>
                      <a:pt x="1" y="46080"/>
                      <a:pt x="1673" y="48664"/>
                      <a:pt x="2888" y="50548"/>
                    </a:cubicBezTo>
                    <a:cubicBezTo>
                      <a:pt x="3922" y="52129"/>
                      <a:pt x="4469" y="52950"/>
                      <a:pt x="4469" y="55168"/>
                    </a:cubicBezTo>
                    <a:cubicBezTo>
                      <a:pt x="4469" y="57357"/>
                      <a:pt x="3891" y="58208"/>
                      <a:pt x="2888" y="59758"/>
                    </a:cubicBezTo>
                    <a:cubicBezTo>
                      <a:pt x="1673" y="61643"/>
                      <a:pt x="1" y="64226"/>
                      <a:pt x="1" y="68938"/>
                    </a:cubicBezTo>
                    <a:cubicBezTo>
                      <a:pt x="1" y="73649"/>
                      <a:pt x="1673" y="76233"/>
                      <a:pt x="2888" y="78147"/>
                    </a:cubicBezTo>
                    <a:cubicBezTo>
                      <a:pt x="3922" y="79698"/>
                      <a:pt x="4469" y="80549"/>
                      <a:pt x="4469" y="82737"/>
                    </a:cubicBezTo>
                    <a:lnTo>
                      <a:pt x="12980" y="82737"/>
                    </a:lnTo>
                    <a:cubicBezTo>
                      <a:pt x="12980" y="78026"/>
                      <a:pt x="11308" y="75442"/>
                      <a:pt x="10092" y="73558"/>
                    </a:cubicBezTo>
                    <a:cubicBezTo>
                      <a:pt x="9059" y="71977"/>
                      <a:pt x="8512" y="71157"/>
                      <a:pt x="8512" y="68938"/>
                    </a:cubicBezTo>
                    <a:cubicBezTo>
                      <a:pt x="8512" y="66749"/>
                      <a:pt x="9089" y="65898"/>
                      <a:pt x="10092" y="64348"/>
                    </a:cubicBezTo>
                    <a:cubicBezTo>
                      <a:pt x="11308" y="62463"/>
                      <a:pt x="12980" y="59880"/>
                      <a:pt x="12980" y="55168"/>
                    </a:cubicBezTo>
                    <a:cubicBezTo>
                      <a:pt x="12980" y="50457"/>
                      <a:pt x="11308" y="47873"/>
                      <a:pt x="10092" y="45959"/>
                    </a:cubicBezTo>
                    <a:cubicBezTo>
                      <a:pt x="9059" y="44408"/>
                      <a:pt x="8512" y="43557"/>
                      <a:pt x="8512" y="41369"/>
                    </a:cubicBezTo>
                    <a:cubicBezTo>
                      <a:pt x="8512" y="39150"/>
                      <a:pt x="9089" y="38329"/>
                      <a:pt x="10092" y="36779"/>
                    </a:cubicBezTo>
                    <a:cubicBezTo>
                      <a:pt x="11308" y="34864"/>
                      <a:pt x="12980" y="32281"/>
                      <a:pt x="12980" y="27569"/>
                    </a:cubicBezTo>
                    <a:cubicBezTo>
                      <a:pt x="12980" y="22858"/>
                      <a:pt x="11308" y="20274"/>
                      <a:pt x="10092" y="18390"/>
                    </a:cubicBezTo>
                    <a:cubicBezTo>
                      <a:pt x="9059" y="16809"/>
                      <a:pt x="8512" y="15989"/>
                      <a:pt x="8512" y="13770"/>
                    </a:cubicBezTo>
                    <a:cubicBezTo>
                      <a:pt x="8512" y="11581"/>
                      <a:pt x="9089" y="10730"/>
                      <a:pt x="10092" y="9180"/>
                    </a:cubicBezTo>
                    <a:cubicBezTo>
                      <a:pt x="11308" y="7295"/>
                      <a:pt x="12980" y="4712"/>
                      <a:pt x="12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6982925" y="-260350"/>
                <a:ext cx="324500" cy="2068450"/>
              </a:xfrm>
              <a:custGeom>
                <a:avLst/>
                <a:gdLst/>
                <a:ahLst/>
                <a:cxnLst/>
                <a:rect l="l" t="t" r="r" b="b"/>
                <a:pathLst>
                  <a:path w="12980" h="82738" extrusionOk="0">
                    <a:moveTo>
                      <a:pt x="4468" y="0"/>
                    </a:moveTo>
                    <a:cubicBezTo>
                      <a:pt x="4468" y="2189"/>
                      <a:pt x="3891" y="3040"/>
                      <a:pt x="2888" y="4590"/>
                    </a:cubicBezTo>
                    <a:cubicBezTo>
                      <a:pt x="1672" y="6475"/>
                      <a:pt x="0" y="9058"/>
                      <a:pt x="0" y="13770"/>
                    </a:cubicBezTo>
                    <a:cubicBezTo>
                      <a:pt x="0" y="18481"/>
                      <a:pt x="1672" y="21065"/>
                      <a:pt x="2888" y="22980"/>
                    </a:cubicBezTo>
                    <a:cubicBezTo>
                      <a:pt x="3921" y="24530"/>
                      <a:pt x="4468" y="25381"/>
                      <a:pt x="4468" y="27569"/>
                    </a:cubicBezTo>
                    <a:cubicBezTo>
                      <a:pt x="4468" y="29788"/>
                      <a:pt x="3891" y="30609"/>
                      <a:pt x="2888" y="32159"/>
                    </a:cubicBezTo>
                    <a:cubicBezTo>
                      <a:pt x="1672" y="34074"/>
                      <a:pt x="0" y="36658"/>
                      <a:pt x="0" y="41369"/>
                    </a:cubicBezTo>
                    <a:cubicBezTo>
                      <a:pt x="0" y="46080"/>
                      <a:pt x="1672" y="48664"/>
                      <a:pt x="2888" y="50548"/>
                    </a:cubicBezTo>
                    <a:cubicBezTo>
                      <a:pt x="3921" y="52129"/>
                      <a:pt x="4468" y="52950"/>
                      <a:pt x="4468" y="55168"/>
                    </a:cubicBezTo>
                    <a:cubicBezTo>
                      <a:pt x="4468" y="57357"/>
                      <a:pt x="3891" y="58208"/>
                      <a:pt x="2888" y="59758"/>
                    </a:cubicBezTo>
                    <a:cubicBezTo>
                      <a:pt x="1672" y="61643"/>
                      <a:pt x="0" y="64226"/>
                      <a:pt x="0" y="68938"/>
                    </a:cubicBezTo>
                    <a:cubicBezTo>
                      <a:pt x="0" y="73649"/>
                      <a:pt x="1672" y="76233"/>
                      <a:pt x="2888" y="78147"/>
                    </a:cubicBezTo>
                    <a:cubicBezTo>
                      <a:pt x="3921" y="79698"/>
                      <a:pt x="4468" y="80549"/>
                      <a:pt x="4468" y="82737"/>
                    </a:cubicBezTo>
                    <a:lnTo>
                      <a:pt x="12979" y="82737"/>
                    </a:lnTo>
                    <a:cubicBezTo>
                      <a:pt x="12979" y="78026"/>
                      <a:pt x="11307" y="75442"/>
                      <a:pt x="10092" y="73558"/>
                    </a:cubicBezTo>
                    <a:cubicBezTo>
                      <a:pt x="9058" y="71977"/>
                      <a:pt x="8511" y="71157"/>
                      <a:pt x="8511" y="68938"/>
                    </a:cubicBezTo>
                    <a:cubicBezTo>
                      <a:pt x="8511" y="66749"/>
                      <a:pt x="9089" y="65898"/>
                      <a:pt x="10092" y="64348"/>
                    </a:cubicBezTo>
                    <a:cubicBezTo>
                      <a:pt x="11307" y="62463"/>
                      <a:pt x="12979" y="59880"/>
                      <a:pt x="12979" y="55168"/>
                    </a:cubicBezTo>
                    <a:cubicBezTo>
                      <a:pt x="12979" y="50457"/>
                      <a:pt x="11307" y="47873"/>
                      <a:pt x="10092" y="45959"/>
                    </a:cubicBezTo>
                    <a:cubicBezTo>
                      <a:pt x="9058" y="44408"/>
                      <a:pt x="8511" y="43557"/>
                      <a:pt x="8511" y="41369"/>
                    </a:cubicBezTo>
                    <a:cubicBezTo>
                      <a:pt x="8511" y="39150"/>
                      <a:pt x="9089" y="38329"/>
                      <a:pt x="10092" y="36779"/>
                    </a:cubicBezTo>
                    <a:cubicBezTo>
                      <a:pt x="11307" y="34864"/>
                      <a:pt x="12979" y="32281"/>
                      <a:pt x="12979" y="27569"/>
                    </a:cubicBezTo>
                    <a:cubicBezTo>
                      <a:pt x="12979" y="22858"/>
                      <a:pt x="11307" y="20274"/>
                      <a:pt x="10092" y="18390"/>
                    </a:cubicBezTo>
                    <a:cubicBezTo>
                      <a:pt x="9058" y="16809"/>
                      <a:pt x="8511" y="15989"/>
                      <a:pt x="8511" y="13770"/>
                    </a:cubicBezTo>
                    <a:cubicBezTo>
                      <a:pt x="8511" y="11581"/>
                      <a:pt x="9089" y="10730"/>
                      <a:pt x="10092" y="9180"/>
                    </a:cubicBezTo>
                    <a:cubicBezTo>
                      <a:pt x="11307" y="7295"/>
                      <a:pt x="12979" y="4712"/>
                      <a:pt x="12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3"/>
            <p:cNvGrpSpPr/>
            <p:nvPr/>
          </p:nvGrpSpPr>
          <p:grpSpPr>
            <a:xfrm rot="5400000">
              <a:off x="6029863" y="3633275"/>
              <a:ext cx="1221175" cy="2068450"/>
              <a:chOff x="6086250" y="-260350"/>
              <a:chExt cx="1221175" cy="2068450"/>
            </a:xfrm>
          </p:grpSpPr>
          <p:sp>
            <p:nvSpPr>
              <p:cNvPr id="344" name="Google Shape;344;p23"/>
              <p:cNvSpPr/>
              <p:nvPr/>
            </p:nvSpPr>
            <p:spPr>
              <a:xfrm>
                <a:off x="6086250" y="-260350"/>
                <a:ext cx="323725" cy="2068450"/>
              </a:xfrm>
              <a:custGeom>
                <a:avLst/>
                <a:gdLst/>
                <a:ahLst/>
                <a:cxnLst/>
                <a:rect l="l" t="t" r="r" b="b"/>
                <a:pathLst>
                  <a:path w="12949" h="82738" extrusionOk="0">
                    <a:moveTo>
                      <a:pt x="4469" y="0"/>
                    </a:moveTo>
                    <a:cubicBezTo>
                      <a:pt x="4469" y="2189"/>
                      <a:pt x="3891" y="3040"/>
                      <a:pt x="2888" y="4590"/>
                    </a:cubicBezTo>
                    <a:cubicBezTo>
                      <a:pt x="1672" y="6475"/>
                      <a:pt x="0" y="9058"/>
                      <a:pt x="0" y="13770"/>
                    </a:cubicBezTo>
                    <a:cubicBezTo>
                      <a:pt x="0" y="18481"/>
                      <a:pt x="1672" y="21065"/>
                      <a:pt x="2888" y="22980"/>
                    </a:cubicBezTo>
                    <a:cubicBezTo>
                      <a:pt x="3921" y="24530"/>
                      <a:pt x="4469" y="25381"/>
                      <a:pt x="4469" y="27569"/>
                    </a:cubicBezTo>
                    <a:cubicBezTo>
                      <a:pt x="4469" y="29788"/>
                      <a:pt x="3891" y="30609"/>
                      <a:pt x="2888" y="32159"/>
                    </a:cubicBezTo>
                    <a:cubicBezTo>
                      <a:pt x="1672" y="34074"/>
                      <a:pt x="0" y="36658"/>
                      <a:pt x="0" y="41369"/>
                    </a:cubicBezTo>
                    <a:cubicBezTo>
                      <a:pt x="0" y="46080"/>
                      <a:pt x="1672" y="48664"/>
                      <a:pt x="2888" y="50548"/>
                    </a:cubicBezTo>
                    <a:cubicBezTo>
                      <a:pt x="3921" y="52129"/>
                      <a:pt x="4469" y="52950"/>
                      <a:pt x="4469" y="55168"/>
                    </a:cubicBezTo>
                    <a:cubicBezTo>
                      <a:pt x="4469" y="57357"/>
                      <a:pt x="3891" y="58208"/>
                      <a:pt x="2888" y="59758"/>
                    </a:cubicBezTo>
                    <a:cubicBezTo>
                      <a:pt x="1672" y="61643"/>
                      <a:pt x="0" y="64226"/>
                      <a:pt x="0" y="68938"/>
                    </a:cubicBezTo>
                    <a:cubicBezTo>
                      <a:pt x="0" y="73649"/>
                      <a:pt x="1672" y="76233"/>
                      <a:pt x="2888" y="78147"/>
                    </a:cubicBezTo>
                    <a:cubicBezTo>
                      <a:pt x="3921" y="79698"/>
                      <a:pt x="4469" y="80549"/>
                      <a:pt x="4469" y="82737"/>
                    </a:cubicBezTo>
                    <a:lnTo>
                      <a:pt x="12949" y="82737"/>
                    </a:lnTo>
                    <a:cubicBezTo>
                      <a:pt x="12949" y="78026"/>
                      <a:pt x="11308" y="75442"/>
                      <a:pt x="10061" y="73558"/>
                    </a:cubicBezTo>
                    <a:cubicBezTo>
                      <a:pt x="9058" y="71977"/>
                      <a:pt x="8511" y="71157"/>
                      <a:pt x="8511" y="68938"/>
                    </a:cubicBezTo>
                    <a:cubicBezTo>
                      <a:pt x="8511" y="66749"/>
                      <a:pt x="9089" y="65898"/>
                      <a:pt x="10061" y="64348"/>
                    </a:cubicBezTo>
                    <a:cubicBezTo>
                      <a:pt x="11308" y="62463"/>
                      <a:pt x="12949" y="59880"/>
                      <a:pt x="12949" y="55168"/>
                    </a:cubicBezTo>
                    <a:cubicBezTo>
                      <a:pt x="12949" y="50457"/>
                      <a:pt x="11308" y="47873"/>
                      <a:pt x="10061" y="45959"/>
                    </a:cubicBezTo>
                    <a:cubicBezTo>
                      <a:pt x="9058" y="44408"/>
                      <a:pt x="8511" y="43557"/>
                      <a:pt x="8511" y="41369"/>
                    </a:cubicBezTo>
                    <a:cubicBezTo>
                      <a:pt x="8511" y="39150"/>
                      <a:pt x="9089" y="38329"/>
                      <a:pt x="10061" y="36779"/>
                    </a:cubicBezTo>
                    <a:cubicBezTo>
                      <a:pt x="11308" y="34864"/>
                      <a:pt x="12949" y="32281"/>
                      <a:pt x="12949" y="27569"/>
                    </a:cubicBezTo>
                    <a:cubicBezTo>
                      <a:pt x="12949" y="22858"/>
                      <a:pt x="11308" y="20274"/>
                      <a:pt x="10061" y="18390"/>
                    </a:cubicBezTo>
                    <a:cubicBezTo>
                      <a:pt x="9058" y="16809"/>
                      <a:pt x="8511" y="15989"/>
                      <a:pt x="8511" y="13770"/>
                    </a:cubicBezTo>
                    <a:cubicBezTo>
                      <a:pt x="8511" y="11581"/>
                      <a:pt x="9089" y="10730"/>
                      <a:pt x="10061" y="9180"/>
                    </a:cubicBezTo>
                    <a:cubicBezTo>
                      <a:pt x="11308" y="7295"/>
                      <a:pt x="12949" y="4712"/>
                      <a:pt x="12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6534575" y="-260350"/>
                <a:ext cx="324500" cy="2068450"/>
              </a:xfrm>
              <a:custGeom>
                <a:avLst/>
                <a:gdLst/>
                <a:ahLst/>
                <a:cxnLst/>
                <a:rect l="l" t="t" r="r" b="b"/>
                <a:pathLst>
                  <a:path w="12980" h="82738" extrusionOk="0">
                    <a:moveTo>
                      <a:pt x="4469" y="0"/>
                    </a:moveTo>
                    <a:cubicBezTo>
                      <a:pt x="4469" y="2189"/>
                      <a:pt x="3891" y="3040"/>
                      <a:pt x="2888" y="4590"/>
                    </a:cubicBezTo>
                    <a:cubicBezTo>
                      <a:pt x="1673" y="6475"/>
                      <a:pt x="1" y="9058"/>
                      <a:pt x="1" y="13770"/>
                    </a:cubicBezTo>
                    <a:cubicBezTo>
                      <a:pt x="1" y="18481"/>
                      <a:pt x="1673" y="21065"/>
                      <a:pt x="2888" y="22980"/>
                    </a:cubicBezTo>
                    <a:cubicBezTo>
                      <a:pt x="3922" y="24530"/>
                      <a:pt x="4469" y="25381"/>
                      <a:pt x="4469" y="27569"/>
                    </a:cubicBezTo>
                    <a:cubicBezTo>
                      <a:pt x="4469" y="29788"/>
                      <a:pt x="3891" y="30609"/>
                      <a:pt x="2888" y="32159"/>
                    </a:cubicBezTo>
                    <a:cubicBezTo>
                      <a:pt x="1673" y="34074"/>
                      <a:pt x="1" y="36658"/>
                      <a:pt x="1" y="41369"/>
                    </a:cubicBezTo>
                    <a:cubicBezTo>
                      <a:pt x="1" y="46080"/>
                      <a:pt x="1673" y="48664"/>
                      <a:pt x="2888" y="50548"/>
                    </a:cubicBezTo>
                    <a:cubicBezTo>
                      <a:pt x="3922" y="52129"/>
                      <a:pt x="4469" y="52950"/>
                      <a:pt x="4469" y="55168"/>
                    </a:cubicBezTo>
                    <a:cubicBezTo>
                      <a:pt x="4469" y="57357"/>
                      <a:pt x="3891" y="58208"/>
                      <a:pt x="2888" y="59758"/>
                    </a:cubicBezTo>
                    <a:cubicBezTo>
                      <a:pt x="1673" y="61643"/>
                      <a:pt x="1" y="64226"/>
                      <a:pt x="1" y="68938"/>
                    </a:cubicBezTo>
                    <a:cubicBezTo>
                      <a:pt x="1" y="73649"/>
                      <a:pt x="1673" y="76233"/>
                      <a:pt x="2888" y="78147"/>
                    </a:cubicBezTo>
                    <a:cubicBezTo>
                      <a:pt x="3922" y="79698"/>
                      <a:pt x="4469" y="80549"/>
                      <a:pt x="4469" y="82737"/>
                    </a:cubicBezTo>
                    <a:lnTo>
                      <a:pt x="12980" y="82737"/>
                    </a:lnTo>
                    <a:cubicBezTo>
                      <a:pt x="12980" y="78026"/>
                      <a:pt x="11308" y="75442"/>
                      <a:pt x="10092" y="73558"/>
                    </a:cubicBezTo>
                    <a:cubicBezTo>
                      <a:pt x="9059" y="71977"/>
                      <a:pt x="8512" y="71157"/>
                      <a:pt x="8512" y="68938"/>
                    </a:cubicBezTo>
                    <a:cubicBezTo>
                      <a:pt x="8512" y="66749"/>
                      <a:pt x="9089" y="65898"/>
                      <a:pt x="10092" y="64348"/>
                    </a:cubicBezTo>
                    <a:cubicBezTo>
                      <a:pt x="11308" y="62463"/>
                      <a:pt x="12980" y="59880"/>
                      <a:pt x="12980" y="55168"/>
                    </a:cubicBezTo>
                    <a:cubicBezTo>
                      <a:pt x="12980" y="50457"/>
                      <a:pt x="11308" y="47873"/>
                      <a:pt x="10092" y="45959"/>
                    </a:cubicBezTo>
                    <a:cubicBezTo>
                      <a:pt x="9059" y="44408"/>
                      <a:pt x="8512" y="43557"/>
                      <a:pt x="8512" y="41369"/>
                    </a:cubicBezTo>
                    <a:cubicBezTo>
                      <a:pt x="8512" y="39150"/>
                      <a:pt x="9089" y="38329"/>
                      <a:pt x="10092" y="36779"/>
                    </a:cubicBezTo>
                    <a:cubicBezTo>
                      <a:pt x="11308" y="34864"/>
                      <a:pt x="12980" y="32281"/>
                      <a:pt x="12980" y="27569"/>
                    </a:cubicBezTo>
                    <a:cubicBezTo>
                      <a:pt x="12980" y="22858"/>
                      <a:pt x="11308" y="20274"/>
                      <a:pt x="10092" y="18390"/>
                    </a:cubicBezTo>
                    <a:cubicBezTo>
                      <a:pt x="9059" y="16809"/>
                      <a:pt x="8512" y="15989"/>
                      <a:pt x="8512" y="13770"/>
                    </a:cubicBezTo>
                    <a:cubicBezTo>
                      <a:pt x="8512" y="11581"/>
                      <a:pt x="9089" y="10730"/>
                      <a:pt x="10092" y="9180"/>
                    </a:cubicBezTo>
                    <a:cubicBezTo>
                      <a:pt x="11308" y="7295"/>
                      <a:pt x="12980" y="4712"/>
                      <a:pt x="12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6982925" y="-260350"/>
                <a:ext cx="324500" cy="2068450"/>
              </a:xfrm>
              <a:custGeom>
                <a:avLst/>
                <a:gdLst/>
                <a:ahLst/>
                <a:cxnLst/>
                <a:rect l="l" t="t" r="r" b="b"/>
                <a:pathLst>
                  <a:path w="12980" h="82738" extrusionOk="0">
                    <a:moveTo>
                      <a:pt x="4468" y="0"/>
                    </a:moveTo>
                    <a:cubicBezTo>
                      <a:pt x="4468" y="2189"/>
                      <a:pt x="3891" y="3040"/>
                      <a:pt x="2888" y="4590"/>
                    </a:cubicBezTo>
                    <a:cubicBezTo>
                      <a:pt x="1672" y="6475"/>
                      <a:pt x="0" y="9058"/>
                      <a:pt x="0" y="13770"/>
                    </a:cubicBezTo>
                    <a:cubicBezTo>
                      <a:pt x="0" y="18481"/>
                      <a:pt x="1672" y="21065"/>
                      <a:pt x="2888" y="22980"/>
                    </a:cubicBezTo>
                    <a:cubicBezTo>
                      <a:pt x="3921" y="24530"/>
                      <a:pt x="4468" y="25381"/>
                      <a:pt x="4468" y="27569"/>
                    </a:cubicBezTo>
                    <a:cubicBezTo>
                      <a:pt x="4468" y="29788"/>
                      <a:pt x="3891" y="30609"/>
                      <a:pt x="2888" y="32159"/>
                    </a:cubicBezTo>
                    <a:cubicBezTo>
                      <a:pt x="1672" y="34074"/>
                      <a:pt x="0" y="36658"/>
                      <a:pt x="0" y="41369"/>
                    </a:cubicBezTo>
                    <a:cubicBezTo>
                      <a:pt x="0" y="46080"/>
                      <a:pt x="1672" y="48664"/>
                      <a:pt x="2888" y="50548"/>
                    </a:cubicBezTo>
                    <a:cubicBezTo>
                      <a:pt x="3921" y="52129"/>
                      <a:pt x="4468" y="52950"/>
                      <a:pt x="4468" y="55168"/>
                    </a:cubicBezTo>
                    <a:cubicBezTo>
                      <a:pt x="4468" y="57357"/>
                      <a:pt x="3891" y="58208"/>
                      <a:pt x="2888" y="59758"/>
                    </a:cubicBezTo>
                    <a:cubicBezTo>
                      <a:pt x="1672" y="61643"/>
                      <a:pt x="0" y="64226"/>
                      <a:pt x="0" y="68938"/>
                    </a:cubicBezTo>
                    <a:cubicBezTo>
                      <a:pt x="0" y="73649"/>
                      <a:pt x="1672" y="76233"/>
                      <a:pt x="2888" y="78147"/>
                    </a:cubicBezTo>
                    <a:cubicBezTo>
                      <a:pt x="3921" y="79698"/>
                      <a:pt x="4468" y="80549"/>
                      <a:pt x="4468" y="82737"/>
                    </a:cubicBezTo>
                    <a:lnTo>
                      <a:pt x="12979" y="82737"/>
                    </a:lnTo>
                    <a:cubicBezTo>
                      <a:pt x="12979" y="78026"/>
                      <a:pt x="11307" y="75442"/>
                      <a:pt x="10092" y="73558"/>
                    </a:cubicBezTo>
                    <a:cubicBezTo>
                      <a:pt x="9058" y="71977"/>
                      <a:pt x="8511" y="71157"/>
                      <a:pt x="8511" y="68938"/>
                    </a:cubicBezTo>
                    <a:cubicBezTo>
                      <a:pt x="8511" y="66749"/>
                      <a:pt x="9089" y="65898"/>
                      <a:pt x="10092" y="64348"/>
                    </a:cubicBezTo>
                    <a:cubicBezTo>
                      <a:pt x="11307" y="62463"/>
                      <a:pt x="12979" y="59880"/>
                      <a:pt x="12979" y="55168"/>
                    </a:cubicBezTo>
                    <a:cubicBezTo>
                      <a:pt x="12979" y="50457"/>
                      <a:pt x="11307" y="47873"/>
                      <a:pt x="10092" y="45959"/>
                    </a:cubicBezTo>
                    <a:cubicBezTo>
                      <a:pt x="9058" y="44408"/>
                      <a:pt x="8511" y="43557"/>
                      <a:pt x="8511" y="41369"/>
                    </a:cubicBezTo>
                    <a:cubicBezTo>
                      <a:pt x="8511" y="39150"/>
                      <a:pt x="9089" y="38329"/>
                      <a:pt x="10092" y="36779"/>
                    </a:cubicBezTo>
                    <a:cubicBezTo>
                      <a:pt x="11307" y="34864"/>
                      <a:pt x="12979" y="32281"/>
                      <a:pt x="12979" y="27569"/>
                    </a:cubicBezTo>
                    <a:cubicBezTo>
                      <a:pt x="12979" y="22858"/>
                      <a:pt x="11307" y="20274"/>
                      <a:pt x="10092" y="18390"/>
                    </a:cubicBezTo>
                    <a:cubicBezTo>
                      <a:pt x="9058" y="16809"/>
                      <a:pt x="8511" y="15989"/>
                      <a:pt x="8511" y="13770"/>
                    </a:cubicBezTo>
                    <a:cubicBezTo>
                      <a:pt x="8511" y="11581"/>
                      <a:pt x="9089" y="10730"/>
                      <a:pt x="10092" y="9180"/>
                    </a:cubicBezTo>
                    <a:cubicBezTo>
                      <a:pt x="11307" y="7295"/>
                      <a:pt x="12979" y="4712"/>
                      <a:pt x="12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7" name="Google Shape;347;p23"/>
          <p:cNvSpPr/>
          <p:nvPr/>
        </p:nvSpPr>
        <p:spPr>
          <a:xfrm rot="5400000">
            <a:off x="-427925" y="-322025"/>
            <a:ext cx="2446875" cy="2446875"/>
          </a:xfrm>
          <a:custGeom>
            <a:avLst/>
            <a:gdLst/>
            <a:ahLst/>
            <a:cxnLst/>
            <a:rect l="l" t="t" r="r" b="b"/>
            <a:pathLst>
              <a:path w="97875" h="97875" extrusionOk="0">
                <a:moveTo>
                  <a:pt x="1" y="1"/>
                </a:moveTo>
                <a:lnTo>
                  <a:pt x="1" y="97874"/>
                </a:lnTo>
                <a:lnTo>
                  <a:pt x="97875" y="9787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3"/>
          <p:cNvGrpSpPr/>
          <p:nvPr/>
        </p:nvGrpSpPr>
        <p:grpSpPr>
          <a:xfrm>
            <a:off x="8466981" y="2942350"/>
            <a:ext cx="713181" cy="471429"/>
            <a:chOff x="8430775" y="1093650"/>
            <a:chExt cx="1168000" cy="772075"/>
          </a:xfrm>
        </p:grpSpPr>
        <p:sp>
          <p:nvSpPr>
            <p:cNvPr id="349" name="Google Shape;349;p23"/>
            <p:cNvSpPr/>
            <p:nvPr/>
          </p:nvSpPr>
          <p:spPr>
            <a:xfrm>
              <a:off x="8431550" y="1093650"/>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8430775" y="1266150"/>
              <a:ext cx="1167225" cy="82100"/>
            </a:xfrm>
            <a:custGeom>
              <a:avLst/>
              <a:gdLst/>
              <a:ahLst/>
              <a:cxnLst/>
              <a:rect l="l" t="t" r="r" b="b"/>
              <a:pathLst>
                <a:path w="46689" h="3284" extrusionOk="0">
                  <a:moveTo>
                    <a:pt x="1" y="1"/>
                  </a:moveTo>
                  <a:lnTo>
                    <a:pt x="1" y="3283"/>
                  </a:lnTo>
                  <a:lnTo>
                    <a:pt x="46689" y="3283"/>
                  </a:lnTo>
                  <a:lnTo>
                    <a:pt x="46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8431550" y="1438650"/>
              <a:ext cx="1167225" cy="82100"/>
            </a:xfrm>
            <a:custGeom>
              <a:avLst/>
              <a:gdLst/>
              <a:ahLst/>
              <a:cxnLst/>
              <a:rect l="l" t="t" r="r" b="b"/>
              <a:pathLst>
                <a:path w="46689" h="3284" extrusionOk="0">
                  <a:moveTo>
                    <a:pt x="0" y="0"/>
                  </a:moveTo>
                  <a:lnTo>
                    <a:pt x="0" y="3283"/>
                  </a:lnTo>
                  <a:lnTo>
                    <a:pt x="46688" y="3283"/>
                  </a:lnTo>
                  <a:lnTo>
                    <a:pt x="46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8430775" y="1610375"/>
              <a:ext cx="1167225" cy="82850"/>
            </a:xfrm>
            <a:custGeom>
              <a:avLst/>
              <a:gdLst/>
              <a:ahLst/>
              <a:cxnLst/>
              <a:rect l="l" t="t" r="r" b="b"/>
              <a:pathLst>
                <a:path w="46689" h="3314" extrusionOk="0">
                  <a:moveTo>
                    <a:pt x="1" y="1"/>
                  </a:moveTo>
                  <a:lnTo>
                    <a:pt x="1" y="3314"/>
                  </a:lnTo>
                  <a:lnTo>
                    <a:pt x="46689" y="3314"/>
                  </a:lnTo>
                  <a:lnTo>
                    <a:pt x="46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8431550" y="1782875"/>
              <a:ext cx="1167225" cy="82850"/>
            </a:xfrm>
            <a:custGeom>
              <a:avLst/>
              <a:gdLst/>
              <a:ahLst/>
              <a:cxnLst/>
              <a:rect l="l" t="t" r="r" b="b"/>
              <a:pathLst>
                <a:path w="46689" h="3314" extrusionOk="0">
                  <a:moveTo>
                    <a:pt x="0" y="1"/>
                  </a:moveTo>
                  <a:lnTo>
                    <a:pt x="0" y="3314"/>
                  </a:lnTo>
                  <a:lnTo>
                    <a:pt x="46688" y="3314"/>
                  </a:lnTo>
                  <a:lnTo>
                    <a:pt x="46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989664"/>
            <a:ext cx="7704000" cy="369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45" name="Google Shape;45;p4"/>
          <p:cNvGrpSpPr/>
          <p:nvPr/>
        </p:nvGrpSpPr>
        <p:grpSpPr>
          <a:xfrm rot="-5400000">
            <a:off x="-128504" y="4496702"/>
            <a:ext cx="978815" cy="572682"/>
            <a:chOff x="2843775" y="3821025"/>
            <a:chExt cx="1630000" cy="953675"/>
          </a:xfrm>
        </p:grpSpPr>
        <p:sp>
          <p:nvSpPr>
            <p:cNvPr id="46" name="Google Shape;46;p4"/>
            <p:cNvSpPr/>
            <p:nvPr/>
          </p:nvSpPr>
          <p:spPr>
            <a:xfrm>
              <a:off x="2843775" y="3821025"/>
              <a:ext cx="1630000" cy="255325"/>
            </a:xfrm>
            <a:custGeom>
              <a:avLst/>
              <a:gdLst/>
              <a:ahLst/>
              <a:cxnLst/>
              <a:rect l="l" t="t" r="r" b="b"/>
              <a:pathLst>
                <a:path w="65200" h="10213" extrusionOk="0">
                  <a:moveTo>
                    <a:pt x="1" y="0"/>
                  </a:moveTo>
                  <a:lnTo>
                    <a:pt x="1" y="6718"/>
                  </a:lnTo>
                  <a:cubicBezTo>
                    <a:pt x="1703" y="6718"/>
                    <a:pt x="2372" y="7143"/>
                    <a:pt x="3588" y="7933"/>
                  </a:cubicBezTo>
                  <a:cubicBezTo>
                    <a:pt x="5077" y="8876"/>
                    <a:pt x="7144" y="10213"/>
                    <a:pt x="10852" y="10213"/>
                  </a:cubicBezTo>
                  <a:cubicBezTo>
                    <a:pt x="14530" y="10213"/>
                    <a:pt x="16597" y="8876"/>
                    <a:pt x="18117" y="7933"/>
                  </a:cubicBezTo>
                  <a:cubicBezTo>
                    <a:pt x="19333" y="7143"/>
                    <a:pt x="19971" y="6718"/>
                    <a:pt x="21734" y="6718"/>
                  </a:cubicBezTo>
                  <a:cubicBezTo>
                    <a:pt x="23436" y="6718"/>
                    <a:pt x="24105" y="7143"/>
                    <a:pt x="25320" y="7933"/>
                  </a:cubicBezTo>
                  <a:cubicBezTo>
                    <a:pt x="26810" y="8876"/>
                    <a:pt x="28877" y="10213"/>
                    <a:pt x="32585" y="10213"/>
                  </a:cubicBezTo>
                  <a:cubicBezTo>
                    <a:pt x="36263" y="10213"/>
                    <a:pt x="38330" y="8876"/>
                    <a:pt x="39850" y="7933"/>
                  </a:cubicBezTo>
                  <a:cubicBezTo>
                    <a:pt x="41065" y="7143"/>
                    <a:pt x="41704" y="6718"/>
                    <a:pt x="43467" y="6718"/>
                  </a:cubicBezTo>
                  <a:cubicBezTo>
                    <a:pt x="45169" y="6718"/>
                    <a:pt x="45838" y="7143"/>
                    <a:pt x="47053" y="7933"/>
                  </a:cubicBezTo>
                  <a:cubicBezTo>
                    <a:pt x="48543" y="8876"/>
                    <a:pt x="50640" y="10213"/>
                    <a:pt x="54318" y="10213"/>
                  </a:cubicBezTo>
                  <a:cubicBezTo>
                    <a:pt x="58026" y="10213"/>
                    <a:pt x="60063" y="8876"/>
                    <a:pt x="61583" y="7933"/>
                  </a:cubicBezTo>
                  <a:cubicBezTo>
                    <a:pt x="62798" y="7143"/>
                    <a:pt x="63437" y="6718"/>
                    <a:pt x="65200" y="6718"/>
                  </a:cubicBezTo>
                  <a:lnTo>
                    <a:pt x="65200" y="0"/>
                  </a:lnTo>
                  <a:cubicBezTo>
                    <a:pt x="61461" y="0"/>
                    <a:pt x="59424" y="1338"/>
                    <a:pt x="57935" y="2280"/>
                  </a:cubicBezTo>
                  <a:cubicBezTo>
                    <a:pt x="56719" y="3070"/>
                    <a:pt x="56081" y="3496"/>
                    <a:pt x="54318" y="3496"/>
                  </a:cubicBezTo>
                  <a:cubicBezTo>
                    <a:pt x="52616" y="3496"/>
                    <a:pt x="51917" y="3070"/>
                    <a:pt x="50701" y="2280"/>
                  </a:cubicBezTo>
                  <a:cubicBezTo>
                    <a:pt x="49242" y="1338"/>
                    <a:pt x="47175" y="0"/>
                    <a:pt x="43467" y="0"/>
                  </a:cubicBezTo>
                  <a:cubicBezTo>
                    <a:pt x="39758" y="0"/>
                    <a:pt x="37722" y="1338"/>
                    <a:pt x="36202" y="2280"/>
                  </a:cubicBezTo>
                  <a:cubicBezTo>
                    <a:pt x="34986" y="3070"/>
                    <a:pt x="34348" y="3496"/>
                    <a:pt x="32585" y="3496"/>
                  </a:cubicBezTo>
                  <a:cubicBezTo>
                    <a:pt x="30883" y="3496"/>
                    <a:pt x="30184" y="3070"/>
                    <a:pt x="28968" y="2280"/>
                  </a:cubicBezTo>
                  <a:cubicBezTo>
                    <a:pt x="27509" y="1338"/>
                    <a:pt x="25442" y="0"/>
                    <a:pt x="21734" y="0"/>
                  </a:cubicBezTo>
                  <a:cubicBezTo>
                    <a:pt x="18026" y="0"/>
                    <a:pt x="15989" y="1338"/>
                    <a:pt x="14469" y="2280"/>
                  </a:cubicBezTo>
                  <a:cubicBezTo>
                    <a:pt x="13253" y="3070"/>
                    <a:pt x="12615" y="3496"/>
                    <a:pt x="10852" y="3496"/>
                  </a:cubicBezTo>
                  <a:cubicBezTo>
                    <a:pt x="9150" y="3496"/>
                    <a:pt x="8451" y="3070"/>
                    <a:pt x="7235" y="2280"/>
                  </a:cubicBezTo>
                  <a:cubicBezTo>
                    <a:pt x="5776" y="1338"/>
                    <a:pt x="3709"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2843775" y="4169800"/>
              <a:ext cx="1630000" cy="255350"/>
            </a:xfrm>
            <a:custGeom>
              <a:avLst/>
              <a:gdLst/>
              <a:ahLst/>
              <a:cxnLst/>
              <a:rect l="l" t="t" r="r" b="b"/>
              <a:pathLst>
                <a:path w="65200" h="10214" extrusionOk="0">
                  <a:moveTo>
                    <a:pt x="1" y="1"/>
                  </a:moveTo>
                  <a:lnTo>
                    <a:pt x="1" y="6718"/>
                  </a:lnTo>
                  <a:cubicBezTo>
                    <a:pt x="1703" y="6718"/>
                    <a:pt x="2372" y="7113"/>
                    <a:pt x="3588" y="7934"/>
                  </a:cubicBezTo>
                  <a:cubicBezTo>
                    <a:pt x="5077" y="8876"/>
                    <a:pt x="7144" y="10214"/>
                    <a:pt x="10852" y="10214"/>
                  </a:cubicBezTo>
                  <a:cubicBezTo>
                    <a:pt x="14530" y="10214"/>
                    <a:pt x="16597" y="8876"/>
                    <a:pt x="18117" y="7934"/>
                  </a:cubicBezTo>
                  <a:cubicBezTo>
                    <a:pt x="19333" y="7144"/>
                    <a:pt x="19971" y="6718"/>
                    <a:pt x="21734" y="6718"/>
                  </a:cubicBezTo>
                  <a:cubicBezTo>
                    <a:pt x="23436" y="6718"/>
                    <a:pt x="24105" y="7113"/>
                    <a:pt x="25320" y="7934"/>
                  </a:cubicBezTo>
                  <a:cubicBezTo>
                    <a:pt x="26810" y="8876"/>
                    <a:pt x="28877" y="10214"/>
                    <a:pt x="32585" y="10214"/>
                  </a:cubicBezTo>
                  <a:cubicBezTo>
                    <a:pt x="36263" y="10214"/>
                    <a:pt x="38330" y="8876"/>
                    <a:pt x="39850" y="7934"/>
                  </a:cubicBezTo>
                  <a:cubicBezTo>
                    <a:pt x="41065" y="7144"/>
                    <a:pt x="41704" y="6718"/>
                    <a:pt x="43467" y="6718"/>
                  </a:cubicBezTo>
                  <a:cubicBezTo>
                    <a:pt x="45169" y="6718"/>
                    <a:pt x="45838" y="7113"/>
                    <a:pt x="47053" y="7934"/>
                  </a:cubicBezTo>
                  <a:cubicBezTo>
                    <a:pt x="48543" y="8876"/>
                    <a:pt x="50640" y="10214"/>
                    <a:pt x="54318" y="10214"/>
                  </a:cubicBezTo>
                  <a:cubicBezTo>
                    <a:pt x="58026" y="10214"/>
                    <a:pt x="60063" y="8876"/>
                    <a:pt x="61583" y="7934"/>
                  </a:cubicBezTo>
                  <a:cubicBezTo>
                    <a:pt x="62798" y="7144"/>
                    <a:pt x="63437" y="6718"/>
                    <a:pt x="65200" y="6718"/>
                  </a:cubicBezTo>
                  <a:lnTo>
                    <a:pt x="65200" y="1"/>
                  </a:lnTo>
                  <a:cubicBezTo>
                    <a:pt x="61461" y="1"/>
                    <a:pt x="59424" y="1308"/>
                    <a:pt x="57935" y="2280"/>
                  </a:cubicBezTo>
                  <a:cubicBezTo>
                    <a:pt x="56719" y="3071"/>
                    <a:pt x="56081" y="3496"/>
                    <a:pt x="54318" y="3496"/>
                  </a:cubicBezTo>
                  <a:cubicBezTo>
                    <a:pt x="52616" y="3496"/>
                    <a:pt x="51917" y="3071"/>
                    <a:pt x="50701" y="2280"/>
                  </a:cubicBezTo>
                  <a:cubicBezTo>
                    <a:pt x="49242" y="1308"/>
                    <a:pt x="47175" y="1"/>
                    <a:pt x="43467" y="1"/>
                  </a:cubicBezTo>
                  <a:cubicBezTo>
                    <a:pt x="39758" y="1"/>
                    <a:pt x="37722" y="1308"/>
                    <a:pt x="36202" y="2280"/>
                  </a:cubicBezTo>
                  <a:cubicBezTo>
                    <a:pt x="34986" y="3071"/>
                    <a:pt x="34348" y="3496"/>
                    <a:pt x="32585" y="3496"/>
                  </a:cubicBezTo>
                  <a:cubicBezTo>
                    <a:pt x="30883" y="3496"/>
                    <a:pt x="30184" y="3071"/>
                    <a:pt x="28968" y="2280"/>
                  </a:cubicBezTo>
                  <a:cubicBezTo>
                    <a:pt x="27509" y="1308"/>
                    <a:pt x="25442" y="1"/>
                    <a:pt x="21734" y="1"/>
                  </a:cubicBezTo>
                  <a:cubicBezTo>
                    <a:pt x="18026" y="1"/>
                    <a:pt x="15989" y="1308"/>
                    <a:pt x="14469" y="2280"/>
                  </a:cubicBezTo>
                  <a:cubicBezTo>
                    <a:pt x="13253" y="3071"/>
                    <a:pt x="12615" y="3496"/>
                    <a:pt x="10852" y="3496"/>
                  </a:cubicBezTo>
                  <a:cubicBezTo>
                    <a:pt x="9150" y="3496"/>
                    <a:pt x="8451" y="3071"/>
                    <a:pt x="7235" y="2280"/>
                  </a:cubicBezTo>
                  <a:cubicBezTo>
                    <a:pt x="5776" y="1308"/>
                    <a:pt x="370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2843775" y="4519350"/>
              <a:ext cx="1630000" cy="255350"/>
            </a:xfrm>
            <a:custGeom>
              <a:avLst/>
              <a:gdLst/>
              <a:ahLst/>
              <a:cxnLst/>
              <a:rect l="l" t="t" r="r" b="b"/>
              <a:pathLst>
                <a:path w="65200" h="10214" extrusionOk="0">
                  <a:moveTo>
                    <a:pt x="1" y="1"/>
                  </a:moveTo>
                  <a:lnTo>
                    <a:pt x="1" y="6718"/>
                  </a:lnTo>
                  <a:cubicBezTo>
                    <a:pt x="1703" y="6718"/>
                    <a:pt x="2372" y="7113"/>
                    <a:pt x="3588" y="7934"/>
                  </a:cubicBezTo>
                  <a:cubicBezTo>
                    <a:pt x="5077" y="8876"/>
                    <a:pt x="7144" y="10214"/>
                    <a:pt x="10852" y="10214"/>
                  </a:cubicBezTo>
                  <a:cubicBezTo>
                    <a:pt x="14530" y="10214"/>
                    <a:pt x="16597" y="8876"/>
                    <a:pt x="18117" y="7934"/>
                  </a:cubicBezTo>
                  <a:cubicBezTo>
                    <a:pt x="19333" y="7144"/>
                    <a:pt x="19971" y="6718"/>
                    <a:pt x="21734" y="6718"/>
                  </a:cubicBezTo>
                  <a:cubicBezTo>
                    <a:pt x="23436" y="6718"/>
                    <a:pt x="24105" y="7113"/>
                    <a:pt x="25320" y="7934"/>
                  </a:cubicBezTo>
                  <a:cubicBezTo>
                    <a:pt x="26810" y="8876"/>
                    <a:pt x="28877" y="10214"/>
                    <a:pt x="32585" y="10214"/>
                  </a:cubicBezTo>
                  <a:cubicBezTo>
                    <a:pt x="36263" y="10214"/>
                    <a:pt x="38330" y="8876"/>
                    <a:pt x="39850" y="7934"/>
                  </a:cubicBezTo>
                  <a:cubicBezTo>
                    <a:pt x="41065" y="7144"/>
                    <a:pt x="41704" y="6718"/>
                    <a:pt x="43467" y="6718"/>
                  </a:cubicBezTo>
                  <a:cubicBezTo>
                    <a:pt x="45169" y="6718"/>
                    <a:pt x="45838" y="7113"/>
                    <a:pt x="47053" y="7934"/>
                  </a:cubicBezTo>
                  <a:cubicBezTo>
                    <a:pt x="48543" y="8876"/>
                    <a:pt x="50640" y="10214"/>
                    <a:pt x="54318" y="10214"/>
                  </a:cubicBezTo>
                  <a:cubicBezTo>
                    <a:pt x="58026" y="10214"/>
                    <a:pt x="60063" y="8876"/>
                    <a:pt x="61583" y="7934"/>
                  </a:cubicBezTo>
                  <a:cubicBezTo>
                    <a:pt x="62798" y="7144"/>
                    <a:pt x="63437" y="6718"/>
                    <a:pt x="65200" y="6718"/>
                  </a:cubicBezTo>
                  <a:lnTo>
                    <a:pt x="65200" y="1"/>
                  </a:lnTo>
                  <a:cubicBezTo>
                    <a:pt x="61461" y="1"/>
                    <a:pt x="59424" y="1308"/>
                    <a:pt x="57935" y="2280"/>
                  </a:cubicBezTo>
                  <a:cubicBezTo>
                    <a:pt x="56719" y="3071"/>
                    <a:pt x="56081" y="3496"/>
                    <a:pt x="54318" y="3496"/>
                  </a:cubicBezTo>
                  <a:cubicBezTo>
                    <a:pt x="52616" y="3496"/>
                    <a:pt x="51917" y="3071"/>
                    <a:pt x="50701" y="2280"/>
                  </a:cubicBezTo>
                  <a:cubicBezTo>
                    <a:pt x="49242" y="1308"/>
                    <a:pt x="47175" y="1"/>
                    <a:pt x="43467" y="1"/>
                  </a:cubicBezTo>
                  <a:cubicBezTo>
                    <a:pt x="39758" y="1"/>
                    <a:pt x="37722" y="1308"/>
                    <a:pt x="36202" y="2280"/>
                  </a:cubicBezTo>
                  <a:cubicBezTo>
                    <a:pt x="34986" y="3071"/>
                    <a:pt x="34348" y="3496"/>
                    <a:pt x="32585" y="3496"/>
                  </a:cubicBezTo>
                  <a:cubicBezTo>
                    <a:pt x="30883" y="3496"/>
                    <a:pt x="30184" y="3071"/>
                    <a:pt x="28968" y="2280"/>
                  </a:cubicBezTo>
                  <a:cubicBezTo>
                    <a:pt x="27509" y="1308"/>
                    <a:pt x="25442" y="1"/>
                    <a:pt x="21734" y="1"/>
                  </a:cubicBezTo>
                  <a:cubicBezTo>
                    <a:pt x="18026" y="1"/>
                    <a:pt x="15989" y="1308"/>
                    <a:pt x="14469" y="2280"/>
                  </a:cubicBezTo>
                  <a:cubicBezTo>
                    <a:pt x="13253" y="3071"/>
                    <a:pt x="12615" y="3496"/>
                    <a:pt x="10852" y="3496"/>
                  </a:cubicBezTo>
                  <a:cubicBezTo>
                    <a:pt x="9150" y="3496"/>
                    <a:pt x="8451" y="3071"/>
                    <a:pt x="7235" y="2280"/>
                  </a:cubicBezTo>
                  <a:cubicBezTo>
                    <a:pt x="5776" y="1308"/>
                    <a:pt x="370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4"/>
          <p:cNvSpPr/>
          <p:nvPr/>
        </p:nvSpPr>
        <p:spPr>
          <a:xfrm>
            <a:off x="159225" y="52138"/>
            <a:ext cx="313875" cy="313100"/>
          </a:xfrm>
          <a:custGeom>
            <a:avLst/>
            <a:gdLst/>
            <a:ahLst/>
            <a:cxnLst/>
            <a:rect l="l" t="t" r="r" b="b"/>
            <a:pathLst>
              <a:path w="12555" h="12524" extrusionOk="0">
                <a:moveTo>
                  <a:pt x="5411" y="1"/>
                </a:moveTo>
                <a:lnTo>
                  <a:pt x="5411" y="4104"/>
                </a:lnTo>
                <a:lnTo>
                  <a:pt x="2463" y="1217"/>
                </a:lnTo>
                <a:lnTo>
                  <a:pt x="1217" y="2463"/>
                </a:lnTo>
                <a:lnTo>
                  <a:pt x="4104" y="5381"/>
                </a:lnTo>
                <a:lnTo>
                  <a:pt x="1" y="5381"/>
                </a:lnTo>
                <a:lnTo>
                  <a:pt x="1" y="7174"/>
                </a:lnTo>
                <a:lnTo>
                  <a:pt x="4104" y="7174"/>
                </a:lnTo>
                <a:lnTo>
                  <a:pt x="1217" y="10062"/>
                </a:lnTo>
                <a:lnTo>
                  <a:pt x="2463" y="11369"/>
                </a:lnTo>
                <a:lnTo>
                  <a:pt x="5411" y="8420"/>
                </a:lnTo>
                <a:lnTo>
                  <a:pt x="5411" y="12524"/>
                </a:lnTo>
                <a:lnTo>
                  <a:pt x="7204" y="12524"/>
                </a:lnTo>
                <a:lnTo>
                  <a:pt x="7204" y="8420"/>
                </a:lnTo>
                <a:lnTo>
                  <a:pt x="10092" y="11369"/>
                </a:lnTo>
                <a:lnTo>
                  <a:pt x="11369" y="10062"/>
                </a:lnTo>
                <a:lnTo>
                  <a:pt x="8451" y="7174"/>
                </a:lnTo>
                <a:lnTo>
                  <a:pt x="12554" y="7174"/>
                </a:lnTo>
                <a:lnTo>
                  <a:pt x="12554" y="5381"/>
                </a:lnTo>
                <a:lnTo>
                  <a:pt x="8451" y="5381"/>
                </a:lnTo>
                <a:lnTo>
                  <a:pt x="11369" y="2463"/>
                </a:lnTo>
                <a:lnTo>
                  <a:pt x="10092" y="1217"/>
                </a:lnTo>
                <a:lnTo>
                  <a:pt x="7204" y="4104"/>
                </a:lnTo>
                <a:lnTo>
                  <a:pt x="7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a:off x="720000" y="-27650"/>
            <a:ext cx="772075" cy="472675"/>
            <a:chOff x="3701700" y="257125"/>
            <a:chExt cx="772075" cy="472675"/>
          </a:xfrm>
        </p:grpSpPr>
        <p:sp>
          <p:nvSpPr>
            <p:cNvPr id="51" name="Google Shape;51;p4"/>
            <p:cNvSpPr/>
            <p:nvPr/>
          </p:nvSpPr>
          <p:spPr>
            <a:xfrm>
              <a:off x="3701700" y="257125"/>
              <a:ext cx="82100" cy="472675"/>
            </a:xfrm>
            <a:custGeom>
              <a:avLst/>
              <a:gdLst/>
              <a:ahLst/>
              <a:cxnLst/>
              <a:rect l="l" t="t" r="r" b="b"/>
              <a:pathLst>
                <a:path w="3284" h="18907" extrusionOk="0">
                  <a:moveTo>
                    <a:pt x="1" y="1"/>
                  </a:moveTo>
                  <a:lnTo>
                    <a:pt x="1" y="18907"/>
                  </a:lnTo>
                  <a:lnTo>
                    <a:pt x="3283" y="18907"/>
                  </a:ln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3873450" y="257125"/>
              <a:ext cx="82850" cy="472675"/>
            </a:xfrm>
            <a:custGeom>
              <a:avLst/>
              <a:gdLst/>
              <a:ahLst/>
              <a:cxnLst/>
              <a:rect l="l" t="t" r="r" b="b"/>
              <a:pathLst>
                <a:path w="3314" h="18907" extrusionOk="0">
                  <a:moveTo>
                    <a:pt x="0" y="1"/>
                  </a:moveTo>
                  <a:lnTo>
                    <a:pt x="0" y="18907"/>
                  </a:lnTo>
                  <a:lnTo>
                    <a:pt x="3313" y="18907"/>
                  </a:lnTo>
                  <a:lnTo>
                    <a:pt x="3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045925" y="257125"/>
              <a:ext cx="82850" cy="472675"/>
            </a:xfrm>
            <a:custGeom>
              <a:avLst/>
              <a:gdLst/>
              <a:ahLst/>
              <a:cxnLst/>
              <a:rect l="l" t="t" r="r" b="b"/>
              <a:pathLst>
                <a:path w="3314" h="18907" extrusionOk="0">
                  <a:moveTo>
                    <a:pt x="1" y="1"/>
                  </a:moveTo>
                  <a:lnTo>
                    <a:pt x="1" y="18907"/>
                  </a:lnTo>
                  <a:lnTo>
                    <a:pt x="3314" y="18907"/>
                  </a:lnTo>
                  <a:lnTo>
                    <a:pt x="3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218425" y="257125"/>
              <a:ext cx="82100" cy="472675"/>
            </a:xfrm>
            <a:custGeom>
              <a:avLst/>
              <a:gdLst/>
              <a:ahLst/>
              <a:cxnLst/>
              <a:rect l="l" t="t" r="r" b="b"/>
              <a:pathLst>
                <a:path w="3284" h="18907" extrusionOk="0">
                  <a:moveTo>
                    <a:pt x="1" y="1"/>
                  </a:moveTo>
                  <a:lnTo>
                    <a:pt x="1" y="18907"/>
                  </a:lnTo>
                  <a:lnTo>
                    <a:pt x="3283" y="18907"/>
                  </a:ln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390925" y="257125"/>
              <a:ext cx="82850" cy="472675"/>
            </a:xfrm>
            <a:custGeom>
              <a:avLst/>
              <a:gdLst/>
              <a:ahLst/>
              <a:cxnLst/>
              <a:rect l="l" t="t" r="r" b="b"/>
              <a:pathLst>
                <a:path w="3314" h="18907" extrusionOk="0">
                  <a:moveTo>
                    <a:pt x="1" y="1"/>
                  </a:moveTo>
                  <a:lnTo>
                    <a:pt x="1" y="18907"/>
                  </a:lnTo>
                  <a:lnTo>
                    <a:pt x="3314" y="18907"/>
                  </a:lnTo>
                  <a:lnTo>
                    <a:pt x="3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5"/>
          <p:cNvSpPr txBox="1">
            <a:spLocks noGrp="1"/>
          </p:cNvSpPr>
          <p:nvPr>
            <p:ph type="subTitle" idx="1"/>
          </p:nvPr>
        </p:nvSpPr>
        <p:spPr>
          <a:xfrm>
            <a:off x="5075650" y="2726550"/>
            <a:ext cx="2505600" cy="14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 name="Google Shape;59;p5"/>
          <p:cNvSpPr txBox="1">
            <a:spLocks noGrp="1"/>
          </p:cNvSpPr>
          <p:nvPr>
            <p:ph type="subTitle" idx="2"/>
          </p:nvPr>
        </p:nvSpPr>
        <p:spPr>
          <a:xfrm>
            <a:off x="1867775" y="2726550"/>
            <a:ext cx="2505600" cy="14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 name="Google Shape;60;p5"/>
          <p:cNvSpPr txBox="1">
            <a:spLocks noGrp="1"/>
          </p:cNvSpPr>
          <p:nvPr>
            <p:ph type="subTitle" idx="3"/>
          </p:nvPr>
        </p:nvSpPr>
        <p:spPr>
          <a:xfrm>
            <a:off x="1867775" y="2152890"/>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4"/>
          </p:nvPr>
        </p:nvSpPr>
        <p:spPr>
          <a:xfrm>
            <a:off x="5075649" y="2152890"/>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5"/>
          <p:cNvSpPr/>
          <p:nvPr/>
        </p:nvSpPr>
        <p:spPr>
          <a:xfrm rot="5400000">
            <a:off x="8119324" y="4375574"/>
            <a:ext cx="937889" cy="937546"/>
          </a:xfrm>
          <a:custGeom>
            <a:avLst/>
            <a:gdLst/>
            <a:ahLst/>
            <a:cxnLst/>
            <a:rect l="l" t="t" r="r" b="b"/>
            <a:pathLst>
              <a:path w="84896" h="84865" extrusionOk="0">
                <a:moveTo>
                  <a:pt x="42433" y="0"/>
                </a:moveTo>
                <a:cubicBezTo>
                  <a:pt x="18998" y="0"/>
                  <a:pt x="1" y="18997"/>
                  <a:pt x="1" y="42432"/>
                </a:cubicBezTo>
                <a:cubicBezTo>
                  <a:pt x="1" y="65867"/>
                  <a:pt x="18998" y="84865"/>
                  <a:pt x="42433" y="84865"/>
                </a:cubicBezTo>
                <a:cubicBezTo>
                  <a:pt x="65899" y="84865"/>
                  <a:pt x="84896" y="65867"/>
                  <a:pt x="84896" y="42432"/>
                </a:cubicBezTo>
                <a:cubicBezTo>
                  <a:pt x="84896" y="18997"/>
                  <a:pt x="65899" y="0"/>
                  <a:pt x="42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5400000">
            <a:off x="7653504" y="4488137"/>
            <a:ext cx="782417" cy="712741"/>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5400000">
            <a:off x="7168353" y="4488143"/>
            <a:ext cx="782417" cy="712729"/>
          </a:xfrm>
          <a:custGeom>
            <a:avLst/>
            <a:gdLst/>
            <a:ahLst/>
            <a:cxnLst/>
            <a:rect l="l" t="t" r="r" b="b"/>
            <a:pathLst>
              <a:path w="70823" h="64515" extrusionOk="0">
                <a:moveTo>
                  <a:pt x="35408" y="0"/>
                </a:moveTo>
                <a:cubicBezTo>
                  <a:pt x="27152" y="0"/>
                  <a:pt x="18892" y="3154"/>
                  <a:pt x="12584" y="9461"/>
                </a:cubicBezTo>
                <a:cubicBezTo>
                  <a:pt x="1" y="22044"/>
                  <a:pt x="1" y="42470"/>
                  <a:pt x="12584" y="55054"/>
                </a:cubicBezTo>
                <a:cubicBezTo>
                  <a:pt x="18892" y="61361"/>
                  <a:pt x="27152" y="64515"/>
                  <a:pt x="35408" y="64515"/>
                </a:cubicBezTo>
                <a:cubicBezTo>
                  <a:pt x="43664" y="64515"/>
                  <a:pt x="51916" y="61361"/>
                  <a:pt x="58208" y="55054"/>
                </a:cubicBezTo>
                <a:cubicBezTo>
                  <a:pt x="70823" y="42470"/>
                  <a:pt x="70823" y="22044"/>
                  <a:pt x="58208" y="9461"/>
                </a:cubicBezTo>
                <a:cubicBezTo>
                  <a:pt x="51916" y="3154"/>
                  <a:pt x="43664" y="0"/>
                  <a:pt x="35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5400000">
            <a:off x="8467277" y="4775116"/>
            <a:ext cx="138701" cy="138359"/>
          </a:xfrm>
          <a:custGeom>
            <a:avLst/>
            <a:gdLst/>
            <a:ahLst/>
            <a:cxnLst/>
            <a:rect l="l" t="t" r="r" b="b"/>
            <a:pathLst>
              <a:path w="12555" h="12524" extrusionOk="0">
                <a:moveTo>
                  <a:pt x="5411" y="1"/>
                </a:moveTo>
                <a:lnTo>
                  <a:pt x="5411" y="4104"/>
                </a:lnTo>
                <a:lnTo>
                  <a:pt x="2463" y="1217"/>
                </a:lnTo>
                <a:lnTo>
                  <a:pt x="1217" y="2463"/>
                </a:lnTo>
                <a:lnTo>
                  <a:pt x="4104" y="5381"/>
                </a:lnTo>
                <a:lnTo>
                  <a:pt x="1" y="5381"/>
                </a:lnTo>
                <a:lnTo>
                  <a:pt x="1" y="7174"/>
                </a:lnTo>
                <a:lnTo>
                  <a:pt x="4104" y="7174"/>
                </a:lnTo>
                <a:lnTo>
                  <a:pt x="1217" y="10062"/>
                </a:lnTo>
                <a:lnTo>
                  <a:pt x="2463" y="11369"/>
                </a:lnTo>
                <a:lnTo>
                  <a:pt x="5411" y="8420"/>
                </a:lnTo>
                <a:lnTo>
                  <a:pt x="5411" y="12524"/>
                </a:lnTo>
                <a:lnTo>
                  <a:pt x="7204" y="12524"/>
                </a:lnTo>
                <a:lnTo>
                  <a:pt x="7204" y="8420"/>
                </a:lnTo>
                <a:lnTo>
                  <a:pt x="10092" y="11369"/>
                </a:lnTo>
                <a:lnTo>
                  <a:pt x="11369" y="10062"/>
                </a:lnTo>
                <a:lnTo>
                  <a:pt x="8451" y="7174"/>
                </a:lnTo>
                <a:lnTo>
                  <a:pt x="12554" y="7174"/>
                </a:lnTo>
                <a:lnTo>
                  <a:pt x="12554" y="5381"/>
                </a:lnTo>
                <a:lnTo>
                  <a:pt x="8451" y="5381"/>
                </a:lnTo>
                <a:lnTo>
                  <a:pt x="11369" y="2463"/>
                </a:lnTo>
                <a:lnTo>
                  <a:pt x="10092" y="1217"/>
                </a:lnTo>
                <a:lnTo>
                  <a:pt x="7204" y="4104"/>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5400000">
            <a:off x="7437556" y="4784180"/>
            <a:ext cx="120893" cy="120561"/>
          </a:xfrm>
          <a:custGeom>
            <a:avLst/>
            <a:gdLst/>
            <a:ahLst/>
            <a:cxnLst/>
            <a:rect l="l" t="t" r="r" b="b"/>
            <a:pathLst>
              <a:path w="10943" h="10913" extrusionOk="0">
                <a:moveTo>
                  <a:pt x="4681" y="1"/>
                </a:moveTo>
                <a:lnTo>
                  <a:pt x="4681" y="4651"/>
                </a:lnTo>
                <a:lnTo>
                  <a:pt x="0" y="4651"/>
                </a:lnTo>
                <a:lnTo>
                  <a:pt x="0" y="6232"/>
                </a:lnTo>
                <a:lnTo>
                  <a:pt x="4681" y="6232"/>
                </a:lnTo>
                <a:lnTo>
                  <a:pt x="4681" y="10913"/>
                </a:lnTo>
                <a:lnTo>
                  <a:pt x="6262" y="10913"/>
                </a:lnTo>
                <a:lnTo>
                  <a:pt x="6262" y="6232"/>
                </a:lnTo>
                <a:lnTo>
                  <a:pt x="10943" y="6232"/>
                </a:lnTo>
                <a:lnTo>
                  <a:pt x="10943" y="4651"/>
                </a:lnTo>
                <a:lnTo>
                  <a:pt x="6262" y="4651"/>
                </a:lnTo>
                <a:lnTo>
                  <a:pt x="62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rot="5400000">
            <a:off x="-161304" y="-273571"/>
            <a:ext cx="1605458" cy="1605442"/>
          </a:xfrm>
          <a:custGeom>
            <a:avLst/>
            <a:gdLst/>
            <a:ahLst/>
            <a:cxnLst/>
            <a:rect l="l" t="t" r="r" b="b"/>
            <a:pathLst>
              <a:path w="99517" h="99516" extrusionOk="0">
                <a:moveTo>
                  <a:pt x="1" y="1"/>
                </a:moveTo>
                <a:lnTo>
                  <a:pt x="1" y="99485"/>
                </a:lnTo>
                <a:lnTo>
                  <a:pt x="99486" y="99485"/>
                </a:lnTo>
                <a:cubicBezTo>
                  <a:pt x="91262" y="91205"/>
                  <a:pt x="96588" y="85858"/>
                  <a:pt x="88270" y="77600"/>
                </a:cubicBezTo>
                <a:cubicBezTo>
                  <a:pt x="80002" y="69302"/>
                  <a:pt x="74622" y="74652"/>
                  <a:pt x="66354" y="66354"/>
                </a:cubicBezTo>
                <a:cubicBezTo>
                  <a:pt x="58056" y="58056"/>
                  <a:pt x="63436" y="52706"/>
                  <a:pt x="55108" y="44408"/>
                </a:cubicBezTo>
                <a:cubicBezTo>
                  <a:pt x="46810" y="36141"/>
                  <a:pt x="41460" y="41491"/>
                  <a:pt x="33193" y="33162"/>
                </a:cubicBezTo>
                <a:cubicBezTo>
                  <a:pt x="24895" y="24895"/>
                  <a:pt x="30214" y="19545"/>
                  <a:pt x="21946" y="11247"/>
                </a:cubicBezTo>
                <a:cubicBezTo>
                  <a:pt x="13648" y="2979"/>
                  <a:pt x="8299" y="8299"/>
                  <a:pt x="1" y="1"/>
                </a:cubicBezTo>
                <a:close/>
                <a:moveTo>
                  <a:pt x="99486" y="99485"/>
                </a:moveTo>
                <a:cubicBezTo>
                  <a:pt x="99496" y="99495"/>
                  <a:pt x="99506" y="99506"/>
                  <a:pt x="99516" y="99516"/>
                </a:cubicBezTo>
                <a:lnTo>
                  <a:pt x="99516" y="994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5"/>
          <p:cNvGrpSpPr/>
          <p:nvPr/>
        </p:nvGrpSpPr>
        <p:grpSpPr>
          <a:xfrm>
            <a:off x="-58771" y="3870314"/>
            <a:ext cx="772271" cy="1308088"/>
            <a:chOff x="6086250" y="-260350"/>
            <a:chExt cx="1221175" cy="2068450"/>
          </a:xfrm>
        </p:grpSpPr>
        <p:sp>
          <p:nvSpPr>
            <p:cNvPr id="69" name="Google Shape;69;p5"/>
            <p:cNvSpPr/>
            <p:nvPr/>
          </p:nvSpPr>
          <p:spPr>
            <a:xfrm>
              <a:off x="6086250" y="-260350"/>
              <a:ext cx="323725" cy="2068450"/>
            </a:xfrm>
            <a:custGeom>
              <a:avLst/>
              <a:gdLst/>
              <a:ahLst/>
              <a:cxnLst/>
              <a:rect l="l" t="t" r="r" b="b"/>
              <a:pathLst>
                <a:path w="12949" h="82738" extrusionOk="0">
                  <a:moveTo>
                    <a:pt x="4469" y="0"/>
                  </a:moveTo>
                  <a:cubicBezTo>
                    <a:pt x="4469" y="2189"/>
                    <a:pt x="3891" y="3040"/>
                    <a:pt x="2888" y="4590"/>
                  </a:cubicBezTo>
                  <a:cubicBezTo>
                    <a:pt x="1672" y="6475"/>
                    <a:pt x="0" y="9058"/>
                    <a:pt x="0" y="13770"/>
                  </a:cubicBezTo>
                  <a:cubicBezTo>
                    <a:pt x="0" y="18481"/>
                    <a:pt x="1672" y="21065"/>
                    <a:pt x="2888" y="22980"/>
                  </a:cubicBezTo>
                  <a:cubicBezTo>
                    <a:pt x="3921" y="24530"/>
                    <a:pt x="4469" y="25381"/>
                    <a:pt x="4469" y="27569"/>
                  </a:cubicBezTo>
                  <a:cubicBezTo>
                    <a:pt x="4469" y="29788"/>
                    <a:pt x="3891" y="30609"/>
                    <a:pt x="2888" y="32159"/>
                  </a:cubicBezTo>
                  <a:cubicBezTo>
                    <a:pt x="1672" y="34074"/>
                    <a:pt x="0" y="36658"/>
                    <a:pt x="0" y="41369"/>
                  </a:cubicBezTo>
                  <a:cubicBezTo>
                    <a:pt x="0" y="46080"/>
                    <a:pt x="1672" y="48664"/>
                    <a:pt x="2888" y="50548"/>
                  </a:cubicBezTo>
                  <a:cubicBezTo>
                    <a:pt x="3921" y="52129"/>
                    <a:pt x="4469" y="52950"/>
                    <a:pt x="4469" y="55168"/>
                  </a:cubicBezTo>
                  <a:cubicBezTo>
                    <a:pt x="4469" y="57357"/>
                    <a:pt x="3891" y="58208"/>
                    <a:pt x="2888" y="59758"/>
                  </a:cubicBezTo>
                  <a:cubicBezTo>
                    <a:pt x="1672" y="61643"/>
                    <a:pt x="0" y="64226"/>
                    <a:pt x="0" y="68938"/>
                  </a:cubicBezTo>
                  <a:cubicBezTo>
                    <a:pt x="0" y="73649"/>
                    <a:pt x="1672" y="76233"/>
                    <a:pt x="2888" y="78147"/>
                  </a:cubicBezTo>
                  <a:cubicBezTo>
                    <a:pt x="3921" y="79698"/>
                    <a:pt x="4469" y="80549"/>
                    <a:pt x="4469" y="82737"/>
                  </a:cubicBezTo>
                  <a:lnTo>
                    <a:pt x="12949" y="82737"/>
                  </a:lnTo>
                  <a:cubicBezTo>
                    <a:pt x="12949" y="78026"/>
                    <a:pt x="11308" y="75442"/>
                    <a:pt x="10061" y="73558"/>
                  </a:cubicBezTo>
                  <a:cubicBezTo>
                    <a:pt x="9058" y="71977"/>
                    <a:pt x="8511" y="71157"/>
                    <a:pt x="8511" y="68938"/>
                  </a:cubicBezTo>
                  <a:cubicBezTo>
                    <a:pt x="8511" y="66749"/>
                    <a:pt x="9089" y="65898"/>
                    <a:pt x="10061" y="64348"/>
                  </a:cubicBezTo>
                  <a:cubicBezTo>
                    <a:pt x="11308" y="62463"/>
                    <a:pt x="12949" y="59880"/>
                    <a:pt x="12949" y="55168"/>
                  </a:cubicBezTo>
                  <a:cubicBezTo>
                    <a:pt x="12949" y="50457"/>
                    <a:pt x="11308" y="47873"/>
                    <a:pt x="10061" y="45959"/>
                  </a:cubicBezTo>
                  <a:cubicBezTo>
                    <a:pt x="9058" y="44408"/>
                    <a:pt x="8511" y="43557"/>
                    <a:pt x="8511" y="41369"/>
                  </a:cubicBezTo>
                  <a:cubicBezTo>
                    <a:pt x="8511" y="39150"/>
                    <a:pt x="9089" y="38329"/>
                    <a:pt x="10061" y="36779"/>
                  </a:cubicBezTo>
                  <a:cubicBezTo>
                    <a:pt x="11308" y="34864"/>
                    <a:pt x="12949" y="32281"/>
                    <a:pt x="12949" y="27569"/>
                  </a:cubicBezTo>
                  <a:cubicBezTo>
                    <a:pt x="12949" y="22858"/>
                    <a:pt x="11308" y="20274"/>
                    <a:pt x="10061" y="18390"/>
                  </a:cubicBezTo>
                  <a:cubicBezTo>
                    <a:pt x="9058" y="16809"/>
                    <a:pt x="8511" y="15989"/>
                    <a:pt x="8511" y="13770"/>
                  </a:cubicBezTo>
                  <a:cubicBezTo>
                    <a:pt x="8511" y="11581"/>
                    <a:pt x="9089" y="10730"/>
                    <a:pt x="10061" y="9180"/>
                  </a:cubicBezTo>
                  <a:cubicBezTo>
                    <a:pt x="11308" y="7295"/>
                    <a:pt x="12949" y="4712"/>
                    <a:pt x="1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6534575" y="-260350"/>
              <a:ext cx="324500" cy="2068450"/>
            </a:xfrm>
            <a:custGeom>
              <a:avLst/>
              <a:gdLst/>
              <a:ahLst/>
              <a:cxnLst/>
              <a:rect l="l" t="t" r="r" b="b"/>
              <a:pathLst>
                <a:path w="12980" h="82738" extrusionOk="0">
                  <a:moveTo>
                    <a:pt x="4469" y="0"/>
                  </a:moveTo>
                  <a:cubicBezTo>
                    <a:pt x="4469" y="2189"/>
                    <a:pt x="3891" y="3040"/>
                    <a:pt x="2888" y="4590"/>
                  </a:cubicBezTo>
                  <a:cubicBezTo>
                    <a:pt x="1673" y="6475"/>
                    <a:pt x="1" y="9058"/>
                    <a:pt x="1" y="13770"/>
                  </a:cubicBezTo>
                  <a:cubicBezTo>
                    <a:pt x="1" y="18481"/>
                    <a:pt x="1673" y="21065"/>
                    <a:pt x="2888" y="22980"/>
                  </a:cubicBezTo>
                  <a:cubicBezTo>
                    <a:pt x="3922" y="24530"/>
                    <a:pt x="4469" y="25381"/>
                    <a:pt x="4469" y="27569"/>
                  </a:cubicBezTo>
                  <a:cubicBezTo>
                    <a:pt x="4469" y="29788"/>
                    <a:pt x="3891" y="30609"/>
                    <a:pt x="2888" y="32159"/>
                  </a:cubicBezTo>
                  <a:cubicBezTo>
                    <a:pt x="1673" y="34074"/>
                    <a:pt x="1" y="36658"/>
                    <a:pt x="1" y="41369"/>
                  </a:cubicBezTo>
                  <a:cubicBezTo>
                    <a:pt x="1" y="46080"/>
                    <a:pt x="1673" y="48664"/>
                    <a:pt x="2888" y="50548"/>
                  </a:cubicBezTo>
                  <a:cubicBezTo>
                    <a:pt x="3922" y="52129"/>
                    <a:pt x="4469" y="52950"/>
                    <a:pt x="4469" y="55168"/>
                  </a:cubicBezTo>
                  <a:cubicBezTo>
                    <a:pt x="4469" y="57357"/>
                    <a:pt x="3891" y="58208"/>
                    <a:pt x="2888" y="59758"/>
                  </a:cubicBezTo>
                  <a:cubicBezTo>
                    <a:pt x="1673" y="61643"/>
                    <a:pt x="1" y="64226"/>
                    <a:pt x="1" y="68938"/>
                  </a:cubicBezTo>
                  <a:cubicBezTo>
                    <a:pt x="1" y="73649"/>
                    <a:pt x="1673" y="76233"/>
                    <a:pt x="2888" y="78147"/>
                  </a:cubicBezTo>
                  <a:cubicBezTo>
                    <a:pt x="3922" y="79698"/>
                    <a:pt x="4469" y="80549"/>
                    <a:pt x="4469" y="82737"/>
                  </a:cubicBezTo>
                  <a:lnTo>
                    <a:pt x="12980" y="82737"/>
                  </a:lnTo>
                  <a:cubicBezTo>
                    <a:pt x="12980" y="78026"/>
                    <a:pt x="11308" y="75442"/>
                    <a:pt x="10092" y="73558"/>
                  </a:cubicBezTo>
                  <a:cubicBezTo>
                    <a:pt x="9059" y="71977"/>
                    <a:pt x="8512" y="71157"/>
                    <a:pt x="8512" y="68938"/>
                  </a:cubicBezTo>
                  <a:cubicBezTo>
                    <a:pt x="8512" y="66749"/>
                    <a:pt x="9089" y="65898"/>
                    <a:pt x="10092" y="64348"/>
                  </a:cubicBezTo>
                  <a:cubicBezTo>
                    <a:pt x="11308" y="62463"/>
                    <a:pt x="12980" y="59880"/>
                    <a:pt x="12980" y="55168"/>
                  </a:cubicBezTo>
                  <a:cubicBezTo>
                    <a:pt x="12980" y="50457"/>
                    <a:pt x="11308" y="47873"/>
                    <a:pt x="10092" y="45959"/>
                  </a:cubicBezTo>
                  <a:cubicBezTo>
                    <a:pt x="9059" y="44408"/>
                    <a:pt x="8512" y="43557"/>
                    <a:pt x="8512" y="41369"/>
                  </a:cubicBezTo>
                  <a:cubicBezTo>
                    <a:pt x="8512" y="39150"/>
                    <a:pt x="9089" y="38329"/>
                    <a:pt x="10092" y="36779"/>
                  </a:cubicBezTo>
                  <a:cubicBezTo>
                    <a:pt x="11308" y="34864"/>
                    <a:pt x="12980" y="32281"/>
                    <a:pt x="12980" y="27569"/>
                  </a:cubicBezTo>
                  <a:cubicBezTo>
                    <a:pt x="12980" y="22858"/>
                    <a:pt x="11308" y="20274"/>
                    <a:pt x="10092" y="18390"/>
                  </a:cubicBezTo>
                  <a:cubicBezTo>
                    <a:pt x="9059" y="16809"/>
                    <a:pt x="8512" y="15989"/>
                    <a:pt x="8512" y="13770"/>
                  </a:cubicBezTo>
                  <a:cubicBezTo>
                    <a:pt x="8512" y="11581"/>
                    <a:pt x="9089" y="10730"/>
                    <a:pt x="10092" y="9180"/>
                  </a:cubicBezTo>
                  <a:cubicBezTo>
                    <a:pt x="11308" y="7295"/>
                    <a:pt x="12980" y="4712"/>
                    <a:pt x="12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982925" y="-260350"/>
              <a:ext cx="324500" cy="2068450"/>
            </a:xfrm>
            <a:custGeom>
              <a:avLst/>
              <a:gdLst/>
              <a:ahLst/>
              <a:cxnLst/>
              <a:rect l="l" t="t" r="r" b="b"/>
              <a:pathLst>
                <a:path w="12980" h="82738" extrusionOk="0">
                  <a:moveTo>
                    <a:pt x="4468" y="0"/>
                  </a:moveTo>
                  <a:cubicBezTo>
                    <a:pt x="4468" y="2189"/>
                    <a:pt x="3891" y="3040"/>
                    <a:pt x="2888" y="4590"/>
                  </a:cubicBezTo>
                  <a:cubicBezTo>
                    <a:pt x="1672" y="6475"/>
                    <a:pt x="0" y="9058"/>
                    <a:pt x="0" y="13770"/>
                  </a:cubicBezTo>
                  <a:cubicBezTo>
                    <a:pt x="0" y="18481"/>
                    <a:pt x="1672" y="21065"/>
                    <a:pt x="2888" y="22980"/>
                  </a:cubicBezTo>
                  <a:cubicBezTo>
                    <a:pt x="3921" y="24530"/>
                    <a:pt x="4468" y="25381"/>
                    <a:pt x="4468" y="27569"/>
                  </a:cubicBezTo>
                  <a:cubicBezTo>
                    <a:pt x="4468" y="29788"/>
                    <a:pt x="3891" y="30609"/>
                    <a:pt x="2888" y="32159"/>
                  </a:cubicBezTo>
                  <a:cubicBezTo>
                    <a:pt x="1672" y="34074"/>
                    <a:pt x="0" y="36658"/>
                    <a:pt x="0" y="41369"/>
                  </a:cubicBezTo>
                  <a:cubicBezTo>
                    <a:pt x="0" y="46080"/>
                    <a:pt x="1672" y="48664"/>
                    <a:pt x="2888" y="50548"/>
                  </a:cubicBezTo>
                  <a:cubicBezTo>
                    <a:pt x="3921" y="52129"/>
                    <a:pt x="4468" y="52950"/>
                    <a:pt x="4468" y="55168"/>
                  </a:cubicBezTo>
                  <a:cubicBezTo>
                    <a:pt x="4468" y="57357"/>
                    <a:pt x="3891" y="58208"/>
                    <a:pt x="2888" y="59758"/>
                  </a:cubicBezTo>
                  <a:cubicBezTo>
                    <a:pt x="1672" y="61643"/>
                    <a:pt x="0" y="64226"/>
                    <a:pt x="0" y="68938"/>
                  </a:cubicBezTo>
                  <a:cubicBezTo>
                    <a:pt x="0" y="73649"/>
                    <a:pt x="1672" y="76233"/>
                    <a:pt x="2888" y="78147"/>
                  </a:cubicBezTo>
                  <a:cubicBezTo>
                    <a:pt x="3921" y="79698"/>
                    <a:pt x="4468" y="80549"/>
                    <a:pt x="4468" y="82737"/>
                  </a:cubicBezTo>
                  <a:lnTo>
                    <a:pt x="12979" y="82737"/>
                  </a:lnTo>
                  <a:cubicBezTo>
                    <a:pt x="12979" y="78026"/>
                    <a:pt x="11307" y="75442"/>
                    <a:pt x="10092" y="73558"/>
                  </a:cubicBezTo>
                  <a:cubicBezTo>
                    <a:pt x="9058" y="71977"/>
                    <a:pt x="8511" y="71157"/>
                    <a:pt x="8511" y="68938"/>
                  </a:cubicBezTo>
                  <a:cubicBezTo>
                    <a:pt x="8511" y="66749"/>
                    <a:pt x="9089" y="65898"/>
                    <a:pt x="10092" y="64348"/>
                  </a:cubicBezTo>
                  <a:cubicBezTo>
                    <a:pt x="11307" y="62463"/>
                    <a:pt x="12979" y="59880"/>
                    <a:pt x="12979" y="55168"/>
                  </a:cubicBezTo>
                  <a:cubicBezTo>
                    <a:pt x="12979" y="50457"/>
                    <a:pt x="11307" y="47873"/>
                    <a:pt x="10092" y="45959"/>
                  </a:cubicBezTo>
                  <a:cubicBezTo>
                    <a:pt x="9058" y="44408"/>
                    <a:pt x="8511" y="43557"/>
                    <a:pt x="8511" y="41369"/>
                  </a:cubicBezTo>
                  <a:cubicBezTo>
                    <a:pt x="8511" y="39150"/>
                    <a:pt x="9089" y="38329"/>
                    <a:pt x="10092" y="36779"/>
                  </a:cubicBezTo>
                  <a:cubicBezTo>
                    <a:pt x="11307" y="34864"/>
                    <a:pt x="12979" y="32281"/>
                    <a:pt x="12979" y="27569"/>
                  </a:cubicBezTo>
                  <a:cubicBezTo>
                    <a:pt x="12979" y="22858"/>
                    <a:pt x="11307" y="20274"/>
                    <a:pt x="10092" y="18390"/>
                  </a:cubicBezTo>
                  <a:cubicBezTo>
                    <a:pt x="9058" y="16809"/>
                    <a:pt x="8511" y="15989"/>
                    <a:pt x="8511" y="13770"/>
                  </a:cubicBezTo>
                  <a:cubicBezTo>
                    <a:pt x="8511" y="11581"/>
                    <a:pt x="9089" y="10730"/>
                    <a:pt x="10092" y="9180"/>
                  </a:cubicBezTo>
                  <a:cubicBezTo>
                    <a:pt x="11307" y="7295"/>
                    <a:pt x="12979" y="4712"/>
                    <a:pt x="12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5"/>
          <p:cNvGrpSpPr/>
          <p:nvPr/>
        </p:nvGrpSpPr>
        <p:grpSpPr>
          <a:xfrm>
            <a:off x="8267234" y="-8"/>
            <a:ext cx="1012946" cy="1253338"/>
            <a:chOff x="5996000" y="-1596400"/>
            <a:chExt cx="1946850" cy="2408875"/>
          </a:xfrm>
        </p:grpSpPr>
        <p:sp>
          <p:nvSpPr>
            <p:cNvPr id="73" name="Google Shape;73;p5"/>
            <p:cNvSpPr/>
            <p:nvPr/>
          </p:nvSpPr>
          <p:spPr>
            <a:xfrm>
              <a:off x="6241425" y="-1596400"/>
              <a:ext cx="1455225" cy="2066175"/>
            </a:xfrm>
            <a:custGeom>
              <a:avLst/>
              <a:gdLst/>
              <a:ahLst/>
              <a:cxnLst/>
              <a:rect l="l" t="t" r="r" b="b"/>
              <a:pathLst>
                <a:path w="58209" h="82647" extrusionOk="0">
                  <a:moveTo>
                    <a:pt x="1" y="1"/>
                  </a:moveTo>
                  <a:lnTo>
                    <a:pt x="1" y="53527"/>
                  </a:lnTo>
                  <a:cubicBezTo>
                    <a:pt x="1" y="69607"/>
                    <a:pt x="13041" y="82646"/>
                    <a:pt x="29120" y="82646"/>
                  </a:cubicBezTo>
                  <a:cubicBezTo>
                    <a:pt x="45169" y="82646"/>
                    <a:pt x="58209" y="69607"/>
                    <a:pt x="58209" y="53527"/>
                  </a:cubicBezTo>
                  <a:lnTo>
                    <a:pt x="58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996000" y="-160950"/>
              <a:ext cx="1946850" cy="973425"/>
            </a:xfrm>
            <a:custGeom>
              <a:avLst/>
              <a:gdLst/>
              <a:ahLst/>
              <a:cxnLst/>
              <a:rect l="l" t="t" r="r" b="b"/>
              <a:pathLst>
                <a:path w="77874" h="38937" extrusionOk="0">
                  <a:moveTo>
                    <a:pt x="0" y="0"/>
                  </a:moveTo>
                  <a:cubicBezTo>
                    <a:pt x="0" y="21490"/>
                    <a:pt x="17417" y="38937"/>
                    <a:pt x="38937" y="38937"/>
                  </a:cubicBezTo>
                  <a:cubicBezTo>
                    <a:pt x="60427" y="38937"/>
                    <a:pt x="77874" y="21490"/>
                    <a:pt x="77874" y="0"/>
                  </a:cubicBezTo>
                  <a:lnTo>
                    <a:pt x="71278" y="0"/>
                  </a:lnTo>
                  <a:cubicBezTo>
                    <a:pt x="71278" y="17842"/>
                    <a:pt x="56779" y="32311"/>
                    <a:pt x="38937" y="32311"/>
                  </a:cubicBezTo>
                  <a:cubicBezTo>
                    <a:pt x="21064" y="32311"/>
                    <a:pt x="6596" y="17842"/>
                    <a:pt x="6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6761200" y="-645775"/>
              <a:ext cx="416450" cy="416450"/>
            </a:xfrm>
            <a:custGeom>
              <a:avLst/>
              <a:gdLst/>
              <a:ahLst/>
              <a:cxnLst/>
              <a:rect l="l" t="t" r="r" b="b"/>
              <a:pathLst>
                <a:path w="16658" h="16658" extrusionOk="0">
                  <a:moveTo>
                    <a:pt x="8329" y="2979"/>
                  </a:moveTo>
                  <a:cubicBezTo>
                    <a:pt x="11277" y="2979"/>
                    <a:pt x="13679" y="5350"/>
                    <a:pt x="13679" y="8329"/>
                  </a:cubicBezTo>
                  <a:cubicBezTo>
                    <a:pt x="13679" y="11277"/>
                    <a:pt x="11277" y="13679"/>
                    <a:pt x="8329" y="13679"/>
                  </a:cubicBezTo>
                  <a:cubicBezTo>
                    <a:pt x="5350" y="13679"/>
                    <a:pt x="2979" y="11277"/>
                    <a:pt x="2979" y="8329"/>
                  </a:cubicBezTo>
                  <a:cubicBezTo>
                    <a:pt x="2979" y="5350"/>
                    <a:pt x="5350" y="2979"/>
                    <a:pt x="8329" y="2979"/>
                  </a:cubicBezTo>
                  <a:close/>
                  <a:moveTo>
                    <a:pt x="8329" y="1"/>
                  </a:moveTo>
                  <a:cubicBezTo>
                    <a:pt x="3739" y="1"/>
                    <a:pt x="1" y="3739"/>
                    <a:pt x="1" y="8329"/>
                  </a:cubicBezTo>
                  <a:cubicBezTo>
                    <a:pt x="1" y="12919"/>
                    <a:pt x="3739" y="16657"/>
                    <a:pt x="8329" y="16657"/>
                  </a:cubicBezTo>
                  <a:cubicBezTo>
                    <a:pt x="12919" y="16657"/>
                    <a:pt x="16657" y="12919"/>
                    <a:pt x="16657" y="8329"/>
                  </a:cubicBezTo>
                  <a:cubicBezTo>
                    <a:pt x="16657" y="3739"/>
                    <a:pt x="12919" y="1"/>
                    <a:pt x="8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535525" y="-160950"/>
              <a:ext cx="867800" cy="433900"/>
            </a:xfrm>
            <a:custGeom>
              <a:avLst/>
              <a:gdLst/>
              <a:ahLst/>
              <a:cxnLst/>
              <a:rect l="l" t="t" r="r" b="b"/>
              <a:pathLst>
                <a:path w="34712" h="17356" extrusionOk="0">
                  <a:moveTo>
                    <a:pt x="0" y="0"/>
                  </a:moveTo>
                  <a:cubicBezTo>
                    <a:pt x="0" y="9544"/>
                    <a:pt x="7751" y="17356"/>
                    <a:pt x="17356" y="17356"/>
                  </a:cubicBezTo>
                  <a:cubicBezTo>
                    <a:pt x="26931" y="17356"/>
                    <a:pt x="34712" y="9605"/>
                    <a:pt x="34712" y="0"/>
                  </a:cubicBezTo>
                  <a:lnTo>
                    <a:pt x="28511" y="0"/>
                  </a:lnTo>
                  <a:cubicBezTo>
                    <a:pt x="28511" y="6170"/>
                    <a:pt x="23496" y="11155"/>
                    <a:pt x="17356" y="11155"/>
                  </a:cubicBezTo>
                  <a:cubicBezTo>
                    <a:pt x="11186" y="11155"/>
                    <a:pt x="6170" y="6140"/>
                    <a:pt x="6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a:off x="1567950" y="66825"/>
            <a:ext cx="772825" cy="472675"/>
            <a:chOff x="1496500" y="4166000"/>
            <a:chExt cx="772825" cy="472675"/>
          </a:xfrm>
        </p:grpSpPr>
        <p:sp>
          <p:nvSpPr>
            <p:cNvPr id="78" name="Google Shape;78;p5"/>
            <p:cNvSpPr/>
            <p:nvPr/>
          </p:nvSpPr>
          <p:spPr>
            <a:xfrm>
              <a:off x="1496500" y="4166000"/>
              <a:ext cx="82850" cy="472675"/>
            </a:xfrm>
            <a:custGeom>
              <a:avLst/>
              <a:gdLst/>
              <a:ahLst/>
              <a:cxnLst/>
              <a:rect l="l" t="t" r="r" b="b"/>
              <a:pathLst>
                <a:path w="3314" h="18907" extrusionOk="0">
                  <a:moveTo>
                    <a:pt x="0" y="1"/>
                  </a:moveTo>
                  <a:lnTo>
                    <a:pt x="0" y="18907"/>
                  </a:lnTo>
                  <a:lnTo>
                    <a:pt x="3313" y="18907"/>
                  </a:lnTo>
                  <a:lnTo>
                    <a:pt x="3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669750" y="4166000"/>
              <a:ext cx="82100" cy="472675"/>
            </a:xfrm>
            <a:custGeom>
              <a:avLst/>
              <a:gdLst/>
              <a:ahLst/>
              <a:cxnLst/>
              <a:rect l="l" t="t" r="r" b="b"/>
              <a:pathLst>
                <a:path w="3284" h="18907" extrusionOk="0">
                  <a:moveTo>
                    <a:pt x="1" y="1"/>
                  </a:moveTo>
                  <a:lnTo>
                    <a:pt x="1" y="18907"/>
                  </a:lnTo>
                  <a:lnTo>
                    <a:pt x="3283" y="18907"/>
                  </a:ln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841475" y="4166000"/>
              <a:ext cx="82875" cy="472675"/>
            </a:xfrm>
            <a:custGeom>
              <a:avLst/>
              <a:gdLst/>
              <a:ahLst/>
              <a:cxnLst/>
              <a:rect l="l" t="t" r="r" b="b"/>
              <a:pathLst>
                <a:path w="3315" h="18907" extrusionOk="0">
                  <a:moveTo>
                    <a:pt x="1" y="1"/>
                  </a:moveTo>
                  <a:lnTo>
                    <a:pt x="1" y="18907"/>
                  </a:lnTo>
                  <a:lnTo>
                    <a:pt x="3314" y="18907"/>
                  </a:lnTo>
                  <a:lnTo>
                    <a:pt x="3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2014750" y="4166000"/>
              <a:ext cx="82075" cy="472675"/>
            </a:xfrm>
            <a:custGeom>
              <a:avLst/>
              <a:gdLst/>
              <a:ahLst/>
              <a:cxnLst/>
              <a:rect l="l" t="t" r="r" b="b"/>
              <a:pathLst>
                <a:path w="3283" h="18907" extrusionOk="0">
                  <a:moveTo>
                    <a:pt x="0" y="1"/>
                  </a:moveTo>
                  <a:lnTo>
                    <a:pt x="0" y="18907"/>
                  </a:lnTo>
                  <a:lnTo>
                    <a:pt x="3283" y="18907"/>
                  </a:ln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2186475" y="4166000"/>
              <a:ext cx="82850" cy="472675"/>
            </a:xfrm>
            <a:custGeom>
              <a:avLst/>
              <a:gdLst/>
              <a:ahLst/>
              <a:cxnLst/>
              <a:rect l="l" t="t" r="r" b="b"/>
              <a:pathLst>
                <a:path w="3314" h="18907" extrusionOk="0">
                  <a:moveTo>
                    <a:pt x="1" y="1"/>
                  </a:moveTo>
                  <a:lnTo>
                    <a:pt x="1" y="18907"/>
                  </a:lnTo>
                  <a:lnTo>
                    <a:pt x="3314" y="18907"/>
                  </a:lnTo>
                  <a:lnTo>
                    <a:pt x="3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5"/>
          <p:cNvSpPr/>
          <p:nvPr/>
        </p:nvSpPr>
        <p:spPr>
          <a:xfrm>
            <a:off x="197325" y="3206450"/>
            <a:ext cx="313100" cy="314625"/>
          </a:xfrm>
          <a:custGeom>
            <a:avLst/>
            <a:gdLst/>
            <a:ahLst/>
            <a:cxnLst/>
            <a:rect l="l" t="t" r="r" b="b"/>
            <a:pathLst>
              <a:path w="12524" h="12585" extrusionOk="0">
                <a:moveTo>
                  <a:pt x="5350" y="1"/>
                </a:moveTo>
                <a:lnTo>
                  <a:pt x="5350" y="4134"/>
                </a:lnTo>
                <a:lnTo>
                  <a:pt x="2463" y="1216"/>
                </a:lnTo>
                <a:lnTo>
                  <a:pt x="1156" y="2463"/>
                </a:lnTo>
                <a:lnTo>
                  <a:pt x="4074" y="5381"/>
                </a:lnTo>
                <a:lnTo>
                  <a:pt x="1" y="5381"/>
                </a:lnTo>
                <a:lnTo>
                  <a:pt x="1" y="7174"/>
                </a:lnTo>
                <a:lnTo>
                  <a:pt x="4074" y="7174"/>
                </a:lnTo>
                <a:lnTo>
                  <a:pt x="1156" y="10092"/>
                </a:lnTo>
                <a:lnTo>
                  <a:pt x="2463" y="11369"/>
                </a:lnTo>
                <a:lnTo>
                  <a:pt x="5350" y="8481"/>
                </a:lnTo>
                <a:lnTo>
                  <a:pt x="5350" y="12584"/>
                </a:lnTo>
                <a:lnTo>
                  <a:pt x="7113" y="12584"/>
                </a:lnTo>
                <a:lnTo>
                  <a:pt x="7113" y="8481"/>
                </a:lnTo>
                <a:lnTo>
                  <a:pt x="10062" y="11369"/>
                </a:lnTo>
                <a:lnTo>
                  <a:pt x="11308" y="10092"/>
                </a:lnTo>
                <a:lnTo>
                  <a:pt x="8420" y="7174"/>
                </a:lnTo>
                <a:lnTo>
                  <a:pt x="12524" y="7174"/>
                </a:lnTo>
                <a:lnTo>
                  <a:pt x="12524" y="5381"/>
                </a:lnTo>
                <a:lnTo>
                  <a:pt x="8420" y="5381"/>
                </a:lnTo>
                <a:lnTo>
                  <a:pt x="11308" y="2463"/>
                </a:lnTo>
                <a:lnTo>
                  <a:pt x="10062" y="1216"/>
                </a:lnTo>
                <a:lnTo>
                  <a:pt x="7113" y="4134"/>
                </a:lnTo>
                <a:lnTo>
                  <a:pt x="71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7"/>
          <p:cNvSpPr/>
          <p:nvPr/>
        </p:nvSpPr>
        <p:spPr>
          <a:xfrm>
            <a:off x="7322775" y="2297500"/>
            <a:ext cx="1821231" cy="1820566"/>
          </a:xfrm>
          <a:custGeom>
            <a:avLst/>
            <a:gdLst/>
            <a:ahLst/>
            <a:cxnLst/>
            <a:rect l="l" t="t" r="r" b="b"/>
            <a:pathLst>
              <a:path w="84896" h="84865" extrusionOk="0">
                <a:moveTo>
                  <a:pt x="42433" y="0"/>
                </a:moveTo>
                <a:cubicBezTo>
                  <a:pt x="18998" y="0"/>
                  <a:pt x="1" y="18997"/>
                  <a:pt x="1" y="42432"/>
                </a:cubicBezTo>
                <a:cubicBezTo>
                  <a:pt x="1" y="65867"/>
                  <a:pt x="18998" y="84865"/>
                  <a:pt x="42433" y="84865"/>
                </a:cubicBezTo>
                <a:cubicBezTo>
                  <a:pt x="65899" y="84865"/>
                  <a:pt x="84896" y="65867"/>
                  <a:pt x="84896" y="42432"/>
                </a:cubicBezTo>
                <a:cubicBezTo>
                  <a:pt x="84896" y="18997"/>
                  <a:pt x="65899" y="0"/>
                  <a:pt x="42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7935776" y="4546594"/>
            <a:ext cx="472212" cy="430154"/>
          </a:xfrm>
          <a:custGeom>
            <a:avLst/>
            <a:gdLst/>
            <a:ahLst/>
            <a:cxnLst/>
            <a:rect l="l" t="t" r="r" b="b"/>
            <a:pathLst>
              <a:path w="70823" h="64515" extrusionOk="0">
                <a:moveTo>
                  <a:pt x="35408" y="0"/>
                </a:moveTo>
                <a:cubicBezTo>
                  <a:pt x="27152" y="0"/>
                  <a:pt x="18892" y="3154"/>
                  <a:pt x="12584" y="9461"/>
                </a:cubicBezTo>
                <a:cubicBezTo>
                  <a:pt x="1" y="22044"/>
                  <a:pt x="1" y="42470"/>
                  <a:pt x="12584" y="55054"/>
                </a:cubicBezTo>
                <a:cubicBezTo>
                  <a:pt x="18892" y="61361"/>
                  <a:pt x="27152" y="64515"/>
                  <a:pt x="35408" y="64515"/>
                </a:cubicBezTo>
                <a:cubicBezTo>
                  <a:pt x="43664" y="64515"/>
                  <a:pt x="51916" y="61361"/>
                  <a:pt x="58208" y="55054"/>
                </a:cubicBezTo>
                <a:cubicBezTo>
                  <a:pt x="70823" y="42470"/>
                  <a:pt x="70823" y="22044"/>
                  <a:pt x="58208" y="9461"/>
                </a:cubicBezTo>
                <a:cubicBezTo>
                  <a:pt x="51916" y="3154"/>
                  <a:pt x="43664" y="0"/>
                  <a:pt x="35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21500" y="-1297350"/>
            <a:ext cx="3516800" cy="1946875"/>
          </a:xfrm>
          <a:custGeom>
            <a:avLst/>
            <a:gdLst/>
            <a:ahLst/>
            <a:cxnLst/>
            <a:rect l="l" t="t" r="r" b="b"/>
            <a:pathLst>
              <a:path w="140672" h="77875" extrusionOk="0">
                <a:moveTo>
                  <a:pt x="1" y="1"/>
                </a:moveTo>
                <a:lnTo>
                  <a:pt x="1" y="70336"/>
                </a:lnTo>
                <a:cubicBezTo>
                  <a:pt x="11703" y="70336"/>
                  <a:pt x="11703" y="77874"/>
                  <a:pt x="23436" y="77874"/>
                </a:cubicBezTo>
                <a:cubicBezTo>
                  <a:pt x="35138" y="77874"/>
                  <a:pt x="35138" y="70336"/>
                  <a:pt x="46901" y="70336"/>
                </a:cubicBezTo>
                <a:cubicBezTo>
                  <a:pt x="58634" y="70336"/>
                  <a:pt x="58634" y="77874"/>
                  <a:pt x="70336" y="77874"/>
                </a:cubicBezTo>
                <a:cubicBezTo>
                  <a:pt x="82039" y="77874"/>
                  <a:pt x="82039" y="70336"/>
                  <a:pt x="93771" y="70336"/>
                </a:cubicBezTo>
                <a:cubicBezTo>
                  <a:pt x="105504" y="70336"/>
                  <a:pt x="105504" y="77874"/>
                  <a:pt x="117206" y="77874"/>
                </a:cubicBezTo>
                <a:cubicBezTo>
                  <a:pt x="128909" y="77874"/>
                  <a:pt x="128939" y="70336"/>
                  <a:pt x="140672" y="70336"/>
                </a:cubicBezTo>
                <a:lnTo>
                  <a:pt x="140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7"/>
          <p:cNvGrpSpPr/>
          <p:nvPr/>
        </p:nvGrpSpPr>
        <p:grpSpPr>
          <a:xfrm>
            <a:off x="121107" y="4003700"/>
            <a:ext cx="851468" cy="1044474"/>
            <a:chOff x="121107" y="4003700"/>
            <a:chExt cx="851468" cy="1044474"/>
          </a:xfrm>
        </p:grpSpPr>
        <p:sp>
          <p:nvSpPr>
            <p:cNvPr id="108" name="Google Shape;108;p7"/>
            <p:cNvSpPr/>
            <p:nvPr/>
          </p:nvSpPr>
          <p:spPr>
            <a:xfrm rot="5400000">
              <a:off x="121101" y="4196700"/>
              <a:ext cx="851480" cy="851468"/>
            </a:xfrm>
            <a:custGeom>
              <a:avLst/>
              <a:gdLst/>
              <a:ahLst/>
              <a:cxnLst/>
              <a:rect l="l" t="t" r="r" b="b"/>
              <a:pathLst>
                <a:path w="68392" h="68391" extrusionOk="0">
                  <a:moveTo>
                    <a:pt x="61036" y="0"/>
                  </a:moveTo>
                  <a:lnTo>
                    <a:pt x="61036" y="60974"/>
                  </a:lnTo>
                  <a:lnTo>
                    <a:pt x="1" y="60974"/>
                  </a:lnTo>
                  <a:lnTo>
                    <a:pt x="1" y="68390"/>
                  </a:lnTo>
                  <a:lnTo>
                    <a:pt x="68391" y="68390"/>
                  </a:lnTo>
                  <a:lnTo>
                    <a:pt x="683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5400000">
              <a:off x="267550" y="4196700"/>
              <a:ext cx="705031" cy="705019"/>
            </a:xfrm>
            <a:custGeom>
              <a:avLst/>
              <a:gdLst/>
              <a:ahLst/>
              <a:cxnLst/>
              <a:rect l="l" t="t" r="r" b="b"/>
              <a:pathLst>
                <a:path w="56629" h="56628" extrusionOk="0">
                  <a:moveTo>
                    <a:pt x="49242" y="0"/>
                  </a:moveTo>
                  <a:lnTo>
                    <a:pt x="49242" y="49211"/>
                  </a:lnTo>
                  <a:lnTo>
                    <a:pt x="1" y="49211"/>
                  </a:lnTo>
                  <a:lnTo>
                    <a:pt x="1" y="56627"/>
                  </a:lnTo>
                  <a:lnTo>
                    <a:pt x="56628" y="56627"/>
                  </a:lnTo>
                  <a:lnTo>
                    <a:pt x="566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rot="5400000">
              <a:off x="414192" y="4196893"/>
              <a:ext cx="558582" cy="558183"/>
            </a:xfrm>
            <a:custGeom>
              <a:avLst/>
              <a:gdLst/>
              <a:ahLst/>
              <a:cxnLst/>
              <a:rect l="l" t="t" r="r" b="b"/>
              <a:pathLst>
                <a:path w="44866" h="44834" extrusionOk="0">
                  <a:moveTo>
                    <a:pt x="37479" y="0"/>
                  </a:moveTo>
                  <a:lnTo>
                    <a:pt x="37479" y="37478"/>
                  </a:lnTo>
                  <a:lnTo>
                    <a:pt x="1" y="37478"/>
                  </a:lnTo>
                  <a:lnTo>
                    <a:pt x="1" y="44834"/>
                  </a:lnTo>
                  <a:lnTo>
                    <a:pt x="44865" y="44834"/>
                  </a:lnTo>
                  <a:lnTo>
                    <a:pt x="448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rot="5400000">
              <a:off x="217975" y="3907200"/>
              <a:ext cx="193000" cy="386000"/>
            </a:xfrm>
            <a:custGeom>
              <a:avLst/>
              <a:gdLst/>
              <a:ahLst/>
              <a:cxnLst/>
              <a:rect l="l" t="t" r="r" b="b"/>
              <a:pathLst>
                <a:path w="15502" h="31004" extrusionOk="0">
                  <a:moveTo>
                    <a:pt x="15502" y="1"/>
                  </a:moveTo>
                  <a:cubicBezTo>
                    <a:pt x="6961" y="1"/>
                    <a:pt x="0" y="6961"/>
                    <a:pt x="0" y="15502"/>
                  </a:cubicBezTo>
                  <a:cubicBezTo>
                    <a:pt x="0" y="24043"/>
                    <a:pt x="6961" y="31004"/>
                    <a:pt x="15502" y="31004"/>
                  </a:cubicBezTo>
                  <a:lnTo>
                    <a:pt x="15502" y="23557"/>
                  </a:lnTo>
                  <a:cubicBezTo>
                    <a:pt x="11064" y="23557"/>
                    <a:pt x="7447" y="19940"/>
                    <a:pt x="7447" y="15502"/>
                  </a:cubicBezTo>
                  <a:cubicBezTo>
                    <a:pt x="7447" y="11065"/>
                    <a:pt x="11064" y="7447"/>
                    <a:pt x="15502" y="7447"/>
                  </a:cubicBezTo>
                  <a:lnTo>
                    <a:pt x="155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7"/>
          <p:cNvGrpSpPr/>
          <p:nvPr/>
        </p:nvGrpSpPr>
        <p:grpSpPr>
          <a:xfrm rot="5400000">
            <a:off x="-171575" y="1387650"/>
            <a:ext cx="772825" cy="472675"/>
            <a:chOff x="1496500" y="4166000"/>
            <a:chExt cx="772825" cy="472675"/>
          </a:xfrm>
        </p:grpSpPr>
        <p:sp>
          <p:nvSpPr>
            <p:cNvPr id="113" name="Google Shape;113;p7"/>
            <p:cNvSpPr/>
            <p:nvPr/>
          </p:nvSpPr>
          <p:spPr>
            <a:xfrm>
              <a:off x="1496500" y="4166000"/>
              <a:ext cx="82850" cy="472675"/>
            </a:xfrm>
            <a:custGeom>
              <a:avLst/>
              <a:gdLst/>
              <a:ahLst/>
              <a:cxnLst/>
              <a:rect l="l" t="t" r="r" b="b"/>
              <a:pathLst>
                <a:path w="3314" h="18907" extrusionOk="0">
                  <a:moveTo>
                    <a:pt x="0" y="1"/>
                  </a:moveTo>
                  <a:lnTo>
                    <a:pt x="0" y="18907"/>
                  </a:lnTo>
                  <a:lnTo>
                    <a:pt x="3313" y="18907"/>
                  </a:lnTo>
                  <a:lnTo>
                    <a:pt x="33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669750" y="4166000"/>
              <a:ext cx="82100" cy="472675"/>
            </a:xfrm>
            <a:custGeom>
              <a:avLst/>
              <a:gdLst/>
              <a:ahLst/>
              <a:cxnLst/>
              <a:rect l="l" t="t" r="r" b="b"/>
              <a:pathLst>
                <a:path w="3284" h="18907" extrusionOk="0">
                  <a:moveTo>
                    <a:pt x="1" y="1"/>
                  </a:moveTo>
                  <a:lnTo>
                    <a:pt x="1" y="18907"/>
                  </a:lnTo>
                  <a:lnTo>
                    <a:pt x="3283" y="18907"/>
                  </a:lnTo>
                  <a:lnTo>
                    <a:pt x="32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841475" y="4166000"/>
              <a:ext cx="82875" cy="472675"/>
            </a:xfrm>
            <a:custGeom>
              <a:avLst/>
              <a:gdLst/>
              <a:ahLst/>
              <a:cxnLst/>
              <a:rect l="l" t="t" r="r" b="b"/>
              <a:pathLst>
                <a:path w="3315" h="18907" extrusionOk="0">
                  <a:moveTo>
                    <a:pt x="1" y="1"/>
                  </a:moveTo>
                  <a:lnTo>
                    <a:pt x="1" y="18907"/>
                  </a:lnTo>
                  <a:lnTo>
                    <a:pt x="3314" y="18907"/>
                  </a:lnTo>
                  <a:lnTo>
                    <a:pt x="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014750" y="4166000"/>
              <a:ext cx="82075" cy="472675"/>
            </a:xfrm>
            <a:custGeom>
              <a:avLst/>
              <a:gdLst/>
              <a:ahLst/>
              <a:cxnLst/>
              <a:rect l="l" t="t" r="r" b="b"/>
              <a:pathLst>
                <a:path w="3283" h="18907" extrusionOk="0">
                  <a:moveTo>
                    <a:pt x="0" y="1"/>
                  </a:moveTo>
                  <a:lnTo>
                    <a:pt x="0" y="18907"/>
                  </a:lnTo>
                  <a:lnTo>
                    <a:pt x="3283" y="18907"/>
                  </a:lnTo>
                  <a:lnTo>
                    <a:pt x="32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186475" y="4166000"/>
              <a:ext cx="82850" cy="472675"/>
            </a:xfrm>
            <a:custGeom>
              <a:avLst/>
              <a:gdLst/>
              <a:ahLst/>
              <a:cxnLst/>
              <a:rect l="l" t="t" r="r" b="b"/>
              <a:pathLst>
                <a:path w="3314" h="18907" extrusionOk="0">
                  <a:moveTo>
                    <a:pt x="1" y="1"/>
                  </a:moveTo>
                  <a:lnTo>
                    <a:pt x="1" y="18907"/>
                  </a:lnTo>
                  <a:lnTo>
                    <a:pt x="3314" y="18907"/>
                  </a:lnTo>
                  <a:lnTo>
                    <a:pt x="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7"/>
          <p:cNvSpPr txBox="1">
            <a:spLocks noGrp="1"/>
          </p:cNvSpPr>
          <p:nvPr>
            <p:ph type="title"/>
          </p:nvPr>
        </p:nvSpPr>
        <p:spPr>
          <a:xfrm>
            <a:off x="713225" y="1294450"/>
            <a:ext cx="353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 name="Google Shape;119;p7"/>
          <p:cNvSpPr txBox="1">
            <a:spLocks noGrp="1"/>
          </p:cNvSpPr>
          <p:nvPr>
            <p:ph type="subTitle" idx="1"/>
          </p:nvPr>
        </p:nvSpPr>
        <p:spPr>
          <a:xfrm>
            <a:off x="713225" y="2010400"/>
            <a:ext cx="3538500" cy="175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20" name="Google Shape;120;p7"/>
          <p:cNvSpPr>
            <a:spLocks noGrp="1"/>
          </p:cNvSpPr>
          <p:nvPr>
            <p:ph type="pic" idx="2"/>
          </p:nvPr>
        </p:nvSpPr>
        <p:spPr>
          <a:xfrm>
            <a:off x="5056500" y="539500"/>
            <a:ext cx="3374400" cy="40644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1"/>
        <p:cNvGrpSpPr/>
        <p:nvPr/>
      </p:nvGrpSpPr>
      <p:grpSpPr>
        <a:xfrm>
          <a:off x="0" y="0"/>
          <a:ext cx="0" cy="0"/>
          <a:chOff x="0" y="0"/>
          <a:chExt cx="0" cy="0"/>
        </a:xfrm>
      </p:grpSpPr>
      <p:sp>
        <p:nvSpPr>
          <p:cNvPr id="122" name="Google Shape;12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5" name="Google Shape;12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8"/>
        <p:cNvGrpSpPr/>
        <p:nvPr/>
      </p:nvGrpSpPr>
      <p:grpSpPr>
        <a:xfrm>
          <a:off x="0" y="0"/>
          <a:ext cx="0" cy="0"/>
          <a:chOff x="0" y="0"/>
          <a:chExt cx="0" cy="0"/>
        </a:xfrm>
      </p:grpSpPr>
      <p:sp>
        <p:nvSpPr>
          <p:cNvPr id="189" name="Google Shape;189;p14"/>
          <p:cNvSpPr txBox="1">
            <a:spLocks noGrp="1"/>
          </p:cNvSpPr>
          <p:nvPr>
            <p:ph type="title"/>
          </p:nvPr>
        </p:nvSpPr>
        <p:spPr>
          <a:xfrm>
            <a:off x="3557400" y="3100288"/>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0" name="Google Shape;190;p14"/>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17"/>
          <p:cNvSpPr txBox="1">
            <a:spLocks noGrp="1"/>
          </p:cNvSpPr>
          <p:nvPr>
            <p:ph type="subTitle" idx="1"/>
          </p:nvPr>
        </p:nvSpPr>
        <p:spPr>
          <a:xfrm>
            <a:off x="1717464" y="2028600"/>
            <a:ext cx="2617800" cy="85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30" name="Google Shape;230;p17"/>
          <p:cNvSpPr txBox="1">
            <a:spLocks noGrp="1"/>
          </p:cNvSpPr>
          <p:nvPr>
            <p:ph type="subTitle" idx="2"/>
          </p:nvPr>
        </p:nvSpPr>
        <p:spPr>
          <a:xfrm>
            <a:off x="5280979" y="2028600"/>
            <a:ext cx="2617800" cy="85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31" name="Google Shape;231;p17"/>
          <p:cNvSpPr txBox="1">
            <a:spLocks noGrp="1"/>
          </p:cNvSpPr>
          <p:nvPr>
            <p:ph type="subTitle" idx="3"/>
          </p:nvPr>
        </p:nvSpPr>
        <p:spPr>
          <a:xfrm>
            <a:off x="1717464" y="3689175"/>
            <a:ext cx="2617800" cy="85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32" name="Google Shape;232;p17"/>
          <p:cNvSpPr txBox="1">
            <a:spLocks noGrp="1"/>
          </p:cNvSpPr>
          <p:nvPr>
            <p:ph type="subTitle" idx="4"/>
          </p:nvPr>
        </p:nvSpPr>
        <p:spPr>
          <a:xfrm>
            <a:off x="5280979" y="3689175"/>
            <a:ext cx="2617800" cy="85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33" name="Google Shape;233;p17"/>
          <p:cNvSpPr txBox="1">
            <a:spLocks noGrp="1"/>
          </p:cNvSpPr>
          <p:nvPr>
            <p:ph type="subTitle" idx="5"/>
          </p:nvPr>
        </p:nvSpPr>
        <p:spPr>
          <a:xfrm>
            <a:off x="1717464" y="1455550"/>
            <a:ext cx="2617800" cy="55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17"/>
          <p:cNvSpPr txBox="1">
            <a:spLocks noGrp="1"/>
          </p:cNvSpPr>
          <p:nvPr>
            <p:ph type="subTitle" idx="6"/>
          </p:nvPr>
        </p:nvSpPr>
        <p:spPr>
          <a:xfrm>
            <a:off x="1717464" y="3116200"/>
            <a:ext cx="2617800" cy="55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5" name="Google Shape;235;p17"/>
          <p:cNvSpPr txBox="1">
            <a:spLocks noGrp="1"/>
          </p:cNvSpPr>
          <p:nvPr>
            <p:ph type="subTitle" idx="7"/>
          </p:nvPr>
        </p:nvSpPr>
        <p:spPr>
          <a:xfrm>
            <a:off x="5280954" y="1455550"/>
            <a:ext cx="2617800" cy="55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6" name="Google Shape;236;p17"/>
          <p:cNvSpPr txBox="1">
            <a:spLocks noGrp="1"/>
          </p:cNvSpPr>
          <p:nvPr>
            <p:ph type="subTitle" idx="8"/>
          </p:nvPr>
        </p:nvSpPr>
        <p:spPr>
          <a:xfrm>
            <a:off x="5280954" y="3116200"/>
            <a:ext cx="2617800" cy="55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37" name="Google Shape;237;p17"/>
          <p:cNvGrpSpPr/>
          <p:nvPr/>
        </p:nvGrpSpPr>
        <p:grpSpPr>
          <a:xfrm rot="-5400000">
            <a:off x="-235912" y="-662150"/>
            <a:ext cx="1630000" cy="953675"/>
            <a:chOff x="2843775" y="3821025"/>
            <a:chExt cx="1630000" cy="953675"/>
          </a:xfrm>
        </p:grpSpPr>
        <p:sp>
          <p:nvSpPr>
            <p:cNvPr id="238" name="Google Shape;238;p17"/>
            <p:cNvSpPr/>
            <p:nvPr/>
          </p:nvSpPr>
          <p:spPr>
            <a:xfrm>
              <a:off x="2843775" y="3821025"/>
              <a:ext cx="1630000" cy="255325"/>
            </a:xfrm>
            <a:custGeom>
              <a:avLst/>
              <a:gdLst/>
              <a:ahLst/>
              <a:cxnLst/>
              <a:rect l="l" t="t" r="r" b="b"/>
              <a:pathLst>
                <a:path w="65200" h="10213" extrusionOk="0">
                  <a:moveTo>
                    <a:pt x="1" y="0"/>
                  </a:moveTo>
                  <a:lnTo>
                    <a:pt x="1" y="6718"/>
                  </a:lnTo>
                  <a:cubicBezTo>
                    <a:pt x="1703" y="6718"/>
                    <a:pt x="2372" y="7143"/>
                    <a:pt x="3588" y="7933"/>
                  </a:cubicBezTo>
                  <a:cubicBezTo>
                    <a:pt x="5077" y="8876"/>
                    <a:pt x="7144" y="10213"/>
                    <a:pt x="10852" y="10213"/>
                  </a:cubicBezTo>
                  <a:cubicBezTo>
                    <a:pt x="14530" y="10213"/>
                    <a:pt x="16597" y="8876"/>
                    <a:pt x="18117" y="7933"/>
                  </a:cubicBezTo>
                  <a:cubicBezTo>
                    <a:pt x="19333" y="7143"/>
                    <a:pt x="19971" y="6718"/>
                    <a:pt x="21734" y="6718"/>
                  </a:cubicBezTo>
                  <a:cubicBezTo>
                    <a:pt x="23436" y="6718"/>
                    <a:pt x="24105" y="7143"/>
                    <a:pt x="25320" y="7933"/>
                  </a:cubicBezTo>
                  <a:cubicBezTo>
                    <a:pt x="26810" y="8876"/>
                    <a:pt x="28877" y="10213"/>
                    <a:pt x="32585" y="10213"/>
                  </a:cubicBezTo>
                  <a:cubicBezTo>
                    <a:pt x="36263" y="10213"/>
                    <a:pt x="38330" y="8876"/>
                    <a:pt x="39850" y="7933"/>
                  </a:cubicBezTo>
                  <a:cubicBezTo>
                    <a:pt x="41065" y="7143"/>
                    <a:pt x="41704" y="6718"/>
                    <a:pt x="43467" y="6718"/>
                  </a:cubicBezTo>
                  <a:cubicBezTo>
                    <a:pt x="45169" y="6718"/>
                    <a:pt x="45838" y="7143"/>
                    <a:pt x="47053" y="7933"/>
                  </a:cubicBezTo>
                  <a:cubicBezTo>
                    <a:pt x="48543" y="8876"/>
                    <a:pt x="50640" y="10213"/>
                    <a:pt x="54318" y="10213"/>
                  </a:cubicBezTo>
                  <a:cubicBezTo>
                    <a:pt x="58026" y="10213"/>
                    <a:pt x="60063" y="8876"/>
                    <a:pt x="61583" y="7933"/>
                  </a:cubicBezTo>
                  <a:cubicBezTo>
                    <a:pt x="62798" y="7143"/>
                    <a:pt x="63437" y="6718"/>
                    <a:pt x="65200" y="6718"/>
                  </a:cubicBezTo>
                  <a:lnTo>
                    <a:pt x="65200" y="0"/>
                  </a:lnTo>
                  <a:cubicBezTo>
                    <a:pt x="61461" y="0"/>
                    <a:pt x="59424" y="1338"/>
                    <a:pt x="57935" y="2280"/>
                  </a:cubicBezTo>
                  <a:cubicBezTo>
                    <a:pt x="56719" y="3070"/>
                    <a:pt x="56081" y="3496"/>
                    <a:pt x="54318" y="3496"/>
                  </a:cubicBezTo>
                  <a:cubicBezTo>
                    <a:pt x="52616" y="3496"/>
                    <a:pt x="51917" y="3070"/>
                    <a:pt x="50701" y="2280"/>
                  </a:cubicBezTo>
                  <a:cubicBezTo>
                    <a:pt x="49242" y="1338"/>
                    <a:pt x="47175" y="0"/>
                    <a:pt x="43467" y="0"/>
                  </a:cubicBezTo>
                  <a:cubicBezTo>
                    <a:pt x="39758" y="0"/>
                    <a:pt x="37722" y="1338"/>
                    <a:pt x="36202" y="2280"/>
                  </a:cubicBezTo>
                  <a:cubicBezTo>
                    <a:pt x="34986" y="3070"/>
                    <a:pt x="34348" y="3496"/>
                    <a:pt x="32585" y="3496"/>
                  </a:cubicBezTo>
                  <a:cubicBezTo>
                    <a:pt x="30883" y="3496"/>
                    <a:pt x="30184" y="3070"/>
                    <a:pt x="28968" y="2280"/>
                  </a:cubicBezTo>
                  <a:cubicBezTo>
                    <a:pt x="27509" y="1338"/>
                    <a:pt x="25442" y="0"/>
                    <a:pt x="21734" y="0"/>
                  </a:cubicBezTo>
                  <a:cubicBezTo>
                    <a:pt x="18026" y="0"/>
                    <a:pt x="15989" y="1338"/>
                    <a:pt x="14469" y="2280"/>
                  </a:cubicBezTo>
                  <a:cubicBezTo>
                    <a:pt x="13253" y="3070"/>
                    <a:pt x="12615" y="3496"/>
                    <a:pt x="10852" y="3496"/>
                  </a:cubicBezTo>
                  <a:cubicBezTo>
                    <a:pt x="9150" y="3496"/>
                    <a:pt x="8451" y="3070"/>
                    <a:pt x="7235" y="2280"/>
                  </a:cubicBezTo>
                  <a:cubicBezTo>
                    <a:pt x="5776" y="1338"/>
                    <a:pt x="3709"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2843775" y="4169800"/>
              <a:ext cx="1630000" cy="255350"/>
            </a:xfrm>
            <a:custGeom>
              <a:avLst/>
              <a:gdLst/>
              <a:ahLst/>
              <a:cxnLst/>
              <a:rect l="l" t="t" r="r" b="b"/>
              <a:pathLst>
                <a:path w="65200" h="10214" extrusionOk="0">
                  <a:moveTo>
                    <a:pt x="1" y="1"/>
                  </a:moveTo>
                  <a:lnTo>
                    <a:pt x="1" y="6718"/>
                  </a:lnTo>
                  <a:cubicBezTo>
                    <a:pt x="1703" y="6718"/>
                    <a:pt x="2372" y="7113"/>
                    <a:pt x="3588" y="7934"/>
                  </a:cubicBezTo>
                  <a:cubicBezTo>
                    <a:pt x="5077" y="8876"/>
                    <a:pt x="7144" y="10214"/>
                    <a:pt x="10852" y="10214"/>
                  </a:cubicBezTo>
                  <a:cubicBezTo>
                    <a:pt x="14530" y="10214"/>
                    <a:pt x="16597" y="8876"/>
                    <a:pt x="18117" y="7934"/>
                  </a:cubicBezTo>
                  <a:cubicBezTo>
                    <a:pt x="19333" y="7144"/>
                    <a:pt x="19971" y="6718"/>
                    <a:pt x="21734" y="6718"/>
                  </a:cubicBezTo>
                  <a:cubicBezTo>
                    <a:pt x="23436" y="6718"/>
                    <a:pt x="24105" y="7113"/>
                    <a:pt x="25320" y="7934"/>
                  </a:cubicBezTo>
                  <a:cubicBezTo>
                    <a:pt x="26810" y="8876"/>
                    <a:pt x="28877" y="10214"/>
                    <a:pt x="32585" y="10214"/>
                  </a:cubicBezTo>
                  <a:cubicBezTo>
                    <a:pt x="36263" y="10214"/>
                    <a:pt x="38330" y="8876"/>
                    <a:pt x="39850" y="7934"/>
                  </a:cubicBezTo>
                  <a:cubicBezTo>
                    <a:pt x="41065" y="7144"/>
                    <a:pt x="41704" y="6718"/>
                    <a:pt x="43467" y="6718"/>
                  </a:cubicBezTo>
                  <a:cubicBezTo>
                    <a:pt x="45169" y="6718"/>
                    <a:pt x="45838" y="7113"/>
                    <a:pt x="47053" y="7934"/>
                  </a:cubicBezTo>
                  <a:cubicBezTo>
                    <a:pt x="48543" y="8876"/>
                    <a:pt x="50640" y="10214"/>
                    <a:pt x="54318" y="10214"/>
                  </a:cubicBezTo>
                  <a:cubicBezTo>
                    <a:pt x="58026" y="10214"/>
                    <a:pt x="60063" y="8876"/>
                    <a:pt x="61583" y="7934"/>
                  </a:cubicBezTo>
                  <a:cubicBezTo>
                    <a:pt x="62798" y="7144"/>
                    <a:pt x="63437" y="6718"/>
                    <a:pt x="65200" y="6718"/>
                  </a:cubicBezTo>
                  <a:lnTo>
                    <a:pt x="65200" y="1"/>
                  </a:lnTo>
                  <a:cubicBezTo>
                    <a:pt x="61461" y="1"/>
                    <a:pt x="59424" y="1308"/>
                    <a:pt x="57935" y="2280"/>
                  </a:cubicBezTo>
                  <a:cubicBezTo>
                    <a:pt x="56719" y="3071"/>
                    <a:pt x="56081" y="3496"/>
                    <a:pt x="54318" y="3496"/>
                  </a:cubicBezTo>
                  <a:cubicBezTo>
                    <a:pt x="52616" y="3496"/>
                    <a:pt x="51917" y="3071"/>
                    <a:pt x="50701" y="2280"/>
                  </a:cubicBezTo>
                  <a:cubicBezTo>
                    <a:pt x="49242" y="1308"/>
                    <a:pt x="47175" y="1"/>
                    <a:pt x="43467" y="1"/>
                  </a:cubicBezTo>
                  <a:cubicBezTo>
                    <a:pt x="39758" y="1"/>
                    <a:pt x="37722" y="1308"/>
                    <a:pt x="36202" y="2280"/>
                  </a:cubicBezTo>
                  <a:cubicBezTo>
                    <a:pt x="34986" y="3071"/>
                    <a:pt x="34348" y="3496"/>
                    <a:pt x="32585" y="3496"/>
                  </a:cubicBezTo>
                  <a:cubicBezTo>
                    <a:pt x="30883" y="3496"/>
                    <a:pt x="30184" y="3071"/>
                    <a:pt x="28968" y="2280"/>
                  </a:cubicBezTo>
                  <a:cubicBezTo>
                    <a:pt x="27509" y="1308"/>
                    <a:pt x="25442" y="1"/>
                    <a:pt x="21734" y="1"/>
                  </a:cubicBezTo>
                  <a:cubicBezTo>
                    <a:pt x="18026" y="1"/>
                    <a:pt x="15989" y="1308"/>
                    <a:pt x="14469" y="2280"/>
                  </a:cubicBezTo>
                  <a:cubicBezTo>
                    <a:pt x="13253" y="3071"/>
                    <a:pt x="12615" y="3496"/>
                    <a:pt x="10852" y="3496"/>
                  </a:cubicBezTo>
                  <a:cubicBezTo>
                    <a:pt x="9150" y="3496"/>
                    <a:pt x="8451" y="3071"/>
                    <a:pt x="7235" y="2280"/>
                  </a:cubicBezTo>
                  <a:cubicBezTo>
                    <a:pt x="5776" y="1308"/>
                    <a:pt x="3709"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2843775" y="4519350"/>
              <a:ext cx="1630000" cy="255350"/>
            </a:xfrm>
            <a:custGeom>
              <a:avLst/>
              <a:gdLst/>
              <a:ahLst/>
              <a:cxnLst/>
              <a:rect l="l" t="t" r="r" b="b"/>
              <a:pathLst>
                <a:path w="65200" h="10214" extrusionOk="0">
                  <a:moveTo>
                    <a:pt x="1" y="1"/>
                  </a:moveTo>
                  <a:lnTo>
                    <a:pt x="1" y="6718"/>
                  </a:lnTo>
                  <a:cubicBezTo>
                    <a:pt x="1703" y="6718"/>
                    <a:pt x="2372" y="7113"/>
                    <a:pt x="3588" y="7934"/>
                  </a:cubicBezTo>
                  <a:cubicBezTo>
                    <a:pt x="5077" y="8876"/>
                    <a:pt x="7144" y="10214"/>
                    <a:pt x="10852" y="10214"/>
                  </a:cubicBezTo>
                  <a:cubicBezTo>
                    <a:pt x="14530" y="10214"/>
                    <a:pt x="16597" y="8876"/>
                    <a:pt x="18117" y="7934"/>
                  </a:cubicBezTo>
                  <a:cubicBezTo>
                    <a:pt x="19333" y="7144"/>
                    <a:pt x="19971" y="6718"/>
                    <a:pt x="21734" y="6718"/>
                  </a:cubicBezTo>
                  <a:cubicBezTo>
                    <a:pt x="23436" y="6718"/>
                    <a:pt x="24105" y="7113"/>
                    <a:pt x="25320" y="7934"/>
                  </a:cubicBezTo>
                  <a:cubicBezTo>
                    <a:pt x="26810" y="8876"/>
                    <a:pt x="28877" y="10214"/>
                    <a:pt x="32585" y="10214"/>
                  </a:cubicBezTo>
                  <a:cubicBezTo>
                    <a:pt x="36263" y="10214"/>
                    <a:pt x="38330" y="8876"/>
                    <a:pt x="39850" y="7934"/>
                  </a:cubicBezTo>
                  <a:cubicBezTo>
                    <a:pt x="41065" y="7144"/>
                    <a:pt x="41704" y="6718"/>
                    <a:pt x="43467" y="6718"/>
                  </a:cubicBezTo>
                  <a:cubicBezTo>
                    <a:pt x="45169" y="6718"/>
                    <a:pt x="45838" y="7113"/>
                    <a:pt x="47053" y="7934"/>
                  </a:cubicBezTo>
                  <a:cubicBezTo>
                    <a:pt x="48543" y="8876"/>
                    <a:pt x="50640" y="10214"/>
                    <a:pt x="54318" y="10214"/>
                  </a:cubicBezTo>
                  <a:cubicBezTo>
                    <a:pt x="58026" y="10214"/>
                    <a:pt x="60063" y="8876"/>
                    <a:pt x="61583" y="7934"/>
                  </a:cubicBezTo>
                  <a:cubicBezTo>
                    <a:pt x="62798" y="7144"/>
                    <a:pt x="63437" y="6718"/>
                    <a:pt x="65200" y="6718"/>
                  </a:cubicBezTo>
                  <a:lnTo>
                    <a:pt x="65200" y="1"/>
                  </a:lnTo>
                  <a:cubicBezTo>
                    <a:pt x="61461" y="1"/>
                    <a:pt x="59424" y="1308"/>
                    <a:pt x="57935" y="2280"/>
                  </a:cubicBezTo>
                  <a:cubicBezTo>
                    <a:pt x="56719" y="3071"/>
                    <a:pt x="56081" y="3496"/>
                    <a:pt x="54318" y="3496"/>
                  </a:cubicBezTo>
                  <a:cubicBezTo>
                    <a:pt x="52616" y="3496"/>
                    <a:pt x="51917" y="3071"/>
                    <a:pt x="50701" y="2280"/>
                  </a:cubicBezTo>
                  <a:cubicBezTo>
                    <a:pt x="49242" y="1308"/>
                    <a:pt x="47175" y="1"/>
                    <a:pt x="43467" y="1"/>
                  </a:cubicBezTo>
                  <a:cubicBezTo>
                    <a:pt x="39758" y="1"/>
                    <a:pt x="37722" y="1308"/>
                    <a:pt x="36202" y="2280"/>
                  </a:cubicBezTo>
                  <a:cubicBezTo>
                    <a:pt x="34986" y="3071"/>
                    <a:pt x="34348" y="3496"/>
                    <a:pt x="32585" y="3496"/>
                  </a:cubicBezTo>
                  <a:cubicBezTo>
                    <a:pt x="30883" y="3496"/>
                    <a:pt x="30184" y="3071"/>
                    <a:pt x="28968" y="2280"/>
                  </a:cubicBezTo>
                  <a:cubicBezTo>
                    <a:pt x="27509" y="1308"/>
                    <a:pt x="25442" y="1"/>
                    <a:pt x="21734" y="1"/>
                  </a:cubicBezTo>
                  <a:cubicBezTo>
                    <a:pt x="18026" y="1"/>
                    <a:pt x="15989" y="1308"/>
                    <a:pt x="14469" y="2280"/>
                  </a:cubicBezTo>
                  <a:cubicBezTo>
                    <a:pt x="13253" y="3071"/>
                    <a:pt x="12615" y="3496"/>
                    <a:pt x="10852" y="3496"/>
                  </a:cubicBezTo>
                  <a:cubicBezTo>
                    <a:pt x="9150" y="3496"/>
                    <a:pt x="8451" y="3071"/>
                    <a:pt x="7235" y="2280"/>
                  </a:cubicBezTo>
                  <a:cubicBezTo>
                    <a:pt x="5776" y="1308"/>
                    <a:pt x="3709"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7"/>
          <p:cNvSpPr/>
          <p:nvPr/>
        </p:nvSpPr>
        <p:spPr>
          <a:xfrm rot="5587694">
            <a:off x="8112450" y="112041"/>
            <a:ext cx="897055" cy="848784"/>
          </a:xfrm>
          <a:custGeom>
            <a:avLst/>
            <a:gdLst/>
            <a:ahLst/>
            <a:cxnLst/>
            <a:rect l="l" t="t" r="r" b="b"/>
            <a:pathLst>
              <a:path w="80914" h="76560" extrusionOk="0">
                <a:moveTo>
                  <a:pt x="49211" y="0"/>
                </a:moveTo>
                <a:cubicBezTo>
                  <a:pt x="37736" y="0"/>
                  <a:pt x="26262" y="4385"/>
                  <a:pt x="17508" y="13154"/>
                </a:cubicBezTo>
                <a:cubicBezTo>
                  <a:pt x="0" y="30662"/>
                  <a:pt x="0" y="59051"/>
                  <a:pt x="17508" y="76559"/>
                </a:cubicBezTo>
                <a:lnTo>
                  <a:pt x="28785" y="65282"/>
                </a:lnTo>
                <a:cubicBezTo>
                  <a:pt x="17539" y="53975"/>
                  <a:pt x="17539" y="35707"/>
                  <a:pt x="28785" y="24431"/>
                </a:cubicBezTo>
                <a:cubicBezTo>
                  <a:pt x="34439" y="18792"/>
                  <a:pt x="41832" y="15973"/>
                  <a:pt x="49222" y="15973"/>
                </a:cubicBezTo>
                <a:cubicBezTo>
                  <a:pt x="56612" y="15973"/>
                  <a:pt x="63998" y="18792"/>
                  <a:pt x="69637" y="24431"/>
                </a:cubicBezTo>
                <a:lnTo>
                  <a:pt x="80914" y="13154"/>
                </a:lnTo>
                <a:cubicBezTo>
                  <a:pt x="72160" y="4385"/>
                  <a:pt x="60685" y="0"/>
                  <a:pt x="49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7"/>
          <p:cNvGrpSpPr/>
          <p:nvPr/>
        </p:nvGrpSpPr>
        <p:grpSpPr>
          <a:xfrm>
            <a:off x="8315807" y="4003675"/>
            <a:ext cx="851468" cy="1044474"/>
            <a:chOff x="121107" y="4003700"/>
            <a:chExt cx="851468" cy="1044474"/>
          </a:xfrm>
        </p:grpSpPr>
        <p:sp>
          <p:nvSpPr>
            <p:cNvPr id="243" name="Google Shape;243;p17"/>
            <p:cNvSpPr/>
            <p:nvPr/>
          </p:nvSpPr>
          <p:spPr>
            <a:xfrm rot="5400000">
              <a:off x="121101" y="4196700"/>
              <a:ext cx="851480" cy="851468"/>
            </a:xfrm>
            <a:custGeom>
              <a:avLst/>
              <a:gdLst/>
              <a:ahLst/>
              <a:cxnLst/>
              <a:rect l="l" t="t" r="r" b="b"/>
              <a:pathLst>
                <a:path w="68392" h="68391" extrusionOk="0">
                  <a:moveTo>
                    <a:pt x="61036" y="0"/>
                  </a:moveTo>
                  <a:lnTo>
                    <a:pt x="61036" y="60974"/>
                  </a:lnTo>
                  <a:lnTo>
                    <a:pt x="1" y="60974"/>
                  </a:lnTo>
                  <a:lnTo>
                    <a:pt x="1" y="68390"/>
                  </a:lnTo>
                  <a:lnTo>
                    <a:pt x="68391" y="68390"/>
                  </a:lnTo>
                  <a:lnTo>
                    <a:pt x="683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5400000">
              <a:off x="267550" y="4196700"/>
              <a:ext cx="705031" cy="705019"/>
            </a:xfrm>
            <a:custGeom>
              <a:avLst/>
              <a:gdLst/>
              <a:ahLst/>
              <a:cxnLst/>
              <a:rect l="l" t="t" r="r" b="b"/>
              <a:pathLst>
                <a:path w="56629" h="56628" extrusionOk="0">
                  <a:moveTo>
                    <a:pt x="49242" y="0"/>
                  </a:moveTo>
                  <a:lnTo>
                    <a:pt x="49242" y="49211"/>
                  </a:lnTo>
                  <a:lnTo>
                    <a:pt x="1" y="49211"/>
                  </a:lnTo>
                  <a:lnTo>
                    <a:pt x="1" y="56627"/>
                  </a:lnTo>
                  <a:lnTo>
                    <a:pt x="56628" y="56627"/>
                  </a:lnTo>
                  <a:lnTo>
                    <a:pt x="56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rot="5400000">
              <a:off x="414192" y="4196893"/>
              <a:ext cx="558582" cy="558183"/>
            </a:xfrm>
            <a:custGeom>
              <a:avLst/>
              <a:gdLst/>
              <a:ahLst/>
              <a:cxnLst/>
              <a:rect l="l" t="t" r="r" b="b"/>
              <a:pathLst>
                <a:path w="44866" h="44834" extrusionOk="0">
                  <a:moveTo>
                    <a:pt x="37479" y="0"/>
                  </a:moveTo>
                  <a:lnTo>
                    <a:pt x="37479" y="37478"/>
                  </a:lnTo>
                  <a:lnTo>
                    <a:pt x="1" y="37478"/>
                  </a:lnTo>
                  <a:lnTo>
                    <a:pt x="1" y="44834"/>
                  </a:lnTo>
                  <a:lnTo>
                    <a:pt x="44865" y="44834"/>
                  </a:lnTo>
                  <a:lnTo>
                    <a:pt x="448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rot="5400000">
              <a:off x="217975" y="3907200"/>
              <a:ext cx="193000" cy="386000"/>
            </a:xfrm>
            <a:custGeom>
              <a:avLst/>
              <a:gdLst/>
              <a:ahLst/>
              <a:cxnLst/>
              <a:rect l="l" t="t" r="r" b="b"/>
              <a:pathLst>
                <a:path w="15502" h="31004" extrusionOk="0">
                  <a:moveTo>
                    <a:pt x="15502" y="1"/>
                  </a:moveTo>
                  <a:cubicBezTo>
                    <a:pt x="6961" y="1"/>
                    <a:pt x="0" y="6961"/>
                    <a:pt x="0" y="15502"/>
                  </a:cubicBezTo>
                  <a:cubicBezTo>
                    <a:pt x="0" y="24043"/>
                    <a:pt x="6961" y="31004"/>
                    <a:pt x="15502" y="31004"/>
                  </a:cubicBezTo>
                  <a:lnTo>
                    <a:pt x="15502" y="23557"/>
                  </a:lnTo>
                  <a:cubicBezTo>
                    <a:pt x="11064" y="23557"/>
                    <a:pt x="7447" y="19940"/>
                    <a:pt x="7447" y="15502"/>
                  </a:cubicBezTo>
                  <a:cubicBezTo>
                    <a:pt x="7447" y="11065"/>
                    <a:pt x="11064" y="7447"/>
                    <a:pt x="15502" y="7447"/>
                  </a:cubicBezTo>
                  <a:lnTo>
                    <a:pt x="15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7"/>
          <p:cNvSpPr/>
          <p:nvPr/>
        </p:nvSpPr>
        <p:spPr>
          <a:xfrm>
            <a:off x="8642092" y="2028600"/>
            <a:ext cx="1239225" cy="1128869"/>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102251" y="4388919"/>
            <a:ext cx="472212" cy="430154"/>
          </a:xfrm>
          <a:custGeom>
            <a:avLst/>
            <a:gdLst/>
            <a:ahLst/>
            <a:cxnLst/>
            <a:rect l="l" t="t" r="r" b="b"/>
            <a:pathLst>
              <a:path w="70823" h="64515" extrusionOk="0">
                <a:moveTo>
                  <a:pt x="35408" y="0"/>
                </a:moveTo>
                <a:cubicBezTo>
                  <a:pt x="27152" y="0"/>
                  <a:pt x="18892" y="3154"/>
                  <a:pt x="12584" y="9461"/>
                </a:cubicBezTo>
                <a:cubicBezTo>
                  <a:pt x="1" y="22044"/>
                  <a:pt x="1" y="42470"/>
                  <a:pt x="12584" y="55054"/>
                </a:cubicBezTo>
                <a:cubicBezTo>
                  <a:pt x="18892" y="61361"/>
                  <a:pt x="27152" y="64515"/>
                  <a:pt x="35408" y="64515"/>
                </a:cubicBezTo>
                <a:cubicBezTo>
                  <a:pt x="43664" y="64515"/>
                  <a:pt x="51916" y="61361"/>
                  <a:pt x="58208" y="55054"/>
                </a:cubicBezTo>
                <a:cubicBezTo>
                  <a:pt x="70823" y="42470"/>
                  <a:pt x="70823" y="22044"/>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a:buNone/>
              <a:defRPr sz="35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1pPr>
            <a:lvl2pPr marL="914400" lvl="1" indent="-304800">
              <a:lnSpc>
                <a:spcPct val="100000"/>
              </a:lnSpc>
              <a:spcBef>
                <a:spcPts val="160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2pPr>
            <a:lvl3pPr marL="1371600" lvl="2" indent="-304800">
              <a:lnSpc>
                <a:spcPct val="100000"/>
              </a:lnSpc>
              <a:spcBef>
                <a:spcPts val="160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3pPr>
            <a:lvl4pPr marL="1828800" lvl="3" indent="-304800">
              <a:lnSpc>
                <a:spcPct val="100000"/>
              </a:lnSpc>
              <a:spcBef>
                <a:spcPts val="160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4pPr>
            <a:lvl5pPr marL="2286000" lvl="4" indent="-304800">
              <a:lnSpc>
                <a:spcPct val="100000"/>
              </a:lnSpc>
              <a:spcBef>
                <a:spcPts val="160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5pPr>
            <a:lvl6pPr marL="2743200" lvl="5" indent="-304800">
              <a:lnSpc>
                <a:spcPct val="100000"/>
              </a:lnSpc>
              <a:spcBef>
                <a:spcPts val="160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6pPr>
            <a:lvl7pPr marL="3200400" lvl="6" indent="-304800">
              <a:lnSpc>
                <a:spcPct val="100000"/>
              </a:lnSpc>
              <a:spcBef>
                <a:spcPts val="160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7pPr>
            <a:lvl8pPr marL="3657600" lvl="7" indent="-304800">
              <a:lnSpc>
                <a:spcPct val="100000"/>
              </a:lnSpc>
              <a:spcBef>
                <a:spcPts val="160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8pPr>
            <a:lvl9pPr marL="4114800" lvl="8" indent="-304800">
              <a:lnSpc>
                <a:spcPct val="100000"/>
              </a:lnSpc>
              <a:spcBef>
                <a:spcPts val="1600"/>
              </a:spcBef>
              <a:spcAft>
                <a:spcPts val="1600"/>
              </a:spcAft>
              <a:buClr>
                <a:schemeClr val="dk1"/>
              </a:buClr>
              <a:buSzPts val="1200"/>
              <a:buFont typeface="Didact Gothic"/>
              <a:buChar char="■"/>
              <a:defRPr sz="1200">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8" r:id="rId7"/>
    <p:sldLayoutId id="2147483660" r:id="rId8"/>
    <p:sldLayoutId id="2147483663" r:id="rId9"/>
    <p:sldLayoutId id="2147483665" r:id="rId10"/>
    <p:sldLayoutId id="2147483667"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p:nvPr>
        </p:nvSpPr>
        <p:spPr>
          <a:xfrm>
            <a:off x="713225" y="1546975"/>
            <a:ext cx="7717500" cy="16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900" dirty="0"/>
              <a:t>LOGO</a:t>
            </a:r>
            <a:r>
              <a:rPr lang="en" dirty="0"/>
              <a:t> </a:t>
            </a:r>
            <a:r>
              <a:rPr lang="en" sz="6900" dirty="0"/>
              <a:t>Design </a:t>
            </a:r>
            <a:r>
              <a:rPr lang="en" sz="4700" dirty="0"/>
              <a:t>Presentation</a:t>
            </a:r>
            <a:endParaRPr sz="4700" dirty="0"/>
          </a:p>
        </p:txBody>
      </p:sp>
      <p:sp>
        <p:nvSpPr>
          <p:cNvPr id="365" name="Google Shape;365;p27"/>
          <p:cNvSpPr txBox="1">
            <a:spLocks noGrp="1"/>
          </p:cNvSpPr>
          <p:nvPr>
            <p:ph type="subTitle" idx="1"/>
          </p:nvPr>
        </p:nvSpPr>
        <p:spPr>
          <a:xfrm>
            <a:off x="2307675" y="335312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Shrijan Uniyal</a:t>
            </a:r>
            <a:endParaRPr dirty="0"/>
          </a:p>
        </p:txBody>
      </p:sp>
      <p:grpSp>
        <p:nvGrpSpPr>
          <p:cNvPr id="366" name="Google Shape;366;p27"/>
          <p:cNvGrpSpPr/>
          <p:nvPr/>
        </p:nvGrpSpPr>
        <p:grpSpPr>
          <a:xfrm>
            <a:off x="7303150" y="-685800"/>
            <a:ext cx="1221175" cy="2068450"/>
            <a:chOff x="6086250" y="-260350"/>
            <a:chExt cx="1221175" cy="2068450"/>
          </a:xfrm>
        </p:grpSpPr>
        <p:sp>
          <p:nvSpPr>
            <p:cNvPr id="367" name="Google Shape;367;p27"/>
            <p:cNvSpPr/>
            <p:nvPr/>
          </p:nvSpPr>
          <p:spPr>
            <a:xfrm>
              <a:off x="6086250" y="-260350"/>
              <a:ext cx="323725" cy="2068450"/>
            </a:xfrm>
            <a:custGeom>
              <a:avLst/>
              <a:gdLst/>
              <a:ahLst/>
              <a:cxnLst/>
              <a:rect l="l" t="t" r="r" b="b"/>
              <a:pathLst>
                <a:path w="12949" h="82738" extrusionOk="0">
                  <a:moveTo>
                    <a:pt x="4469" y="0"/>
                  </a:moveTo>
                  <a:cubicBezTo>
                    <a:pt x="4469" y="2189"/>
                    <a:pt x="3891" y="3040"/>
                    <a:pt x="2888" y="4590"/>
                  </a:cubicBezTo>
                  <a:cubicBezTo>
                    <a:pt x="1672" y="6475"/>
                    <a:pt x="0" y="9058"/>
                    <a:pt x="0" y="13770"/>
                  </a:cubicBezTo>
                  <a:cubicBezTo>
                    <a:pt x="0" y="18481"/>
                    <a:pt x="1672" y="21065"/>
                    <a:pt x="2888" y="22980"/>
                  </a:cubicBezTo>
                  <a:cubicBezTo>
                    <a:pt x="3921" y="24530"/>
                    <a:pt x="4469" y="25381"/>
                    <a:pt x="4469" y="27569"/>
                  </a:cubicBezTo>
                  <a:cubicBezTo>
                    <a:pt x="4469" y="29788"/>
                    <a:pt x="3891" y="30609"/>
                    <a:pt x="2888" y="32159"/>
                  </a:cubicBezTo>
                  <a:cubicBezTo>
                    <a:pt x="1672" y="34074"/>
                    <a:pt x="0" y="36658"/>
                    <a:pt x="0" y="41369"/>
                  </a:cubicBezTo>
                  <a:cubicBezTo>
                    <a:pt x="0" y="46080"/>
                    <a:pt x="1672" y="48664"/>
                    <a:pt x="2888" y="50548"/>
                  </a:cubicBezTo>
                  <a:cubicBezTo>
                    <a:pt x="3921" y="52129"/>
                    <a:pt x="4469" y="52950"/>
                    <a:pt x="4469" y="55168"/>
                  </a:cubicBezTo>
                  <a:cubicBezTo>
                    <a:pt x="4469" y="57357"/>
                    <a:pt x="3891" y="58208"/>
                    <a:pt x="2888" y="59758"/>
                  </a:cubicBezTo>
                  <a:cubicBezTo>
                    <a:pt x="1672" y="61643"/>
                    <a:pt x="0" y="64226"/>
                    <a:pt x="0" y="68938"/>
                  </a:cubicBezTo>
                  <a:cubicBezTo>
                    <a:pt x="0" y="73649"/>
                    <a:pt x="1672" y="76233"/>
                    <a:pt x="2888" y="78147"/>
                  </a:cubicBezTo>
                  <a:cubicBezTo>
                    <a:pt x="3921" y="79698"/>
                    <a:pt x="4469" y="80549"/>
                    <a:pt x="4469" y="82737"/>
                  </a:cubicBezTo>
                  <a:lnTo>
                    <a:pt x="12949" y="82737"/>
                  </a:lnTo>
                  <a:cubicBezTo>
                    <a:pt x="12949" y="78026"/>
                    <a:pt x="11308" y="75442"/>
                    <a:pt x="10061" y="73558"/>
                  </a:cubicBezTo>
                  <a:cubicBezTo>
                    <a:pt x="9058" y="71977"/>
                    <a:pt x="8511" y="71157"/>
                    <a:pt x="8511" y="68938"/>
                  </a:cubicBezTo>
                  <a:cubicBezTo>
                    <a:pt x="8511" y="66749"/>
                    <a:pt x="9089" y="65898"/>
                    <a:pt x="10061" y="64348"/>
                  </a:cubicBezTo>
                  <a:cubicBezTo>
                    <a:pt x="11308" y="62463"/>
                    <a:pt x="12949" y="59880"/>
                    <a:pt x="12949" y="55168"/>
                  </a:cubicBezTo>
                  <a:cubicBezTo>
                    <a:pt x="12949" y="50457"/>
                    <a:pt x="11308" y="47873"/>
                    <a:pt x="10061" y="45959"/>
                  </a:cubicBezTo>
                  <a:cubicBezTo>
                    <a:pt x="9058" y="44408"/>
                    <a:pt x="8511" y="43557"/>
                    <a:pt x="8511" y="41369"/>
                  </a:cubicBezTo>
                  <a:cubicBezTo>
                    <a:pt x="8511" y="39150"/>
                    <a:pt x="9089" y="38329"/>
                    <a:pt x="10061" y="36779"/>
                  </a:cubicBezTo>
                  <a:cubicBezTo>
                    <a:pt x="11308" y="34864"/>
                    <a:pt x="12949" y="32281"/>
                    <a:pt x="12949" y="27569"/>
                  </a:cubicBezTo>
                  <a:cubicBezTo>
                    <a:pt x="12949" y="22858"/>
                    <a:pt x="11308" y="20274"/>
                    <a:pt x="10061" y="18390"/>
                  </a:cubicBezTo>
                  <a:cubicBezTo>
                    <a:pt x="9058" y="16809"/>
                    <a:pt x="8511" y="15989"/>
                    <a:pt x="8511" y="13770"/>
                  </a:cubicBezTo>
                  <a:cubicBezTo>
                    <a:pt x="8511" y="11581"/>
                    <a:pt x="9089" y="10730"/>
                    <a:pt x="10061" y="9180"/>
                  </a:cubicBezTo>
                  <a:cubicBezTo>
                    <a:pt x="11308" y="7295"/>
                    <a:pt x="12949" y="4712"/>
                    <a:pt x="1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6534575" y="-260350"/>
              <a:ext cx="324500" cy="2068450"/>
            </a:xfrm>
            <a:custGeom>
              <a:avLst/>
              <a:gdLst/>
              <a:ahLst/>
              <a:cxnLst/>
              <a:rect l="l" t="t" r="r" b="b"/>
              <a:pathLst>
                <a:path w="12980" h="82738" extrusionOk="0">
                  <a:moveTo>
                    <a:pt x="4469" y="0"/>
                  </a:moveTo>
                  <a:cubicBezTo>
                    <a:pt x="4469" y="2189"/>
                    <a:pt x="3891" y="3040"/>
                    <a:pt x="2888" y="4590"/>
                  </a:cubicBezTo>
                  <a:cubicBezTo>
                    <a:pt x="1673" y="6475"/>
                    <a:pt x="1" y="9058"/>
                    <a:pt x="1" y="13770"/>
                  </a:cubicBezTo>
                  <a:cubicBezTo>
                    <a:pt x="1" y="18481"/>
                    <a:pt x="1673" y="21065"/>
                    <a:pt x="2888" y="22980"/>
                  </a:cubicBezTo>
                  <a:cubicBezTo>
                    <a:pt x="3922" y="24530"/>
                    <a:pt x="4469" y="25381"/>
                    <a:pt x="4469" y="27569"/>
                  </a:cubicBezTo>
                  <a:cubicBezTo>
                    <a:pt x="4469" y="29788"/>
                    <a:pt x="3891" y="30609"/>
                    <a:pt x="2888" y="32159"/>
                  </a:cubicBezTo>
                  <a:cubicBezTo>
                    <a:pt x="1673" y="34074"/>
                    <a:pt x="1" y="36658"/>
                    <a:pt x="1" y="41369"/>
                  </a:cubicBezTo>
                  <a:cubicBezTo>
                    <a:pt x="1" y="46080"/>
                    <a:pt x="1673" y="48664"/>
                    <a:pt x="2888" y="50548"/>
                  </a:cubicBezTo>
                  <a:cubicBezTo>
                    <a:pt x="3922" y="52129"/>
                    <a:pt x="4469" y="52950"/>
                    <a:pt x="4469" y="55168"/>
                  </a:cubicBezTo>
                  <a:cubicBezTo>
                    <a:pt x="4469" y="57357"/>
                    <a:pt x="3891" y="58208"/>
                    <a:pt x="2888" y="59758"/>
                  </a:cubicBezTo>
                  <a:cubicBezTo>
                    <a:pt x="1673" y="61643"/>
                    <a:pt x="1" y="64226"/>
                    <a:pt x="1" y="68938"/>
                  </a:cubicBezTo>
                  <a:cubicBezTo>
                    <a:pt x="1" y="73649"/>
                    <a:pt x="1673" y="76233"/>
                    <a:pt x="2888" y="78147"/>
                  </a:cubicBezTo>
                  <a:cubicBezTo>
                    <a:pt x="3922" y="79698"/>
                    <a:pt x="4469" y="80549"/>
                    <a:pt x="4469" y="82737"/>
                  </a:cubicBezTo>
                  <a:lnTo>
                    <a:pt x="12980" y="82737"/>
                  </a:lnTo>
                  <a:cubicBezTo>
                    <a:pt x="12980" y="78026"/>
                    <a:pt x="11308" y="75442"/>
                    <a:pt x="10092" y="73558"/>
                  </a:cubicBezTo>
                  <a:cubicBezTo>
                    <a:pt x="9059" y="71977"/>
                    <a:pt x="8512" y="71157"/>
                    <a:pt x="8512" y="68938"/>
                  </a:cubicBezTo>
                  <a:cubicBezTo>
                    <a:pt x="8512" y="66749"/>
                    <a:pt x="9089" y="65898"/>
                    <a:pt x="10092" y="64348"/>
                  </a:cubicBezTo>
                  <a:cubicBezTo>
                    <a:pt x="11308" y="62463"/>
                    <a:pt x="12980" y="59880"/>
                    <a:pt x="12980" y="55168"/>
                  </a:cubicBezTo>
                  <a:cubicBezTo>
                    <a:pt x="12980" y="50457"/>
                    <a:pt x="11308" y="47873"/>
                    <a:pt x="10092" y="45959"/>
                  </a:cubicBezTo>
                  <a:cubicBezTo>
                    <a:pt x="9059" y="44408"/>
                    <a:pt x="8512" y="43557"/>
                    <a:pt x="8512" y="41369"/>
                  </a:cubicBezTo>
                  <a:cubicBezTo>
                    <a:pt x="8512" y="39150"/>
                    <a:pt x="9089" y="38329"/>
                    <a:pt x="10092" y="36779"/>
                  </a:cubicBezTo>
                  <a:cubicBezTo>
                    <a:pt x="11308" y="34864"/>
                    <a:pt x="12980" y="32281"/>
                    <a:pt x="12980" y="27569"/>
                  </a:cubicBezTo>
                  <a:cubicBezTo>
                    <a:pt x="12980" y="22858"/>
                    <a:pt x="11308" y="20274"/>
                    <a:pt x="10092" y="18390"/>
                  </a:cubicBezTo>
                  <a:cubicBezTo>
                    <a:pt x="9059" y="16809"/>
                    <a:pt x="8512" y="15989"/>
                    <a:pt x="8512" y="13770"/>
                  </a:cubicBezTo>
                  <a:cubicBezTo>
                    <a:pt x="8512" y="11581"/>
                    <a:pt x="9089" y="10730"/>
                    <a:pt x="10092" y="9180"/>
                  </a:cubicBezTo>
                  <a:cubicBezTo>
                    <a:pt x="11308" y="7295"/>
                    <a:pt x="12980" y="4712"/>
                    <a:pt x="12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6982925" y="-260350"/>
              <a:ext cx="324500" cy="2068450"/>
            </a:xfrm>
            <a:custGeom>
              <a:avLst/>
              <a:gdLst/>
              <a:ahLst/>
              <a:cxnLst/>
              <a:rect l="l" t="t" r="r" b="b"/>
              <a:pathLst>
                <a:path w="12980" h="82738" extrusionOk="0">
                  <a:moveTo>
                    <a:pt x="4468" y="0"/>
                  </a:moveTo>
                  <a:cubicBezTo>
                    <a:pt x="4468" y="2189"/>
                    <a:pt x="3891" y="3040"/>
                    <a:pt x="2888" y="4590"/>
                  </a:cubicBezTo>
                  <a:cubicBezTo>
                    <a:pt x="1672" y="6475"/>
                    <a:pt x="0" y="9058"/>
                    <a:pt x="0" y="13770"/>
                  </a:cubicBezTo>
                  <a:cubicBezTo>
                    <a:pt x="0" y="18481"/>
                    <a:pt x="1672" y="21065"/>
                    <a:pt x="2888" y="22980"/>
                  </a:cubicBezTo>
                  <a:cubicBezTo>
                    <a:pt x="3921" y="24530"/>
                    <a:pt x="4468" y="25381"/>
                    <a:pt x="4468" y="27569"/>
                  </a:cubicBezTo>
                  <a:cubicBezTo>
                    <a:pt x="4468" y="29788"/>
                    <a:pt x="3891" y="30609"/>
                    <a:pt x="2888" y="32159"/>
                  </a:cubicBezTo>
                  <a:cubicBezTo>
                    <a:pt x="1672" y="34074"/>
                    <a:pt x="0" y="36658"/>
                    <a:pt x="0" y="41369"/>
                  </a:cubicBezTo>
                  <a:cubicBezTo>
                    <a:pt x="0" y="46080"/>
                    <a:pt x="1672" y="48664"/>
                    <a:pt x="2888" y="50548"/>
                  </a:cubicBezTo>
                  <a:cubicBezTo>
                    <a:pt x="3921" y="52129"/>
                    <a:pt x="4468" y="52950"/>
                    <a:pt x="4468" y="55168"/>
                  </a:cubicBezTo>
                  <a:cubicBezTo>
                    <a:pt x="4468" y="57357"/>
                    <a:pt x="3891" y="58208"/>
                    <a:pt x="2888" y="59758"/>
                  </a:cubicBezTo>
                  <a:cubicBezTo>
                    <a:pt x="1672" y="61643"/>
                    <a:pt x="0" y="64226"/>
                    <a:pt x="0" y="68938"/>
                  </a:cubicBezTo>
                  <a:cubicBezTo>
                    <a:pt x="0" y="73649"/>
                    <a:pt x="1672" y="76233"/>
                    <a:pt x="2888" y="78147"/>
                  </a:cubicBezTo>
                  <a:cubicBezTo>
                    <a:pt x="3921" y="79698"/>
                    <a:pt x="4468" y="80549"/>
                    <a:pt x="4468" y="82737"/>
                  </a:cubicBezTo>
                  <a:lnTo>
                    <a:pt x="12979" y="82737"/>
                  </a:lnTo>
                  <a:cubicBezTo>
                    <a:pt x="12979" y="78026"/>
                    <a:pt x="11307" y="75442"/>
                    <a:pt x="10092" y="73558"/>
                  </a:cubicBezTo>
                  <a:cubicBezTo>
                    <a:pt x="9058" y="71977"/>
                    <a:pt x="8511" y="71157"/>
                    <a:pt x="8511" y="68938"/>
                  </a:cubicBezTo>
                  <a:cubicBezTo>
                    <a:pt x="8511" y="66749"/>
                    <a:pt x="9089" y="65898"/>
                    <a:pt x="10092" y="64348"/>
                  </a:cubicBezTo>
                  <a:cubicBezTo>
                    <a:pt x="11307" y="62463"/>
                    <a:pt x="12979" y="59880"/>
                    <a:pt x="12979" y="55168"/>
                  </a:cubicBezTo>
                  <a:cubicBezTo>
                    <a:pt x="12979" y="50457"/>
                    <a:pt x="11307" y="47873"/>
                    <a:pt x="10092" y="45959"/>
                  </a:cubicBezTo>
                  <a:cubicBezTo>
                    <a:pt x="9058" y="44408"/>
                    <a:pt x="8511" y="43557"/>
                    <a:pt x="8511" y="41369"/>
                  </a:cubicBezTo>
                  <a:cubicBezTo>
                    <a:pt x="8511" y="39150"/>
                    <a:pt x="9089" y="38329"/>
                    <a:pt x="10092" y="36779"/>
                  </a:cubicBezTo>
                  <a:cubicBezTo>
                    <a:pt x="11307" y="34864"/>
                    <a:pt x="12979" y="32281"/>
                    <a:pt x="12979" y="27569"/>
                  </a:cubicBezTo>
                  <a:cubicBezTo>
                    <a:pt x="12979" y="22858"/>
                    <a:pt x="11307" y="20274"/>
                    <a:pt x="10092" y="18390"/>
                  </a:cubicBezTo>
                  <a:cubicBezTo>
                    <a:pt x="9058" y="16809"/>
                    <a:pt x="8511" y="15989"/>
                    <a:pt x="8511" y="13770"/>
                  </a:cubicBezTo>
                  <a:cubicBezTo>
                    <a:pt x="8511" y="11581"/>
                    <a:pt x="9089" y="10730"/>
                    <a:pt x="10092" y="9180"/>
                  </a:cubicBezTo>
                  <a:cubicBezTo>
                    <a:pt x="11307" y="7295"/>
                    <a:pt x="12979" y="4712"/>
                    <a:pt x="12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7"/>
          <p:cNvSpPr/>
          <p:nvPr/>
        </p:nvSpPr>
        <p:spPr>
          <a:xfrm>
            <a:off x="-289925" y="2998900"/>
            <a:ext cx="2487925" cy="2487900"/>
          </a:xfrm>
          <a:custGeom>
            <a:avLst/>
            <a:gdLst/>
            <a:ahLst/>
            <a:cxnLst/>
            <a:rect l="l" t="t" r="r" b="b"/>
            <a:pathLst>
              <a:path w="99517" h="99516" extrusionOk="0">
                <a:moveTo>
                  <a:pt x="1" y="1"/>
                </a:moveTo>
                <a:lnTo>
                  <a:pt x="1" y="99485"/>
                </a:lnTo>
                <a:lnTo>
                  <a:pt x="99486" y="99485"/>
                </a:lnTo>
                <a:cubicBezTo>
                  <a:pt x="91262" y="91205"/>
                  <a:pt x="96588" y="85858"/>
                  <a:pt x="88270" y="77600"/>
                </a:cubicBezTo>
                <a:cubicBezTo>
                  <a:pt x="80002" y="69302"/>
                  <a:pt x="74622" y="74652"/>
                  <a:pt x="66354" y="66354"/>
                </a:cubicBezTo>
                <a:cubicBezTo>
                  <a:pt x="58056" y="58056"/>
                  <a:pt x="63436" y="52706"/>
                  <a:pt x="55108" y="44408"/>
                </a:cubicBezTo>
                <a:cubicBezTo>
                  <a:pt x="46810" y="36141"/>
                  <a:pt x="41460" y="41491"/>
                  <a:pt x="33193" y="33162"/>
                </a:cubicBezTo>
                <a:cubicBezTo>
                  <a:pt x="24895" y="24895"/>
                  <a:pt x="30214" y="19545"/>
                  <a:pt x="21946" y="11247"/>
                </a:cubicBezTo>
                <a:cubicBezTo>
                  <a:pt x="13648" y="2979"/>
                  <a:pt x="8299" y="8299"/>
                  <a:pt x="1" y="1"/>
                </a:cubicBezTo>
                <a:close/>
                <a:moveTo>
                  <a:pt x="99486" y="99485"/>
                </a:moveTo>
                <a:cubicBezTo>
                  <a:pt x="99496" y="99495"/>
                  <a:pt x="99506" y="99506"/>
                  <a:pt x="99516" y="99516"/>
                </a:cubicBezTo>
                <a:lnTo>
                  <a:pt x="99516" y="994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983700" y="4380750"/>
            <a:ext cx="1737125" cy="1613300"/>
          </a:xfrm>
          <a:custGeom>
            <a:avLst/>
            <a:gdLst/>
            <a:ahLst/>
            <a:cxnLst/>
            <a:rect l="l" t="t" r="r" b="b"/>
            <a:pathLst>
              <a:path w="69485" h="64532" extrusionOk="0">
                <a:moveTo>
                  <a:pt x="34724" y="0"/>
                </a:moveTo>
                <a:cubicBezTo>
                  <a:pt x="19221" y="0"/>
                  <a:pt x="5566" y="11172"/>
                  <a:pt x="2918" y="26977"/>
                </a:cubicBezTo>
                <a:cubicBezTo>
                  <a:pt x="0" y="44546"/>
                  <a:pt x="11855" y="61172"/>
                  <a:pt x="29423" y="64090"/>
                </a:cubicBezTo>
                <a:cubicBezTo>
                  <a:pt x="31218" y="64387"/>
                  <a:pt x="33002" y="64531"/>
                  <a:pt x="34762" y="64531"/>
                </a:cubicBezTo>
                <a:cubicBezTo>
                  <a:pt x="50265" y="64531"/>
                  <a:pt x="63919" y="53363"/>
                  <a:pt x="66567" y="37585"/>
                </a:cubicBezTo>
                <a:cubicBezTo>
                  <a:pt x="69485" y="20016"/>
                  <a:pt x="57631" y="3390"/>
                  <a:pt x="40062" y="442"/>
                </a:cubicBezTo>
                <a:cubicBezTo>
                  <a:pt x="38268" y="144"/>
                  <a:pt x="36484" y="0"/>
                  <a:pt x="34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7268375" y="3523700"/>
            <a:ext cx="3517575" cy="3327400"/>
          </a:xfrm>
          <a:custGeom>
            <a:avLst/>
            <a:gdLst/>
            <a:ahLst/>
            <a:cxnLst/>
            <a:rect l="l" t="t" r="r" b="b"/>
            <a:pathLst>
              <a:path w="140703" h="133096" extrusionOk="0">
                <a:moveTo>
                  <a:pt x="85579" y="1"/>
                </a:moveTo>
                <a:cubicBezTo>
                  <a:pt x="65625" y="1"/>
                  <a:pt x="45670" y="7607"/>
                  <a:pt x="30457" y="22820"/>
                </a:cubicBezTo>
                <a:cubicBezTo>
                  <a:pt x="0" y="53277"/>
                  <a:pt x="0" y="102669"/>
                  <a:pt x="30457" y="133095"/>
                </a:cubicBezTo>
                <a:lnTo>
                  <a:pt x="39819" y="123703"/>
                </a:lnTo>
                <a:cubicBezTo>
                  <a:pt x="14560" y="98444"/>
                  <a:pt x="14560" y="57441"/>
                  <a:pt x="39819" y="32182"/>
                </a:cubicBezTo>
                <a:cubicBezTo>
                  <a:pt x="52463" y="19553"/>
                  <a:pt x="69037" y="13238"/>
                  <a:pt x="85606" y="13238"/>
                </a:cubicBezTo>
                <a:cubicBezTo>
                  <a:pt x="102175" y="13238"/>
                  <a:pt x="118741" y="19553"/>
                  <a:pt x="131371" y="32182"/>
                </a:cubicBezTo>
                <a:lnTo>
                  <a:pt x="140702" y="22820"/>
                </a:lnTo>
                <a:cubicBezTo>
                  <a:pt x="125489" y="7607"/>
                  <a:pt x="105534" y="1"/>
                  <a:pt x="85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2998800" y="640875"/>
            <a:ext cx="313100" cy="314625"/>
          </a:xfrm>
          <a:custGeom>
            <a:avLst/>
            <a:gdLst/>
            <a:ahLst/>
            <a:cxnLst/>
            <a:rect l="l" t="t" r="r" b="b"/>
            <a:pathLst>
              <a:path w="12524" h="12585" extrusionOk="0">
                <a:moveTo>
                  <a:pt x="5350" y="1"/>
                </a:moveTo>
                <a:lnTo>
                  <a:pt x="5350" y="4134"/>
                </a:lnTo>
                <a:lnTo>
                  <a:pt x="2463" y="1216"/>
                </a:lnTo>
                <a:lnTo>
                  <a:pt x="1156" y="2463"/>
                </a:lnTo>
                <a:lnTo>
                  <a:pt x="4074" y="5381"/>
                </a:lnTo>
                <a:lnTo>
                  <a:pt x="1" y="5381"/>
                </a:lnTo>
                <a:lnTo>
                  <a:pt x="1" y="7174"/>
                </a:lnTo>
                <a:lnTo>
                  <a:pt x="4074" y="7174"/>
                </a:lnTo>
                <a:lnTo>
                  <a:pt x="1156" y="10092"/>
                </a:lnTo>
                <a:lnTo>
                  <a:pt x="2463" y="11369"/>
                </a:lnTo>
                <a:lnTo>
                  <a:pt x="5350" y="8481"/>
                </a:lnTo>
                <a:lnTo>
                  <a:pt x="5350" y="12584"/>
                </a:lnTo>
                <a:lnTo>
                  <a:pt x="7113" y="12584"/>
                </a:lnTo>
                <a:lnTo>
                  <a:pt x="7113" y="8481"/>
                </a:lnTo>
                <a:lnTo>
                  <a:pt x="10062" y="11369"/>
                </a:lnTo>
                <a:lnTo>
                  <a:pt x="11308" y="10092"/>
                </a:lnTo>
                <a:lnTo>
                  <a:pt x="8420" y="7174"/>
                </a:lnTo>
                <a:lnTo>
                  <a:pt x="12524" y="7174"/>
                </a:lnTo>
                <a:lnTo>
                  <a:pt x="12524" y="5381"/>
                </a:lnTo>
                <a:lnTo>
                  <a:pt x="8420" y="5381"/>
                </a:lnTo>
                <a:lnTo>
                  <a:pt x="11308" y="2463"/>
                </a:lnTo>
                <a:lnTo>
                  <a:pt x="10062" y="1216"/>
                </a:lnTo>
                <a:lnTo>
                  <a:pt x="7113" y="4134"/>
                </a:lnTo>
                <a:lnTo>
                  <a:pt x="7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2"/>
          <p:cNvSpPr txBox="1">
            <a:spLocks noGrp="1"/>
          </p:cNvSpPr>
          <p:nvPr>
            <p:ph type="title"/>
          </p:nvPr>
        </p:nvSpPr>
        <p:spPr>
          <a:xfrm>
            <a:off x="740464" y="1102081"/>
            <a:ext cx="3901109" cy="17117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More</a:t>
            </a:r>
            <a:br>
              <a:rPr lang="en" sz="4000" dirty="0"/>
            </a:br>
            <a:r>
              <a:rPr lang="en" sz="4000" dirty="0"/>
              <a:t>Information</a:t>
            </a:r>
            <a:endParaRPr sz="4000" dirty="0"/>
          </a:p>
        </p:txBody>
      </p:sp>
      <p:pic>
        <p:nvPicPr>
          <p:cNvPr id="2" name="Picture 1">
            <a:extLst>
              <a:ext uri="{FF2B5EF4-FFF2-40B4-BE49-F238E27FC236}">
                <a16:creationId xmlns:a16="http://schemas.microsoft.com/office/drawing/2014/main" id="{FCE893BE-C299-0154-16AB-A851757DB317}"/>
              </a:ext>
            </a:extLst>
          </p:cNvPr>
          <p:cNvPicPr>
            <a:picLocks noChangeAspect="1"/>
          </p:cNvPicPr>
          <p:nvPr/>
        </p:nvPicPr>
        <p:blipFill>
          <a:blip r:embed="rId3"/>
          <a:stretch>
            <a:fillRect/>
          </a:stretch>
        </p:blipFill>
        <p:spPr>
          <a:xfrm>
            <a:off x="5004432" y="764731"/>
            <a:ext cx="3082143" cy="2049117"/>
          </a:xfrm>
          <a:prstGeom prst="rect">
            <a:avLst/>
          </a:prstGeom>
          <a:ln>
            <a:noFill/>
          </a:ln>
          <a:effectLst>
            <a:outerShdw blurRad="292100" dist="139700" dir="2700000" algn="tl" rotWithShape="0">
              <a:srgbClr val="333333">
                <a:alpha val="65000"/>
              </a:srgbClr>
            </a:outerShdw>
          </a:effectLst>
        </p:spPr>
      </p:pic>
      <p:sp>
        <p:nvSpPr>
          <p:cNvPr id="3" name="Google Shape;405;p30">
            <a:extLst>
              <a:ext uri="{FF2B5EF4-FFF2-40B4-BE49-F238E27FC236}">
                <a16:creationId xmlns:a16="http://schemas.microsoft.com/office/drawing/2014/main" id="{18A7547B-0A70-655B-3CCB-4C9127C7D2B0}"/>
              </a:ext>
            </a:extLst>
          </p:cNvPr>
          <p:cNvSpPr txBox="1">
            <a:spLocks noGrp="1"/>
          </p:cNvSpPr>
          <p:nvPr>
            <p:ph type="subTitle" idx="1"/>
          </p:nvPr>
        </p:nvSpPr>
        <p:spPr>
          <a:xfrm>
            <a:off x="1062455" y="3056552"/>
            <a:ext cx="6804366" cy="23257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Ferrari logo is a distinctive and iconic design. It features a black prancing horse, known as "</a:t>
            </a:r>
            <a:r>
              <a:rPr lang="en-US" dirty="0" err="1"/>
              <a:t>Cavallino</a:t>
            </a:r>
            <a:r>
              <a:rPr lang="en-US" dirty="0"/>
              <a:t> </a:t>
            </a:r>
            <a:r>
              <a:rPr lang="en-US" dirty="0" err="1"/>
              <a:t>Rampante</a:t>
            </a:r>
            <a:r>
              <a:rPr lang="en-US" dirty="0"/>
              <a:t>" in Italian, against a yellow background. The horse is positioned inside a black shield with the word "Ferrari" written above it. The logo symbolizes power, speed, and luxury, reflecting the brand's identity as a high-performance sports car manufacturer. The yellow background adds a touch of vibrancy and complements the overall aesthetic, creating a symbol that is synonymous with excellence and passion in the automotive </a:t>
            </a:r>
            <a:r>
              <a:rPr lang="en-US" dirty="0" err="1"/>
              <a:t>world.The</a:t>
            </a:r>
            <a:r>
              <a:rPr lang="en-US" dirty="0"/>
              <a:t> Ferrari logo predominantly features the colors black and yellow. The black prancing horse, positioned against a yellow background within a black shield, creates a striking and iconic contrast. </a:t>
            </a:r>
            <a:endParaRPr dirty="0"/>
          </a:p>
        </p:txBody>
      </p:sp>
    </p:spTree>
    <p:extLst>
      <p:ext uri="{BB962C8B-B14F-4D97-AF65-F5344CB8AC3E}">
        <p14:creationId xmlns:p14="http://schemas.microsoft.com/office/powerpoint/2010/main" val="31413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46"/>
          <p:cNvSpPr txBox="1">
            <a:spLocks noGrp="1"/>
          </p:cNvSpPr>
          <p:nvPr>
            <p:ph type="title"/>
          </p:nvPr>
        </p:nvSpPr>
        <p:spPr>
          <a:xfrm>
            <a:off x="2347950" y="1027525"/>
            <a:ext cx="4448100" cy="118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900" dirty="0"/>
              <a:t>Thanks</a:t>
            </a:r>
            <a:r>
              <a:rPr lang="en" dirty="0"/>
              <a:t>!</a:t>
            </a:r>
            <a:endParaRPr dirty="0"/>
          </a:p>
        </p:txBody>
      </p:sp>
      <p:sp>
        <p:nvSpPr>
          <p:cNvPr id="1069" name="Google Shape;1069;p46"/>
          <p:cNvSpPr/>
          <p:nvPr/>
        </p:nvSpPr>
        <p:spPr>
          <a:xfrm>
            <a:off x="7393450" y="891113"/>
            <a:ext cx="273575" cy="272825"/>
          </a:xfrm>
          <a:custGeom>
            <a:avLst/>
            <a:gdLst/>
            <a:ahLst/>
            <a:cxnLst/>
            <a:rect l="l" t="t" r="r" b="b"/>
            <a:pathLst>
              <a:path w="10943" h="10913" extrusionOk="0">
                <a:moveTo>
                  <a:pt x="4712" y="1"/>
                </a:moveTo>
                <a:lnTo>
                  <a:pt x="4712" y="4682"/>
                </a:lnTo>
                <a:lnTo>
                  <a:pt x="0" y="4682"/>
                </a:lnTo>
                <a:lnTo>
                  <a:pt x="0" y="6232"/>
                </a:lnTo>
                <a:lnTo>
                  <a:pt x="4712" y="6232"/>
                </a:lnTo>
                <a:lnTo>
                  <a:pt x="4712" y="10913"/>
                </a:lnTo>
                <a:lnTo>
                  <a:pt x="6262" y="10913"/>
                </a:lnTo>
                <a:lnTo>
                  <a:pt x="6262" y="6232"/>
                </a:lnTo>
                <a:lnTo>
                  <a:pt x="10943" y="6232"/>
                </a:lnTo>
                <a:lnTo>
                  <a:pt x="10943" y="4682"/>
                </a:lnTo>
                <a:lnTo>
                  <a:pt x="6262" y="4682"/>
                </a:lnTo>
                <a:lnTo>
                  <a:pt x="6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9225" y="2998900"/>
            <a:ext cx="2487925" cy="2487900"/>
          </a:xfrm>
          <a:custGeom>
            <a:avLst/>
            <a:gdLst/>
            <a:ahLst/>
            <a:cxnLst/>
            <a:rect l="l" t="t" r="r" b="b"/>
            <a:pathLst>
              <a:path w="99517" h="99516" extrusionOk="0">
                <a:moveTo>
                  <a:pt x="1" y="1"/>
                </a:moveTo>
                <a:lnTo>
                  <a:pt x="1" y="99485"/>
                </a:lnTo>
                <a:lnTo>
                  <a:pt x="99486" y="99485"/>
                </a:lnTo>
                <a:cubicBezTo>
                  <a:pt x="91262" y="91205"/>
                  <a:pt x="96588" y="85858"/>
                  <a:pt x="88270" y="77600"/>
                </a:cubicBezTo>
                <a:cubicBezTo>
                  <a:pt x="80002" y="69302"/>
                  <a:pt x="74622" y="74652"/>
                  <a:pt x="66354" y="66354"/>
                </a:cubicBezTo>
                <a:cubicBezTo>
                  <a:pt x="58056" y="58056"/>
                  <a:pt x="63436" y="52706"/>
                  <a:pt x="55108" y="44408"/>
                </a:cubicBezTo>
                <a:cubicBezTo>
                  <a:pt x="46810" y="36141"/>
                  <a:pt x="41460" y="41491"/>
                  <a:pt x="33193" y="33162"/>
                </a:cubicBezTo>
                <a:cubicBezTo>
                  <a:pt x="24895" y="24895"/>
                  <a:pt x="30214" y="19545"/>
                  <a:pt x="21946" y="11247"/>
                </a:cubicBezTo>
                <a:cubicBezTo>
                  <a:pt x="13648" y="2979"/>
                  <a:pt x="8299" y="8299"/>
                  <a:pt x="1" y="1"/>
                </a:cubicBezTo>
                <a:close/>
                <a:moveTo>
                  <a:pt x="99486" y="99485"/>
                </a:moveTo>
                <a:cubicBezTo>
                  <a:pt x="99496" y="99495"/>
                  <a:pt x="99506" y="99506"/>
                  <a:pt x="99516" y="99516"/>
                </a:cubicBezTo>
                <a:lnTo>
                  <a:pt x="99516" y="994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723000" y="4380750"/>
            <a:ext cx="1737125" cy="1613300"/>
          </a:xfrm>
          <a:custGeom>
            <a:avLst/>
            <a:gdLst/>
            <a:ahLst/>
            <a:cxnLst/>
            <a:rect l="l" t="t" r="r" b="b"/>
            <a:pathLst>
              <a:path w="69485" h="64532" extrusionOk="0">
                <a:moveTo>
                  <a:pt x="34724" y="0"/>
                </a:moveTo>
                <a:cubicBezTo>
                  <a:pt x="19221" y="0"/>
                  <a:pt x="5566" y="11172"/>
                  <a:pt x="2918" y="26977"/>
                </a:cubicBezTo>
                <a:cubicBezTo>
                  <a:pt x="0" y="44546"/>
                  <a:pt x="11855" y="61172"/>
                  <a:pt x="29423" y="64090"/>
                </a:cubicBezTo>
                <a:cubicBezTo>
                  <a:pt x="31218" y="64387"/>
                  <a:pt x="33002" y="64531"/>
                  <a:pt x="34762" y="64531"/>
                </a:cubicBezTo>
                <a:cubicBezTo>
                  <a:pt x="50265" y="64531"/>
                  <a:pt x="63919" y="53363"/>
                  <a:pt x="66567" y="37585"/>
                </a:cubicBezTo>
                <a:cubicBezTo>
                  <a:pt x="69485" y="20016"/>
                  <a:pt x="57631" y="3390"/>
                  <a:pt x="40062" y="442"/>
                </a:cubicBezTo>
                <a:cubicBezTo>
                  <a:pt x="38268" y="144"/>
                  <a:pt x="36484" y="0"/>
                  <a:pt x="34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1358100" y="2553725"/>
            <a:ext cx="607950" cy="607950"/>
          </a:xfrm>
          <a:custGeom>
            <a:avLst/>
            <a:gdLst/>
            <a:ahLst/>
            <a:cxnLst/>
            <a:rect l="l" t="t" r="r" b="b"/>
            <a:pathLst>
              <a:path w="24318" h="24318" extrusionOk="0">
                <a:moveTo>
                  <a:pt x="12159" y="5806"/>
                </a:moveTo>
                <a:cubicBezTo>
                  <a:pt x="15655" y="5806"/>
                  <a:pt x="18481" y="8603"/>
                  <a:pt x="18481" y="12098"/>
                </a:cubicBezTo>
                <a:cubicBezTo>
                  <a:pt x="18481" y="15624"/>
                  <a:pt x="15655" y="18421"/>
                  <a:pt x="12159" y="18421"/>
                </a:cubicBezTo>
                <a:cubicBezTo>
                  <a:pt x="8664" y="18421"/>
                  <a:pt x="5867" y="15624"/>
                  <a:pt x="5867" y="12098"/>
                </a:cubicBezTo>
                <a:cubicBezTo>
                  <a:pt x="5867" y="8633"/>
                  <a:pt x="8664" y="5806"/>
                  <a:pt x="12159" y="5806"/>
                </a:cubicBezTo>
                <a:close/>
                <a:moveTo>
                  <a:pt x="12159" y="1"/>
                </a:moveTo>
                <a:cubicBezTo>
                  <a:pt x="5442" y="1"/>
                  <a:pt x="1" y="5442"/>
                  <a:pt x="1" y="12159"/>
                </a:cubicBezTo>
                <a:cubicBezTo>
                  <a:pt x="1" y="18877"/>
                  <a:pt x="5442" y="24317"/>
                  <a:pt x="12159" y="24317"/>
                </a:cubicBezTo>
                <a:cubicBezTo>
                  <a:pt x="18877" y="24317"/>
                  <a:pt x="24317" y="18877"/>
                  <a:pt x="24317" y="12159"/>
                </a:cubicBezTo>
                <a:cubicBezTo>
                  <a:pt x="24317" y="5442"/>
                  <a:pt x="18877" y="1"/>
                  <a:pt x="12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rot="2418042">
            <a:off x="7388773" y="3745017"/>
            <a:ext cx="472209" cy="430150"/>
          </a:xfrm>
          <a:custGeom>
            <a:avLst/>
            <a:gdLst/>
            <a:ahLst/>
            <a:cxnLst/>
            <a:rect l="l" t="t" r="r" b="b"/>
            <a:pathLst>
              <a:path w="70823" h="64515" extrusionOk="0">
                <a:moveTo>
                  <a:pt x="35408" y="0"/>
                </a:moveTo>
                <a:cubicBezTo>
                  <a:pt x="27152" y="0"/>
                  <a:pt x="18892" y="3154"/>
                  <a:pt x="12584" y="9461"/>
                </a:cubicBezTo>
                <a:cubicBezTo>
                  <a:pt x="1" y="22044"/>
                  <a:pt x="1" y="42470"/>
                  <a:pt x="12584" y="55054"/>
                </a:cubicBezTo>
                <a:cubicBezTo>
                  <a:pt x="18892" y="61361"/>
                  <a:pt x="27152" y="64515"/>
                  <a:pt x="35408" y="64515"/>
                </a:cubicBezTo>
                <a:cubicBezTo>
                  <a:pt x="43664" y="64515"/>
                  <a:pt x="51916" y="61361"/>
                  <a:pt x="58208" y="55054"/>
                </a:cubicBezTo>
                <a:cubicBezTo>
                  <a:pt x="70823" y="42470"/>
                  <a:pt x="70823" y="22044"/>
                  <a:pt x="58208" y="9461"/>
                </a:cubicBezTo>
                <a:cubicBezTo>
                  <a:pt x="51916" y="3154"/>
                  <a:pt x="43664" y="0"/>
                  <a:pt x="3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65;p27">
            <a:extLst>
              <a:ext uri="{FF2B5EF4-FFF2-40B4-BE49-F238E27FC236}">
                <a16:creationId xmlns:a16="http://schemas.microsoft.com/office/drawing/2014/main" id="{9AB84E30-3478-55EC-D052-B0F13B912D2C}"/>
              </a:ext>
            </a:extLst>
          </p:cNvPr>
          <p:cNvSpPr txBox="1">
            <a:spLocks noGrp="1"/>
          </p:cNvSpPr>
          <p:nvPr>
            <p:ph type="subTitle" idx="1"/>
          </p:nvPr>
        </p:nvSpPr>
        <p:spPr>
          <a:xfrm>
            <a:off x="2307600" y="4210548"/>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SHRIJAN UNIYAL</a:t>
            </a:r>
          </a:p>
          <a:p>
            <a:pPr marL="0" lvl="0" indent="0" algn="ctr" rtl="0">
              <a:spcBef>
                <a:spcPts val="0"/>
              </a:spcBef>
              <a:spcAft>
                <a:spcPts val="0"/>
              </a:spcAft>
              <a:buNone/>
            </a:pPr>
            <a:r>
              <a:rPr lang="en" dirty="0"/>
              <a:t>B</a:t>
            </a:r>
            <a:r>
              <a:rPr lang="en-IN" dirty="0"/>
              <a:t>t</a:t>
            </a:r>
            <a:r>
              <a:rPr lang="en" dirty="0"/>
              <a:t>ech CSE (AIML)</a:t>
            </a:r>
          </a:p>
          <a:p>
            <a:pPr marL="0" lvl="0" indent="0" algn="ctr" rtl="0">
              <a:spcBef>
                <a:spcPts val="0"/>
              </a:spcBef>
              <a:spcAft>
                <a:spcPts val="0"/>
              </a:spcAft>
              <a:buNone/>
            </a:pPr>
            <a:r>
              <a:rPr lang="en" dirty="0"/>
              <a:t>SAP ID - 500107378</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219770" y="4288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this Presentation</a:t>
            </a:r>
            <a:endParaRPr dirty="0"/>
          </a:p>
        </p:txBody>
      </p:sp>
      <p:graphicFrame>
        <p:nvGraphicFramePr>
          <p:cNvPr id="380" name="Google Shape;380;p28"/>
          <p:cNvGraphicFramePr/>
          <p:nvPr>
            <p:extLst>
              <p:ext uri="{D42A27DB-BD31-4B8C-83A1-F6EECF244321}">
                <p14:modId xmlns:p14="http://schemas.microsoft.com/office/powerpoint/2010/main" val="1661513321"/>
              </p:ext>
            </p:extLst>
          </p:nvPr>
        </p:nvGraphicFramePr>
        <p:xfrm>
          <a:off x="720000" y="1483607"/>
          <a:ext cx="7704000" cy="2561700"/>
        </p:xfrm>
        <a:graphic>
          <a:graphicData uri="http://schemas.openxmlformats.org/drawingml/2006/table">
            <a:tbl>
              <a:tblPr>
                <a:noFill/>
                <a:tableStyleId>{42CF299E-7C82-4A0E-A195-8A221C089AD6}</a:tableStyleId>
              </a:tblPr>
              <a:tblGrid>
                <a:gridCol w="2742675">
                  <a:extLst>
                    <a:ext uri="{9D8B030D-6E8A-4147-A177-3AD203B41FA5}">
                      <a16:colId xmlns:a16="http://schemas.microsoft.com/office/drawing/2014/main" val="20000"/>
                    </a:ext>
                  </a:extLst>
                </a:gridCol>
                <a:gridCol w="4961325">
                  <a:extLst>
                    <a:ext uri="{9D8B030D-6E8A-4147-A177-3AD203B41FA5}">
                      <a16:colId xmlns:a16="http://schemas.microsoft.com/office/drawing/2014/main" val="20001"/>
                    </a:ext>
                  </a:extLst>
                </a:gridCol>
              </a:tblGrid>
              <a:tr h="426950">
                <a:tc>
                  <a:txBody>
                    <a:bodyPr/>
                    <a:lstStyle/>
                    <a:p>
                      <a:pPr marL="0" lvl="0" indent="0" algn="l" rtl="0">
                        <a:spcBef>
                          <a:spcPts val="0"/>
                        </a:spcBef>
                        <a:spcAft>
                          <a:spcPts val="0"/>
                        </a:spcAft>
                        <a:buNone/>
                      </a:pPr>
                      <a:r>
                        <a:rPr lang="en-IN" sz="1200" dirty="0">
                          <a:solidFill>
                            <a:schemeClr val="tx1"/>
                          </a:solidFill>
                          <a:latin typeface="Albert Sans Black" pitchFamily="2" charset="0"/>
                        </a:rPr>
                        <a:t>WINDOWS</a:t>
                      </a:r>
                      <a:endParaRPr sz="12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1600"/>
                        </a:spcAft>
                        <a:buNone/>
                      </a:pPr>
                      <a:r>
                        <a:rPr lang="en-IN" sz="2400" b="1" dirty="0">
                          <a:solidFill>
                            <a:schemeClr val="dk1"/>
                          </a:solidFill>
                          <a:latin typeface="Didact Gothic"/>
                          <a:ea typeface="Didact Gothic"/>
                          <a:cs typeface="Didact Gothic"/>
                          <a:sym typeface="Didact Gothic"/>
                        </a:rPr>
                        <a:t>1</a:t>
                      </a:r>
                      <a:r>
                        <a:rPr lang="en-IN" sz="2400" b="1" baseline="30000" dirty="0">
                          <a:solidFill>
                            <a:schemeClr val="dk1"/>
                          </a:solidFill>
                          <a:latin typeface="Didact Gothic"/>
                          <a:ea typeface="Didact Gothic"/>
                          <a:cs typeface="Didact Gothic"/>
                          <a:sym typeface="Didact Gothic"/>
                        </a:rPr>
                        <a:t>st</a:t>
                      </a:r>
                      <a:r>
                        <a:rPr lang="en-IN" sz="2400" b="1" dirty="0">
                          <a:solidFill>
                            <a:schemeClr val="dk1"/>
                          </a:solidFill>
                          <a:latin typeface="Didact Gothic"/>
                          <a:ea typeface="Didact Gothic"/>
                          <a:cs typeface="Didact Gothic"/>
                          <a:sym typeface="Didact Gothic"/>
                        </a:rPr>
                        <a:t> </a:t>
                      </a:r>
                      <a:endParaRPr sz="2400" b="1"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26950">
                <a:tc>
                  <a:txBody>
                    <a:bodyPr/>
                    <a:lstStyle/>
                    <a:p>
                      <a:pPr marL="0" lvl="0" indent="0" algn="l" rtl="0">
                        <a:spcBef>
                          <a:spcPts val="0"/>
                        </a:spcBef>
                        <a:spcAft>
                          <a:spcPts val="0"/>
                        </a:spcAft>
                        <a:buNone/>
                      </a:pPr>
                      <a:r>
                        <a:rPr lang="en-IN" sz="1200" dirty="0">
                          <a:latin typeface="Albert Sans Black" pitchFamily="2" charset="0"/>
                        </a:rPr>
                        <a:t>H&amp;M</a:t>
                      </a:r>
                      <a:endParaRPr sz="12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ctr" rtl="0">
                        <a:lnSpc>
                          <a:spcPct val="115000"/>
                        </a:lnSpc>
                        <a:spcBef>
                          <a:spcPts val="0"/>
                        </a:spcBef>
                        <a:spcAft>
                          <a:spcPts val="1600"/>
                        </a:spcAft>
                        <a:buNone/>
                      </a:pPr>
                      <a:r>
                        <a:rPr lang="en-IN" sz="2400" b="1" i="0" u="none" strike="noStrike" cap="none" dirty="0">
                          <a:solidFill>
                            <a:schemeClr val="dk1"/>
                          </a:solidFill>
                          <a:latin typeface="Didact Gothic"/>
                          <a:ea typeface="Didact Gothic"/>
                          <a:cs typeface="Didact Gothic"/>
                          <a:sym typeface="Didact Gothic"/>
                        </a:rPr>
                        <a:t>2</a:t>
                      </a:r>
                      <a:r>
                        <a:rPr lang="en-IN" sz="2400" b="1" i="0" u="none" strike="noStrike" cap="none" baseline="30000" dirty="0">
                          <a:solidFill>
                            <a:schemeClr val="dk1"/>
                          </a:solidFill>
                          <a:latin typeface="Didact Gothic"/>
                          <a:ea typeface="Didact Gothic"/>
                          <a:cs typeface="Didact Gothic"/>
                          <a:sym typeface="Didact Gothic"/>
                        </a:rPr>
                        <a:t>nd</a:t>
                      </a:r>
                      <a:r>
                        <a:rPr lang="en-IN" sz="2400" b="1" i="0" u="none" strike="noStrike" cap="none" dirty="0">
                          <a:solidFill>
                            <a:schemeClr val="dk1"/>
                          </a:solidFill>
                          <a:latin typeface="Didact Gothic"/>
                          <a:ea typeface="Didact Gothic"/>
                          <a:cs typeface="Didact Gothic"/>
                          <a:sym typeface="Didact Gothic"/>
                        </a:rPr>
                        <a:t> </a:t>
                      </a:r>
                      <a:endParaRPr sz="2400" b="1" i="0" u="none" strike="noStrike" cap="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26950">
                <a:tc>
                  <a:txBody>
                    <a:bodyPr/>
                    <a:lstStyle/>
                    <a:p>
                      <a:pPr marL="0" lvl="0" indent="0" algn="l" rtl="0">
                        <a:spcBef>
                          <a:spcPts val="0"/>
                        </a:spcBef>
                        <a:spcAft>
                          <a:spcPts val="0"/>
                        </a:spcAft>
                        <a:buNone/>
                      </a:pPr>
                      <a:r>
                        <a:rPr lang="en-IN" sz="1200" dirty="0">
                          <a:solidFill>
                            <a:schemeClr val="tx1"/>
                          </a:solidFill>
                          <a:latin typeface="Albert Sans Black" pitchFamily="2" charset="0"/>
                        </a:rPr>
                        <a:t>FEDEX</a:t>
                      </a:r>
                      <a:endParaRPr sz="12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1600"/>
                        </a:spcAft>
                        <a:buNone/>
                      </a:pPr>
                      <a:r>
                        <a:rPr lang="en" sz="2400" b="1" i="0" u="none" strike="noStrike" cap="none" dirty="0">
                          <a:solidFill>
                            <a:schemeClr val="dk1"/>
                          </a:solidFill>
                          <a:latin typeface="Didact Gothic"/>
                          <a:ea typeface="Didact Gothic"/>
                          <a:cs typeface="Didact Gothic"/>
                          <a:sym typeface="Didact Gothic"/>
                        </a:rPr>
                        <a:t>3</a:t>
                      </a:r>
                      <a:r>
                        <a:rPr lang="en" sz="2400" b="1" i="0" u="none" strike="noStrike" cap="none" baseline="30000" dirty="0">
                          <a:solidFill>
                            <a:schemeClr val="dk1"/>
                          </a:solidFill>
                          <a:latin typeface="Didact Gothic"/>
                          <a:ea typeface="Didact Gothic"/>
                          <a:cs typeface="Didact Gothic"/>
                          <a:sym typeface="Didact Gothic"/>
                        </a:rPr>
                        <a:t>rd</a:t>
                      </a:r>
                      <a:r>
                        <a:rPr lang="en" sz="2400" b="1" i="0" u="none" strike="noStrike" cap="none" dirty="0">
                          <a:solidFill>
                            <a:schemeClr val="dk1"/>
                          </a:solidFill>
                          <a:latin typeface="Didact Gothic"/>
                          <a:ea typeface="Didact Gothic"/>
                          <a:cs typeface="Didact Gothic"/>
                          <a:sym typeface="Didact Gothic"/>
                        </a:rPr>
                        <a:t> </a:t>
                      </a:r>
                      <a:endParaRPr sz="2400" b="1" i="0" u="none" strike="noStrike" cap="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26950">
                <a:tc>
                  <a:txBody>
                    <a:bodyPr/>
                    <a:lstStyle/>
                    <a:p>
                      <a:pPr marL="0" lvl="0" indent="0" algn="l" rtl="0">
                        <a:spcBef>
                          <a:spcPts val="0"/>
                        </a:spcBef>
                        <a:spcAft>
                          <a:spcPts val="0"/>
                        </a:spcAft>
                        <a:buNone/>
                      </a:pPr>
                      <a:r>
                        <a:rPr lang="en-IN" sz="1200" dirty="0">
                          <a:latin typeface="Albert Sans Black" pitchFamily="2" charset="0"/>
                        </a:rPr>
                        <a:t>BURGER KING</a:t>
                      </a:r>
                      <a:endParaRPr sz="12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1600"/>
                        </a:spcAft>
                        <a:buNone/>
                      </a:pPr>
                      <a:r>
                        <a:rPr lang="en" sz="2400" b="1" i="0" u="none" strike="noStrike" cap="none" dirty="0">
                          <a:solidFill>
                            <a:schemeClr val="dk1"/>
                          </a:solidFill>
                          <a:latin typeface="Didact Gothic"/>
                          <a:ea typeface="Didact Gothic"/>
                          <a:cs typeface="Didact Gothic"/>
                          <a:sym typeface="Didact Gothic"/>
                        </a:rPr>
                        <a:t>4</a:t>
                      </a:r>
                      <a:r>
                        <a:rPr lang="en" sz="2400" b="1" i="0" u="none" strike="noStrike" cap="none" baseline="30000" dirty="0">
                          <a:solidFill>
                            <a:schemeClr val="dk1"/>
                          </a:solidFill>
                          <a:latin typeface="Didact Gothic"/>
                          <a:ea typeface="Didact Gothic"/>
                          <a:cs typeface="Didact Gothic"/>
                          <a:sym typeface="Didact Gothic"/>
                        </a:rPr>
                        <a:t>th</a:t>
                      </a:r>
                      <a:r>
                        <a:rPr lang="en" sz="2400" b="1" i="0" u="none" strike="noStrike" cap="none" dirty="0">
                          <a:solidFill>
                            <a:schemeClr val="dk1"/>
                          </a:solidFill>
                          <a:latin typeface="Didact Gothic"/>
                          <a:ea typeface="Didact Gothic"/>
                          <a:cs typeface="Didact Gothic"/>
                          <a:sym typeface="Didact Gothic"/>
                        </a:rPr>
                        <a:t> </a:t>
                      </a:r>
                      <a:endParaRPr sz="2400" b="1" i="0" u="none" strike="noStrike" cap="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426950">
                <a:tc>
                  <a:txBody>
                    <a:bodyPr/>
                    <a:lstStyle/>
                    <a:p>
                      <a:pPr marL="0" lvl="0" indent="0" algn="l" rtl="0">
                        <a:spcBef>
                          <a:spcPts val="0"/>
                        </a:spcBef>
                        <a:spcAft>
                          <a:spcPts val="0"/>
                        </a:spcAft>
                        <a:buNone/>
                      </a:pPr>
                      <a:r>
                        <a:rPr lang="en-IN" sz="1200" dirty="0">
                          <a:latin typeface="Albert Sans Black" pitchFamily="2" charset="0"/>
                        </a:rPr>
                        <a:t>FERRARI</a:t>
                      </a:r>
                      <a:endParaRPr sz="12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2400" b="1" i="0" u="none" strike="noStrike" cap="none" dirty="0">
                          <a:solidFill>
                            <a:schemeClr val="dk1"/>
                          </a:solidFill>
                          <a:latin typeface="Didact Gothic"/>
                          <a:ea typeface="Didact Gothic"/>
                          <a:cs typeface="Didact Gothic"/>
                          <a:sym typeface="Didact Gothic"/>
                        </a:rPr>
                        <a:t>5</a:t>
                      </a:r>
                      <a:r>
                        <a:rPr lang="en" sz="2400" b="1" i="0" u="none" strike="noStrike" cap="none" baseline="30000" dirty="0">
                          <a:solidFill>
                            <a:schemeClr val="dk1"/>
                          </a:solidFill>
                          <a:latin typeface="Didact Gothic"/>
                          <a:ea typeface="Didact Gothic"/>
                          <a:cs typeface="Didact Gothic"/>
                          <a:sym typeface="Didact Gothic"/>
                        </a:rPr>
                        <a:t>th</a:t>
                      </a:r>
                      <a:r>
                        <a:rPr lang="en" sz="2400" b="1" i="0" u="none" strike="noStrike" cap="none" dirty="0">
                          <a:solidFill>
                            <a:schemeClr val="dk1"/>
                          </a:solidFill>
                          <a:latin typeface="Didact Gothic"/>
                          <a:ea typeface="Didact Gothic"/>
                          <a:cs typeface="Didact Gothic"/>
                          <a:sym typeface="Didact Gothic"/>
                        </a:rPr>
                        <a:t> </a:t>
                      </a:r>
                      <a:endParaRPr sz="2400" b="1" i="0" u="none" strike="noStrike" cap="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426950">
                <a:tc>
                  <a:txBody>
                    <a:bodyPr/>
                    <a:lstStyle/>
                    <a:p>
                      <a:pPr marL="0" lvl="0" indent="0" algn="l" rtl="0">
                        <a:spcBef>
                          <a:spcPts val="0"/>
                        </a:spcBef>
                        <a:spcAft>
                          <a:spcPts val="0"/>
                        </a:spcAft>
                        <a:buNone/>
                      </a:pPr>
                      <a:r>
                        <a:rPr lang="en" sz="1200" dirty="0"/>
                        <a:t>Thanks!</a:t>
                      </a:r>
                      <a:endParaRPr sz="1200" b="1"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1600"/>
                        </a:spcAft>
                        <a:buNone/>
                      </a:pPr>
                      <a:r>
                        <a:rPr lang="en" sz="2400" b="1" i="0" u="none" strike="noStrike" cap="none" dirty="0">
                          <a:solidFill>
                            <a:schemeClr val="dk1"/>
                          </a:solidFill>
                          <a:latin typeface="Didact Gothic"/>
                          <a:ea typeface="Didact Gothic"/>
                          <a:cs typeface="Didact Gothic"/>
                          <a:sym typeface="Didact Gothic"/>
                        </a:rPr>
                        <a:t>END</a:t>
                      </a:r>
                      <a:endParaRPr sz="2400" b="1" i="0" u="none" strike="noStrike" cap="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83" name="Google Shape;383;p28"/>
          <p:cNvSpPr/>
          <p:nvPr/>
        </p:nvSpPr>
        <p:spPr>
          <a:xfrm>
            <a:off x="8080952" y="165152"/>
            <a:ext cx="1063047" cy="748700"/>
          </a:xfrm>
          <a:custGeom>
            <a:avLst/>
            <a:gdLst/>
            <a:ahLst/>
            <a:cxnLst/>
            <a:rect l="l" t="t" r="r" b="b"/>
            <a:pathLst>
              <a:path w="82647" h="58208" extrusionOk="0">
                <a:moveTo>
                  <a:pt x="29120" y="0"/>
                </a:moveTo>
                <a:cubicBezTo>
                  <a:pt x="13040" y="0"/>
                  <a:pt x="1" y="13040"/>
                  <a:pt x="1" y="29119"/>
                </a:cubicBezTo>
                <a:cubicBezTo>
                  <a:pt x="1" y="45198"/>
                  <a:pt x="13040" y="58208"/>
                  <a:pt x="29120" y="58208"/>
                </a:cubicBezTo>
                <a:lnTo>
                  <a:pt x="82646" y="58208"/>
                </a:lnTo>
                <a:lnTo>
                  <a:pt x="82646" y="30"/>
                </a:lnTo>
                <a:lnTo>
                  <a:pt x="82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8324881" y="459110"/>
            <a:ext cx="161875" cy="161090"/>
          </a:xfrm>
          <a:custGeom>
            <a:avLst/>
            <a:gdLst/>
            <a:ahLst/>
            <a:cxnLst/>
            <a:rect l="l" t="t" r="r" b="b"/>
            <a:pathLst>
              <a:path w="12585" h="12524" extrusionOk="0">
                <a:moveTo>
                  <a:pt x="5380" y="1"/>
                </a:moveTo>
                <a:lnTo>
                  <a:pt x="5380" y="4104"/>
                </a:lnTo>
                <a:lnTo>
                  <a:pt x="2462" y="1216"/>
                </a:lnTo>
                <a:lnTo>
                  <a:pt x="1216" y="2463"/>
                </a:lnTo>
                <a:lnTo>
                  <a:pt x="4134" y="5381"/>
                </a:lnTo>
                <a:lnTo>
                  <a:pt x="0" y="5381"/>
                </a:lnTo>
                <a:lnTo>
                  <a:pt x="0" y="7174"/>
                </a:lnTo>
                <a:lnTo>
                  <a:pt x="4134" y="7174"/>
                </a:lnTo>
                <a:lnTo>
                  <a:pt x="1216" y="10061"/>
                </a:lnTo>
                <a:lnTo>
                  <a:pt x="2462" y="11368"/>
                </a:lnTo>
                <a:lnTo>
                  <a:pt x="5380" y="8420"/>
                </a:lnTo>
                <a:lnTo>
                  <a:pt x="5380" y="12523"/>
                </a:lnTo>
                <a:lnTo>
                  <a:pt x="7174" y="12523"/>
                </a:lnTo>
                <a:lnTo>
                  <a:pt x="7174" y="8420"/>
                </a:lnTo>
                <a:lnTo>
                  <a:pt x="10122" y="11368"/>
                </a:lnTo>
                <a:lnTo>
                  <a:pt x="11368" y="10061"/>
                </a:lnTo>
                <a:lnTo>
                  <a:pt x="8481" y="7174"/>
                </a:lnTo>
                <a:lnTo>
                  <a:pt x="12584" y="7174"/>
                </a:lnTo>
                <a:lnTo>
                  <a:pt x="12584" y="5381"/>
                </a:lnTo>
                <a:lnTo>
                  <a:pt x="8481" y="5381"/>
                </a:lnTo>
                <a:lnTo>
                  <a:pt x="11368" y="2463"/>
                </a:lnTo>
                <a:lnTo>
                  <a:pt x="10122" y="1216"/>
                </a:lnTo>
                <a:lnTo>
                  <a:pt x="7174" y="4104"/>
                </a:lnTo>
                <a:lnTo>
                  <a:pt x="7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8853779" y="460679"/>
            <a:ext cx="139983" cy="139970"/>
          </a:xfrm>
          <a:custGeom>
            <a:avLst/>
            <a:gdLst/>
            <a:ahLst/>
            <a:cxnLst/>
            <a:rect l="l" t="t" r="r" b="b"/>
            <a:pathLst>
              <a:path w="10883" h="10882" extrusionOk="0">
                <a:moveTo>
                  <a:pt x="4651" y="0"/>
                </a:moveTo>
                <a:lnTo>
                  <a:pt x="4651" y="4651"/>
                </a:lnTo>
                <a:lnTo>
                  <a:pt x="1" y="4651"/>
                </a:lnTo>
                <a:lnTo>
                  <a:pt x="1" y="6231"/>
                </a:lnTo>
                <a:lnTo>
                  <a:pt x="4651" y="6231"/>
                </a:lnTo>
                <a:lnTo>
                  <a:pt x="4651" y="10882"/>
                </a:lnTo>
                <a:lnTo>
                  <a:pt x="6232" y="10882"/>
                </a:lnTo>
                <a:lnTo>
                  <a:pt x="6232" y="6231"/>
                </a:lnTo>
                <a:lnTo>
                  <a:pt x="10882" y="6231"/>
                </a:lnTo>
                <a:lnTo>
                  <a:pt x="10882" y="4651"/>
                </a:lnTo>
                <a:lnTo>
                  <a:pt x="6232" y="4651"/>
                </a:lnTo>
                <a:lnTo>
                  <a:pt x="62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5" name="Google Shape;986;p42">
            <a:extLst>
              <a:ext uri="{FF2B5EF4-FFF2-40B4-BE49-F238E27FC236}">
                <a16:creationId xmlns:a16="http://schemas.microsoft.com/office/drawing/2014/main" id="{A970AF8E-291D-96C9-F4A0-C74CF7E4C516}"/>
              </a:ext>
            </a:extLst>
          </p:cNvPr>
          <p:cNvSpPr txBox="1"/>
          <p:nvPr/>
        </p:nvSpPr>
        <p:spPr>
          <a:xfrm>
            <a:off x="4347697" y="1762075"/>
            <a:ext cx="4335554" cy="25046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b="1" dirty="0">
                <a:solidFill>
                  <a:schemeClr val="dk1"/>
                </a:solidFill>
                <a:latin typeface="Didact Gothic"/>
                <a:ea typeface="Didact Gothic"/>
                <a:cs typeface="Didact Gothic"/>
                <a:sym typeface="Didact Gothic"/>
              </a:rPr>
              <a:t>The colors in the Windows logo—blue, green, yellow, and red—are part of a distinctive design known as the "Windows flag”</a:t>
            </a:r>
          </a:p>
          <a:p>
            <a:pPr marL="285750" lvl="0" indent="-285750" algn="l" rtl="0">
              <a:spcBef>
                <a:spcPts val="0"/>
              </a:spcBef>
              <a:spcAft>
                <a:spcPts val="1600"/>
              </a:spcAft>
              <a:buFont typeface="Arial" panose="020B0604020202020204" pitchFamily="34" charset="0"/>
              <a:buChar char="•"/>
            </a:pPr>
            <a:r>
              <a:rPr lang="en-US" b="1" dirty="0">
                <a:solidFill>
                  <a:schemeClr val="dk1"/>
                </a:solidFill>
                <a:latin typeface="Didact Gothic"/>
                <a:ea typeface="Didact Gothic"/>
                <a:cs typeface="Didact Gothic"/>
                <a:sym typeface="Didact Gothic"/>
              </a:rPr>
              <a:t>Blue represents stability and reliability. </a:t>
            </a:r>
          </a:p>
          <a:p>
            <a:pPr marL="285750" lvl="0" indent="-285750" algn="l" rtl="0">
              <a:spcBef>
                <a:spcPts val="0"/>
              </a:spcBef>
              <a:spcAft>
                <a:spcPts val="1600"/>
              </a:spcAft>
              <a:buFont typeface="Arial" panose="020B0604020202020204" pitchFamily="34" charset="0"/>
              <a:buChar char="•"/>
            </a:pPr>
            <a:r>
              <a:rPr lang="en-US" b="1" dirty="0">
                <a:solidFill>
                  <a:schemeClr val="dk1"/>
                </a:solidFill>
                <a:latin typeface="Didact Gothic"/>
                <a:ea typeface="Didact Gothic"/>
                <a:cs typeface="Didact Gothic"/>
                <a:sym typeface="Didact Gothic"/>
              </a:rPr>
              <a:t>Green represents vitality and balance.</a:t>
            </a:r>
          </a:p>
          <a:p>
            <a:pPr marL="285750" lvl="0" indent="-285750" algn="l" rtl="0">
              <a:spcBef>
                <a:spcPts val="0"/>
              </a:spcBef>
              <a:spcAft>
                <a:spcPts val="1600"/>
              </a:spcAft>
              <a:buFont typeface="Arial" panose="020B0604020202020204" pitchFamily="34" charset="0"/>
              <a:buChar char="•"/>
            </a:pPr>
            <a:r>
              <a:rPr lang="en-US" b="1" dirty="0">
                <a:solidFill>
                  <a:schemeClr val="dk1"/>
                </a:solidFill>
                <a:latin typeface="Didact Gothic"/>
                <a:ea typeface="Didact Gothic"/>
                <a:cs typeface="Didact Gothic"/>
                <a:sym typeface="Didact Gothic"/>
              </a:rPr>
              <a:t>Yellow represents innovation and energy.</a:t>
            </a:r>
          </a:p>
          <a:p>
            <a:pPr marL="285750" lvl="0" indent="-285750" algn="l" rtl="0">
              <a:spcBef>
                <a:spcPts val="0"/>
              </a:spcBef>
              <a:spcAft>
                <a:spcPts val="1600"/>
              </a:spcAft>
              <a:buFont typeface="Arial" panose="020B0604020202020204" pitchFamily="34" charset="0"/>
              <a:buChar char="•"/>
            </a:pPr>
            <a:r>
              <a:rPr lang="en-US" b="1" dirty="0">
                <a:solidFill>
                  <a:schemeClr val="dk1"/>
                </a:solidFill>
                <a:latin typeface="Didact Gothic"/>
                <a:ea typeface="Didact Gothic"/>
                <a:cs typeface="Didact Gothic"/>
                <a:sym typeface="Didact Gothic"/>
              </a:rPr>
              <a:t>Red represents passion and creativity.</a:t>
            </a:r>
            <a:endParaRPr sz="1600" b="1" dirty="0">
              <a:solidFill>
                <a:schemeClr val="dk1"/>
              </a:solidFill>
              <a:latin typeface="Didact Gothic"/>
              <a:ea typeface="Didact Gothic"/>
              <a:cs typeface="Didact Gothic"/>
              <a:sym typeface="Didact Gothic"/>
            </a:endParaRPr>
          </a:p>
        </p:txBody>
      </p:sp>
      <p:pic>
        <p:nvPicPr>
          <p:cNvPr id="8" name="Picture 7">
            <a:extLst>
              <a:ext uri="{FF2B5EF4-FFF2-40B4-BE49-F238E27FC236}">
                <a16:creationId xmlns:a16="http://schemas.microsoft.com/office/drawing/2014/main" id="{C9B6712A-3D90-E1E9-B257-5B438F0D9FD3}"/>
              </a:ext>
            </a:extLst>
          </p:cNvPr>
          <p:cNvPicPr>
            <a:picLocks noChangeAspect="1"/>
          </p:cNvPicPr>
          <p:nvPr/>
        </p:nvPicPr>
        <p:blipFill>
          <a:blip r:embed="rId3"/>
          <a:stretch>
            <a:fillRect/>
          </a:stretch>
        </p:blipFill>
        <p:spPr>
          <a:xfrm>
            <a:off x="866840" y="1655670"/>
            <a:ext cx="2695906" cy="2378809"/>
          </a:xfrm>
          <a:prstGeom prst="rect">
            <a:avLst/>
          </a:prstGeom>
        </p:spPr>
      </p:pic>
      <p:sp>
        <p:nvSpPr>
          <p:cNvPr id="10" name="Google Shape;404;p30">
            <a:extLst>
              <a:ext uri="{FF2B5EF4-FFF2-40B4-BE49-F238E27FC236}">
                <a16:creationId xmlns:a16="http://schemas.microsoft.com/office/drawing/2014/main" id="{06319075-7067-F1BE-3740-C695065256FD}"/>
              </a:ext>
            </a:extLst>
          </p:cNvPr>
          <p:cNvSpPr txBox="1">
            <a:spLocks/>
          </p:cNvSpPr>
          <p:nvPr/>
        </p:nvSpPr>
        <p:spPr>
          <a:xfrm>
            <a:off x="2531951" y="483440"/>
            <a:ext cx="4080098" cy="11096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layfair Display"/>
              <a:buNone/>
              <a:defRPr sz="35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5400" dirty="0">
                <a:solidFill>
                  <a:schemeClr val="tx1"/>
                </a:solidFill>
                <a:latin typeface="Albert Sans Black" pitchFamily="2" charset="0"/>
              </a:rPr>
              <a:t>WINDOWS</a:t>
            </a:r>
            <a:endParaRPr lang="en-IN" sz="4400" dirty="0">
              <a:solidFill>
                <a:schemeClr val="tx1"/>
              </a:solidFill>
              <a:latin typeface="Albert Sans Black"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More Information</a:t>
            </a:r>
            <a:endParaRPr dirty="0"/>
          </a:p>
        </p:txBody>
      </p:sp>
      <p:sp>
        <p:nvSpPr>
          <p:cNvPr id="8" name="Google Shape;986;p42">
            <a:extLst>
              <a:ext uri="{FF2B5EF4-FFF2-40B4-BE49-F238E27FC236}">
                <a16:creationId xmlns:a16="http://schemas.microsoft.com/office/drawing/2014/main" id="{0B99CE14-DECF-2E94-5B87-081F6E49729E}"/>
              </a:ext>
            </a:extLst>
          </p:cNvPr>
          <p:cNvSpPr txBox="1"/>
          <p:nvPr/>
        </p:nvSpPr>
        <p:spPr>
          <a:xfrm>
            <a:off x="720000" y="1757932"/>
            <a:ext cx="5058639" cy="9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Didact Gothic"/>
                <a:ea typeface="Didact Gothic"/>
                <a:cs typeface="Didact Gothic"/>
                <a:sym typeface="Didact Gothic"/>
              </a:rPr>
              <a:t>“A multicolored windowpane “with four squares of different colors (blue, green, yellow, and red) arranged in a 2x2 grid. The design creates a perspective effect, giving the appearance of a three-dimensional window. This iconic and familiar logo represents the various applications and possibilities within the Windows operating system.</a:t>
            </a:r>
            <a:endParaRPr sz="1600" dirty="0">
              <a:solidFill>
                <a:schemeClr val="dk1"/>
              </a:solidFill>
              <a:latin typeface="Didact Gothic"/>
              <a:ea typeface="Didact Gothic"/>
              <a:cs typeface="Didact Gothic"/>
              <a:sym typeface="Didact Gothic"/>
            </a:endParaRPr>
          </a:p>
        </p:txBody>
      </p:sp>
      <p:sp>
        <p:nvSpPr>
          <p:cNvPr id="11" name="Google Shape;986;p42">
            <a:extLst>
              <a:ext uri="{FF2B5EF4-FFF2-40B4-BE49-F238E27FC236}">
                <a16:creationId xmlns:a16="http://schemas.microsoft.com/office/drawing/2014/main" id="{8E5C0348-8D78-5084-34E0-37B8427FB441}"/>
              </a:ext>
            </a:extLst>
          </p:cNvPr>
          <p:cNvSpPr txBox="1"/>
          <p:nvPr/>
        </p:nvSpPr>
        <p:spPr>
          <a:xfrm>
            <a:off x="1413064" y="3304520"/>
            <a:ext cx="3672509" cy="11563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Didact Gothic"/>
                <a:ea typeface="Didact Gothic"/>
                <a:cs typeface="Didact Gothic"/>
                <a:sym typeface="Didact Gothic"/>
              </a:rPr>
              <a:t>Together, these colors symbolize the diversity of applications, features, and possibilities offered by the Windows operating system, creating a visually appealing and recognizable brand emblem.</a:t>
            </a:r>
            <a:endParaRPr sz="1600" dirty="0">
              <a:solidFill>
                <a:schemeClr val="dk1"/>
              </a:solidFill>
              <a:latin typeface="Didact Gothic"/>
              <a:ea typeface="Didact Gothic"/>
              <a:cs typeface="Didact Gothic"/>
              <a:sym typeface="Didact Gothic"/>
            </a:endParaRPr>
          </a:p>
        </p:txBody>
      </p:sp>
      <p:pic>
        <p:nvPicPr>
          <p:cNvPr id="13" name="Picture 12">
            <a:extLst>
              <a:ext uri="{FF2B5EF4-FFF2-40B4-BE49-F238E27FC236}">
                <a16:creationId xmlns:a16="http://schemas.microsoft.com/office/drawing/2014/main" id="{D0059CC9-1E9B-9DB9-32C0-CC7AC9276DF8}"/>
              </a:ext>
            </a:extLst>
          </p:cNvPr>
          <p:cNvPicPr>
            <a:picLocks noChangeAspect="1"/>
          </p:cNvPicPr>
          <p:nvPr/>
        </p:nvPicPr>
        <p:blipFill rotWithShape="1">
          <a:blip r:embed="rId3"/>
          <a:srcRect l="16280" t="16797" r="16280" b="16602"/>
          <a:stretch/>
        </p:blipFill>
        <p:spPr>
          <a:xfrm>
            <a:off x="6033408" y="1456326"/>
            <a:ext cx="2549031" cy="251740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p:nvPr/>
        </p:nvSpPr>
        <p:spPr>
          <a:xfrm rot="349423">
            <a:off x="4845957" y="75337"/>
            <a:ext cx="1560006" cy="1475665"/>
          </a:xfrm>
          <a:custGeom>
            <a:avLst/>
            <a:gdLst/>
            <a:ahLst/>
            <a:cxnLst/>
            <a:rect l="l" t="t" r="r" b="b"/>
            <a:pathLst>
              <a:path w="140703" h="133096" extrusionOk="0">
                <a:moveTo>
                  <a:pt x="85579" y="1"/>
                </a:moveTo>
                <a:cubicBezTo>
                  <a:pt x="65625" y="1"/>
                  <a:pt x="45670" y="7607"/>
                  <a:pt x="30457" y="22820"/>
                </a:cubicBezTo>
                <a:cubicBezTo>
                  <a:pt x="0" y="53277"/>
                  <a:pt x="0" y="102669"/>
                  <a:pt x="30457" y="133095"/>
                </a:cubicBezTo>
                <a:lnTo>
                  <a:pt x="39819" y="123703"/>
                </a:lnTo>
                <a:cubicBezTo>
                  <a:pt x="14560" y="98444"/>
                  <a:pt x="14560" y="57441"/>
                  <a:pt x="39819" y="32182"/>
                </a:cubicBezTo>
                <a:cubicBezTo>
                  <a:pt x="52463" y="19553"/>
                  <a:pt x="69037" y="13238"/>
                  <a:pt x="85606" y="13238"/>
                </a:cubicBezTo>
                <a:cubicBezTo>
                  <a:pt x="102175" y="13238"/>
                  <a:pt x="118741" y="19553"/>
                  <a:pt x="131371" y="32182"/>
                </a:cubicBezTo>
                <a:lnTo>
                  <a:pt x="140702" y="22820"/>
                </a:lnTo>
                <a:cubicBezTo>
                  <a:pt x="125489" y="7607"/>
                  <a:pt x="105534" y="1"/>
                  <a:pt x="85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rot="5587694">
            <a:off x="7804963" y="696141"/>
            <a:ext cx="897055" cy="848784"/>
          </a:xfrm>
          <a:custGeom>
            <a:avLst/>
            <a:gdLst/>
            <a:ahLst/>
            <a:cxnLst/>
            <a:rect l="l" t="t" r="r" b="b"/>
            <a:pathLst>
              <a:path w="80914" h="76560" extrusionOk="0">
                <a:moveTo>
                  <a:pt x="49211" y="0"/>
                </a:moveTo>
                <a:cubicBezTo>
                  <a:pt x="37736" y="0"/>
                  <a:pt x="26262" y="4385"/>
                  <a:pt x="17508" y="13154"/>
                </a:cubicBezTo>
                <a:cubicBezTo>
                  <a:pt x="0" y="30662"/>
                  <a:pt x="0" y="59051"/>
                  <a:pt x="17508" y="76559"/>
                </a:cubicBezTo>
                <a:lnTo>
                  <a:pt x="28785" y="65282"/>
                </a:lnTo>
                <a:cubicBezTo>
                  <a:pt x="17539" y="53975"/>
                  <a:pt x="17539" y="35707"/>
                  <a:pt x="28785" y="24431"/>
                </a:cubicBezTo>
                <a:cubicBezTo>
                  <a:pt x="34439" y="18792"/>
                  <a:pt x="41832" y="15973"/>
                  <a:pt x="49222" y="15973"/>
                </a:cubicBezTo>
                <a:cubicBezTo>
                  <a:pt x="56612" y="15973"/>
                  <a:pt x="63998" y="18792"/>
                  <a:pt x="69637" y="24431"/>
                </a:cubicBezTo>
                <a:lnTo>
                  <a:pt x="80914" y="13154"/>
                </a:lnTo>
                <a:cubicBezTo>
                  <a:pt x="72160" y="4385"/>
                  <a:pt x="60685" y="0"/>
                  <a:pt x="49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txBox="1">
            <a:spLocks noGrp="1"/>
          </p:cNvSpPr>
          <p:nvPr>
            <p:ph type="title"/>
          </p:nvPr>
        </p:nvSpPr>
        <p:spPr>
          <a:xfrm>
            <a:off x="1001830" y="1149964"/>
            <a:ext cx="3538500" cy="10913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7200" dirty="0">
                <a:latin typeface="Albert Sans Black" pitchFamily="2" charset="0"/>
              </a:rPr>
              <a:t>H&amp;M</a:t>
            </a:r>
            <a:endParaRPr sz="7200" dirty="0">
              <a:latin typeface="Albert Sans Black" pitchFamily="2" charset="0"/>
            </a:endParaRPr>
          </a:p>
        </p:txBody>
      </p:sp>
      <p:sp>
        <p:nvSpPr>
          <p:cNvPr id="405" name="Google Shape;405;p30"/>
          <p:cNvSpPr txBox="1">
            <a:spLocks noGrp="1"/>
          </p:cNvSpPr>
          <p:nvPr>
            <p:ph type="subTitle" idx="1"/>
          </p:nvPr>
        </p:nvSpPr>
        <p:spPr>
          <a:xfrm>
            <a:off x="880708" y="2396451"/>
            <a:ext cx="3780744" cy="2071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The “H&amp;M” initial is simple and clean, featuring the brand itself .The letters are often white or red , creating a minimalist and timeless design. The simplicity of the logo reflects H&amp;M's focus on fashion trends and accessibility. It's a versatile and recognizable emblem that aligns with the brand's commitment to offering affordable and stylish clothing.</a:t>
            </a:r>
            <a:endParaRPr sz="1400" dirty="0"/>
          </a:p>
        </p:txBody>
      </p:sp>
      <p:sp>
        <p:nvSpPr>
          <p:cNvPr id="407" name="Google Shape;407;p30"/>
          <p:cNvSpPr/>
          <p:nvPr/>
        </p:nvSpPr>
        <p:spPr>
          <a:xfrm>
            <a:off x="4892277" y="3288247"/>
            <a:ext cx="1239225" cy="1128869"/>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790D597F-80F7-F577-C310-25B2A2D44CC6}"/>
              </a:ext>
            </a:extLst>
          </p:cNvPr>
          <p:cNvPicPr>
            <a:picLocks noChangeAspect="1"/>
          </p:cNvPicPr>
          <p:nvPr/>
        </p:nvPicPr>
        <p:blipFill>
          <a:blip r:embed="rId3"/>
          <a:stretch>
            <a:fillRect/>
          </a:stretch>
        </p:blipFill>
        <p:spPr>
          <a:xfrm>
            <a:off x="5085441" y="1117541"/>
            <a:ext cx="3502375" cy="263714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Google Shape;512;p34"/>
          <p:cNvSpPr txBox="1">
            <a:spLocks noGrp="1"/>
          </p:cNvSpPr>
          <p:nvPr>
            <p:ph type="title"/>
          </p:nvPr>
        </p:nvSpPr>
        <p:spPr>
          <a:xfrm>
            <a:off x="4219533" y="965597"/>
            <a:ext cx="4177293" cy="1201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COLOURS RELEVANCE</a:t>
            </a:r>
            <a:endParaRPr sz="4000" dirty="0"/>
          </a:p>
        </p:txBody>
      </p:sp>
      <p:sp>
        <p:nvSpPr>
          <p:cNvPr id="579" name="Google Shape;579;p34"/>
          <p:cNvSpPr/>
          <p:nvPr/>
        </p:nvSpPr>
        <p:spPr>
          <a:xfrm>
            <a:off x="7852338" y="567200"/>
            <a:ext cx="607950" cy="607950"/>
          </a:xfrm>
          <a:custGeom>
            <a:avLst/>
            <a:gdLst/>
            <a:ahLst/>
            <a:cxnLst/>
            <a:rect l="l" t="t" r="r" b="b"/>
            <a:pathLst>
              <a:path w="24318" h="24318" extrusionOk="0">
                <a:moveTo>
                  <a:pt x="12159" y="5806"/>
                </a:moveTo>
                <a:cubicBezTo>
                  <a:pt x="15655" y="5806"/>
                  <a:pt x="18481" y="8603"/>
                  <a:pt x="18481" y="12098"/>
                </a:cubicBezTo>
                <a:cubicBezTo>
                  <a:pt x="18481" y="15624"/>
                  <a:pt x="15655" y="18421"/>
                  <a:pt x="12159" y="18421"/>
                </a:cubicBezTo>
                <a:cubicBezTo>
                  <a:pt x="8664" y="18421"/>
                  <a:pt x="5867" y="15624"/>
                  <a:pt x="5867" y="12098"/>
                </a:cubicBezTo>
                <a:cubicBezTo>
                  <a:pt x="5867" y="8633"/>
                  <a:pt x="8664" y="5806"/>
                  <a:pt x="12159" y="5806"/>
                </a:cubicBezTo>
                <a:close/>
                <a:moveTo>
                  <a:pt x="12159" y="1"/>
                </a:moveTo>
                <a:cubicBezTo>
                  <a:pt x="5442" y="1"/>
                  <a:pt x="1" y="5442"/>
                  <a:pt x="1" y="12159"/>
                </a:cubicBezTo>
                <a:cubicBezTo>
                  <a:pt x="1" y="18877"/>
                  <a:pt x="5442" y="24317"/>
                  <a:pt x="12159" y="24317"/>
                </a:cubicBezTo>
                <a:cubicBezTo>
                  <a:pt x="18877" y="24317"/>
                  <a:pt x="24317" y="18877"/>
                  <a:pt x="24317" y="12159"/>
                </a:cubicBezTo>
                <a:cubicBezTo>
                  <a:pt x="24317" y="5442"/>
                  <a:pt x="18877" y="1"/>
                  <a:pt x="12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a:extLst>
              <a:ext uri="{FF2B5EF4-FFF2-40B4-BE49-F238E27FC236}">
                <a16:creationId xmlns:a16="http://schemas.microsoft.com/office/drawing/2014/main" id="{EFA9D1EF-F681-5752-5D92-8EFB2414AB37}"/>
              </a:ext>
            </a:extLst>
          </p:cNvPr>
          <p:cNvPicPr>
            <a:picLocks noChangeAspect="1"/>
          </p:cNvPicPr>
          <p:nvPr/>
        </p:nvPicPr>
        <p:blipFill>
          <a:blip r:embed="rId3"/>
          <a:stretch>
            <a:fillRect/>
          </a:stretch>
        </p:blipFill>
        <p:spPr>
          <a:xfrm>
            <a:off x="912932" y="749367"/>
            <a:ext cx="3306601" cy="2177707"/>
          </a:xfrm>
          <a:prstGeom prst="rect">
            <a:avLst/>
          </a:prstGeom>
        </p:spPr>
      </p:pic>
      <p:sp>
        <p:nvSpPr>
          <p:cNvPr id="20" name="Google Shape;405;p30">
            <a:extLst>
              <a:ext uri="{FF2B5EF4-FFF2-40B4-BE49-F238E27FC236}">
                <a16:creationId xmlns:a16="http://schemas.microsoft.com/office/drawing/2014/main" id="{B9108376-578D-B4F8-1095-C6C8C61E6594}"/>
              </a:ext>
            </a:extLst>
          </p:cNvPr>
          <p:cNvSpPr txBox="1">
            <a:spLocks/>
          </p:cNvSpPr>
          <p:nvPr/>
        </p:nvSpPr>
        <p:spPr>
          <a:xfrm>
            <a:off x="912932" y="3143304"/>
            <a:ext cx="6939406" cy="17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Didact Gothic"/>
                <a:ea typeface="Didact Gothic"/>
                <a:cs typeface="Didact Gothic"/>
                <a:sym typeface="Didact Gothic"/>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2pPr>
            <a:lvl3pPr marL="1371600" marR="0" lvl="2"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3pPr>
            <a:lvl4pPr marL="1828800" marR="0" lvl="3"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4pPr>
            <a:lvl5pPr marL="2286000" marR="0" lvl="4"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5pPr>
            <a:lvl6pPr marL="2743200" marR="0" lvl="5"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6pPr>
            <a:lvl7pPr marL="3200400" marR="0" lvl="6"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7pPr>
            <a:lvl8pPr marL="3657600" marR="0" lvl="7"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8pPr>
            <a:lvl9pPr marL="4114800" marR="0" lvl="8" indent="-304800" algn="ctr" rtl="0">
              <a:lnSpc>
                <a:spcPct val="100000"/>
              </a:lnSpc>
              <a:spcBef>
                <a:spcPts val="1600"/>
              </a:spcBef>
              <a:spcAft>
                <a:spcPts val="160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n-US" sz="1600" dirty="0"/>
              <a:t>Neutral color palette convey a sense of elegance and timelessness, reflecting H&amp;M's approach to fashion. By using a clean and straightforward design with neutral colors, the logo remains versatile and adaptable to various contexts, contributing to the brand's overall aesthetic of accessible and trendy fashion.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6" name="Google Shape;986;p42"/>
          <p:cNvSpPr txBox="1"/>
          <p:nvPr/>
        </p:nvSpPr>
        <p:spPr>
          <a:xfrm>
            <a:off x="1118152" y="3547380"/>
            <a:ext cx="7687918" cy="14924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solidFill>
                  <a:schemeClr val="dk1"/>
                </a:solidFill>
                <a:latin typeface="Didact Gothic"/>
                <a:ea typeface="Didact Gothic"/>
                <a:cs typeface="Didact Gothic"/>
                <a:sym typeface="Didact Gothic"/>
              </a:rPr>
              <a:t>The FedEx logo primarily uses a combination of purple and white. Purple is associated with qualities like creativity, luxury, and sophistication. In the context of FedEx, it adds a touch of professionalism and innovation to the brand. The white background enhances visibility and readability, creating a clean and modern aesthetic. The strategic use of color in the logo contributes to conveying a sense of trustworthiness and efficiency in the company's delivery services.</a:t>
            </a:r>
            <a:endParaRPr dirty="0">
              <a:solidFill>
                <a:schemeClr val="dk1"/>
              </a:solidFill>
              <a:latin typeface="Didact Gothic"/>
              <a:ea typeface="Didact Gothic"/>
              <a:cs typeface="Didact Gothic"/>
              <a:sym typeface="Didact Gothic"/>
            </a:endParaRPr>
          </a:p>
        </p:txBody>
      </p:sp>
      <p:sp>
        <p:nvSpPr>
          <p:cNvPr id="2" name="Google Shape;404;p30">
            <a:extLst>
              <a:ext uri="{FF2B5EF4-FFF2-40B4-BE49-F238E27FC236}">
                <a16:creationId xmlns:a16="http://schemas.microsoft.com/office/drawing/2014/main" id="{1B4FDE4D-848F-BE20-CA41-A1CEF4B5B700}"/>
              </a:ext>
            </a:extLst>
          </p:cNvPr>
          <p:cNvSpPr txBox="1">
            <a:spLocks/>
          </p:cNvSpPr>
          <p:nvPr/>
        </p:nvSpPr>
        <p:spPr>
          <a:xfrm>
            <a:off x="4782161" y="599121"/>
            <a:ext cx="3863965" cy="1171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layfair Display"/>
              <a:buNone/>
              <a:defRPr sz="35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6000" dirty="0">
                <a:solidFill>
                  <a:schemeClr val="tx1"/>
                </a:solidFill>
                <a:latin typeface="Albert Sans Black" pitchFamily="2" charset="0"/>
              </a:rPr>
              <a:t>FEDEX</a:t>
            </a:r>
          </a:p>
        </p:txBody>
      </p:sp>
      <p:sp>
        <p:nvSpPr>
          <p:cNvPr id="5" name="Google Shape;986;p42">
            <a:extLst>
              <a:ext uri="{FF2B5EF4-FFF2-40B4-BE49-F238E27FC236}">
                <a16:creationId xmlns:a16="http://schemas.microsoft.com/office/drawing/2014/main" id="{A970AF8E-291D-96C9-F4A0-C74CF7E4C516}"/>
              </a:ext>
            </a:extLst>
          </p:cNvPr>
          <p:cNvSpPr txBox="1"/>
          <p:nvPr/>
        </p:nvSpPr>
        <p:spPr>
          <a:xfrm>
            <a:off x="4572000" y="1707411"/>
            <a:ext cx="4563820" cy="25046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b="1" dirty="0">
                <a:solidFill>
                  <a:schemeClr val="dk1"/>
                </a:solidFill>
                <a:latin typeface="Didact Gothic"/>
                <a:ea typeface="Didact Gothic"/>
                <a:cs typeface="Didact Gothic"/>
                <a:sym typeface="Didact Gothic"/>
              </a:rPr>
              <a:t>The FedEx logo is known for its clever use of negative space. The logo features the company's name, "FedEx," in a bold and purple uppercase font. What makes it distinctive is the hidden arrow formed by the negative space between the letters 'E' and 'x.' This arrow symbolizes the company's precision, speed, and forward movement, aligning with its reputation for efficient and reliable delivery services.</a:t>
            </a:r>
            <a:endParaRPr sz="1600" b="1" dirty="0">
              <a:solidFill>
                <a:schemeClr val="dk1"/>
              </a:solidFill>
              <a:latin typeface="Didact Gothic"/>
              <a:ea typeface="Didact Gothic"/>
              <a:cs typeface="Didact Gothic"/>
              <a:sym typeface="Didact Gothic"/>
            </a:endParaRPr>
          </a:p>
        </p:txBody>
      </p:sp>
      <p:pic>
        <p:nvPicPr>
          <p:cNvPr id="4" name="Picture 3">
            <a:extLst>
              <a:ext uri="{FF2B5EF4-FFF2-40B4-BE49-F238E27FC236}">
                <a16:creationId xmlns:a16="http://schemas.microsoft.com/office/drawing/2014/main" id="{BFEFE57F-A5C8-61FA-8CF2-3C19F6C115A5}"/>
              </a:ext>
            </a:extLst>
          </p:cNvPr>
          <p:cNvPicPr>
            <a:picLocks noChangeAspect="1"/>
          </p:cNvPicPr>
          <p:nvPr/>
        </p:nvPicPr>
        <p:blipFill>
          <a:blip r:embed="rId3"/>
          <a:stretch>
            <a:fillRect/>
          </a:stretch>
        </p:blipFill>
        <p:spPr>
          <a:xfrm>
            <a:off x="545572" y="1135279"/>
            <a:ext cx="3746895" cy="2107628"/>
          </a:xfrm>
          <a:prstGeom prst="round2DiagRect">
            <a:avLst>
              <a:gd name="adj1" fmla="val 16667"/>
              <a:gd name="adj2" fmla="val 27116"/>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4149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p:nvPr/>
        </p:nvSpPr>
        <p:spPr>
          <a:xfrm rot="349423">
            <a:off x="4845957" y="75337"/>
            <a:ext cx="1560006" cy="1475665"/>
          </a:xfrm>
          <a:custGeom>
            <a:avLst/>
            <a:gdLst/>
            <a:ahLst/>
            <a:cxnLst/>
            <a:rect l="l" t="t" r="r" b="b"/>
            <a:pathLst>
              <a:path w="140703" h="133096" extrusionOk="0">
                <a:moveTo>
                  <a:pt x="85579" y="1"/>
                </a:moveTo>
                <a:cubicBezTo>
                  <a:pt x="65625" y="1"/>
                  <a:pt x="45670" y="7607"/>
                  <a:pt x="30457" y="22820"/>
                </a:cubicBezTo>
                <a:cubicBezTo>
                  <a:pt x="0" y="53277"/>
                  <a:pt x="0" y="102669"/>
                  <a:pt x="30457" y="133095"/>
                </a:cubicBezTo>
                <a:lnTo>
                  <a:pt x="39819" y="123703"/>
                </a:lnTo>
                <a:cubicBezTo>
                  <a:pt x="14560" y="98444"/>
                  <a:pt x="14560" y="57441"/>
                  <a:pt x="39819" y="32182"/>
                </a:cubicBezTo>
                <a:cubicBezTo>
                  <a:pt x="52463" y="19553"/>
                  <a:pt x="69037" y="13238"/>
                  <a:pt x="85606" y="13238"/>
                </a:cubicBezTo>
                <a:cubicBezTo>
                  <a:pt x="102175" y="13238"/>
                  <a:pt x="118741" y="19553"/>
                  <a:pt x="131371" y="32182"/>
                </a:cubicBezTo>
                <a:lnTo>
                  <a:pt x="140702" y="22820"/>
                </a:lnTo>
                <a:cubicBezTo>
                  <a:pt x="125489" y="7607"/>
                  <a:pt x="105534" y="1"/>
                  <a:pt x="85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rot="5587694">
            <a:off x="7804963" y="696141"/>
            <a:ext cx="897055" cy="848784"/>
          </a:xfrm>
          <a:custGeom>
            <a:avLst/>
            <a:gdLst/>
            <a:ahLst/>
            <a:cxnLst/>
            <a:rect l="l" t="t" r="r" b="b"/>
            <a:pathLst>
              <a:path w="80914" h="76560" extrusionOk="0">
                <a:moveTo>
                  <a:pt x="49211" y="0"/>
                </a:moveTo>
                <a:cubicBezTo>
                  <a:pt x="37736" y="0"/>
                  <a:pt x="26262" y="4385"/>
                  <a:pt x="17508" y="13154"/>
                </a:cubicBezTo>
                <a:cubicBezTo>
                  <a:pt x="0" y="30662"/>
                  <a:pt x="0" y="59051"/>
                  <a:pt x="17508" y="76559"/>
                </a:cubicBezTo>
                <a:lnTo>
                  <a:pt x="28785" y="65282"/>
                </a:lnTo>
                <a:cubicBezTo>
                  <a:pt x="17539" y="53975"/>
                  <a:pt x="17539" y="35707"/>
                  <a:pt x="28785" y="24431"/>
                </a:cubicBezTo>
                <a:cubicBezTo>
                  <a:pt x="34439" y="18792"/>
                  <a:pt x="41832" y="15973"/>
                  <a:pt x="49222" y="15973"/>
                </a:cubicBezTo>
                <a:cubicBezTo>
                  <a:pt x="56612" y="15973"/>
                  <a:pt x="63998" y="18792"/>
                  <a:pt x="69637" y="24431"/>
                </a:cubicBezTo>
                <a:lnTo>
                  <a:pt x="80914" y="13154"/>
                </a:lnTo>
                <a:cubicBezTo>
                  <a:pt x="72160" y="4385"/>
                  <a:pt x="60685" y="0"/>
                  <a:pt x="49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txBox="1">
            <a:spLocks noGrp="1"/>
          </p:cNvSpPr>
          <p:nvPr>
            <p:ph type="title"/>
          </p:nvPr>
        </p:nvSpPr>
        <p:spPr>
          <a:xfrm>
            <a:off x="713225" y="914400"/>
            <a:ext cx="4072448" cy="952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a:latin typeface="Albert Sans Black" pitchFamily="2" charset="0"/>
              </a:rPr>
              <a:t>BURGER KING</a:t>
            </a:r>
          </a:p>
        </p:txBody>
      </p:sp>
      <p:sp>
        <p:nvSpPr>
          <p:cNvPr id="405" name="Google Shape;405;p30"/>
          <p:cNvSpPr txBox="1">
            <a:spLocks noGrp="1"/>
          </p:cNvSpPr>
          <p:nvPr>
            <p:ph type="subTitle" idx="1"/>
          </p:nvPr>
        </p:nvSpPr>
        <p:spPr>
          <a:xfrm>
            <a:off x="713224" y="1768308"/>
            <a:ext cx="4061891" cy="17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 stylized, retro-inspired bun that encircles the brand's name, "Burger King." The bun design is often in warm, golden-brown colors, and the lettering is bold and capitalized. The overall design creates a sense of classic, nostalgic fast-food imagery, while the choice of colors aligns with the appetizing and indulgent nature of the products offered by Burger King.</a:t>
            </a:r>
            <a:endParaRPr dirty="0"/>
          </a:p>
        </p:txBody>
      </p:sp>
      <p:sp>
        <p:nvSpPr>
          <p:cNvPr id="407" name="Google Shape;407;p30"/>
          <p:cNvSpPr/>
          <p:nvPr/>
        </p:nvSpPr>
        <p:spPr>
          <a:xfrm>
            <a:off x="4561342" y="3670150"/>
            <a:ext cx="1239225" cy="1128869"/>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05;p30">
            <a:extLst>
              <a:ext uri="{FF2B5EF4-FFF2-40B4-BE49-F238E27FC236}">
                <a16:creationId xmlns:a16="http://schemas.microsoft.com/office/drawing/2014/main" id="{976435F2-F98D-C418-4A23-1608C2EB5371}"/>
              </a:ext>
            </a:extLst>
          </p:cNvPr>
          <p:cNvSpPr txBox="1">
            <a:spLocks/>
          </p:cNvSpPr>
          <p:nvPr/>
        </p:nvSpPr>
        <p:spPr>
          <a:xfrm>
            <a:off x="702666" y="3185205"/>
            <a:ext cx="3913440" cy="1128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Didact Gothic"/>
                <a:ea typeface="Didact Gothic"/>
                <a:cs typeface="Didact Gothic"/>
                <a:sym typeface="Didact Gothic"/>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2pPr>
            <a:lvl3pPr marL="1371600" marR="0" lvl="2"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3pPr>
            <a:lvl4pPr marL="1828800" marR="0" lvl="3"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4pPr>
            <a:lvl5pPr marL="2286000" marR="0" lvl="4"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5pPr>
            <a:lvl6pPr marL="2743200" marR="0" lvl="5"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6pPr>
            <a:lvl7pPr marL="3200400" marR="0" lvl="6"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7pPr>
            <a:lvl8pPr marL="3657600" marR="0" lvl="7"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8pPr>
            <a:lvl9pPr marL="4114800" marR="0" lvl="8" indent="-304800" algn="ctr" rtl="0">
              <a:lnSpc>
                <a:spcPct val="100000"/>
              </a:lnSpc>
              <a:spcBef>
                <a:spcPts val="1600"/>
              </a:spcBef>
              <a:spcAft>
                <a:spcPts val="160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n-US" b="1" dirty="0"/>
              <a:t>The colors warm golden-brown tones are reminiscent of freshly baked buns and evoke a sense of warmth and appetizing appeal. The warm color palette contributes to the logo's overall inviting and nostalgic feel.</a:t>
            </a:r>
          </a:p>
        </p:txBody>
      </p:sp>
      <p:pic>
        <p:nvPicPr>
          <p:cNvPr id="4" name="Picture 3">
            <a:extLst>
              <a:ext uri="{FF2B5EF4-FFF2-40B4-BE49-F238E27FC236}">
                <a16:creationId xmlns:a16="http://schemas.microsoft.com/office/drawing/2014/main" id="{AF1E693C-F4AA-4DA8-5D08-7514E36181F6}"/>
              </a:ext>
            </a:extLst>
          </p:cNvPr>
          <p:cNvPicPr>
            <a:picLocks noChangeAspect="1"/>
          </p:cNvPicPr>
          <p:nvPr/>
        </p:nvPicPr>
        <p:blipFill rotWithShape="1">
          <a:blip r:embed="rId3"/>
          <a:srcRect l="19132" r="18743"/>
          <a:stretch/>
        </p:blipFill>
        <p:spPr>
          <a:xfrm>
            <a:off x="5056375" y="1120533"/>
            <a:ext cx="3374400" cy="30553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648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p:nvPr/>
        </p:nvSpPr>
        <p:spPr>
          <a:xfrm rot="349423">
            <a:off x="4845957" y="75337"/>
            <a:ext cx="1560006" cy="1475665"/>
          </a:xfrm>
          <a:custGeom>
            <a:avLst/>
            <a:gdLst/>
            <a:ahLst/>
            <a:cxnLst/>
            <a:rect l="l" t="t" r="r" b="b"/>
            <a:pathLst>
              <a:path w="140703" h="133096" extrusionOk="0">
                <a:moveTo>
                  <a:pt x="85579" y="1"/>
                </a:moveTo>
                <a:cubicBezTo>
                  <a:pt x="65625" y="1"/>
                  <a:pt x="45670" y="7607"/>
                  <a:pt x="30457" y="22820"/>
                </a:cubicBezTo>
                <a:cubicBezTo>
                  <a:pt x="0" y="53277"/>
                  <a:pt x="0" y="102669"/>
                  <a:pt x="30457" y="133095"/>
                </a:cubicBezTo>
                <a:lnTo>
                  <a:pt x="39819" y="123703"/>
                </a:lnTo>
                <a:cubicBezTo>
                  <a:pt x="14560" y="98444"/>
                  <a:pt x="14560" y="57441"/>
                  <a:pt x="39819" y="32182"/>
                </a:cubicBezTo>
                <a:cubicBezTo>
                  <a:pt x="52463" y="19553"/>
                  <a:pt x="69037" y="13238"/>
                  <a:pt x="85606" y="13238"/>
                </a:cubicBezTo>
                <a:cubicBezTo>
                  <a:pt x="102175" y="13238"/>
                  <a:pt x="118741" y="19553"/>
                  <a:pt x="131371" y="32182"/>
                </a:cubicBezTo>
                <a:lnTo>
                  <a:pt x="140702" y="22820"/>
                </a:lnTo>
                <a:cubicBezTo>
                  <a:pt x="125489" y="7607"/>
                  <a:pt x="105534" y="1"/>
                  <a:pt x="85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rot="5587694">
            <a:off x="7804963" y="696141"/>
            <a:ext cx="897055" cy="848784"/>
          </a:xfrm>
          <a:custGeom>
            <a:avLst/>
            <a:gdLst/>
            <a:ahLst/>
            <a:cxnLst/>
            <a:rect l="l" t="t" r="r" b="b"/>
            <a:pathLst>
              <a:path w="80914" h="76560" extrusionOk="0">
                <a:moveTo>
                  <a:pt x="49211" y="0"/>
                </a:moveTo>
                <a:cubicBezTo>
                  <a:pt x="37736" y="0"/>
                  <a:pt x="26262" y="4385"/>
                  <a:pt x="17508" y="13154"/>
                </a:cubicBezTo>
                <a:cubicBezTo>
                  <a:pt x="0" y="30662"/>
                  <a:pt x="0" y="59051"/>
                  <a:pt x="17508" y="76559"/>
                </a:cubicBezTo>
                <a:lnTo>
                  <a:pt x="28785" y="65282"/>
                </a:lnTo>
                <a:cubicBezTo>
                  <a:pt x="17539" y="53975"/>
                  <a:pt x="17539" y="35707"/>
                  <a:pt x="28785" y="24431"/>
                </a:cubicBezTo>
                <a:cubicBezTo>
                  <a:pt x="34439" y="18792"/>
                  <a:pt x="41832" y="15973"/>
                  <a:pt x="49222" y="15973"/>
                </a:cubicBezTo>
                <a:cubicBezTo>
                  <a:pt x="56612" y="15973"/>
                  <a:pt x="63998" y="18792"/>
                  <a:pt x="69637" y="24431"/>
                </a:cubicBezTo>
                <a:lnTo>
                  <a:pt x="80914" y="13154"/>
                </a:lnTo>
                <a:cubicBezTo>
                  <a:pt x="72160" y="4385"/>
                  <a:pt x="60685" y="0"/>
                  <a:pt x="49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txBox="1">
            <a:spLocks noGrp="1"/>
          </p:cNvSpPr>
          <p:nvPr>
            <p:ph type="title"/>
          </p:nvPr>
        </p:nvSpPr>
        <p:spPr>
          <a:xfrm>
            <a:off x="1226284" y="1028983"/>
            <a:ext cx="2966831" cy="8249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latin typeface="Albert Sans Black" pitchFamily="2" charset="0"/>
              </a:rPr>
              <a:t>FERRARI</a:t>
            </a:r>
          </a:p>
        </p:txBody>
      </p:sp>
      <p:sp>
        <p:nvSpPr>
          <p:cNvPr id="407" name="Google Shape;407;p30"/>
          <p:cNvSpPr/>
          <p:nvPr/>
        </p:nvSpPr>
        <p:spPr>
          <a:xfrm>
            <a:off x="4561342" y="3670150"/>
            <a:ext cx="1239225" cy="1128869"/>
          </a:xfrm>
          <a:custGeom>
            <a:avLst/>
            <a:gdLst/>
            <a:ahLst/>
            <a:cxnLst/>
            <a:rect l="l" t="t" r="r" b="b"/>
            <a:pathLst>
              <a:path w="70823" h="64516" extrusionOk="0">
                <a:moveTo>
                  <a:pt x="35408" y="0"/>
                </a:moveTo>
                <a:cubicBezTo>
                  <a:pt x="27152" y="0"/>
                  <a:pt x="18892" y="3154"/>
                  <a:pt x="12584" y="9461"/>
                </a:cubicBezTo>
                <a:cubicBezTo>
                  <a:pt x="1" y="22045"/>
                  <a:pt x="1" y="42471"/>
                  <a:pt x="12584" y="55054"/>
                </a:cubicBezTo>
                <a:cubicBezTo>
                  <a:pt x="18892" y="61362"/>
                  <a:pt x="27152" y="64515"/>
                  <a:pt x="35408" y="64515"/>
                </a:cubicBezTo>
                <a:cubicBezTo>
                  <a:pt x="43664" y="64515"/>
                  <a:pt x="51916" y="61362"/>
                  <a:pt x="58208" y="55054"/>
                </a:cubicBezTo>
                <a:cubicBezTo>
                  <a:pt x="70823" y="42471"/>
                  <a:pt x="70823" y="22045"/>
                  <a:pt x="58208" y="9461"/>
                </a:cubicBezTo>
                <a:cubicBezTo>
                  <a:pt x="51916" y="3154"/>
                  <a:pt x="43664" y="0"/>
                  <a:pt x="35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05;p30">
            <a:extLst>
              <a:ext uri="{FF2B5EF4-FFF2-40B4-BE49-F238E27FC236}">
                <a16:creationId xmlns:a16="http://schemas.microsoft.com/office/drawing/2014/main" id="{976435F2-F98D-C418-4A23-1608C2EB5371}"/>
              </a:ext>
            </a:extLst>
          </p:cNvPr>
          <p:cNvSpPr txBox="1">
            <a:spLocks/>
          </p:cNvSpPr>
          <p:nvPr/>
        </p:nvSpPr>
        <p:spPr>
          <a:xfrm>
            <a:off x="713224" y="2677554"/>
            <a:ext cx="3992953" cy="1411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Didact Gothic"/>
                <a:ea typeface="Didact Gothic"/>
                <a:cs typeface="Didact Gothic"/>
                <a:sym typeface="Didact Gothic"/>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2pPr>
            <a:lvl3pPr marL="1371600" marR="0" lvl="2"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3pPr>
            <a:lvl4pPr marL="1828800" marR="0" lvl="3"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4pPr>
            <a:lvl5pPr marL="2286000" marR="0" lvl="4"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5pPr>
            <a:lvl6pPr marL="2743200" marR="0" lvl="5"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6pPr>
            <a:lvl7pPr marL="3200400" marR="0" lvl="6"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7pPr>
            <a:lvl8pPr marL="3657600" marR="0" lvl="7"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8pPr>
            <a:lvl9pPr marL="4114800" marR="0" lvl="8" indent="-304800" algn="ctr" rtl="0">
              <a:lnSpc>
                <a:spcPct val="100000"/>
              </a:lnSpc>
              <a:spcBef>
                <a:spcPts val="1600"/>
              </a:spcBef>
              <a:spcAft>
                <a:spcPts val="160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n-US" b="1" dirty="0"/>
              <a:t>Yellow, this vibrant color is associated with energy, speed, and enthusiasm. In the Ferrari logo, the yellow background not only enhances visibility but also contributes to the dynamic and passionate image of the brand, aligning with the excitement and performance associated with Ferrari's sports cars.</a:t>
            </a:r>
          </a:p>
        </p:txBody>
      </p:sp>
      <p:sp>
        <p:nvSpPr>
          <p:cNvPr id="3" name="Google Shape;405;p30">
            <a:extLst>
              <a:ext uri="{FF2B5EF4-FFF2-40B4-BE49-F238E27FC236}">
                <a16:creationId xmlns:a16="http://schemas.microsoft.com/office/drawing/2014/main" id="{300A5795-8925-601F-3AD9-BCB20AA17864}"/>
              </a:ext>
            </a:extLst>
          </p:cNvPr>
          <p:cNvSpPr txBox="1">
            <a:spLocks/>
          </p:cNvSpPr>
          <p:nvPr/>
        </p:nvSpPr>
        <p:spPr>
          <a:xfrm>
            <a:off x="713224" y="1855255"/>
            <a:ext cx="3858775" cy="887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Didact Gothic"/>
                <a:ea typeface="Didact Gothic"/>
                <a:cs typeface="Didact Gothic"/>
                <a:sym typeface="Didact Gothic"/>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2pPr>
            <a:lvl3pPr marL="1371600" marR="0" lvl="2"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3pPr>
            <a:lvl4pPr marL="1828800" marR="0" lvl="3"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4pPr>
            <a:lvl5pPr marL="2286000" marR="0" lvl="4" indent="-304800" algn="ctr" rtl="0">
              <a:lnSpc>
                <a:spcPct val="100000"/>
              </a:lnSpc>
              <a:spcBef>
                <a:spcPts val="1600"/>
              </a:spcBef>
              <a:spcAft>
                <a:spcPts val="0"/>
              </a:spcAft>
              <a:buClr>
                <a:srgbClr val="E76A28"/>
              </a:buClr>
              <a:buSzPts val="1200"/>
              <a:buFont typeface="Nunito Light"/>
              <a:buChar char="○"/>
              <a:defRPr sz="1200" b="0" i="0" u="none" strike="noStrike" cap="none">
                <a:solidFill>
                  <a:schemeClr val="dk1"/>
                </a:solidFill>
                <a:latin typeface="Didact Gothic"/>
                <a:ea typeface="Didact Gothic"/>
                <a:cs typeface="Didact Gothic"/>
                <a:sym typeface="Didact Gothic"/>
              </a:defRPr>
            </a:lvl5pPr>
            <a:lvl6pPr marL="2743200" marR="0" lvl="5"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6pPr>
            <a:lvl7pPr marL="3200400" marR="0" lvl="6"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7pPr>
            <a:lvl8pPr marL="3657600" marR="0" lvl="7" indent="-304800" algn="ctr" rtl="0">
              <a:lnSpc>
                <a:spcPct val="100000"/>
              </a:lnSpc>
              <a:spcBef>
                <a:spcPts val="1600"/>
              </a:spcBef>
              <a:spcAft>
                <a:spcPts val="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8pPr>
            <a:lvl9pPr marL="4114800" marR="0" lvl="8" indent="-304800" algn="ctr" rtl="0">
              <a:lnSpc>
                <a:spcPct val="100000"/>
              </a:lnSpc>
              <a:spcBef>
                <a:spcPts val="1600"/>
              </a:spcBef>
              <a:spcAft>
                <a:spcPts val="1600"/>
              </a:spcAft>
              <a:buClr>
                <a:srgbClr val="999999"/>
              </a:buClr>
              <a:buSzPts val="1200"/>
              <a:buFont typeface="Nunito Light"/>
              <a:buChar char="■"/>
              <a:defRPr sz="12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n-US" b="1" dirty="0"/>
              <a:t>Black symbolizes elegance, power, and sophistication. In the context of the Ferrari logo, it adds a sense of luxury and exclusivity, reflecting the brand's high-performance and premium identity.</a:t>
            </a:r>
          </a:p>
        </p:txBody>
      </p:sp>
      <p:pic>
        <p:nvPicPr>
          <p:cNvPr id="6" name="Picture 5">
            <a:extLst>
              <a:ext uri="{FF2B5EF4-FFF2-40B4-BE49-F238E27FC236}">
                <a16:creationId xmlns:a16="http://schemas.microsoft.com/office/drawing/2014/main" id="{6EBD63C4-E89E-2078-2E70-711ADEDEBC7B}"/>
              </a:ext>
            </a:extLst>
          </p:cNvPr>
          <p:cNvPicPr>
            <a:picLocks noChangeAspect="1"/>
          </p:cNvPicPr>
          <p:nvPr/>
        </p:nvPicPr>
        <p:blipFill rotWithShape="1">
          <a:blip r:embed="rId3"/>
          <a:srcRect l="30328" t="14000" r="30719" b="14726"/>
          <a:stretch/>
        </p:blipFill>
        <p:spPr>
          <a:xfrm>
            <a:off x="5260284" y="738772"/>
            <a:ext cx="2966831" cy="36659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32990512"/>
      </p:ext>
    </p:extLst>
  </p:cSld>
  <p:clrMapOvr>
    <a:masterClrMapping/>
  </p:clrMapOvr>
</p:sld>
</file>

<file path=ppt/theme/theme1.xml><?xml version="1.0" encoding="utf-8"?>
<a:theme xmlns:a="http://schemas.openxmlformats.org/drawingml/2006/main" name="Creative Design Company Profile by Slidesgo">
  <a:themeElements>
    <a:clrScheme name="Simple Light">
      <a:dk1>
        <a:srgbClr val="402516"/>
      </a:dk1>
      <a:lt1>
        <a:srgbClr val="FFFDF7"/>
      </a:lt1>
      <a:dk2>
        <a:srgbClr val="575C90"/>
      </a:dk2>
      <a:lt2>
        <a:srgbClr val="FBA43C"/>
      </a:lt2>
      <a:accent1>
        <a:srgbClr val="F75739"/>
      </a:accent1>
      <a:accent2>
        <a:srgbClr val="F9A8AC"/>
      </a:accent2>
      <a:accent3>
        <a:srgbClr val="FFFFFF"/>
      </a:accent3>
      <a:accent4>
        <a:srgbClr val="FFFFFF"/>
      </a:accent4>
      <a:accent5>
        <a:srgbClr val="FFFFFF"/>
      </a:accent5>
      <a:accent6>
        <a:srgbClr val="FFFFFF"/>
      </a:accent6>
      <a:hlink>
        <a:srgbClr val="4025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795</Words>
  <Application>Microsoft Office PowerPoint</Application>
  <PresentationFormat>On-screen Show (16:9)</PresentationFormat>
  <Paragraphs>43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Playfair Display</vt:lpstr>
      <vt:lpstr>Albert Sans Black</vt:lpstr>
      <vt:lpstr>Nunito Light</vt:lpstr>
      <vt:lpstr>Didact Gothic</vt:lpstr>
      <vt:lpstr>Arial</vt:lpstr>
      <vt:lpstr>Bebas Neue</vt:lpstr>
      <vt:lpstr>Creative Design Company Profile by Slidesgo</vt:lpstr>
      <vt:lpstr>LOGO Design Presentation</vt:lpstr>
      <vt:lpstr>Contents of this Presentation</vt:lpstr>
      <vt:lpstr>PowerPoint Presentation</vt:lpstr>
      <vt:lpstr>More Information</vt:lpstr>
      <vt:lpstr>H&amp;M</vt:lpstr>
      <vt:lpstr>COLOURS RELEVANCE</vt:lpstr>
      <vt:lpstr>PowerPoint Presentation</vt:lpstr>
      <vt:lpstr>BURGER KING</vt:lpstr>
      <vt:lpstr>FERRARI</vt:lpstr>
      <vt:lpstr>More Information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Design Company Profile</dc:title>
  <cp:lastModifiedBy>Akshat Negi</cp:lastModifiedBy>
  <cp:revision>11</cp:revision>
  <dcterms:modified xsi:type="dcterms:W3CDTF">2023-11-30T16:06:34Z</dcterms:modified>
</cp:coreProperties>
</file>