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86" r:id="rId21"/>
    <p:sldId id="287" r:id="rId22"/>
    <p:sldId id="288" r:id="rId23"/>
    <p:sldId id="285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0956-DFA8-41D1-8451-CF70A33A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7947-8F44-4871-BF23-72AC959E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B377-5E13-4D03-9319-1C33EA8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4BB0-03D5-43CF-B768-958C47C2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93A-5E47-4067-AF26-85C27BD3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2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17C2-1500-4407-8D76-FD7184E8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B90C-5DB9-46BE-BA2C-2FF70ABE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C8A8-6C0D-49E4-9D28-BBBE8495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5B2A-4CCA-4318-ADB6-FCB7377D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5791-FA05-49D3-9334-068857AC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556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C2CC2-FB28-4D53-B8C7-F7F41AA43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A2D38-22AD-42B9-950E-BD95DA27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8B85-8773-446E-B402-E567CF22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7BE1-6F74-4726-B9E3-BD64E1BD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4747-EA2D-4DB9-A14A-41585B5A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635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1FFD-0451-4A03-861A-4622E1E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33F2-5D25-4ED1-8777-56EF9E4F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6FEF-7881-472B-B7AA-5C016AD4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8FCA-7FBC-4FB3-BB65-A3F17989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6A17-6A76-4DCC-B250-5323E3D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204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A25C-CA2C-4C70-93E7-4D761429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7C08-405C-4430-9B8F-17A8E1C6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EA1F-37E8-4746-B754-5F8F3851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3CAE-D567-4581-84A0-E35FB9D3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2EB9-7E9E-4D17-AC18-0C57530F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44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DFDE-DCD7-48AB-80DC-FD6CDC23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2A78-7478-4C6A-8026-89DC48A5B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906C-C6D6-4277-B86C-61A150B8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A7F4-3274-44B8-8773-C5B3A42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62E2-EFF8-40D5-A354-B990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F937-120B-476D-A93F-3636E4FB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91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881F-1378-4E37-8829-62C6B4F1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3E67-1C4F-4F0B-A744-D3C84723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A846-F9E0-422D-9096-F29665B5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4241F-3C62-48E7-A10D-4C14B0B1B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3BE9-9BC0-4FF6-9DFE-254BFCDA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18838-E0C5-415B-A012-B7E8BEA2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124EC-20F7-4BE4-901B-85080E9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19C2B-7E63-47A4-ADBD-2736B889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851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C6FA-8D50-4ADC-B28A-6648E94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988E5-61F6-4DDA-91ED-78C4D65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D53BF-E5D0-42B2-A9DF-7033514E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C59AA-C7C3-478A-8DC3-CE0A5E8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5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6F91A-2B40-4E1F-BCC1-700B0E38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886CE-9AD9-46A9-B20E-B370858B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8A238-91C3-4D41-BA81-78B825E5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79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1579-9E48-4C17-B1F4-7F58D11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134A-EE85-453A-90BB-AE73B3A2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0E79C-091B-412C-8E4A-13A284A3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E676-42C0-414D-A6B0-8E52359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C5D7-D6BE-4DBE-93C3-AD7B0E66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7C3D-BF15-4D31-922D-88A2BF35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CE19-7E76-49ED-A680-10213B04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3581D-1404-47CA-ACDE-4E911AE4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D7B0-0D5C-4938-91FF-E5B5145C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8016E-969D-49ED-B5E8-D3A2BFC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BA5CC-DB83-4BB2-88A5-E161E143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AB56-3E2D-481F-8FE0-ACDD553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41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EF732-23BC-4E43-A5FD-1D2994B7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2892-E0B1-44A9-8F6C-E7DEDF0F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123E-E261-4D9C-AEBB-F6BEEF138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4199-7D9C-4B21-816A-D701F1FE3EB0}" type="datetimeFigureOut">
              <a:rPr lang="en-IL" smtClean="0"/>
              <a:t>17/11/2021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D001-085C-4C01-9D1C-1B4FB5321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240A-B66B-4EC6-BC5D-438BCFC0D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6A99-7227-4F21-9DC0-EB9E83F555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32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DC05-D36E-4169-B7E1-6543D776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Advance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09819-EF0C-4328-AD44-04F88697F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SAMAR MANSOUR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201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A1F3E-3F5F-488C-8DC2-E12E2A39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271022"/>
            <a:ext cx="7935432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6E35-3596-4796-A097-81C19BD6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7" y="213807"/>
            <a:ext cx="9034285" cy="64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8823-5CAB-46EE-8A8F-C4AD13C4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9" y="2021304"/>
            <a:ext cx="11506731" cy="28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C162E-D5A6-4D2F-87EE-EE8CEE9F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210128"/>
            <a:ext cx="11309684" cy="6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EA53-418C-4E20-84F3-3B1C6738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post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8CB-CBCA-423A-97A2-87F7AADC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What is GET in Servlet?</a:t>
            </a:r>
            <a:endParaRPr lang="en-US" b="1" i="0" dirty="0">
              <a:solidFill>
                <a:srgbClr val="444444"/>
              </a:solidFill>
              <a:effectLst/>
              <a:latin typeface="montserrat-bold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 is the method used by the client to ask the server to send back a given resource.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is a method that sends the information appended to the user request.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In the following example, we see the information like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key1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 &amp;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key2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is passed along with the request.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 data is appended to the URL as a series of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name/value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pairs.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 is a default 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 is used to retrieve data from the browser. The servlet handles this type of request in the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doGet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461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EA53-418C-4E20-84F3-3B1C6738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post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8CB-CBCA-423A-97A2-87F7AADC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What is Post in Servlet?</a:t>
            </a:r>
            <a:endParaRPr lang="en-US" b="1" i="0" dirty="0">
              <a:solidFill>
                <a:srgbClr val="444444"/>
              </a:solidFill>
              <a:effectLst/>
              <a:latin typeface="montserrat-bold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 POST method is the method the browser uses to talk to the server when asking for a response.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 POST is a method that sends the information from browser to server and is more reliable as compared to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In the following example, the information passed is the same as that of getting the method only difference here is that instead of sending string after? it sends as a separate message.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The servlet handles this type of request in the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doPOST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When we submit the form with 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POST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2" charset="0"/>
              </a:rPr>
              <a:t> method, we get no data appended to the URL.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806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2905-1264-4654-A2DD-AFA81B9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CC4E3-F313-4B56-9B19-ED115D32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37" y="2062232"/>
            <a:ext cx="9012606" cy="4077715"/>
          </a:xfrm>
        </p:spPr>
      </p:pic>
    </p:spTree>
    <p:extLst>
      <p:ext uri="{BB962C8B-B14F-4D97-AF65-F5344CB8AC3E}">
        <p14:creationId xmlns:p14="http://schemas.microsoft.com/office/powerpoint/2010/main" val="216240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BA54B-2B86-41DF-BB07-90C8C8B8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111059"/>
            <a:ext cx="9705474" cy="65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06C60-CBC4-4BD1-BC5D-7A06E893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92116"/>
            <a:ext cx="9590000" cy="61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67BA1-E147-48E3-8841-0D90B2ED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" y="1122948"/>
            <a:ext cx="11861914" cy="45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9B46-5327-4B1C-A994-8A741176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A286-C736-45FF-A7EE-84422F97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</a:t>
            </a:r>
          </a:p>
          <a:p>
            <a:r>
              <a:rPr lang="en-US" dirty="0"/>
              <a:t>Servlet context</a:t>
            </a:r>
          </a:p>
          <a:p>
            <a:r>
              <a:rPr lang="en-US" dirty="0"/>
              <a:t>Get and post</a:t>
            </a:r>
          </a:p>
          <a:p>
            <a:r>
              <a:rPr lang="en-US" dirty="0"/>
              <a:t>Deployment and descriptor</a:t>
            </a:r>
          </a:p>
          <a:p>
            <a:r>
              <a:rPr lang="en-US" dirty="0"/>
              <a:t>Session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297565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35A5D-00E8-4C3A-9FAA-DEB8CDBE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4" y="1491916"/>
            <a:ext cx="9185994" cy="3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8D515-9E68-48E7-9F4F-E3990441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585390"/>
            <a:ext cx="6944694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61BC-E850-4E0C-8F11-CCE82376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6" y="640809"/>
            <a:ext cx="10866443" cy="51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0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53627-C534-4E32-AAD7-99DF362A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787649"/>
            <a:ext cx="9855701" cy="55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65E-BE43-4DBF-99AE-13257EC1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6" y="60066"/>
            <a:ext cx="10515600" cy="1325563"/>
          </a:xfrm>
        </p:spPr>
        <p:txBody>
          <a:bodyPr/>
          <a:lstStyle/>
          <a:p>
            <a:r>
              <a:rPr lang="en-US" dirty="0"/>
              <a:t>Deployment and descriptor</a:t>
            </a:r>
            <a:endParaRPr lang="en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2D71-7F9E-4DEF-B64F-81B55B8B5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8" y="1302744"/>
            <a:ext cx="8357937" cy="53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C11-8880-40C0-B4A7-24EF4139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RequestDispatcher</a:t>
            </a:r>
            <a:r>
              <a:rPr lang="en-US" dirty="0"/>
              <a:t> Interface in servlet</a:t>
            </a:r>
            <a:endParaRPr lang="en-I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9E8255-E409-4C63-966E-52DC028674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6" y="1690688"/>
            <a:ext cx="7542045" cy="48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4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29108-9FC9-4E4C-B022-04E1D31C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22" y="0"/>
            <a:ext cx="625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0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90D2-FF91-4AF6-9664-C8FD85BB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EED8-D701-4AF8-B439-B3750ABE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provides the </a:t>
            </a:r>
            <a:r>
              <a:rPr lang="en-US" dirty="0" err="1"/>
              <a:t>HttpSession</a:t>
            </a:r>
            <a:r>
              <a:rPr lang="en-US" dirty="0"/>
              <a:t> Interface which provides a way to identify a user across more than one page. Session means a particular interval of time. Session Tracking is used to keep the state of the user across pages. The following are the methods we used for session tracking.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715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B98C-6AF1-4195-9E45-51606BD3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0C5A-B2D4-49A1-88A3-15F9374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Cookies in servlet</a:t>
            </a:r>
          </a:p>
          <a:p>
            <a:r>
              <a:rPr lang="en-US" dirty="0"/>
              <a:t>One way we have seen earlier is Cookies. A webserver assign </a:t>
            </a:r>
            <a:r>
              <a:rPr lang="en-US" dirty="0" err="1"/>
              <a:t>uniques</a:t>
            </a:r>
            <a:r>
              <a:rPr lang="en-US" dirty="0"/>
              <a:t> session Id to each request. But the cookie is not recommended by many because many browsers don’t support cookies.</a:t>
            </a:r>
          </a:p>
          <a:p>
            <a:endParaRPr lang="en-US" dirty="0"/>
          </a:p>
          <a:p>
            <a:r>
              <a:rPr lang="en-US" dirty="0"/>
              <a:t>Hidden Form Fields</a:t>
            </a:r>
          </a:p>
          <a:p>
            <a:r>
              <a:rPr lang="en-US" dirty="0"/>
              <a:t>Another way is Hidden Form Fields In this a webserver can send hidden HTML form filed with session Id. But this is not a good way because &lt;a </a:t>
            </a:r>
            <a:r>
              <a:rPr lang="en-US" dirty="0" err="1"/>
              <a:t>href</a:t>
            </a:r>
            <a:r>
              <a:rPr lang="en-US" dirty="0"/>
              <a:t> &gt; tag does not result in form submission.so this method does not support session Tracking.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945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08AA-2D0E-449D-B043-8B094B63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BC2-99E7-4EA8-A216-D0989211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URL Rewriting</a:t>
            </a:r>
          </a:p>
          <a:p>
            <a:r>
              <a:rPr lang="en-US" dirty="0"/>
              <a:t>One more way is URL Rewriting. In this extra data is appended at the end of the URL that identifies the session. It is a better method as compared to both Cookies and Hidden form fields. The drawback here is we have to generate a URL dynamically to assign a session ID.</a:t>
            </a:r>
          </a:p>
          <a:p>
            <a:endParaRPr lang="en-US" dirty="0"/>
          </a:p>
          <a:p>
            <a:r>
              <a:rPr lang="en-US" dirty="0"/>
              <a:t>Http session Object</a:t>
            </a:r>
          </a:p>
          <a:p>
            <a:r>
              <a:rPr lang="en-US" dirty="0"/>
              <a:t>Servlet provides us an interface of </a:t>
            </a:r>
            <a:r>
              <a:rPr lang="en-US" dirty="0" err="1"/>
              <a:t>Httpsession</a:t>
            </a:r>
            <a:r>
              <a:rPr lang="en-US" dirty="0"/>
              <a:t> for session tracking. In this, the Servlet container creates a separate session-id for the users which helps in identifying a user in the system. (like we have unique Roll no in school).We get the object  by calling method </a:t>
            </a:r>
            <a:r>
              <a:rPr lang="en-US" dirty="0" err="1"/>
              <a:t>getSession</a:t>
            </a:r>
            <a:r>
              <a:rPr lang="en-US" dirty="0"/>
              <a:t>() of </a:t>
            </a:r>
            <a:r>
              <a:rPr lang="en-US" dirty="0" err="1"/>
              <a:t>HttpServletRequest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B34A-F5E9-4DE9-B496-40071944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config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F2CFE-92C5-45A9-AC40-9BC09EB94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2" y="1597627"/>
            <a:ext cx="9753600" cy="47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41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0BA3093-0899-4AC2-A540-5151543E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05" y="408753"/>
            <a:ext cx="9343211" cy="60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4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E6371-4D55-443C-9E45-B122772F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6" y="160421"/>
            <a:ext cx="6056781" cy="1693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BCF96-5B3F-4649-A6B0-C4884C10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76" y="1853592"/>
            <a:ext cx="719237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C7608-FAF1-4769-9775-C5716C7F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4" y="334328"/>
            <a:ext cx="6794956" cy="61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88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D9F80-7364-4AB1-9F86-63166B19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609206"/>
            <a:ext cx="664937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C814-5170-4215-9F51-13022C3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Web.xml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B4EB-357E-4567-8CAE-6F9A12FD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&lt;servlet&gt;</a:t>
            </a:r>
          </a:p>
          <a:p>
            <a:r>
              <a:rPr lang="en-US" dirty="0"/>
              <a:t>  &lt;servlet-name&gt;</a:t>
            </a:r>
            <a:r>
              <a:rPr lang="en-US" dirty="0" err="1"/>
              <a:t>abc</a:t>
            </a:r>
            <a:r>
              <a:rPr lang="en-US" dirty="0"/>
              <a:t>&lt;/servlet-name&gt;</a:t>
            </a:r>
          </a:p>
          <a:p>
            <a:r>
              <a:rPr lang="en-US" dirty="0"/>
              <a:t>  &lt;servlet-class&gt;</a:t>
            </a:r>
            <a:r>
              <a:rPr lang="en-US" dirty="0" err="1"/>
              <a:t>ServletRequestDemo</a:t>
            </a:r>
            <a:r>
              <a:rPr lang="en-US" dirty="0"/>
              <a:t>&lt;/servlet-class&gt;</a:t>
            </a:r>
          </a:p>
          <a:p>
            <a:r>
              <a:rPr lang="en-US" dirty="0"/>
              <a:t>&lt;/servlet&gt;</a:t>
            </a:r>
          </a:p>
          <a:p>
            <a:r>
              <a:rPr lang="en-US" dirty="0"/>
              <a:t>&lt;servlet-mapping&gt;</a:t>
            </a:r>
          </a:p>
          <a:p>
            <a:r>
              <a:rPr lang="en-US" dirty="0"/>
              <a:t>  &lt;servlet-name&gt;</a:t>
            </a:r>
            <a:r>
              <a:rPr lang="en-US" dirty="0" err="1"/>
              <a:t>abc</a:t>
            </a:r>
            <a:r>
              <a:rPr lang="en-US" dirty="0"/>
              <a:t>&lt;/servlet-name&gt;</a:t>
            </a:r>
          </a:p>
          <a:p>
            <a:r>
              <a:rPr lang="en-US" dirty="0"/>
              <a:t>  &lt;</a:t>
            </a:r>
            <a:r>
              <a:rPr lang="en-US" dirty="0" err="1"/>
              <a:t>url</a:t>
            </a:r>
            <a:r>
              <a:rPr lang="en-US" dirty="0"/>
              <a:t>-pattern&gt;/</a:t>
            </a:r>
            <a:r>
              <a:rPr lang="en-US" dirty="0" err="1"/>
              <a:t>abc</a:t>
            </a:r>
            <a:r>
              <a:rPr lang="en-US" dirty="0"/>
              <a:t>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</a:p>
          <a:p>
            <a:r>
              <a:rPr lang="en-US" dirty="0"/>
              <a:t>&lt;/servlet-mapping&gt;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022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6C396-746C-4D22-8FD8-B852BFAE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6" y="130496"/>
            <a:ext cx="9497372" cy="65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B2C16-B3D1-4798-89C2-81BA90FC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111794"/>
            <a:ext cx="9166483" cy="65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88891-6924-4140-AAB8-7C6426BC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1" y="1909011"/>
            <a:ext cx="10825945" cy="22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162F-EEB1-42F7-85BA-5E51B3B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context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C12B74-DDE3-42DD-8FC2-27EFEF6E2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7" y="1690688"/>
            <a:ext cx="7413708" cy="47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7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C0B4-8A81-4BF9-B914-4D6A593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ServletContext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4792-9310-4600-81C7-28D9DABC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information is changed in web.xml then the changes will be available to all the servlet.</a:t>
            </a:r>
          </a:p>
          <a:p>
            <a:r>
              <a:rPr lang="en-US" dirty="0"/>
              <a:t>It can be used to get configuration information from web.xml.</a:t>
            </a:r>
          </a:p>
          <a:p>
            <a:r>
              <a:rPr lang="en-US" dirty="0"/>
              <a:t>It can be used to get, set attribute.</a:t>
            </a:r>
          </a:p>
          <a:p>
            <a:r>
              <a:rPr lang="en-US" dirty="0"/>
              <a:t>In order to communicate between web containers and servlet </a:t>
            </a:r>
            <a:r>
              <a:rPr lang="en-US" dirty="0" err="1"/>
              <a:t>ServletContext</a:t>
            </a:r>
            <a:r>
              <a:rPr lang="en-US" dirty="0"/>
              <a:t> is used.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01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633</Words>
  <Application>Microsoft Office PowerPoint</Application>
  <PresentationFormat>Widescreen</PresentationFormat>
  <Paragraphs>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inherit</vt:lpstr>
      <vt:lpstr>montserrat</vt:lpstr>
      <vt:lpstr>montserrat-bold</vt:lpstr>
      <vt:lpstr>Office Theme</vt:lpstr>
      <vt:lpstr>Java Advance</vt:lpstr>
      <vt:lpstr>Concept </vt:lpstr>
      <vt:lpstr>Servlet config</vt:lpstr>
      <vt:lpstr>Web.xml</vt:lpstr>
      <vt:lpstr>PowerPoint Presentation</vt:lpstr>
      <vt:lpstr>PowerPoint Presentation</vt:lpstr>
      <vt:lpstr>PowerPoint Presentation</vt:lpstr>
      <vt:lpstr>Servlet context</vt:lpstr>
      <vt:lpstr>Advantages of ServletContext</vt:lpstr>
      <vt:lpstr>PowerPoint Presentation</vt:lpstr>
      <vt:lpstr>PowerPoint Presentation</vt:lpstr>
      <vt:lpstr>PowerPoint Presentation</vt:lpstr>
      <vt:lpstr>PowerPoint Presentation</vt:lpstr>
      <vt:lpstr>Get and post</vt:lpstr>
      <vt:lpstr>Get and post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and descriptor</vt:lpstr>
      <vt:lpstr>Example of RequestDispatcher Interface in servlet</vt:lpstr>
      <vt:lpstr>PowerPoint Presentation</vt:lpstr>
      <vt:lpstr>Session management </vt:lpstr>
      <vt:lpstr>Session management </vt:lpstr>
      <vt:lpstr>Session management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Samar</dc:creator>
  <cp:lastModifiedBy>Samar</cp:lastModifiedBy>
  <cp:revision>6</cp:revision>
  <dcterms:created xsi:type="dcterms:W3CDTF">2021-11-17T07:23:06Z</dcterms:created>
  <dcterms:modified xsi:type="dcterms:W3CDTF">2021-11-18T10:05:48Z</dcterms:modified>
</cp:coreProperties>
</file>