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14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Banker’s Algorithm Questions</a:t>
            </a:r>
          </a:p>
        </p:txBody>
      </p:sp>
    </p:spTree>
    <p:extLst>
      <p:ext uri="{BB962C8B-B14F-4D97-AF65-F5344CB8AC3E}">
        <p14:creationId xmlns:p14="http://schemas.microsoft.com/office/powerpoint/2010/main" val="169748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processes P0 through P4 ; 3 resource types A (10 instances), B (5instances, and C (7 instances). Suppose following is the machine’s state at T0, then find need matrix, currently available resources and   safe sequence.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77" t="25955" r="50711" b="38880"/>
          <a:stretch/>
        </p:blipFill>
        <p:spPr bwMode="auto">
          <a:xfrm>
            <a:off x="2840182" y="4267199"/>
            <a:ext cx="3463636" cy="243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67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Consider the following snapshot of a system: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 the following questions using the banker’s algorithm:</a:t>
            </a:r>
          </a:p>
          <a:p>
            <a:pPr marL="800100" lvl="2" indent="0">
              <a:buNone/>
            </a:pPr>
            <a:r>
              <a:rPr lang="en-US" sz="3100" dirty="0"/>
              <a:t>a. What is the content of the matrix </a:t>
            </a:r>
            <a:r>
              <a:rPr lang="en-US" sz="3100" b="1" i="1" dirty="0"/>
              <a:t>Need</a:t>
            </a:r>
            <a:r>
              <a:rPr lang="en-US" sz="3100" dirty="0"/>
              <a:t>?</a:t>
            </a:r>
          </a:p>
          <a:p>
            <a:pPr marL="800100" lvl="2" indent="0">
              <a:buNone/>
            </a:pPr>
            <a:r>
              <a:rPr lang="en-US" sz="3100" dirty="0"/>
              <a:t>b. Is the system in a safe state?</a:t>
            </a:r>
          </a:p>
          <a:p>
            <a:pPr marL="800100" lvl="2" indent="0">
              <a:buNone/>
            </a:pPr>
            <a:r>
              <a:rPr lang="en-US" sz="3100" dirty="0"/>
              <a:t>c. If a request from process </a:t>
            </a:r>
            <a:r>
              <a:rPr lang="en-US" sz="3100" i="1" dirty="0"/>
              <a:t>P</a:t>
            </a:r>
            <a:r>
              <a:rPr lang="en-US" sz="3100" dirty="0"/>
              <a:t>1 arrives for (0,4,2,0), can the request be granted immediately?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9" t="30350" r="21244" b="37206"/>
          <a:stretch/>
        </p:blipFill>
        <p:spPr bwMode="auto">
          <a:xfrm>
            <a:off x="1371600" y="1524000"/>
            <a:ext cx="4180115" cy="2249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39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Consider the following snapshot of a system: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 the following questions using the banker’s algorithm:</a:t>
            </a:r>
          </a:p>
          <a:p>
            <a:pPr lvl="1"/>
            <a:r>
              <a:rPr lang="en-US" dirty="0"/>
              <a:t>Illustrate that the system is in a safe state by demonstrating an order in which the processes may complete.</a:t>
            </a:r>
          </a:p>
          <a:p>
            <a:pPr lvl="1"/>
            <a:r>
              <a:rPr lang="en-US" dirty="0"/>
              <a:t>If a request from process </a:t>
            </a:r>
            <a:r>
              <a:rPr lang="en-US" i="1" dirty="0"/>
              <a:t>P</a:t>
            </a:r>
            <a:r>
              <a:rPr lang="en-US" dirty="0"/>
              <a:t>1 arrives for (1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0), can the request be granted immediately?</a:t>
            </a:r>
          </a:p>
          <a:p>
            <a:pPr lvl="1"/>
            <a:r>
              <a:rPr lang="en-US" dirty="0"/>
              <a:t>If a request from process </a:t>
            </a:r>
            <a:r>
              <a:rPr lang="en-US" i="1" dirty="0"/>
              <a:t>P</a:t>
            </a:r>
            <a:r>
              <a:rPr lang="en-US" dirty="0"/>
              <a:t>4 arrives for (0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0), can the request be granted immediately?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7" t="43119" r="21690" b="25694"/>
          <a:stretch/>
        </p:blipFill>
        <p:spPr bwMode="auto">
          <a:xfrm>
            <a:off x="990600" y="1295400"/>
            <a:ext cx="3276600" cy="174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39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following reusable resource graph: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AutoNum type="alphaLcParenBoth"/>
            </a:pPr>
            <a:endParaRPr lang="en-US" dirty="0"/>
          </a:p>
          <a:p>
            <a:pPr marL="514350" indent="-514350">
              <a:buAutoNum type="alphaLcParenBoth"/>
            </a:pPr>
            <a:r>
              <a:rPr lang="en-US" dirty="0"/>
              <a:t>Which processes are blocked? </a:t>
            </a:r>
          </a:p>
          <a:p>
            <a:pPr marL="514350" indent="-514350">
              <a:buAutoNum type="alphaLcParenBoth"/>
            </a:pPr>
            <a:r>
              <a:rPr lang="en-US" dirty="0"/>
              <a:t>Which processes are deadlocked? </a:t>
            </a:r>
          </a:p>
          <a:p>
            <a:pPr marL="514350" indent="-514350">
              <a:buAutoNum type="alphaLcParenBoth"/>
            </a:pPr>
            <a:r>
              <a:rPr lang="en-US" dirty="0"/>
              <a:t>Is the state a deadlock state? Generate Allocation, max and need matrices.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1" t="43537" r="39427" b="39508"/>
          <a:stretch/>
        </p:blipFill>
        <p:spPr bwMode="auto">
          <a:xfrm>
            <a:off x="2133599" y="1600200"/>
            <a:ext cx="526813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5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861" t="15934" r="32324" b="10140"/>
          <a:stretch/>
        </p:blipFill>
        <p:spPr>
          <a:xfrm>
            <a:off x="4800600" y="381000"/>
            <a:ext cx="3879273" cy="512618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6364" y="1039090"/>
            <a:ext cx="4281054" cy="54448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diagram shown below is a resource allocation graph. Does it contain a deadlock? If so, say which processes are involved in the deadlock. If not, indicate a safe sequence by which each process could run to termination, assuming that it will not request any more resources.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6141" y="381000"/>
            <a:ext cx="2271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Question 5</a:t>
            </a:r>
          </a:p>
        </p:txBody>
      </p:sp>
    </p:spTree>
    <p:extLst>
      <p:ext uri="{BB962C8B-B14F-4D97-AF65-F5344CB8AC3E}">
        <p14:creationId xmlns:p14="http://schemas.microsoft.com/office/powerpoint/2010/main" val="305388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287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Banker’s Algorithm Questions</vt:lpstr>
      <vt:lpstr>Question 1</vt:lpstr>
      <vt:lpstr>Question 2</vt:lpstr>
      <vt:lpstr>Question 3</vt:lpstr>
      <vt:lpstr>Question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Bankers Algorithm Questions</dc:title>
  <dc:creator>Alok Jhaldiyal</dc:creator>
  <cp:lastModifiedBy>Akshat Negi</cp:lastModifiedBy>
  <cp:revision>9</cp:revision>
  <dcterms:created xsi:type="dcterms:W3CDTF">2006-08-16T00:00:00Z</dcterms:created>
  <dcterms:modified xsi:type="dcterms:W3CDTF">2023-12-12T21:56:00Z</dcterms:modified>
</cp:coreProperties>
</file>