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25" r:id="rId2"/>
    <p:sldId id="336" r:id="rId3"/>
    <p:sldId id="333" r:id="rId4"/>
    <p:sldId id="267" r:id="rId5"/>
    <p:sldId id="271" r:id="rId6"/>
    <p:sldId id="273" r:id="rId7"/>
    <p:sldId id="274" r:id="rId8"/>
    <p:sldId id="298" r:id="rId9"/>
    <p:sldId id="299" r:id="rId10"/>
    <p:sldId id="276" r:id="rId11"/>
    <p:sldId id="300" r:id="rId12"/>
    <p:sldId id="301" r:id="rId13"/>
    <p:sldId id="292" r:id="rId14"/>
    <p:sldId id="302" r:id="rId15"/>
    <p:sldId id="342" r:id="rId16"/>
    <p:sldId id="343" r:id="rId17"/>
    <p:sldId id="344" r:id="rId18"/>
    <p:sldId id="345" r:id="rId19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8" y="24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1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Inter 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sz="2800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solidFill>
                  <a:srgbClr val="CC6600"/>
                </a:solidFill>
              </a:rPr>
              <a:t>1.</a:t>
            </a:r>
            <a:r>
              <a:rPr lang="en-US" sz="2800" dirty="0" smtClean="0"/>
              <a:t>	Zero capacity – 0 messages</a:t>
            </a:r>
            <a:br>
              <a:rPr lang="en-US" sz="2800" dirty="0" smtClean="0"/>
            </a:br>
            <a:r>
              <a:rPr lang="en-US" sz="2800" dirty="0" smtClean="0"/>
              <a:t>Sender must wait for receiver (rendezvous)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solidFill>
                  <a:srgbClr val="CC6600"/>
                </a:solidFill>
              </a:rPr>
              <a:t>2.</a:t>
            </a:r>
            <a:r>
              <a:rPr lang="en-US" sz="2800" dirty="0" smtClean="0"/>
              <a:t>	Bounded capacity – finite length of </a:t>
            </a:r>
            <a:r>
              <a:rPr lang="en-US" sz="2800" i="1" dirty="0" smtClean="0"/>
              <a:t>n</a:t>
            </a:r>
            <a:r>
              <a:rPr lang="en-US" sz="2800" dirty="0" smtClean="0"/>
              <a:t> messages</a:t>
            </a:r>
            <a:br>
              <a:rPr lang="en-US" sz="2800" dirty="0" smtClean="0"/>
            </a:br>
            <a:r>
              <a:rPr lang="en-US" sz="2800" dirty="0" smtClean="0"/>
              <a:t>Sender must wait if link full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solidFill>
                  <a:srgbClr val="CC6600"/>
                </a:solidFill>
              </a:rPr>
              <a:t>3.</a:t>
            </a:r>
            <a:r>
              <a:rPr lang="en-US" sz="2800" dirty="0" smtClean="0"/>
              <a:t>	Unbounded capacity – infinite length </a:t>
            </a:r>
            <a:br>
              <a:rPr lang="en-US" sz="2800" dirty="0" smtClean="0"/>
            </a:br>
            <a:r>
              <a:rPr lang="en-US" sz="2800" dirty="0" smtClean="0"/>
              <a:t>Sender never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Sockets</a:t>
            </a:r>
          </a:p>
          <a:p>
            <a:endParaRPr lang="en-US" sz="2800" dirty="0" smtClean="0"/>
          </a:p>
          <a:p>
            <a:r>
              <a:rPr lang="en-US" sz="2800" dirty="0" smtClean="0"/>
              <a:t>Remote Procedure Calls</a:t>
            </a:r>
          </a:p>
          <a:p>
            <a:endParaRPr lang="en-US" sz="2800" dirty="0" smtClean="0"/>
          </a:p>
          <a:p>
            <a:r>
              <a:rPr lang="en-US" sz="2800" dirty="0" smtClean="0"/>
              <a:t>Pipes</a:t>
            </a:r>
          </a:p>
          <a:p>
            <a:endParaRPr lang="en-US" sz="2800" dirty="0" smtClean="0"/>
          </a:p>
          <a:p>
            <a:r>
              <a:rPr lang="en-US" sz="2800" dirty="0" smtClean="0"/>
              <a:t>Remote Method Invocation (Java)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0466388" cy="6040438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socket </a:t>
            </a:r>
            <a:r>
              <a:rPr lang="en-US" sz="2800" dirty="0" smtClean="0"/>
              <a:t>is defined as an </a:t>
            </a:r>
            <a:r>
              <a:rPr lang="en-US" sz="2800" i="1" dirty="0" smtClean="0"/>
              <a:t>endpoint for communication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Concatenation of IP address and port</a:t>
            </a:r>
          </a:p>
          <a:p>
            <a:endParaRPr lang="en-US" sz="2800" dirty="0" smtClean="0"/>
          </a:p>
          <a:p>
            <a:r>
              <a:rPr lang="en-US" sz="2800" dirty="0" smtClean="0"/>
              <a:t>The socket </a:t>
            </a:r>
            <a:r>
              <a:rPr lang="en-US" sz="2800" b="1" dirty="0" smtClean="0"/>
              <a:t>161.25.19.8:1625</a:t>
            </a:r>
            <a:r>
              <a:rPr lang="en-US" sz="2800" dirty="0" smtClean="0"/>
              <a:t> refers to port </a:t>
            </a:r>
            <a:r>
              <a:rPr lang="en-US" sz="2800" b="1" dirty="0" smtClean="0"/>
              <a:t>1625</a:t>
            </a:r>
            <a:r>
              <a:rPr lang="en-US" sz="2800" dirty="0" smtClean="0"/>
              <a:t> on host </a:t>
            </a:r>
            <a:r>
              <a:rPr lang="en-US" sz="2800" b="1" dirty="0" smtClean="0"/>
              <a:t>161.25.19.8</a:t>
            </a:r>
          </a:p>
          <a:p>
            <a:endParaRPr lang="en-US" sz="2800" b="1" dirty="0" smtClean="0"/>
          </a:p>
          <a:p>
            <a:r>
              <a:rPr lang="en-US" sz="2800" dirty="0" smtClean="0"/>
              <a:t>Communication consists between a pair of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z="2400" dirty="0" smtClean="0"/>
              <a:t>Remote procedure call (RPC) abstracts procedure calls between processes on networked systems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Stubs</a:t>
            </a:r>
            <a:r>
              <a:rPr lang="en-US" sz="2400" dirty="0" smtClean="0"/>
              <a:t> – client-side proxy for the actual procedure on the server</a:t>
            </a:r>
          </a:p>
          <a:p>
            <a:endParaRPr lang="en-US" sz="2400" dirty="0" smtClean="0"/>
          </a:p>
          <a:p>
            <a:r>
              <a:rPr lang="en-US" sz="2400" dirty="0" smtClean="0"/>
              <a:t>The client-side stub locates the server and </a:t>
            </a:r>
            <a:r>
              <a:rPr lang="en-US" sz="2400" i="1" dirty="0" err="1" smtClean="0"/>
              <a:t>marshalls</a:t>
            </a:r>
            <a:r>
              <a:rPr lang="en-US" sz="2400" dirty="0" smtClean="0"/>
              <a:t> the parameters</a:t>
            </a:r>
          </a:p>
          <a:p>
            <a:endParaRPr lang="en-US" sz="2400" dirty="0" smtClean="0"/>
          </a:p>
          <a:p>
            <a:r>
              <a:rPr lang="en-US" sz="2400" dirty="0" smtClean="0"/>
              <a:t>The server-side stub receives this message, unpacks the marshalled parameters, and performs the procedure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z="2800" dirty="0" smtClean="0"/>
              <a:t>Acts as a conduit allowing two processes to communicate</a:t>
            </a:r>
          </a:p>
          <a:p>
            <a:endParaRPr lang="en-US" sz="2800" dirty="0" smtClean="0"/>
          </a:p>
          <a:p>
            <a:r>
              <a:rPr lang="en-US" sz="2800" b="1" dirty="0" smtClean="0"/>
              <a:t>Issues</a:t>
            </a:r>
          </a:p>
          <a:p>
            <a:pPr lvl="1"/>
            <a:r>
              <a:rPr lang="en-US" sz="2800" dirty="0" smtClean="0"/>
              <a:t>Is communication unidirectional or bidirectional?</a:t>
            </a:r>
          </a:p>
          <a:p>
            <a:pPr lvl="1"/>
            <a:r>
              <a:rPr lang="en-US" sz="2800" dirty="0" smtClean="0"/>
              <a:t>In the case of two-way communication, is it half or full-duplex?</a:t>
            </a:r>
          </a:p>
          <a:p>
            <a:pPr lvl="1"/>
            <a:r>
              <a:rPr lang="en-US" sz="2800" dirty="0" smtClean="0"/>
              <a:t>Must there exist a relationship (i.e. parent-child) between the communicating processes</a:t>
            </a:r>
            <a:r>
              <a:rPr lang="en-US" sz="2800" dirty="0" smtClean="0"/>
              <a:t>?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2800" b="1" dirty="0" smtClean="0"/>
              <a:t>Ordinary Pipes </a:t>
            </a:r>
            <a:r>
              <a:rPr lang="en-US" sz="2800" dirty="0" smtClean="0"/>
              <a:t>allow communication in standard producer-consumer style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Producer writes to one end (the </a:t>
            </a:r>
            <a:r>
              <a:rPr lang="en-US" sz="2800" i="1" dirty="0" smtClean="0"/>
              <a:t>write-end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Consumer reads from the other end (the </a:t>
            </a:r>
            <a:r>
              <a:rPr lang="en-US" sz="2800" i="1" dirty="0" smtClean="0"/>
              <a:t>read-end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Ordinary pipes are therefore unidirectional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Require parent-child relationship between communicating processes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Named Pipes are more powerful than ordinary pipes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Communication is bidirectional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No parent-child relationship is necessary between the communicating processes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Several processes can use the named pipe for communication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Provided on both UNIX and Windows systems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/>
          <a:lstStyle/>
          <a:p>
            <a:r>
              <a:rPr lang="en-US" sz="2400" dirty="0" smtClean="0"/>
              <a:t>Processes within a system may be </a:t>
            </a:r>
            <a:r>
              <a:rPr lang="en-US" sz="2400" b="1" dirty="0" smtClean="0"/>
              <a:t>independent </a:t>
            </a:r>
            <a:r>
              <a:rPr lang="en-US" sz="2400" dirty="0" smtClean="0"/>
              <a:t>or </a:t>
            </a:r>
            <a:r>
              <a:rPr lang="en-US" sz="2400" b="1" dirty="0" smtClean="0"/>
              <a:t>cooperating</a:t>
            </a:r>
          </a:p>
          <a:p>
            <a:r>
              <a:rPr lang="en-US" sz="2400" dirty="0" smtClean="0"/>
              <a:t>Cooperating process can affect or be affected by other processes, including sharing data</a:t>
            </a:r>
          </a:p>
          <a:p>
            <a:r>
              <a:rPr lang="en-US" sz="2400" dirty="0" smtClean="0"/>
              <a:t>Reasons for cooperating processes:</a:t>
            </a:r>
          </a:p>
          <a:p>
            <a:pPr lvl="1"/>
            <a:r>
              <a:rPr lang="en-US" sz="2400" dirty="0" smtClean="0"/>
              <a:t>Information sharing</a:t>
            </a:r>
          </a:p>
          <a:p>
            <a:pPr lvl="1"/>
            <a:r>
              <a:rPr lang="en-US" sz="2400" dirty="0" smtClean="0"/>
              <a:t>Computation speedup</a:t>
            </a:r>
          </a:p>
          <a:p>
            <a:pPr lvl="1"/>
            <a:r>
              <a:rPr lang="en-US" sz="2400" dirty="0" smtClean="0"/>
              <a:t>Modularity</a:t>
            </a:r>
          </a:p>
          <a:p>
            <a:pPr lvl="1"/>
            <a:r>
              <a:rPr lang="en-US" sz="2400" dirty="0" smtClean="0"/>
              <a:t>Convenience	</a:t>
            </a:r>
          </a:p>
          <a:p>
            <a:r>
              <a:rPr lang="en-US" sz="2400" dirty="0" smtClean="0"/>
              <a:t>Cooperating processes need </a:t>
            </a:r>
            <a:r>
              <a:rPr lang="en-US" sz="2400" b="1" dirty="0" err="1" smtClean="0"/>
              <a:t>interprocess</a:t>
            </a:r>
            <a:r>
              <a:rPr lang="en-US" sz="2400" b="1" dirty="0" smtClean="0"/>
              <a:t> communication </a:t>
            </a:r>
            <a:r>
              <a:rPr lang="en-US" sz="2400" dirty="0" smtClean="0"/>
              <a:t>(</a:t>
            </a:r>
            <a:r>
              <a:rPr lang="en-US" sz="2400" b="1" dirty="0" smtClean="0"/>
              <a:t>IPC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Two models of IPC</a:t>
            </a:r>
          </a:p>
          <a:p>
            <a:pPr lvl="1"/>
            <a:r>
              <a:rPr lang="en-US" sz="2400" dirty="0" smtClean="0"/>
              <a:t>Shared memory</a:t>
            </a:r>
          </a:p>
          <a:p>
            <a:pPr lvl="1"/>
            <a:r>
              <a:rPr lang="en-US" sz="2400" dirty="0" smtClean="0"/>
              <a:t>Message passing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 dirty="0" smtClean="0"/>
              <a:t>Independent</a:t>
            </a:r>
            <a:r>
              <a:rPr lang="en-US" sz="2800" dirty="0" smtClean="0"/>
              <a:t> process cannot affect or be affected by the execution of another process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Cooperating</a:t>
            </a:r>
            <a:r>
              <a:rPr lang="en-US" sz="2800" dirty="0" smtClean="0"/>
              <a:t> process can affect or be affected by the execution of another process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 of process cooperation</a:t>
            </a:r>
          </a:p>
          <a:p>
            <a:pPr lvl="1"/>
            <a:r>
              <a:rPr lang="en-US" sz="2800" dirty="0" smtClean="0"/>
              <a:t>Information sharing </a:t>
            </a:r>
          </a:p>
          <a:p>
            <a:pPr lvl="1"/>
            <a:r>
              <a:rPr lang="en-US" sz="2800" dirty="0" smtClean="0"/>
              <a:t>Computation speed-up</a:t>
            </a:r>
          </a:p>
          <a:p>
            <a:pPr lvl="1"/>
            <a:r>
              <a:rPr lang="en-US" sz="2800" dirty="0" smtClean="0"/>
              <a:t>Modularity</a:t>
            </a:r>
          </a:p>
          <a:p>
            <a:pPr lvl="1"/>
            <a:r>
              <a:rPr lang="en-US" sz="2800" dirty="0" smtClean="0"/>
              <a:t>Convenience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</a:t>
            </a:r>
            <a:br>
              <a:rPr lang="en-US" sz="3600" smtClean="0"/>
            </a:br>
            <a:r>
              <a:rPr lang="en-US" sz="3600" smtClean="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send</a:t>
            </a:r>
            <a:r>
              <a:rPr lang="en-US" sz="2400" dirty="0" smtClean="0"/>
              <a:t>(</a:t>
            </a:r>
            <a:r>
              <a:rPr lang="en-US" sz="2400" i="1" dirty="0" smtClean="0"/>
              <a:t>message</a:t>
            </a:r>
            <a:r>
              <a:rPr lang="en-US" sz="2400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receive</a:t>
            </a:r>
            <a:r>
              <a:rPr lang="en-US" sz="2400" dirty="0" smtClean="0"/>
              <a:t>(</a:t>
            </a:r>
            <a:r>
              <a:rPr lang="en-US" sz="2400" i="1" dirty="0" smtClean="0"/>
              <a:t>message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establish a </a:t>
            </a:r>
            <a:r>
              <a:rPr lang="en-US" sz="2400" i="1" dirty="0" smtClean="0"/>
              <a:t>communication</a:t>
            </a:r>
            <a:r>
              <a:rPr lang="en-US" sz="2400" dirty="0" smtClean="0"/>
              <a:t> </a:t>
            </a:r>
            <a:r>
              <a:rPr lang="en-US" sz="2400" i="1" dirty="0" smtClean="0"/>
              <a:t>link</a:t>
            </a:r>
            <a:r>
              <a:rPr lang="en-US" sz="2400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logical (e.g., logical properties)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dirty="0" smtClean="0"/>
              <a:t>Processes must name each other explicitly:</a:t>
            </a:r>
          </a:p>
          <a:p>
            <a:pPr lvl="1"/>
            <a:r>
              <a:rPr lang="en-US" sz="2800" b="1" dirty="0" smtClean="0"/>
              <a:t>send</a:t>
            </a:r>
            <a:r>
              <a:rPr lang="en-US" sz="2800" dirty="0" smtClean="0"/>
              <a:t> (</a:t>
            </a:r>
            <a:r>
              <a:rPr lang="en-US" sz="2800" i="1" dirty="0" smtClean="0"/>
              <a:t>P, message</a:t>
            </a:r>
            <a:r>
              <a:rPr lang="en-US" sz="2800" dirty="0" smtClean="0"/>
              <a:t>) – send a message to process P</a:t>
            </a:r>
          </a:p>
          <a:p>
            <a:pPr lvl="1"/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Q, message</a:t>
            </a:r>
            <a:r>
              <a:rPr lang="en-US" sz="2800" dirty="0" smtClean="0"/>
              <a:t>) – receive a message from process Q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Links are established automatically</a:t>
            </a:r>
          </a:p>
          <a:p>
            <a:pPr lvl="1"/>
            <a:r>
              <a:rPr lang="en-US" sz="2800" dirty="0" smtClean="0"/>
              <a:t>A link is associated with exactly one pair of communicating processes</a:t>
            </a:r>
          </a:p>
          <a:p>
            <a:pPr lvl="1"/>
            <a:r>
              <a:rPr lang="en-US" sz="2800" dirty="0" smtClean="0"/>
              <a:t>Between each pair there exists exactly one link</a:t>
            </a:r>
          </a:p>
          <a:p>
            <a:pPr lvl="1"/>
            <a:r>
              <a:rPr lang="en-US" sz="2800" dirty="0" smtClean="0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970328"/>
          </a:xfrm>
        </p:spPr>
        <p:txBody>
          <a:bodyPr/>
          <a:lstStyle/>
          <a:p>
            <a:r>
              <a:rPr lang="en-US" sz="2800" dirty="0" smtClean="0"/>
              <a:t>Messages are directed and received from mailboxes (also referred to as ports)</a:t>
            </a:r>
          </a:p>
          <a:p>
            <a:pPr lvl="1"/>
            <a:r>
              <a:rPr lang="en-US" sz="2800" dirty="0" smtClean="0"/>
              <a:t>Each mailbox has a unique id</a:t>
            </a:r>
          </a:p>
          <a:p>
            <a:pPr lvl="1"/>
            <a:r>
              <a:rPr lang="en-US" sz="2800" dirty="0" smtClean="0"/>
              <a:t>Processes can communicate only if they share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 established only if processes share a common mailbox</a:t>
            </a:r>
          </a:p>
          <a:p>
            <a:pPr lvl="1"/>
            <a:r>
              <a:rPr lang="en-US" sz="2800" dirty="0" smtClean="0"/>
              <a:t>A link may be associated with many processes</a:t>
            </a:r>
          </a:p>
          <a:p>
            <a:pPr lvl="1"/>
            <a:r>
              <a:rPr lang="en-US" sz="2800" dirty="0" smtClean="0"/>
              <a:t>Each pair of processes may share several communication links</a:t>
            </a:r>
          </a:p>
          <a:p>
            <a:pPr lvl="1"/>
            <a:r>
              <a:rPr lang="en-US" sz="2800" dirty="0" smtClean="0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71263" cy="5094287"/>
          </a:xfrm>
        </p:spPr>
        <p:txBody>
          <a:bodyPr/>
          <a:lstStyle/>
          <a:p>
            <a:r>
              <a:rPr lang="en-US" sz="2800" dirty="0" smtClean="0"/>
              <a:t>Operations</a:t>
            </a:r>
          </a:p>
          <a:p>
            <a:pPr lvl="1"/>
            <a:r>
              <a:rPr lang="en-US" sz="2800" dirty="0" smtClean="0"/>
              <a:t>create a new mailbox</a:t>
            </a:r>
          </a:p>
          <a:p>
            <a:pPr lvl="1"/>
            <a:r>
              <a:rPr lang="en-US" sz="2800" dirty="0" smtClean="0"/>
              <a:t>send and receive messages through mailbox</a:t>
            </a:r>
          </a:p>
          <a:p>
            <a:pPr lvl="1"/>
            <a:r>
              <a:rPr lang="en-US" sz="2800" dirty="0" smtClean="0"/>
              <a:t>destroy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send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receive a message from mailbox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42925" indent="-542925"/>
            <a:r>
              <a:rPr lang="en-US" sz="2400" dirty="0" smtClean="0"/>
              <a:t>Message passing may be either blocking or non-blocking</a:t>
            </a:r>
          </a:p>
          <a:p>
            <a:pPr marL="542925" indent="-542925"/>
            <a:endParaRPr lang="en-US" sz="2400" dirty="0" smtClean="0"/>
          </a:p>
          <a:p>
            <a:pPr marL="542925" indent="-542925"/>
            <a:r>
              <a:rPr lang="en-US" sz="2400" b="1" dirty="0" smtClean="0"/>
              <a:t>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synchronous</a:t>
            </a:r>
          </a:p>
          <a:p>
            <a:pPr marL="1141413" lvl="1" indent="-488950"/>
            <a:r>
              <a:rPr lang="en-US" sz="2400" b="1" dirty="0" smtClean="0"/>
              <a:t>Blocking send </a:t>
            </a:r>
            <a:r>
              <a:rPr lang="en-US" sz="2400" dirty="0" smtClean="0"/>
              <a:t>has the sender block until the message is received</a:t>
            </a:r>
          </a:p>
          <a:p>
            <a:pPr marL="1141413" lvl="1" indent="-488950"/>
            <a:r>
              <a:rPr lang="en-US" sz="2400" b="1" dirty="0" smtClean="0"/>
              <a:t>Blocking receive </a:t>
            </a:r>
            <a:r>
              <a:rPr lang="en-US" sz="2400" dirty="0" smtClean="0"/>
              <a:t>has the receiver block until a message is available</a:t>
            </a:r>
          </a:p>
          <a:p>
            <a:pPr marL="1141413" lvl="1" indent="-488950"/>
            <a:endParaRPr lang="en-US" sz="2400" dirty="0" smtClean="0"/>
          </a:p>
          <a:p>
            <a:pPr marL="542925" indent="-542925"/>
            <a:r>
              <a:rPr lang="en-US" sz="2400" b="1" dirty="0" smtClean="0"/>
              <a:t>Non-blocking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asynchronous</a:t>
            </a:r>
          </a:p>
          <a:p>
            <a:pPr marL="1141413" lvl="1" indent="-488950"/>
            <a:r>
              <a:rPr lang="en-US" sz="2400" b="1" dirty="0" smtClean="0"/>
              <a:t>Non-blocking </a:t>
            </a:r>
            <a:r>
              <a:rPr lang="en-US" sz="2400" dirty="0" smtClean="0"/>
              <a:t>send has the sender send the message and continue</a:t>
            </a:r>
          </a:p>
          <a:p>
            <a:pPr marL="1141413" lvl="1" indent="-488950"/>
            <a:r>
              <a:rPr lang="en-US" sz="2400" b="1" dirty="0" smtClean="0"/>
              <a:t>Non-blocking </a:t>
            </a:r>
            <a:r>
              <a:rPr lang="en-US" sz="2400" dirty="0" smtClean="0"/>
              <a:t>receive has the receiver receive a valid message or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5232</TotalTime>
  <Words>734</Words>
  <Application>Microsoft Office PowerPoint</Application>
  <PresentationFormat>Custom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1_os-8</vt:lpstr>
      <vt:lpstr>Inter Process Communication</vt:lpstr>
      <vt:lpstr>Interprocess Communication</vt:lpstr>
      <vt:lpstr>Communications Models </vt:lpstr>
      <vt:lpstr>Cooperating Processes</vt:lpstr>
      <vt:lpstr>Interprocess Communication –  Message Passing</vt:lpstr>
      <vt:lpstr>Direct Communication</vt:lpstr>
      <vt:lpstr>Indirect Communication</vt:lpstr>
      <vt:lpstr>Indirect Communication</vt:lpstr>
      <vt:lpstr>Synchronization</vt:lpstr>
      <vt:lpstr>Buffering</vt:lpstr>
      <vt:lpstr>Communications in Client-Server Systems</vt:lpstr>
      <vt:lpstr>Sockets</vt:lpstr>
      <vt:lpstr>Socket Communication</vt:lpstr>
      <vt:lpstr>Remote Procedure Calls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Alok Jhaldiyal</cp:lastModifiedBy>
  <cp:revision>166</cp:revision>
  <cp:lastPrinted>2011-01-14T21:21:29Z</cp:lastPrinted>
  <dcterms:created xsi:type="dcterms:W3CDTF">2011-01-14T20:24:54Z</dcterms:created>
  <dcterms:modified xsi:type="dcterms:W3CDTF">2023-09-22T08:04:26Z</dcterms:modified>
</cp:coreProperties>
</file>