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6" r:id="rId7"/>
    <p:sldId id="263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E35D-CA85-CB43-2E8D-35EF27F4B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D19B3-2F33-912A-AC14-F7C3CBEBA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6BC12-0857-4367-5902-DCD668E9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8679-B0B5-4DA4-914C-46E9ECBA852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BB931-15B6-C430-99D7-DADD0DCF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35D1-A780-8389-0E21-D255291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99A-ACA4-456B-8556-4A1B7A2F2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87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DAAE-4FC8-4D17-32B8-D28124A2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3D9D5-AD48-B9AD-99C6-09EA5DD3C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63CFE-7BB7-E9C9-879A-356BBCB5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8679-B0B5-4DA4-914C-46E9ECBA852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B3E6-FCEF-152E-385B-1CEC0281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427A-CD5B-A0FB-79E7-FCBE8D7B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99A-ACA4-456B-8556-4A1B7A2F2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0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61FD3-3CE3-72D8-5C92-42EE86156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0F900-F227-D2F8-EE83-1FCF548CC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714FE-DB06-D6E6-7A94-D5618DC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8679-B0B5-4DA4-914C-46E9ECBA852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AC2B0-0626-B910-CD31-683BA88B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8CE1-49BD-E7CA-3956-A77F1D97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99A-ACA4-456B-8556-4A1B7A2F2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09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3175-338D-E2C8-2C6C-AB8B33B9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A57D9-A147-74CA-77C0-418E595B3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D92E-F0F6-8E27-4ED1-42E3E20AB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8679-B0B5-4DA4-914C-46E9ECBA852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CA97-7943-5980-B807-B491B753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5EAC7-093F-E911-815F-728845E9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99A-ACA4-456B-8556-4A1B7A2F2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29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0369-A733-A065-E3CA-2E505892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ACB73-DF2C-B9D9-3049-5163B2F54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AB40D-B993-D76F-E8A1-68F3BEE6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8679-B0B5-4DA4-914C-46E9ECBA852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3BFF3-23C7-DAA5-00D3-0240CE5A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CA68-DDA2-6624-2E1D-591EE2DF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99A-ACA4-456B-8556-4A1B7A2F2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8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28EE-89A8-DCCF-E685-530320F8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76D9-0696-DA9E-372E-6964AD37F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FCD85-90C0-6601-F9BD-83872023F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6E640-FF99-BB7C-0F02-0462CF3D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8679-B0B5-4DA4-914C-46E9ECBA852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E9654-74E6-83D9-A496-7393DCAE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97BC4-E71B-2CA4-FBE1-7AFE1334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99A-ACA4-456B-8556-4A1B7A2F2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D00F-F97A-7A97-672C-4963489F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20155-7941-5466-A15E-1DB03FE00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63E91-BE2D-C9BB-5DAB-0C46FF160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E0CCD-1C4D-E930-BB62-74BC0D4CC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69D7E-AD88-99F7-9FB6-B65D707B8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9A890-DF8E-5758-E2BA-19EB9EB1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8679-B0B5-4DA4-914C-46E9ECBA852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873AB-AEE8-37BB-2148-0722E7DE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B0725-BFE1-C4AA-FD93-81F606B5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99A-ACA4-456B-8556-4A1B7A2F2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67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B033-B7EB-A11F-1E3A-32378C7E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E5F75-C5B1-4972-7C9C-2107866D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8679-B0B5-4DA4-914C-46E9ECBA852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D5CD2-0B6A-EA54-EAD7-5B0A6F78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1B23F-3D3B-6687-288D-73CA4C13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99A-ACA4-456B-8556-4A1B7A2F2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69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84FF4-597A-4EFB-84D9-A2549CAE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8679-B0B5-4DA4-914C-46E9ECBA852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55982-AAF1-99C5-9EA9-2AEC190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9AC1F-767C-A580-1BA3-11B984B7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99A-ACA4-456B-8556-4A1B7A2F2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89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CA22-CAAD-D493-407C-475C3D89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5DC9-3A70-51CD-F1C6-863569C2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056E1-321B-9751-30F8-D927EB378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47FD2-B163-AC79-C822-9705DB79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8679-B0B5-4DA4-914C-46E9ECBA852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C0E0E-C864-0210-327B-43E22881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F3603-3D79-ECE1-2ECE-495E3E7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99A-ACA4-456B-8556-4A1B7A2F2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31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66F4-EEF4-5267-9E09-0FD2496A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15A1E-D695-FBD9-E029-761532641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962CC-4208-81EC-FAB4-D86A504B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485C3-8A8A-81D9-A41B-0A620E09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8679-B0B5-4DA4-914C-46E9ECBA852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44B7D-D1DB-802D-0391-B87DBCC6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2C3F4-EB21-1D57-B549-73EDEB40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5299A-ACA4-456B-8556-4A1B7A2F2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60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BA611-30DF-90F5-267C-7762A3A09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B773-9B40-3D80-0FDD-B34B013E9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CCCC-A5E7-0DB5-7870-DEB71FAE1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8679-B0B5-4DA4-914C-46E9ECBA8524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5F035-AAD2-16DC-BB5A-5E58091BA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EC59-0F32-E47B-8D9F-B7ECE2808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299A-ACA4-456B-8556-4A1B7A2F2E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452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9415E3-FA58-279B-81E0-4CEE3CF96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2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F287F6-E364-D54D-7E0E-EF74F048B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4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AA488-538A-A02E-22EB-0247627E2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734" y="-3304"/>
            <a:ext cx="12208194" cy="68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5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634572-4DD3-1DC5-B1AF-64570DAE1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594"/>
            <a:ext cx="12192000" cy="689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95D28-C294-D806-19ED-0DB3BD90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57" y="615"/>
            <a:ext cx="12240249" cy="68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92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510662-B3DC-3812-450B-E7CAC390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941"/>
            <a:ext cx="12192000" cy="694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3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1B9AC-CB9D-2324-E916-F041F7BCA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734" y="0"/>
            <a:ext cx="12278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3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802DA4-D71B-056C-1318-962F45272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29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1993A-36FF-255E-7028-53491B11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6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E62F1-E78C-CE28-E6B4-49874B7D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8390" cy="697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7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shreyanshi dobhal</dc:creator>
  <cp:lastModifiedBy>Akshat Negi</cp:lastModifiedBy>
  <cp:revision>3</cp:revision>
  <dcterms:created xsi:type="dcterms:W3CDTF">2024-04-18T16:55:07Z</dcterms:created>
  <dcterms:modified xsi:type="dcterms:W3CDTF">2024-04-19T08:20:59Z</dcterms:modified>
</cp:coreProperties>
</file>