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42"/>
  </p:notesMasterIdLst>
  <p:sldIdLst>
    <p:sldId id="257" r:id="rId2"/>
    <p:sldId id="349" r:id="rId3"/>
    <p:sldId id="261" r:id="rId4"/>
    <p:sldId id="263" r:id="rId5"/>
    <p:sldId id="260" r:id="rId6"/>
    <p:sldId id="262" r:id="rId7"/>
    <p:sldId id="308" r:id="rId8"/>
    <p:sldId id="309" r:id="rId9"/>
    <p:sldId id="310" r:id="rId10"/>
    <p:sldId id="311" r:id="rId11"/>
    <p:sldId id="259" r:id="rId12"/>
    <p:sldId id="264" r:id="rId13"/>
    <p:sldId id="266" r:id="rId14"/>
    <p:sldId id="312" r:id="rId15"/>
    <p:sldId id="313" r:id="rId16"/>
    <p:sldId id="314" r:id="rId17"/>
    <p:sldId id="322" r:id="rId18"/>
    <p:sldId id="318" r:id="rId19"/>
    <p:sldId id="354" r:id="rId20"/>
    <p:sldId id="319" r:id="rId21"/>
    <p:sldId id="352" r:id="rId22"/>
    <p:sldId id="351" r:id="rId23"/>
    <p:sldId id="320" r:id="rId24"/>
    <p:sldId id="315" r:id="rId25"/>
    <p:sldId id="355" r:id="rId26"/>
    <p:sldId id="357" r:id="rId27"/>
    <p:sldId id="358" r:id="rId28"/>
    <p:sldId id="316" r:id="rId29"/>
    <p:sldId id="356" r:id="rId30"/>
    <p:sldId id="323" r:id="rId31"/>
    <p:sldId id="324" r:id="rId32"/>
    <p:sldId id="353" r:id="rId33"/>
    <p:sldId id="325" r:id="rId34"/>
    <p:sldId id="321" r:id="rId35"/>
    <p:sldId id="326" r:id="rId36"/>
    <p:sldId id="327" r:id="rId37"/>
    <p:sldId id="328" r:id="rId38"/>
    <p:sldId id="329" r:id="rId39"/>
    <p:sldId id="330" r:id="rId40"/>
    <p:sldId id="34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6E479-29A7-4FB6-A077-C39000B363D6}" v="558" dt="2023-01-12T04:06:11.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Singh Rawat" userId="c293144a-6eb5-4c9e-b306-0a36551fcfd7" providerId="ADAL" clId="{F246E479-29A7-4FB6-A077-C39000B363D6}"/>
    <pc:docChg chg="undo custSel addSld delSld modSld sldOrd addMainMaster delMainMaster">
      <pc:chgData name="Gopal Singh Rawat" userId="c293144a-6eb5-4c9e-b306-0a36551fcfd7" providerId="ADAL" clId="{F246E479-29A7-4FB6-A077-C39000B363D6}" dt="2023-01-12T04:06:11.015" v="1385" actId="120"/>
      <pc:docMkLst>
        <pc:docMk/>
      </pc:docMkLst>
      <pc:sldChg chg="addSp delSp modSp new del mod setBg modClrScheme delDesignElem chgLayout">
        <pc:chgData name="Gopal Singh Rawat" userId="c293144a-6eb5-4c9e-b306-0a36551fcfd7" providerId="ADAL" clId="{F246E479-29A7-4FB6-A077-C39000B363D6}" dt="2023-01-11T15:25:24.265" v="174" actId="47"/>
        <pc:sldMkLst>
          <pc:docMk/>
          <pc:sldMk cId="2420348079" sldId="256"/>
        </pc:sldMkLst>
        <pc:spChg chg="mod">
          <ac:chgData name="Gopal Singh Rawat" userId="c293144a-6eb5-4c9e-b306-0a36551fcfd7" providerId="ADAL" clId="{F246E479-29A7-4FB6-A077-C39000B363D6}" dt="2023-01-11T15:24:46.862" v="169" actId="27636"/>
          <ac:spMkLst>
            <pc:docMk/>
            <pc:sldMk cId="2420348079" sldId="256"/>
            <ac:spMk id="2" creationId="{AB57ADF7-F8CF-513D-EE4D-6FE419B745D6}"/>
          </ac:spMkLst>
        </pc:spChg>
        <pc:spChg chg="mod">
          <ac:chgData name="Gopal Singh Rawat" userId="c293144a-6eb5-4c9e-b306-0a36551fcfd7" providerId="ADAL" clId="{F246E479-29A7-4FB6-A077-C39000B363D6}" dt="2023-01-11T15:20:18.662" v="73" actId="20577"/>
          <ac:spMkLst>
            <pc:docMk/>
            <pc:sldMk cId="2420348079" sldId="256"/>
            <ac:spMk id="3" creationId="{A913608A-F5A3-5781-49EF-744E9E082A5F}"/>
          </ac:spMkLst>
        </pc:spChg>
        <pc:spChg chg="add del">
          <ac:chgData name="Gopal Singh Rawat" userId="c293144a-6eb5-4c9e-b306-0a36551fcfd7" providerId="ADAL" clId="{F246E479-29A7-4FB6-A077-C39000B363D6}" dt="2023-01-11T15:24:46.756" v="168"/>
          <ac:spMkLst>
            <pc:docMk/>
            <pc:sldMk cId="2420348079" sldId="256"/>
            <ac:spMk id="9" creationId="{733E0473-C315-42D8-A82A-A2FE49DC67DA}"/>
          </ac:spMkLst>
        </pc:spChg>
        <pc:spChg chg="add del">
          <ac:chgData name="Gopal Singh Rawat" userId="c293144a-6eb5-4c9e-b306-0a36551fcfd7" providerId="ADAL" clId="{F246E479-29A7-4FB6-A077-C39000B363D6}" dt="2023-01-11T15:24:46.756" v="168"/>
          <ac:spMkLst>
            <pc:docMk/>
            <pc:sldMk cId="2420348079" sldId="256"/>
            <ac:spMk id="11" creationId="{AD23A251-68F2-43E5-812B-4BBAE1AF535E}"/>
          </ac:spMkLst>
        </pc:spChg>
        <pc:grpChg chg="add del">
          <ac:chgData name="Gopal Singh Rawat" userId="c293144a-6eb5-4c9e-b306-0a36551fcfd7" providerId="ADAL" clId="{F246E479-29A7-4FB6-A077-C39000B363D6}" dt="2023-01-11T15:24:46.756" v="168"/>
          <ac:grpSpMkLst>
            <pc:docMk/>
            <pc:sldMk cId="2420348079" sldId="256"/>
            <ac:grpSpMk id="13" creationId="{0350AF23-2606-421F-AB7B-23D9B48F3E9B}"/>
          </ac:grpSpMkLst>
        </pc:grpChg>
        <pc:picChg chg="add">
          <ac:chgData name="Gopal Singh Rawat" userId="c293144a-6eb5-4c9e-b306-0a36551fcfd7" providerId="ADAL" clId="{F246E479-29A7-4FB6-A077-C39000B363D6}" dt="2023-01-11T15:19:37.832" v="1" actId="26606"/>
          <ac:picMkLst>
            <pc:docMk/>
            <pc:sldMk cId="2420348079" sldId="256"/>
            <ac:picMk id="4" creationId="{C92F9703-9997-0367-88E5-1C21AE95E3BC}"/>
          </ac:picMkLst>
        </pc:picChg>
      </pc:sldChg>
      <pc:sldChg chg="addSp delSp modSp new mod setBg addAnim delDesignElem">
        <pc:chgData name="Gopal Singh Rawat" userId="c293144a-6eb5-4c9e-b306-0a36551fcfd7" providerId="ADAL" clId="{F246E479-29A7-4FB6-A077-C39000B363D6}" dt="2023-01-11T15:27:06.387" v="204" actId="26606"/>
        <pc:sldMkLst>
          <pc:docMk/>
          <pc:sldMk cId="1510413870" sldId="257"/>
        </pc:sldMkLst>
        <pc:spChg chg="mod">
          <ac:chgData name="Gopal Singh Rawat" userId="c293144a-6eb5-4c9e-b306-0a36551fcfd7" providerId="ADAL" clId="{F246E479-29A7-4FB6-A077-C39000B363D6}" dt="2023-01-11T15:27:06.387" v="204" actId="26606"/>
          <ac:spMkLst>
            <pc:docMk/>
            <pc:sldMk cId="1510413870" sldId="257"/>
            <ac:spMk id="2" creationId="{BAA8469B-3E7D-1818-6F1B-34AFEABEB1C2}"/>
          </ac:spMkLst>
        </pc:spChg>
        <pc:spChg chg="mod">
          <ac:chgData name="Gopal Singh Rawat" userId="c293144a-6eb5-4c9e-b306-0a36551fcfd7" providerId="ADAL" clId="{F246E479-29A7-4FB6-A077-C39000B363D6}" dt="2023-01-11T15:27:06.387" v="204" actId="26606"/>
          <ac:spMkLst>
            <pc:docMk/>
            <pc:sldMk cId="1510413870" sldId="257"/>
            <ac:spMk id="3" creationId="{F0FE6128-96B9-7343-7B51-739711C03F2D}"/>
          </ac:spMkLst>
        </pc:spChg>
        <pc:spChg chg="add del">
          <ac:chgData name="Gopal Singh Rawat" userId="c293144a-6eb5-4c9e-b306-0a36551fcfd7" providerId="ADAL" clId="{F246E479-29A7-4FB6-A077-C39000B363D6}" dt="2023-01-11T15:23:50.536" v="159" actId="26606"/>
          <ac:spMkLst>
            <pc:docMk/>
            <pc:sldMk cId="1510413870" sldId="257"/>
            <ac:spMk id="9" creationId="{99B5B3C5-A599-465B-B2B9-866E8B2087CE}"/>
          </ac:spMkLst>
        </pc:spChg>
        <pc:spChg chg="add del">
          <ac:chgData name="Gopal Singh Rawat" userId="c293144a-6eb5-4c9e-b306-0a36551fcfd7" providerId="ADAL" clId="{F246E479-29A7-4FB6-A077-C39000B363D6}" dt="2023-01-11T15:23:50.536" v="159" actId="26606"/>
          <ac:spMkLst>
            <pc:docMk/>
            <pc:sldMk cId="1510413870" sldId="257"/>
            <ac:spMk id="11" creationId="{25C84982-7DD0-43B1-8A2D-BFA4DF1B4E60}"/>
          </ac:spMkLst>
        </pc:spChg>
        <pc:spChg chg="add del">
          <ac:chgData name="Gopal Singh Rawat" userId="c293144a-6eb5-4c9e-b306-0a36551fcfd7" providerId="ADAL" clId="{F246E479-29A7-4FB6-A077-C39000B363D6}" dt="2023-01-11T15:23:50.536" v="159" actId="26606"/>
          <ac:spMkLst>
            <pc:docMk/>
            <pc:sldMk cId="1510413870" sldId="257"/>
            <ac:spMk id="30" creationId="{94DA0203-BFB4-49DB-A205-51AD7549D42A}"/>
          </ac:spMkLst>
        </pc:spChg>
        <pc:spChg chg="add del">
          <ac:chgData name="Gopal Singh Rawat" userId="c293144a-6eb5-4c9e-b306-0a36551fcfd7" providerId="ADAL" clId="{F246E479-29A7-4FB6-A077-C39000B363D6}" dt="2023-01-11T15:23:50.536" v="159" actId="26606"/>
          <ac:spMkLst>
            <pc:docMk/>
            <pc:sldMk cId="1510413870" sldId="257"/>
            <ac:spMk id="32" creationId="{652F1BB8-9F6C-45D6-898D-65348D26BFCC}"/>
          </ac:spMkLst>
        </pc:spChg>
        <pc:spChg chg="add del">
          <ac:chgData name="Gopal Singh Rawat" userId="c293144a-6eb5-4c9e-b306-0a36551fcfd7" providerId="ADAL" clId="{F246E479-29A7-4FB6-A077-C39000B363D6}" dt="2023-01-11T15:23:50.536" v="159" actId="26606"/>
          <ac:spMkLst>
            <pc:docMk/>
            <pc:sldMk cId="1510413870" sldId="257"/>
            <ac:spMk id="34" creationId="{DA09ABEB-FBB2-4784-AB42-132C2B7B86EA}"/>
          </ac:spMkLst>
        </pc:spChg>
        <pc:spChg chg="add del">
          <ac:chgData name="Gopal Singh Rawat" userId="c293144a-6eb5-4c9e-b306-0a36551fcfd7" providerId="ADAL" clId="{F246E479-29A7-4FB6-A077-C39000B363D6}" dt="2023-01-11T15:23:50.536" v="159" actId="26606"/>
          <ac:spMkLst>
            <pc:docMk/>
            <pc:sldMk cId="1510413870" sldId="257"/>
            <ac:spMk id="36" creationId="{4E19B7D6-ACF5-4FD5-9847-AA489F05BBCB}"/>
          </ac:spMkLst>
        </pc:spChg>
        <pc:spChg chg="add del">
          <ac:chgData name="Gopal Singh Rawat" userId="c293144a-6eb5-4c9e-b306-0a36551fcfd7" providerId="ADAL" clId="{F246E479-29A7-4FB6-A077-C39000B363D6}" dt="2023-01-11T15:23:50.536" v="159" actId="26606"/>
          <ac:spMkLst>
            <pc:docMk/>
            <pc:sldMk cId="1510413870" sldId="257"/>
            <ac:spMk id="38" creationId="{2DC3951C-8573-4092-BB1C-895AB62DC18A}"/>
          </ac:spMkLst>
        </pc:spChg>
        <pc:spChg chg="add del">
          <ac:chgData name="Gopal Singh Rawat" userId="c293144a-6eb5-4c9e-b306-0a36551fcfd7" providerId="ADAL" clId="{F246E479-29A7-4FB6-A077-C39000B363D6}" dt="2023-01-11T15:23:50.536" v="159" actId="26606"/>
          <ac:spMkLst>
            <pc:docMk/>
            <pc:sldMk cId="1510413870" sldId="257"/>
            <ac:spMk id="40" creationId="{D897F30D-1513-46A2-A047-AEC827A0ED77}"/>
          </ac:spMkLst>
        </pc:spChg>
        <pc:spChg chg="add del">
          <ac:chgData name="Gopal Singh Rawat" userId="c293144a-6eb5-4c9e-b306-0a36551fcfd7" providerId="ADAL" clId="{F246E479-29A7-4FB6-A077-C39000B363D6}" dt="2023-01-11T15:23:50.536" v="159" actId="26606"/>
          <ac:spMkLst>
            <pc:docMk/>
            <pc:sldMk cId="1510413870" sldId="257"/>
            <ac:spMk id="42" creationId="{5484E33B-84C6-44AB-B37B-AD40DD864397}"/>
          </ac:spMkLst>
        </pc:spChg>
        <pc:spChg chg="add">
          <ac:chgData name="Gopal Singh Rawat" userId="c293144a-6eb5-4c9e-b306-0a36551fcfd7" providerId="ADAL" clId="{F246E479-29A7-4FB6-A077-C39000B363D6}" dt="2023-01-11T15:27:06.387" v="204" actId="26606"/>
          <ac:spMkLst>
            <pc:docMk/>
            <pc:sldMk cId="1510413870" sldId="257"/>
            <ac:spMk id="43" creationId="{6CCA5F87-1D1E-45CB-8D83-FC7EEFAD9935}"/>
          </ac:spMkLst>
        </pc:spChg>
        <pc:spChg chg="add del">
          <ac:chgData name="Gopal Singh Rawat" userId="c293144a-6eb5-4c9e-b306-0a36551fcfd7" providerId="ADAL" clId="{F246E479-29A7-4FB6-A077-C39000B363D6}" dt="2023-01-11T15:23:50.536" v="159" actId="26606"/>
          <ac:spMkLst>
            <pc:docMk/>
            <pc:sldMk cId="1510413870" sldId="257"/>
            <ac:spMk id="44" creationId="{032C2FFF-1C26-4710-B2B8-9DB486DAE135}"/>
          </ac:spMkLst>
        </pc:spChg>
        <pc:spChg chg="add">
          <ac:chgData name="Gopal Singh Rawat" userId="c293144a-6eb5-4c9e-b306-0a36551fcfd7" providerId="ADAL" clId="{F246E479-29A7-4FB6-A077-C39000B363D6}" dt="2023-01-11T15:27:06.387" v="204" actId="26606"/>
          <ac:spMkLst>
            <pc:docMk/>
            <pc:sldMk cId="1510413870" sldId="257"/>
            <ac:spMk id="45" creationId="{7CCFC2C6-6238-4A2F-93DE-2ADF74AF635E}"/>
          </ac:spMkLst>
        </pc:spChg>
        <pc:spChg chg="add del">
          <ac:chgData name="Gopal Singh Rawat" userId="c293144a-6eb5-4c9e-b306-0a36551fcfd7" providerId="ADAL" clId="{F246E479-29A7-4FB6-A077-C39000B363D6}" dt="2023-01-11T15:23:50.536" v="159" actId="26606"/>
          <ac:spMkLst>
            <pc:docMk/>
            <pc:sldMk cId="1510413870" sldId="257"/>
            <ac:spMk id="46" creationId="{F6D50462-DF3B-4889-8D2A-9B6BE774163C}"/>
          </ac:spMkLst>
        </pc:spChg>
        <pc:spChg chg="add del">
          <ac:chgData name="Gopal Singh Rawat" userId="c293144a-6eb5-4c9e-b306-0a36551fcfd7" providerId="ADAL" clId="{F246E479-29A7-4FB6-A077-C39000B363D6}" dt="2023-01-11T15:23:50.536" v="159" actId="26606"/>
          <ac:spMkLst>
            <pc:docMk/>
            <pc:sldMk cId="1510413870" sldId="257"/>
            <ac:spMk id="48" creationId="{A4661B72-AE95-451D-822D-E19815CF12F6}"/>
          </ac:spMkLst>
        </pc:spChg>
        <pc:spChg chg="add">
          <ac:chgData name="Gopal Singh Rawat" userId="c293144a-6eb5-4c9e-b306-0a36551fcfd7" providerId="ADAL" clId="{F246E479-29A7-4FB6-A077-C39000B363D6}" dt="2023-01-11T15:27:06.387" v="204" actId="26606"/>
          <ac:spMkLst>
            <pc:docMk/>
            <pc:sldMk cId="1510413870" sldId="257"/>
            <ac:spMk id="50" creationId="{AF2F604E-43BE-4DC3-B983-E071523364F8}"/>
          </ac:spMkLst>
        </pc:spChg>
        <pc:spChg chg="add">
          <ac:chgData name="Gopal Singh Rawat" userId="c293144a-6eb5-4c9e-b306-0a36551fcfd7" providerId="ADAL" clId="{F246E479-29A7-4FB6-A077-C39000B363D6}" dt="2023-01-11T15:27:06.387" v="204" actId="26606"/>
          <ac:spMkLst>
            <pc:docMk/>
            <pc:sldMk cId="1510413870" sldId="257"/>
            <ac:spMk id="52" creationId="{08C9B587-E65E-4B52-B37C-ABEBB6E87928}"/>
          </ac:spMkLst>
        </pc:spChg>
        <pc:spChg chg="add del">
          <ac:chgData name="Gopal Singh Rawat" userId="c293144a-6eb5-4c9e-b306-0a36551fcfd7" providerId="ADAL" clId="{F246E479-29A7-4FB6-A077-C39000B363D6}" dt="2023-01-11T15:24:46.756" v="168"/>
          <ac:spMkLst>
            <pc:docMk/>
            <pc:sldMk cId="1510413870" sldId="257"/>
            <ac:spMk id="53" creationId="{99B5B3C5-A599-465B-B2B9-866E8B2087CE}"/>
          </ac:spMkLst>
        </pc:spChg>
        <pc:spChg chg="add del">
          <ac:chgData name="Gopal Singh Rawat" userId="c293144a-6eb5-4c9e-b306-0a36551fcfd7" providerId="ADAL" clId="{F246E479-29A7-4FB6-A077-C39000B363D6}" dt="2023-01-11T15:24:46.756" v="168"/>
          <ac:spMkLst>
            <pc:docMk/>
            <pc:sldMk cId="1510413870" sldId="257"/>
            <ac:spMk id="55" creationId="{25C84982-7DD0-43B1-8A2D-BFA4DF1B4E60}"/>
          </ac:spMkLst>
        </pc:spChg>
        <pc:spChg chg="add del">
          <ac:chgData name="Gopal Singh Rawat" userId="c293144a-6eb5-4c9e-b306-0a36551fcfd7" providerId="ADAL" clId="{F246E479-29A7-4FB6-A077-C39000B363D6}" dt="2023-01-11T15:24:46.756" v="168"/>
          <ac:spMkLst>
            <pc:docMk/>
            <pc:sldMk cId="1510413870" sldId="257"/>
            <ac:spMk id="74" creationId="{C15F290E-3EF8-4E00-9394-4376BC7E5425}"/>
          </ac:spMkLst>
        </pc:spChg>
        <pc:spChg chg="add del">
          <ac:chgData name="Gopal Singh Rawat" userId="c293144a-6eb5-4c9e-b306-0a36551fcfd7" providerId="ADAL" clId="{F246E479-29A7-4FB6-A077-C39000B363D6}" dt="2023-01-11T15:24:46.756" v="168"/>
          <ac:spMkLst>
            <pc:docMk/>
            <pc:sldMk cId="1510413870" sldId="257"/>
            <ac:spMk id="76" creationId="{E302DD1E-3175-4198-A813-50E0A1A03FE5}"/>
          </ac:spMkLst>
        </pc:spChg>
        <pc:spChg chg="add del">
          <ac:chgData name="Gopal Singh Rawat" userId="c293144a-6eb5-4c9e-b306-0a36551fcfd7" providerId="ADAL" clId="{F246E479-29A7-4FB6-A077-C39000B363D6}" dt="2023-01-11T15:24:46.756" v="168"/>
          <ac:spMkLst>
            <pc:docMk/>
            <pc:sldMk cId="1510413870" sldId="257"/>
            <ac:spMk id="86" creationId="{4D89BF1D-E45E-44BB-9216-BFAE75030AF5}"/>
          </ac:spMkLst>
        </pc:spChg>
        <pc:grpChg chg="add del">
          <ac:chgData name="Gopal Singh Rawat" userId="c293144a-6eb5-4c9e-b306-0a36551fcfd7" providerId="ADAL" clId="{F246E479-29A7-4FB6-A077-C39000B363D6}" dt="2023-01-11T15:25:47.594" v="178"/>
          <ac:grpSpMkLst>
            <pc:docMk/>
            <pc:sldMk cId="1510413870" sldId="257"/>
            <ac:grpSpMk id="6" creationId="{88C9B83F-64CD-41C1-925F-A08801FFD0BD}"/>
          </ac:grpSpMkLst>
        </pc:grpChg>
        <pc:grpChg chg="add del">
          <ac:chgData name="Gopal Singh Rawat" userId="c293144a-6eb5-4c9e-b306-0a36551fcfd7" providerId="ADAL" clId="{F246E479-29A7-4FB6-A077-C39000B363D6}" dt="2023-01-11T15:23:50.536" v="159" actId="26606"/>
          <ac:grpSpMkLst>
            <pc:docMk/>
            <pc:sldMk cId="1510413870" sldId="257"/>
            <ac:grpSpMk id="13" creationId="{1D912E1C-3BBA-42F0-A3EE-FEC382E7230A}"/>
          </ac:grpSpMkLst>
        </pc:grpChg>
        <pc:grpChg chg="add del">
          <ac:chgData name="Gopal Singh Rawat" userId="c293144a-6eb5-4c9e-b306-0a36551fcfd7" providerId="ADAL" clId="{F246E479-29A7-4FB6-A077-C39000B363D6}" dt="2023-01-11T15:24:46.756" v="168"/>
          <ac:grpSpMkLst>
            <pc:docMk/>
            <pc:sldMk cId="1510413870" sldId="257"/>
            <ac:grpSpMk id="57" creationId="{1D912E1C-3BBA-42F0-A3EE-FEC382E7230A}"/>
          </ac:grpSpMkLst>
        </pc:grpChg>
        <pc:grpChg chg="add del">
          <ac:chgData name="Gopal Singh Rawat" userId="c293144a-6eb5-4c9e-b306-0a36551fcfd7" providerId="ADAL" clId="{F246E479-29A7-4FB6-A077-C39000B363D6}" dt="2023-01-11T15:24:46.756" v="168"/>
          <ac:grpSpMkLst>
            <pc:docMk/>
            <pc:sldMk cId="1510413870" sldId="257"/>
            <ac:grpSpMk id="78" creationId="{94DBDAF8-EBDD-4C45-A706-9D9372776C9F}"/>
          </ac:grpSpMkLst>
        </pc:grpChg>
        <pc:picChg chg="add del mod ord">
          <ac:chgData name="Gopal Singh Rawat" userId="c293144a-6eb5-4c9e-b306-0a36551fcfd7" providerId="ADAL" clId="{F246E479-29A7-4FB6-A077-C39000B363D6}" dt="2023-01-11T15:24:33.422" v="165" actId="478"/>
          <ac:picMkLst>
            <pc:docMk/>
            <pc:sldMk cId="1510413870" sldId="257"/>
            <ac:picMk id="5" creationId="{4101B5BF-49EC-73F3-9FF4-376F043174AF}"/>
          </ac:picMkLst>
        </pc:picChg>
        <pc:picChg chg="add mod">
          <ac:chgData name="Gopal Singh Rawat" userId="c293144a-6eb5-4c9e-b306-0a36551fcfd7" providerId="ADAL" clId="{F246E479-29A7-4FB6-A077-C39000B363D6}" dt="2023-01-11T15:27:06.387" v="204" actId="26606"/>
          <ac:picMkLst>
            <pc:docMk/>
            <pc:sldMk cId="1510413870" sldId="257"/>
            <ac:picMk id="41" creationId="{8BE17748-54E6-6441-8DA7-3E70F628F6DF}"/>
          </ac:picMkLst>
        </pc:picChg>
        <pc:picChg chg="add del">
          <ac:chgData name="Gopal Singh Rawat" userId="c293144a-6eb5-4c9e-b306-0a36551fcfd7" providerId="ADAL" clId="{F246E479-29A7-4FB6-A077-C39000B363D6}" dt="2023-01-11T15:24:46.756" v="168"/>
          <ac:picMkLst>
            <pc:docMk/>
            <pc:sldMk cId="1510413870" sldId="257"/>
            <ac:picMk id="88" creationId="{8AF1A097-A8ED-4501-AC9A-583740399594}"/>
          </ac:picMkLst>
        </pc:picChg>
        <pc:picChg chg="add del">
          <ac:chgData name="Gopal Singh Rawat" userId="c293144a-6eb5-4c9e-b306-0a36551fcfd7" providerId="ADAL" clId="{F246E479-29A7-4FB6-A077-C39000B363D6}" dt="2023-01-11T15:24:46.756" v="168"/>
          <ac:picMkLst>
            <pc:docMk/>
            <pc:sldMk cId="1510413870" sldId="257"/>
            <ac:picMk id="90" creationId="{DCDFF4F4-6536-42D5-8DCF-DAA715FC1C63}"/>
          </ac:picMkLst>
        </pc:picChg>
      </pc:sldChg>
      <pc:sldChg chg="new del">
        <pc:chgData name="Gopal Singh Rawat" userId="c293144a-6eb5-4c9e-b306-0a36551fcfd7" providerId="ADAL" clId="{F246E479-29A7-4FB6-A077-C39000B363D6}" dt="2023-01-11T15:24:23.614" v="164" actId="680"/>
        <pc:sldMkLst>
          <pc:docMk/>
          <pc:sldMk cId="682103710" sldId="258"/>
        </pc:sldMkLst>
      </pc:sldChg>
      <pc:sldChg chg="addSp delSp modSp new mod setBg modAnim delDesignElem">
        <pc:chgData name="Gopal Singh Rawat" userId="c293144a-6eb5-4c9e-b306-0a36551fcfd7" providerId="ADAL" clId="{F246E479-29A7-4FB6-A077-C39000B363D6}" dt="2023-01-12T04:06:11.015" v="1385" actId="120"/>
        <pc:sldMkLst>
          <pc:docMk/>
          <pc:sldMk cId="1844136675" sldId="258"/>
        </pc:sldMkLst>
        <pc:spChg chg="mod">
          <ac:chgData name="Gopal Singh Rawat" userId="c293144a-6eb5-4c9e-b306-0a36551fcfd7" providerId="ADAL" clId="{F246E479-29A7-4FB6-A077-C39000B363D6}" dt="2023-01-11T16:37:34.403" v="1255" actId="26606"/>
          <ac:spMkLst>
            <pc:docMk/>
            <pc:sldMk cId="1844136675" sldId="258"/>
            <ac:spMk id="2" creationId="{7D1115A1-94AA-B84A-3A92-261FC9702196}"/>
          </ac:spMkLst>
        </pc:spChg>
        <pc:spChg chg="mod">
          <ac:chgData name="Gopal Singh Rawat" userId="c293144a-6eb5-4c9e-b306-0a36551fcfd7" providerId="ADAL" clId="{F246E479-29A7-4FB6-A077-C39000B363D6}" dt="2023-01-12T04:06:11.015" v="1385" actId="120"/>
          <ac:spMkLst>
            <pc:docMk/>
            <pc:sldMk cId="1844136675" sldId="258"/>
            <ac:spMk id="3" creationId="{49F8FADE-4020-42BA-D75F-11AB20C90E10}"/>
          </ac:spMkLst>
        </pc:spChg>
        <pc:spChg chg="add del">
          <ac:chgData name="Gopal Singh Rawat" userId="c293144a-6eb5-4c9e-b306-0a36551fcfd7" providerId="ADAL" clId="{F246E479-29A7-4FB6-A077-C39000B363D6}" dt="2023-01-11T16:37:34.403" v="1255" actId="26606"/>
          <ac:spMkLst>
            <pc:docMk/>
            <pc:sldMk cId="1844136675" sldId="258"/>
            <ac:spMk id="5" creationId="{DAF1966E-FD40-4A4A-B61B-C4DF7FA05F06}"/>
          </ac:spMkLst>
        </pc:spChg>
        <pc:spChg chg="add del">
          <ac:chgData name="Gopal Singh Rawat" userId="c293144a-6eb5-4c9e-b306-0a36551fcfd7" providerId="ADAL" clId="{F246E479-29A7-4FB6-A077-C39000B363D6}" dt="2023-01-11T16:37:34.403" v="1255" actId="26606"/>
          <ac:spMkLst>
            <pc:docMk/>
            <pc:sldMk cId="1844136675" sldId="258"/>
            <ac:spMk id="6" creationId="{047BFA19-D45E-416B-A404-7AF2F3F27017}"/>
          </ac:spMkLst>
        </pc:spChg>
        <pc:spChg chg="add del">
          <ac:chgData name="Gopal Singh Rawat" userId="c293144a-6eb5-4c9e-b306-0a36551fcfd7" providerId="ADAL" clId="{F246E479-29A7-4FB6-A077-C39000B363D6}" dt="2023-01-11T16:37:34.403" v="1255" actId="26606"/>
          <ac:spMkLst>
            <pc:docMk/>
            <pc:sldMk cId="1844136675" sldId="258"/>
            <ac:spMk id="7" creationId="{8E0105E7-23DB-4CF2-8258-FF47C7620F6E}"/>
          </ac:spMkLst>
        </pc:spChg>
        <pc:spChg chg="add del">
          <ac:chgData name="Gopal Singh Rawat" userId="c293144a-6eb5-4c9e-b306-0a36551fcfd7" providerId="ADAL" clId="{F246E479-29A7-4FB6-A077-C39000B363D6}" dt="2023-01-11T15:25:47.594" v="178"/>
          <ac:spMkLst>
            <pc:docMk/>
            <pc:sldMk cId="1844136675" sldId="258"/>
            <ac:spMk id="8" creationId="{8DF4D7F6-81B5-452A-9CE6-76D81F91D41B}"/>
          </ac:spMkLst>
        </pc:spChg>
        <pc:spChg chg="add del">
          <ac:chgData name="Gopal Singh Rawat" userId="c293144a-6eb5-4c9e-b306-0a36551fcfd7" providerId="ADAL" clId="{F246E479-29A7-4FB6-A077-C39000B363D6}" dt="2023-01-11T16:37:34.403" v="1255" actId="26606"/>
          <ac:spMkLst>
            <pc:docMk/>
            <pc:sldMk cId="1844136675" sldId="258"/>
            <ac:spMk id="9" creationId="{074B4F7D-14B2-478B-8BF5-01E4E0C5D263}"/>
          </ac:spMkLst>
        </pc:spChg>
        <pc:spChg chg="add del">
          <ac:chgData name="Gopal Singh Rawat" userId="c293144a-6eb5-4c9e-b306-0a36551fcfd7" providerId="ADAL" clId="{F246E479-29A7-4FB6-A077-C39000B363D6}" dt="2023-01-11T15:25:47.594" v="178"/>
          <ac:spMkLst>
            <pc:docMk/>
            <pc:sldMk cId="1844136675" sldId="258"/>
            <ac:spMk id="10" creationId="{4600514D-20FB-4559-97DC-D1DC39E6C3DE}"/>
          </ac:spMkLst>
        </pc:spChg>
        <pc:spChg chg="add del">
          <ac:chgData name="Gopal Singh Rawat" userId="c293144a-6eb5-4c9e-b306-0a36551fcfd7" providerId="ADAL" clId="{F246E479-29A7-4FB6-A077-C39000B363D6}" dt="2023-01-11T15:25:47.594" v="178"/>
          <ac:spMkLst>
            <pc:docMk/>
            <pc:sldMk cId="1844136675" sldId="258"/>
            <ac:spMk id="12" creationId="{266F638A-E405-4AC0-B984-72E5813B0DD1}"/>
          </ac:spMkLst>
        </pc:spChg>
        <pc:spChg chg="add del">
          <ac:chgData name="Gopal Singh Rawat" userId="c293144a-6eb5-4c9e-b306-0a36551fcfd7" providerId="ADAL" clId="{F246E479-29A7-4FB6-A077-C39000B363D6}" dt="2023-01-11T15:25:47.594" v="178"/>
          <ac:spMkLst>
            <pc:docMk/>
            <pc:sldMk cId="1844136675" sldId="258"/>
            <ac:spMk id="18" creationId="{27B538D5-95DB-47ED-9CB4-34AE5BF78E6B}"/>
          </ac:spMkLst>
        </pc:spChg>
        <pc:spChg chg="add">
          <ac:chgData name="Gopal Singh Rawat" userId="c293144a-6eb5-4c9e-b306-0a36551fcfd7" providerId="ADAL" clId="{F246E479-29A7-4FB6-A077-C39000B363D6}" dt="2023-01-11T16:37:34.403" v="1255" actId="26606"/>
          <ac:spMkLst>
            <pc:docMk/>
            <pc:sldMk cId="1844136675" sldId="258"/>
            <ac:spMk id="7175" creationId="{0B9EE3F3-89B7-43C3-8651-C4C96830993D}"/>
          </ac:spMkLst>
        </pc:spChg>
        <pc:spChg chg="add">
          <ac:chgData name="Gopal Singh Rawat" userId="c293144a-6eb5-4c9e-b306-0a36551fcfd7" providerId="ADAL" clId="{F246E479-29A7-4FB6-A077-C39000B363D6}" dt="2023-01-11T16:37:34.403" v="1255" actId="26606"/>
          <ac:spMkLst>
            <pc:docMk/>
            <pc:sldMk cId="1844136675" sldId="258"/>
            <ac:spMk id="7177" creationId="{33AE4636-AEEC-45D6-84D4-7AC2DA48ECF8}"/>
          </ac:spMkLst>
        </pc:spChg>
        <pc:spChg chg="add">
          <ac:chgData name="Gopal Singh Rawat" userId="c293144a-6eb5-4c9e-b306-0a36551fcfd7" providerId="ADAL" clId="{F246E479-29A7-4FB6-A077-C39000B363D6}" dt="2023-01-11T16:37:34.403" v="1255" actId="26606"/>
          <ac:spMkLst>
            <pc:docMk/>
            <pc:sldMk cId="1844136675" sldId="258"/>
            <ac:spMk id="7179" creationId="{8D9CE0F4-2EB2-4F1F-8AAC-DB3571D9FE10}"/>
          </ac:spMkLst>
        </pc:spChg>
        <pc:picChg chg="add mod">
          <ac:chgData name="Gopal Singh Rawat" userId="c293144a-6eb5-4c9e-b306-0a36551fcfd7" providerId="ADAL" clId="{F246E479-29A7-4FB6-A077-C39000B363D6}" dt="2023-01-11T16:38:05.517" v="1260" actId="1076"/>
          <ac:picMkLst>
            <pc:docMk/>
            <pc:sldMk cId="1844136675" sldId="258"/>
            <ac:picMk id="7170" creationId="{6EBB6A48-3F7E-8741-81F6-1C684E5A930A}"/>
          </ac:picMkLst>
        </pc:picChg>
        <pc:cxnChg chg="add del">
          <ac:chgData name="Gopal Singh Rawat" userId="c293144a-6eb5-4c9e-b306-0a36551fcfd7" providerId="ADAL" clId="{F246E479-29A7-4FB6-A077-C39000B363D6}" dt="2023-01-11T15:25:47.594" v="178"/>
          <ac:cxnSpMkLst>
            <pc:docMk/>
            <pc:sldMk cId="1844136675" sldId="258"/>
            <ac:cxnSpMk id="14" creationId="{7D1CBE93-B17D-4509-843C-82287C38032A}"/>
          </ac:cxnSpMkLst>
        </pc:cxnChg>
        <pc:cxnChg chg="add del">
          <ac:chgData name="Gopal Singh Rawat" userId="c293144a-6eb5-4c9e-b306-0a36551fcfd7" providerId="ADAL" clId="{F246E479-29A7-4FB6-A077-C39000B363D6}" dt="2023-01-11T15:25:47.594" v="178"/>
          <ac:cxnSpMkLst>
            <pc:docMk/>
            <pc:sldMk cId="1844136675" sldId="258"/>
            <ac:cxnSpMk id="16" creationId="{AE6277B4-6A43-48AB-89B2-3442221619CC}"/>
          </ac:cxnSpMkLst>
        </pc:cxnChg>
      </pc:sldChg>
      <pc:sldChg chg="addSp modSp new mod setBg modAnim">
        <pc:chgData name="Gopal Singh Rawat" userId="c293144a-6eb5-4c9e-b306-0a36551fcfd7" providerId="ADAL" clId="{F246E479-29A7-4FB6-A077-C39000B363D6}" dt="2023-01-11T15:40:51.712" v="492" actId="255"/>
        <pc:sldMkLst>
          <pc:docMk/>
          <pc:sldMk cId="2496316627" sldId="259"/>
        </pc:sldMkLst>
        <pc:spChg chg="mod">
          <ac:chgData name="Gopal Singh Rawat" userId="c293144a-6eb5-4c9e-b306-0a36551fcfd7" providerId="ADAL" clId="{F246E479-29A7-4FB6-A077-C39000B363D6}" dt="2023-01-11T15:40:51.712" v="492" actId="255"/>
          <ac:spMkLst>
            <pc:docMk/>
            <pc:sldMk cId="2496316627" sldId="259"/>
            <ac:spMk id="2" creationId="{31E77362-CB3E-3C64-C7A3-DC717827FB1D}"/>
          </ac:spMkLst>
        </pc:spChg>
        <pc:spChg chg="mod">
          <ac:chgData name="Gopal Singh Rawat" userId="c293144a-6eb5-4c9e-b306-0a36551fcfd7" providerId="ADAL" clId="{F246E479-29A7-4FB6-A077-C39000B363D6}" dt="2023-01-11T15:40:40.261" v="488" actId="21"/>
          <ac:spMkLst>
            <pc:docMk/>
            <pc:sldMk cId="2496316627" sldId="259"/>
            <ac:spMk id="3" creationId="{64CDE55C-12ED-9C6F-DCCD-4C9D572E0CBE}"/>
          </ac:spMkLst>
        </pc:spChg>
        <pc:spChg chg="add">
          <ac:chgData name="Gopal Singh Rawat" userId="c293144a-6eb5-4c9e-b306-0a36551fcfd7" providerId="ADAL" clId="{F246E479-29A7-4FB6-A077-C39000B363D6}" dt="2023-01-11T15:27:14.203" v="206" actId="26606"/>
          <ac:spMkLst>
            <pc:docMk/>
            <pc:sldMk cId="2496316627" sldId="259"/>
            <ac:spMk id="8" creationId="{DAF1966E-FD40-4A4A-B61B-C4DF7FA05F06}"/>
          </ac:spMkLst>
        </pc:spChg>
        <pc:spChg chg="add">
          <ac:chgData name="Gopal Singh Rawat" userId="c293144a-6eb5-4c9e-b306-0a36551fcfd7" providerId="ADAL" clId="{F246E479-29A7-4FB6-A077-C39000B363D6}" dt="2023-01-11T15:27:14.203" v="206" actId="26606"/>
          <ac:spMkLst>
            <pc:docMk/>
            <pc:sldMk cId="2496316627" sldId="259"/>
            <ac:spMk id="10" creationId="{047BFA19-D45E-416B-A404-7AF2F3F27017}"/>
          </ac:spMkLst>
        </pc:spChg>
        <pc:spChg chg="add">
          <ac:chgData name="Gopal Singh Rawat" userId="c293144a-6eb5-4c9e-b306-0a36551fcfd7" providerId="ADAL" clId="{F246E479-29A7-4FB6-A077-C39000B363D6}" dt="2023-01-11T15:27:14.203" v="206" actId="26606"/>
          <ac:spMkLst>
            <pc:docMk/>
            <pc:sldMk cId="2496316627" sldId="259"/>
            <ac:spMk id="12" creationId="{8E0105E7-23DB-4CF2-8258-FF47C7620F6E}"/>
          </ac:spMkLst>
        </pc:spChg>
        <pc:spChg chg="add">
          <ac:chgData name="Gopal Singh Rawat" userId="c293144a-6eb5-4c9e-b306-0a36551fcfd7" providerId="ADAL" clId="{F246E479-29A7-4FB6-A077-C39000B363D6}" dt="2023-01-11T15:27:14.203" v="206" actId="26606"/>
          <ac:spMkLst>
            <pc:docMk/>
            <pc:sldMk cId="2496316627" sldId="259"/>
            <ac:spMk id="14" creationId="{074B4F7D-14B2-478B-8BF5-01E4E0C5D263}"/>
          </ac:spMkLst>
        </pc:spChg>
      </pc:sldChg>
      <pc:sldChg chg="addSp modSp new mod setBg">
        <pc:chgData name="Gopal Singh Rawat" userId="c293144a-6eb5-4c9e-b306-0a36551fcfd7" providerId="ADAL" clId="{F246E479-29A7-4FB6-A077-C39000B363D6}" dt="2023-01-11T16:08:04.303" v="915" actId="20577"/>
        <pc:sldMkLst>
          <pc:docMk/>
          <pc:sldMk cId="2845912899" sldId="260"/>
        </pc:sldMkLst>
        <pc:spChg chg="mod">
          <ac:chgData name="Gopal Singh Rawat" userId="c293144a-6eb5-4c9e-b306-0a36551fcfd7" providerId="ADAL" clId="{F246E479-29A7-4FB6-A077-C39000B363D6}" dt="2023-01-11T15:37:56.011" v="451" actId="20577"/>
          <ac:spMkLst>
            <pc:docMk/>
            <pc:sldMk cId="2845912899" sldId="260"/>
            <ac:spMk id="2" creationId="{F617AD63-9C91-6443-3BB9-8FEDBA84E81A}"/>
          </ac:spMkLst>
        </pc:spChg>
        <pc:spChg chg="mod">
          <ac:chgData name="Gopal Singh Rawat" userId="c293144a-6eb5-4c9e-b306-0a36551fcfd7" providerId="ADAL" clId="{F246E479-29A7-4FB6-A077-C39000B363D6}" dt="2023-01-11T16:08:04.303" v="915" actId="20577"/>
          <ac:spMkLst>
            <pc:docMk/>
            <pc:sldMk cId="2845912899" sldId="260"/>
            <ac:spMk id="3" creationId="{C4C4F628-1AF5-03B5-9A5D-77DFE2B6E7F9}"/>
          </ac:spMkLst>
        </pc:spChg>
        <pc:spChg chg="add">
          <ac:chgData name="Gopal Singh Rawat" userId="c293144a-6eb5-4c9e-b306-0a36551fcfd7" providerId="ADAL" clId="{F246E479-29A7-4FB6-A077-C39000B363D6}" dt="2023-01-11T15:36:22.412" v="390" actId="26606"/>
          <ac:spMkLst>
            <pc:docMk/>
            <pc:sldMk cId="2845912899" sldId="260"/>
            <ac:spMk id="8" creationId="{DAF1966E-FD40-4A4A-B61B-C4DF7FA05F06}"/>
          </ac:spMkLst>
        </pc:spChg>
        <pc:spChg chg="add">
          <ac:chgData name="Gopal Singh Rawat" userId="c293144a-6eb5-4c9e-b306-0a36551fcfd7" providerId="ADAL" clId="{F246E479-29A7-4FB6-A077-C39000B363D6}" dt="2023-01-11T15:36:22.412" v="390" actId="26606"/>
          <ac:spMkLst>
            <pc:docMk/>
            <pc:sldMk cId="2845912899" sldId="260"/>
            <ac:spMk id="10" creationId="{047BFA19-D45E-416B-A404-7AF2F3F27017}"/>
          </ac:spMkLst>
        </pc:spChg>
        <pc:spChg chg="add">
          <ac:chgData name="Gopal Singh Rawat" userId="c293144a-6eb5-4c9e-b306-0a36551fcfd7" providerId="ADAL" clId="{F246E479-29A7-4FB6-A077-C39000B363D6}" dt="2023-01-11T15:36:22.412" v="390" actId="26606"/>
          <ac:spMkLst>
            <pc:docMk/>
            <pc:sldMk cId="2845912899" sldId="260"/>
            <ac:spMk id="12" creationId="{8E0105E7-23DB-4CF2-8258-FF47C7620F6E}"/>
          </ac:spMkLst>
        </pc:spChg>
        <pc:spChg chg="add">
          <ac:chgData name="Gopal Singh Rawat" userId="c293144a-6eb5-4c9e-b306-0a36551fcfd7" providerId="ADAL" clId="{F246E479-29A7-4FB6-A077-C39000B363D6}" dt="2023-01-11T15:36:22.412" v="390" actId="26606"/>
          <ac:spMkLst>
            <pc:docMk/>
            <pc:sldMk cId="2845912899" sldId="260"/>
            <ac:spMk id="14" creationId="{074B4F7D-14B2-478B-8BF5-01E4E0C5D263}"/>
          </ac:spMkLst>
        </pc:spChg>
      </pc:sldChg>
      <pc:sldChg chg="addSp modSp new mod setBg modAnim">
        <pc:chgData name="Gopal Singh Rawat" userId="c293144a-6eb5-4c9e-b306-0a36551fcfd7" providerId="ADAL" clId="{F246E479-29A7-4FB6-A077-C39000B363D6}" dt="2023-01-11T15:41:35.205" v="502" actId="20577"/>
        <pc:sldMkLst>
          <pc:docMk/>
          <pc:sldMk cId="3990725114" sldId="261"/>
        </pc:sldMkLst>
        <pc:spChg chg="mod">
          <ac:chgData name="Gopal Singh Rawat" userId="c293144a-6eb5-4c9e-b306-0a36551fcfd7" providerId="ADAL" clId="{F246E479-29A7-4FB6-A077-C39000B363D6}" dt="2023-01-11T15:39:36.813" v="476" actId="20577"/>
          <ac:spMkLst>
            <pc:docMk/>
            <pc:sldMk cId="3990725114" sldId="261"/>
            <ac:spMk id="2" creationId="{7AA43FA4-5804-7389-C3B4-4122D7AC0115}"/>
          </ac:spMkLst>
        </pc:spChg>
        <pc:spChg chg="mod">
          <ac:chgData name="Gopal Singh Rawat" userId="c293144a-6eb5-4c9e-b306-0a36551fcfd7" providerId="ADAL" clId="{F246E479-29A7-4FB6-A077-C39000B363D6}" dt="2023-01-11T15:41:35.205" v="502" actId="20577"/>
          <ac:spMkLst>
            <pc:docMk/>
            <pc:sldMk cId="3990725114" sldId="261"/>
            <ac:spMk id="3" creationId="{5D4EF358-B593-67B5-B87E-AC139E68C010}"/>
          </ac:spMkLst>
        </pc:spChg>
        <pc:spChg chg="add">
          <ac:chgData name="Gopal Singh Rawat" userId="c293144a-6eb5-4c9e-b306-0a36551fcfd7" providerId="ADAL" clId="{F246E479-29A7-4FB6-A077-C39000B363D6}" dt="2023-01-11T15:39:31.752" v="464" actId="26606"/>
          <ac:spMkLst>
            <pc:docMk/>
            <pc:sldMk cId="3990725114" sldId="261"/>
            <ac:spMk id="8" creationId="{DAF1966E-FD40-4A4A-B61B-C4DF7FA05F06}"/>
          </ac:spMkLst>
        </pc:spChg>
        <pc:spChg chg="add">
          <ac:chgData name="Gopal Singh Rawat" userId="c293144a-6eb5-4c9e-b306-0a36551fcfd7" providerId="ADAL" clId="{F246E479-29A7-4FB6-A077-C39000B363D6}" dt="2023-01-11T15:39:31.752" v="464" actId="26606"/>
          <ac:spMkLst>
            <pc:docMk/>
            <pc:sldMk cId="3990725114" sldId="261"/>
            <ac:spMk id="10" creationId="{047BFA19-D45E-416B-A404-7AF2F3F27017}"/>
          </ac:spMkLst>
        </pc:spChg>
        <pc:spChg chg="add">
          <ac:chgData name="Gopal Singh Rawat" userId="c293144a-6eb5-4c9e-b306-0a36551fcfd7" providerId="ADAL" clId="{F246E479-29A7-4FB6-A077-C39000B363D6}" dt="2023-01-11T15:39:31.752" v="464" actId="26606"/>
          <ac:spMkLst>
            <pc:docMk/>
            <pc:sldMk cId="3990725114" sldId="261"/>
            <ac:spMk id="12" creationId="{8E0105E7-23DB-4CF2-8258-FF47C7620F6E}"/>
          </ac:spMkLst>
        </pc:spChg>
        <pc:spChg chg="add">
          <ac:chgData name="Gopal Singh Rawat" userId="c293144a-6eb5-4c9e-b306-0a36551fcfd7" providerId="ADAL" clId="{F246E479-29A7-4FB6-A077-C39000B363D6}" dt="2023-01-11T15:39:31.752" v="464" actId="26606"/>
          <ac:spMkLst>
            <pc:docMk/>
            <pc:sldMk cId="3990725114" sldId="261"/>
            <ac:spMk id="14" creationId="{074B4F7D-14B2-478B-8BF5-01E4E0C5D263}"/>
          </ac:spMkLst>
        </pc:spChg>
      </pc:sldChg>
      <pc:sldChg chg="addSp delSp modSp new mod setBg">
        <pc:chgData name="Gopal Singh Rawat" userId="c293144a-6eb5-4c9e-b306-0a36551fcfd7" providerId="ADAL" clId="{F246E479-29A7-4FB6-A077-C39000B363D6}" dt="2023-01-11T16:44:08.570" v="1365" actId="1076"/>
        <pc:sldMkLst>
          <pc:docMk/>
          <pc:sldMk cId="1767418034" sldId="262"/>
        </pc:sldMkLst>
        <pc:spChg chg="mod">
          <ac:chgData name="Gopal Singh Rawat" userId="c293144a-6eb5-4c9e-b306-0a36551fcfd7" providerId="ADAL" clId="{F246E479-29A7-4FB6-A077-C39000B363D6}" dt="2023-01-11T16:44:08.570" v="1365" actId="1076"/>
          <ac:spMkLst>
            <pc:docMk/>
            <pc:sldMk cId="1767418034" sldId="262"/>
            <ac:spMk id="2" creationId="{DA5F8D79-67B2-46A6-0589-35EBA7F11109}"/>
          </ac:spMkLst>
        </pc:spChg>
        <pc:spChg chg="add del mod">
          <ac:chgData name="Gopal Singh Rawat" userId="c293144a-6eb5-4c9e-b306-0a36551fcfd7" providerId="ADAL" clId="{F246E479-29A7-4FB6-A077-C39000B363D6}" dt="2023-01-11T16:44:00.786" v="1364" actId="1076"/>
          <ac:spMkLst>
            <pc:docMk/>
            <pc:sldMk cId="1767418034" sldId="262"/>
            <ac:spMk id="3" creationId="{86B7E926-D0CB-44B0-8969-F304057C69C9}"/>
          </ac:spMkLst>
        </pc:spChg>
        <pc:spChg chg="add del">
          <ac:chgData name="Gopal Singh Rawat" userId="c293144a-6eb5-4c9e-b306-0a36551fcfd7" providerId="ADAL" clId="{F246E479-29A7-4FB6-A077-C39000B363D6}" dt="2023-01-11T15:46:55.225" v="573" actId="26606"/>
          <ac:spMkLst>
            <pc:docMk/>
            <pc:sldMk cId="1767418034" sldId="262"/>
            <ac:spMk id="8" creationId="{DAF1966E-FD40-4A4A-B61B-C4DF7FA05F06}"/>
          </ac:spMkLst>
        </pc:spChg>
        <pc:spChg chg="add del">
          <ac:chgData name="Gopal Singh Rawat" userId="c293144a-6eb5-4c9e-b306-0a36551fcfd7" providerId="ADAL" clId="{F246E479-29A7-4FB6-A077-C39000B363D6}" dt="2023-01-11T15:46:55.225" v="573" actId="26606"/>
          <ac:spMkLst>
            <pc:docMk/>
            <pc:sldMk cId="1767418034" sldId="262"/>
            <ac:spMk id="10" creationId="{047BFA19-D45E-416B-A404-7AF2F3F27017}"/>
          </ac:spMkLst>
        </pc:spChg>
        <pc:spChg chg="add del">
          <ac:chgData name="Gopal Singh Rawat" userId="c293144a-6eb5-4c9e-b306-0a36551fcfd7" providerId="ADAL" clId="{F246E479-29A7-4FB6-A077-C39000B363D6}" dt="2023-01-11T15:46:55.225" v="573" actId="26606"/>
          <ac:spMkLst>
            <pc:docMk/>
            <pc:sldMk cId="1767418034" sldId="262"/>
            <ac:spMk id="12" creationId="{8E0105E7-23DB-4CF2-8258-FF47C7620F6E}"/>
          </ac:spMkLst>
        </pc:spChg>
        <pc:spChg chg="add del">
          <ac:chgData name="Gopal Singh Rawat" userId="c293144a-6eb5-4c9e-b306-0a36551fcfd7" providerId="ADAL" clId="{F246E479-29A7-4FB6-A077-C39000B363D6}" dt="2023-01-11T15:46:55.225" v="573" actId="26606"/>
          <ac:spMkLst>
            <pc:docMk/>
            <pc:sldMk cId="1767418034" sldId="262"/>
            <ac:spMk id="14" creationId="{074B4F7D-14B2-478B-8BF5-01E4E0C5D263}"/>
          </ac:spMkLst>
        </pc:spChg>
        <pc:spChg chg="add del">
          <ac:chgData name="Gopal Singh Rawat" userId="c293144a-6eb5-4c9e-b306-0a36551fcfd7" providerId="ADAL" clId="{F246E479-29A7-4FB6-A077-C39000B363D6}" dt="2023-01-11T15:46:55.221" v="572" actId="26606"/>
          <ac:spMkLst>
            <pc:docMk/>
            <pc:sldMk cId="1767418034" sldId="262"/>
            <ac:spMk id="1041" creationId="{8FC9BE17-9A7B-462D-AE50-3D8777387304}"/>
          </ac:spMkLst>
        </pc:spChg>
        <pc:spChg chg="add del">
          <ac:chgData name="Gopal Singh Rawat" userId="c293144a-6eb5-4c9e-b306-0a36551fcfd7" providerId="ADAL" clId="{F246E479-29A7-4FB6-A077-C39000B363D6}" dt="2023-01-11T15:46:55.221" v="572" actId="26606"/>
          <ac:spMkLst>
            <pc:docMk/>
            <pc:sldMk cId="1767418034" sldId="262"/>
            <ac:spMk id="1043" creationId="{3EBE8569-6AEC-4B8C-8D53-2DE337CDBA65}"/>
          </ac:spMkLst>
        </pc:spChg>
        <pc:spChg chg="add del">
          <ac:chgData name="Gopal Singh Rawat" userId="c293144a-6eb5-4c9e-b306-0a36551fcfd7" providerId="ADAL" clId="{F246E479-29A7-4FB6-A077-C39000B363D6}" dt="2023-01-11T15:46:55.221" v="572" actId="26606"/>
          <ac:spMkLst>
            <pc:docMk/>
            <pc:sldMk cId="1767418034" sldId="262"/>
            <ac:spMk id="1045" creationId="{55D4142C-5077-457F-A6AD-3FECFDB39685}"/>
          </ac:spMkLst>
        </pc:spChg>
        <pc:spChg chg="add del">
          <ac:chgData name="Gopal Singh Rawat" userId="c293144a-6eb5-4c9e-b306-0a36551fcfd7" providerId="ADAL" clId="{F246E479-29A7-4FB6-A077-C39000B363D6}" dt="2023-01-11T15:46:55.221" v="572" actId="26606"/>
          <ac:spMkLst>
            <pc:docMk/>
            <pc:sldMk cId="1767418034" sldId="262"/>
            <ac:spMk id="1047" creationId="{7A5F0580-5EE9-419F-96EE-B6529EF6E7D0}"/>
          </ac:spMkLst>
        </pc:spChg>
        <pc:spChg chg="add">
          <ac:chgData name="Gopal Singh Rawat" userId="c293144a-6eb5-4c9e-b306-0a36551fcfd7" providerId="ADAL" clId="{F246E479-29A7-4FB6-A077-C39000B363D6}" dt="2023-01-11T15:46:55.225" v="573" actId="26606"/>
          <ac:spMkLst>
            <pc:docMk/>
            <pc:sldMk cId="1767418034" sldId="262"/>
            <ac:spMk id="1049" creationId="{04812C46-200A-4DEB-A05E-3ED6C68C2387}"/>
          </ac:spMkLst>
        </pc:spChg>
        <pc:spChg chg="add">
          <ac:chgData name="Gopal Singh Rawat" userId="c293144a-6eb5-4c9e-b306-0a36551fcfd7" providerId="ADAL" clId="{F246E479-29A7-4FB6-A077-C39000B363D6}" dt="2023-01-11T15:46:55.225" v="573" actId="26606"/>
          <ac:spMkLst>
            <pc:docMk/>
            <pc:sldMk cId="1767418034" sldId="262"/>
            <ac:spMk id="1050" creationId="{D1EA859B-E555-4109-94F3-6700E046E008}"/>
          </ac:spMkLst>
        </pc:spChg>
        <pc:picChg chg="add mod">
          <ac:chgData name="Gopal Singh Rawat" userId="c293144a-6eb5-4c9e-b306-0a36551fcfd7" providerId="ADAL" clId="{F246E479-29A7-4FB6-A077-C39000B363D6}" dt="2023-01-11T16:43:51.337" v="1363" actId="1076"/>
          <ac:picMkLst>
            <pc:docMk/>
            <pc:sldMk cId="1767418034" sldId="262"/>
            <ac:picMk id="4" creationId="{F8D86A01-4A3A-767D-DB5A-E41ECC354F3A}"/>
          </ac:picMkLst>
        </pc:picChg>
        <pc:picChg chg="add del mod">
          <ac:chgData name="Gopal Singh Rawat" userId="c293144a-6eb5-4c9e-b306-0a36551fcfd7" providerId="ADAL" clId="{F246E479-29A7-4FB6-A077-C39000B363D6}" dt="2023-01-11T15:44:48.770" v="521"/>
          <ac:picMkLst>
            <pc:docMk/>
            <pc:sldMk cId="1767418034" sldId="262"/>
            <ac:picMk id="1026" creationId="{05826DC4-4CBE-B8CF-A55D-79CA34F713F6}"/>
          </ac:picMkLst>
        </pc:picChg>
        <pc:picChg chg="add del mod">
          <ac:chgData name="Gopal Singh Rawat" userId="c293144a-6eb5-4c9e-b306-0a36551fcfd7" providerId="ADAL" clId="{F246E479-29A7-4FB6-A077-C39000B363D6}" dt="2023-01-11T15:45:04.799" v="545"/>
          <ac:picMkLst>
            <pc:docMk/>
            <pc:sldMk cId="1767418034" sldId="262"/>
            <ac:picMk id="1028" creationId="{FA4B2502-8A42-18DF-C4B8-82384E459037}"/>
          </ac:picMkLst>
        </pc:picChg>
        <pc:picChg chg="add del mod">
          <ac:chgData name="Gopal Singh Rawat" userId="c293144a-6eb5-4c9e-b306-0a36551fcfd7" providerId="ADAL" clId="{F246E479-29A7-4FB6-A077-C39000B363D6}" dt="2023-01-11T15:45:43.345" v="556"/>
          <ac:picMkLst>
            <pc:docMk/>
            <pc:sldMk cId="1767418034" sldId="262"/>
            <ac:picMk id="1030" creationId="{8CA18736-772B-95BF-B823-EF47EF49DBF0}"/>
          </ac:picMkLst>
        </pc:picChg>
        <pc:picChg chg="add del">
          <ac:chgData name="Gopal Singh Rawat" userId="c293144a-6eb5-4c9e-b306-0a36551fcfd7" providerId="ADAL" clId="{F246E479-29A7-4FB6-A077-C39000B363D6}" dt="2023-01-11T15:45:47.346" v="558"/>
          <ac:picMkLst>
            <pc:docMk/>
            <pc:sldMk cId="1767418034" sldId="262"/>
            <ac:picMk id="1032" creationId="{9FB147F7-B3A4-61B1-D6CF-E6A6F0B1F2A3}"/>
          </ac:picMkLst>
        </pc:picChg>
        <pc:picChg chg="add del mod">
          <ac:chgData name="Gopal Singh Rawat" userId="c293144a-6eb5-4c9e-b306-0a36551fcfd7" providerId="ADAL" clId="{F246E479-29A7-4FB6-A077-C39000B363D6}" dt="2023-01-11T15:46:01.048" v="564"/>
          <ac:picMkLst>
            <pc:docMk/>
            <pc:sldMk cId="1767418034" sldId="262"/>
            <ac:picMk id="1034" creationId="{5DAC041F-88AC-C800-EF39-A333068FBEA1}"/>
          </ac:picMkLst>
        </pc:picChg>
        <pc:picChg chg="add mod ord">
          <ac:chgData name="Gopal Singh Rawat" userId="c293144a-6eb5-4c9e-b306-0a36551fcfd7" providerId="ADAL" clId="{F246E479-29A7-4FB6-A077-C39000B363D6}" dt="2023-01-11T15:46:55.225" v="573" actId="26606"/>
          <ac:picMkLst>
            <pc:docMk/>
            <pc:sldMk cId="1767418034" sldId="262"/>
            <ac:picMk id="1036" creationId="{D541338A-B40F-36E5-F1EB-CEFFC5A6C953}"/>
          </ac:picMkLst>
        </pc:picChg>
      </pc:sldChg>
      <pc:sldChg chg="addSp delSp modSp new del mod setBg">
        <pc:chgData name="Gopal Singh Rawat" userId="c293144a-6eb5-4c9e-b306-0a36551fcfd7" providerId="ADAL" clId="{F246E479-29A7-4FB6-A077-C39000B363D6}" dt="2023-01-11T16:44:14.040" v="1366" actId="47"/>
        <pc:sldMkLst>
          <pc:docMk/>
          <pc:sldMk cId="1758477237" sldId="263"/>
        </pc:sldMkLst>
        <pc:spChg chg="mod">
          <ac:chgData name="Gopal Singh Rawat" userId="c293144a-6eb5-4c9e-b306-0a36551fcfd7" providerId="ADAL" clId="{F246E479-29A7-4FB6-A077-C39000B363D6}" dt="2023-01-11T15:50:51.697" v="720" actId="1076"/>
          <ac:spMkLst>
            <pc:docMk/>
            <pc:sldMk cId="1758477237" sldId="263"/>
            <ac:spMk id="2" creationId="{9696F696-40C7-450B-44B7-B1A2D0AB903E}"/>
          </ac:spMkLst>
        </pc:spChg>
        <pc:spChg chg="del mod">
          <ac:chgData name="Gopal Singh Rawat" userId="c293144a-6eb5-4c9e-b306-0a36551fcfd7" providerId="ADAL" clId="{F246E479-29A7-4FB6-A077-C39000B363D6}" dt="2023-01-11T15:50:37.849" v="716"/>
          <ac:spMkLst>
            <pc:docMk/>
            <pc:sldMk cId="1758477237" sldId="263"/>
            <ac:spMk id="3" creationId="{AF397432-63A7-9D4B-A96F-19571791ACBA}"/>
          </ac:spMkLst>
        </pc:spChg>
        <pc:spChg chg="add mod">
          <ac:chgData name="Gopal Singh Rawat" userId="c293144a-6eb5-4c9e-b306-0a36551fcfd7" providerId="ADAL" clId="{F246E479-29A7-4FB6-A077-C39000B363D6}" dt="2023-01-11T16:42:26.856" v="1269" actId="21"/>
          <ac:spMkLst>
            <pc:docMk/>
            <pc:sldMk cId="1758477237" sldId="263"/>
            <ac:spMk id="4" creationId="{8688F6EC-4D71-9BAE-15BE-7E372F745E16}"/>
          </ac:spMkLst>
        </pc:spChg>
        <pc:spChg chg="add">
          <ac:chgData name="Gopal Singh Rawat" userId="c293144a-6eb5-4c9e-b306-0a36551fcfd7" providerId="ADAL" clId="{F246E479-29A7-4FB6-A077-C39000B363D6}" dt="2023-01-11T15:48:30.597" v="702" actId="26606"/>
          <ac:spMkLst>
            <pc:docMk/>
            <pc:sldMk cId="1758477237" sldId="263"/>
            <ac:spMk id="8" creationId="{DAF1966E-FD40-4A4A-B61B-C4DF7FA05F06}"/>
          </ac:spMkLst>
        </pc:spChg>
        <pc:spChg chg="add">
          <ac:chgData name="Gopal Singh Rawat" userId="c293144a-6eb5-4c9e-b306-0a36551fcfd7" providerId="ADAL" clId="{F246E479-29A7-4FB6-A077-C39000B363D6}" dt="2023-01-11T15:48:30.597" v="702" actId="26606"/>
          <ac:spMkLst>
            <pc:docMk/>
            <pc:sldMk cId="1758477237" sldId="263"/>
            <ac:spMk id="10" creationId="{047BFA19-D45E-416B-A404-7AF2F3F27017}"/>
          </ac:spMkLst>
        </pc:spChg>
        <pc:spChg chg="add">
          <ac:chgData name="Gopal Singh Rawat" userId="c293144a-6eb5-4c9e-b306-0a36551fcfd7" providerId="ADAL" clId="{F246E479-29A7-4FB6-A077-C39000B363D6}" dt="2023-01-11T15:48:30.597" v="702" actId="26606"/>
          <ac:spMkLst>
            <pc:docMk/>
            <pc:sldMk cId="1758477237" sldId="263"/>
            <ac:spMk id="12" creationId="{8E0105E7-23DB-4CF2-8258-FF47C7620F6E}"/>
          </ac:spMkLst>
        </pc:spChg>
        <pc:spChg chg="add">
          <ac:chgData name="Gopal Singh Rawat" userId="c293144a-6eb5-4c9e-b306-0a36551fcfd7" providerId="ADAL" clId="{F246E479-29A7-4FB6-A077-C39000B363D6}" dt="2023-01-11T15:48:30.597" v="702" actId="26606"/>
          <ac:spMkLst>
            <pc:docMk/>
            <pc:sldMk cId="1758477237" sldId="263"/>
            <ac:spMk id="14" creationId="{074B4F7D-14B2-478B-8BF5-01E4E0C5D263}"/>
          </ac:spMkLst>
        </pc:spChg>
        <pc:picChg chg="add del mod">
          <ac:chgData name="Gopal Singh Rawat" userId="c293144a-6eb5-4c9e-b306-0a36551fcfd7" providerId="ADAL" clId="{F246E479-29A7-4FB6-A077-C39000B363D6}" dt="2023-01-11T16:42:26.856" v="1269" actId="21"/>
          <ac:picMkLst>
            <pc:docMk/>
            <pc:sldMk cId="1758477237" sldId="263"/>
            <ac:picMk id="2050" creationId="{29A743C2-24CB-59C1-159E-1DDF10088309}"/>
          </ac:picMkLst>
        </pc:picChg>
      </pc:sldChg>
      <pc:sldChg chg="addSp delSp modSp new mod setBg modAnim">
        <pc:chgData name="Gopal Singh Rawat" userId="c293144a-6eb5-4c9e-b306-0a36551fcfd7" providerId="ADAL" clId="{F246E479-29A7-4FB6-A077-C39000B363D6}" dt="2023-01-11T15:58:52.730" v="781"/>
        <pc:sldMkLst>
          <pc:docMk/>
          <pc:sldMk cId="1569124487" sldId="264"/>
        </pc:sldMkLst>
        <pc:spChg chg="mod">
          <ac:chgData name="Gopal Singh Rawat" userId="c293144a-6eb5-4c9e-b306-0a36551fcfd7" providerId="ADAL" clId="{F246E479-29A7-4FB6-A077-C39000B363D6}" dt="2023-01-11T15:52:26.715" v="745" actId="20577"/>
          <ac:spMkLst>
            <pc:docMk/>
            <pc:sldMk cId="1569124487" sldId="264"/>
            <ac:spMk id="2" creationId="{ADAB3C06-601A-CC97-9B16-A71215A67147}"/>
          </ac:spMkLst>
        </pc:spChg>
        <pc:spChg chg="del mod">
          <ac:chgData name="Gopal Singh Rawat" userId="c293144a-6eb5-4c9e-b306-0a36551fcfd7" providerId="ADAL" clId="{F246E479-29A7-4FB6-A077-C39000B363D6}" dt="2023-01-11T15:53:46.482" v="746"/>
          <ac:spMkLst>
            <pc:docMk/>
            <pc:sldMk cId="1569124487" sldId="264"/>
            <ac:spMk id="3" creationId="{D48C09E9-C096-00BF-82B0-1857FC5668F3}"/>
          </ac:spMkLst>
        </pc:spChg>
        <pc:spChg chg="add mod">
          <ac:chgData name="Gopal Singh Rawat" userId="c293144a-6eb5-4c9e-b306-0a36551fcfd7" providerId="ADAL" clId="{F246E479-29A7-4FB6-A077-C39000B363D6}" dt="2023-01-11T15:58:44.071" v="780" actId="1036"/>
          <ac:spMkLst>
            <pc:docMk/>
            <pc:sldMk cId="1569124487" sldId="264"/>
            <ac:spMk id="5" creationId="{3091B0D3-4031-2E58-FA40-7377B2EEACBB}"/>
          </ac:spMkLst>
        </pc:spChg>
        <pc:spChg chg="add">
          <ac:chgData name="Gopal Singh Rawat" userId="c293144a-6eb5-4c9e-b306-0a36551fcfd7" providerId="ADAL" clId="{F246E479-29A7-4FB6-A077-C39000B363D6}" dt="2023-01-11T15:52:19.469" v="724" actId="26606"/>
          <ac:spMkLst>
            <pc:docMk/>
            <pc:sldMk cId="1569124487" sldId="264"/>
            <ac:spMk id="8" creationId="{DAF1966E-FD40-4A4A-B61B-C4DF7FA05F06}"/>
          </ac:spMkLst>
        </pc:spChg>
        <pc:spChg chg="add">
          <ac:chgData name="Gopal Singh Rawat" userId="c293144a-6eb5-4c9e-b306-0a36551fcfd7" providerId="ADAL" clId="{F246E479-29A7-4FB6-A077-C39000B363D6}" dt="2023-01-11T15:52:19.469" v="724" actId="26606"/>
          <ac:spMkLst>
            <pc:docMk/>
            <pc:sldMk cId="1569124487" sldId="264"/>
            <ac:spMk id="10" creationId="{047BFA19-D45E-416B-A404-7AF2F3F27017}"/>
          </ac:spMkLst>
        </pc:spChg>
        <pc:spChg chg="add">
          <ac:chgData name="Gopal Singh Rawat" userId="c293144a-6eb5-4c9e-b306-0a36551fcfd7" providerId="ADAL" clId="{F246E479-29A7-4FB6-A077-C39000B363D6}" dt="2023-01-11T15:52:19.469" v="724" actId="26606"/>
          <ac:spMkLst>
            <pc:docMk/>
            <pc:sldMk cId="1569124487" sldId="264"/>
            <ac:spMk id="12" creationId="{8E0105E7-23DB-4CF2-8258-FF47C7620F6E}"/>
          </ac:spMkLst>
        </pc:spChg>
        <pc:spChg chg="add">
          <ac:chgData name="Gopal Singh Rawat" userId="c293144a-6eb5-4c9e-b306-0a36551fcfd7" providerId="ADAL" clId="{F246E479-29A7-4FB6-A077-C39000B363D6}" dt="2023-01-11T15:52:19.469" v="724" actId="26606"/>
          <ac:spMkLst>
            <pc:docMk/>
            <pc:sldMk cId="1569124487" sldId="264"/>
            <ac:spMk id="14" creationId="{074B4F7D-14B2-478B-8BF5-01E4E0C5D263}"/>
          </ac:spMkLst>
        </pc:spChg>
        <pc:picChg chg="add mod">
          <ac:chgData name="Gopal Singh Rawat" userId="c293144a-6eb5-4c9e-b306-0a36551fcfd7" providerId="ADAL" clId="{F246E479-29A7-4FB6-A077-C39000B363D6}" dt="2023-01-11T15:58:28.813" v="773" actId="14100"/>
          <ac:picMkLst>
            <pc:docMk/>
            <pc:sldMk cId="1569124487" sldId="264"/>
            <ac:picMk id="3074" creationId="{F41216FE-E4A5-4FCF-CDBA-7A01F65BD11E}"/>
          </ac:picMkLst>
        </pc:picChg>
        <pc:picChg chg="add mod">
          <ac:chgData name="Gopal Singh Rawat" userId="c293144a-6eb5-4c9e-b306-0a36551fcfd7" providerId="ADAL" clId="{F246E479-29A7-4FB6-A077-C39000B363D6}" dt="2023-01-11T15:58:21.888" v="772" actId="1036"/>
          <ac:picMkLst>
            <pc:docMk/>
            <pc:sldMk cId="1569124487" sldId="264"/>
            <ac:picMk id="3076" creationId="{5E29A984-84D7-121E-AE5B-252A80A725B8}"/>
          </ac:picMkLst>
        </pc:picChg>
      </pc:sldChg>
      <pc:sldChg chg="addSp delSp modSp new mod modAnim">
        <pc:chgData name="Gopal Singh Rawat" userId="c293144a-6eb5-4c9e-b306-0a36551fcfd7" providerId="ADAL" clId="{F246E479-29A7-4FB6-A077-C39000B363D6}" dt="2023-01-12T04:05:40.013" v="1378"/>
        <pc:sldMkLst>
          <pc:docMk/>
          <pc:sldMk cId="2830622646" sldId="265"/>
        </pc:sldMkLst>
        <pc:spChg chg="mod">
          <ac:chgData name="Gopal Singh Rawat" userId="c293144a-6eb5-4c9e-b306-0a36551fcfd7" providerId="ADAL" clId="{F246E479-29A7-4FB6-A077-C39000B363D6}" dt="2023-01-11T16:09:11.031" v="917"/>
          <ac:spMkLst>
            <pc:docMk/>
            <pc:sldMk cId="2830622646" sldId="265"/>
            <ac:spMk id="2" creationId="{CBAE781A-9AF3-38B4-462A-5D13E15360DF}"/>
          </ac:spMkLst>
        </pc:spChg>
        <pc:spChg chg="mod">
          <ac:chgData name="Gopal Singh Rawat" userId="c293144a-6eb5-4c9e-b306-0a36551fcfd7" providerId="ADAL" clId="{F246E479-29A7-4FB6-A077-C39000B363D6}" dt="2023-01-12T03:30:55.964" v="1371" actId="255"/>
          <ac:spMkLst>
            <pc:docMk/>
            <pc:sldMk cId="2830622646" sldId="265"/>
            <ac:spMk id="3" creationId="{F30FF27A-34DB-59D7-CF84-5067543EE7AF}"/>
          </ac:spMkLst>
        </pc:spChg>
        <pc:picChg chg="add del mod">
          <ac:chgData name="Gopal Singh Rawat" userId="c293144a-6eb5-4c9e-b306-0a36551fcfd7" providerId="ADAL" clId="{F246E479-29A7-4FB6-A077-C39000B363D6}" dt="2023-01-11T16:12:15.112" v="954" actId="478"/>
          <ac:picMkLst>
            <pc:docMk/>
            <pc:sldMk cId="2830622646" sldId="265"/>
            <ac:picMk id="4098" creationId="{ACBC79F1-BF6F-3396-194B-CFE6E9AC0002}"/>
          </ac:picMkLst>
        </pc:picChg>
        <pc:picChg chg="add mod">
          <ac:chgData name="Gopal Singh Rawat" userId="c293144a-6eb5-4c9e-b306-0a36551fcfd7" providerId="ADAL" clId="{F246E479-29A7-4FB6-A077-C39000B363D6}" dt="2023-01-11T16:12:28.712" v="958" actId="1076"/>
          <ac:picMkLst>
            <pc:docMk/>
            <pc:sldMk cId="2830622646" sldId="265"/>
            <ac:picMk id="4100" creationId="{9119ACB6-0D86-33A5-5524-93FB8449527A}"/>
          </ac:picMkLst>
        </pc:picChg>
      </pc:sldChg>
      <pc:sldChg chg="addSp delSp modSp new mod ord setBg">
        <pc:chgData name="Gopal Singh Rawat" userId="c293144a-6eb5-4c9e-b306-0a36551fcfd7" providerId="ADAL" clId="{F246E479-29A7-4FB6-A077-C39000B363D6}" dt="2023-01-12T04:04:41.999" v="1373"/>
        <pc:sldMkLst>
          <pc:docMk/>
          <pc:sldMk cId="34029369" sldId="266"/>
        </pc:sldMkLst>
        <pc:spChg chg="del mod">
          <ac:chgData name="Gopal Singh Rawat" userId="c293144a-6eb5-4c9e-b306-0a36551fcfd7" providerId="ADAL" clId="{F246E479-29A7-4FB6-A077-C39000B363D6}" dt="2023-01-11T16:22:13.210" v="1035" actId="478"/>
          <ac:spMkLst>
            <pc:docMk/>
            <pc:sldMk cId="34029369" sldId="266"/>
            <ac:spMk id="2" creationId="{BE22F831-5F6B-AA2E-1731-8A474A739E39}"/>
          </ac:spMkLst>
        </pc:spChg>
        <pc:spChg chg="del">
          <ac:chgData name="Gopal Singh Rawat" userId="c293144a-6eb5-4c9e-b306-0a36551fcfd7" providerId="ADAL" clId="{F246E479-29A7-4FB6-A077-C39000B363D6}" dt="2023-01-11T16:17:35.726" v="1019"/>
          <ac:spMkLst>
            <pc:docMk/>
            <pc:sldMk cId="34029369" sldId="266"/>
            <ac:spMk id="3" creationId="{9DDD8478-E479-D7C6-24B6-D2FDD839528B}"/>
          </ac:spMkLst>
        </pc:spChg>
        <pc:spChg chg="add del mod">
          <ac:chgData name="Gopal Singh Rawat" userId="c293144a-6eb5-4c9e-b306-0a36551fcfd7" providerId="ADAL" clId="{F246E479-29A7-4FB6-A077-C39000B363D6}" dt="2023-01-11T16:24:15.888" v="1043" actId="478"/>
          <ac:spMkLst>
            <pc:docMk/>
            <pc:sldMk cId="34029369" sldId="266"/>
            <ac:spMk id="5126" creationId="{E24912B4-C45D-A699-6BAB-B0E81AC27DF2}"/>
          </ac:spMkLst>
        </pc:spChg>
        <pc:spChg chg="add del">
          <ac:chgData name="Gopal Singh Rawat" userId="c293144a-6eb5-4c9e-b306-0a36551fcfd7" providerId="ADAL" clId="{F246E479-29A7-4FB6-A077-C39000B363D6}" dt="2023-01-11T16:17:58.357" v="1024" actId="26606"/>
          <ac:spMkLst>
            <pc:docMk/>
            <pc:sldMk cId="34029369" sldId="266"/>
            <ac:spMk id="5129" creationId="{F13C74B1-5B17-4795-BED0-7140497B445A}"/>
          </ac:spMkLst>
        </pc:spChg>
        <pc:spChg chg="add del">
          <ac:chgData name="Gopal Singh Rawat" userId="c293144a-6eb5-4c9e-b306-0a36551fcfd7" providerId="ADAL" clId="{F246E479-29A7-4FB6-A077-C39000B363D6}" dt="2023-01-11T16:17:58.357" v="1024" actId="26606"/>
          <ac:spMkLst>
            <pc:docMk/>
            <pc:sldMk cId="34029369" sldId="266"/>
            <ac:spMk id="5131" creationId="{D4974D33-8DC5-464E-8C6D-BE58F0669C17}"/>
          </ac:spMkLst>
        </pc:spChg>
        <pc:spChg chg="add del">
          <ac:chgData name="Gopal Singh Rawat" userId="c293144a-6eb5-4c9e-b306-0a36551fcfd7" providerId="ADAL" clId="{F246E479-29A7-4FB6-A077-C39000B363D6}" dt="2023-01-11T16:18:50.509" v="1029" actId="26606"/>
          <ac:spMkLst>
            <pc:docMk/>
            <pc:sldMk cId="34029369" sldId="266"/>
            <ac:spMk id="5136" creationId="{80DF40B2-80F7-4E71-B46C-284163F3654A}"/>
          </ac:spMkLst>
        </pc:spChg>
        <pc:spChg chg="add del">
          <ac:chgData name="Gopal Singh Rawat" userId="c293144a-6eb5-4c9e-b306-0a36551fcfd7" providerId="ADAL" clId="{F246E479-29A7-4FB6-A077-C39000B363D6}" dt="2023-01-11T16:18:50.508" v="1028" actId="26606"/>
          <ac:spMkLst>
            <pc:docMk/>
            <pc:sldMk cId="34029369" sldId="266"/>
            <ac:spMk id="5141" creationId="{F13C74B1-5B17-4795-BED0-7140497B445A}"/>
          </ac:spMkLst>
        </pc:spChg>
        <pc:spChg chg="add del">
          <ac:chgData name="Gopal Singh Rawat" userId="c293144a-6eb5-4c9e-b306-0a36551fcfd7" providerId="ADAL" clId="{F246E479-29A7-4FB6-A077-C39000B363D6}" dt="2023-01-11T16:18:50.508" v="1028" actId="26606"/>
          <ac:spMkLst>
            <pc:docMk/>
            <pc:sldMk cId="34029369" sldId="266"/>
            <ac:spMk id="5143" creationId="{D4974D33-8DC5-464E-8C6D-BE58F0669C17}"/>
          </ac:spMkLst>
        </pc:spChg>
        <pc:spChg chg="add">
          <ac:chgData name="Gopal Singh Rawat" userId="c293144a-6eb5-4c9e-b306-0a36551fcfd7" providerId="ADAL" clId="{F246E479-29A7-4FB6-A077-C39000B363D6}" dt="2023-01-11T16:18:50.509" v="1029" actId="26606"/>
          <ac:spMkLst>
            <pc:docMk/>
            <pc:sldMk cId="34029369" sldId="266"/>
            <ac:spMk id="5145" creationId="{80DF40B2-80F7-4E71-B46C-284163F3654A}"/>
          </ac:spMkLst>
        </pc:spChg>
        <pc:picChg chg="add mod">
          <ac:chgData name="Gopal Singh Rawat" userId="c293144a-6eb5-4c9e-b306-0a36551fcfd7" providerId="ADAL" clId="{F246E479-29A7-4FB6-A077-C39000B363D6}" dt="2023-01-11T16:25:00.084" v="1099" actId="1035"/>
          <ac:picMkLst>
            <pc:docMk/>
            <pc:sldMk cId="34029369" sldId="266"/>
            <ac:picMk id="4" creationId="{E07B9E3B-5380-A50D-FCE0-B31370CF870A}"/>
          </ac:picMkLst>
        </pc:picChg>
        <pc:picChg chg="add mod">
          <ac:chgData name="Gopal Singh Rawat" userId="c293144a-6eb5-4c9e-b306-0a36551fcfd7" providerId="ADAL" clId="{F246E479-29A7-4FB6-A077-C39000B363D6}" dt="2023-01-11T16:19:04.212" v="1031" actId="14100"/>
          <ac:picMkLst>
            <pc:docMk/>
            <pc:sldMk cId="34029369" sldId="266"/>
            <ac:picMk id="5122" creationId="{CE783998-4FD8-9F68-FA63-2BEB1B8A6A7B}"/>
          </ac:picMkLst>
        </pc:picChg>
        <pc:picChg chg="add mod">
          <ac:chgData name="Gopal Singh Rawat" userId="c293144a-6eb5-4c9e-b306-0a36551fcfd7" providerId="ADAL" clId="{F246E479-29A7-4FB6-A077-C39000B363D6}" dt="2023-01-11T16:25:16.542" v="1166" actId="1035"/>
          <ac:picMkLst>
            <pc:docMk/>
            <pc:sldMk cId="34029369" sldId="266"/>
            <ac:picMk id="5124" creationId="{15E555E8-A179-91E0-2304-8C73FF98C3E0}"/>
          </ac:picMkLst>
        </pc:picChg>
      </pc:sldChg>
      <pc:sldChg chg="addSp delSp modSp new mod setBg modAnim">
        <pc:chgData name="Gopal Singh Rawat" userId="c293144a-6eb5-4c9e-b306-0a36551fcfd7" providerId="ADAL" clId="{F246E479-29A7-4FB6-A077-C39000B363D6}" dt="2023-01-12T04:05:20.877" v="1376"/>
        <pc:sldMkLst>
          <pc:docMk/>
          <pc:sldMk cId="1099036723" sldId="267"/>
        </pc:sldMkLst>
        <pc:spChg chg="mod">
          <ac:chgData name="Gopal Singh Rawat" userId="c293144a-6eb5-4c9e-b306-0a36551fcfd7" providerId="ADAL" clId="{F246E479-29A7-4FB6-A077-C39000B363D6}" dt="2023-01-11T16:31:54.671" v="1209" actId="26606"/>
          <ac:spMkLst>
            <pc:docMk/>
            <pc:sldMk cId="1099036723" sldId="267"/>
            <ac:spMk id="2" creationId="{BFCDFCDA-B02E-540C-B845-68D36427BF94}"/>
          </ac:spMkLst>
        </pc:spChg>
        <pc:spChg chg="mod">
          <ac:chgData name="Gopal Singh Rawat" userId="c293144a-6eb5-4c9e-b306-0a36551fcfd7" providerId="ADAL" clId="{F246E479-29A7-4FB6-A077-C39000B363D6}" dt="2023-01-11T16:32:27.129" v="1218" actId="255"/>
          <ac:spMkLst>
            <pc:docMk/>
            <pc:sldMk cId="1099036723" sldId="267"/>
            <ac:spMk id="3" creationId="{87661FAA-67E6-A2C4-4C4E-E093E3C1EBBF}"/>
          </ac:spMkLst>
        </pc:spChg>
        <pc:spChg chg="add del">
          <ac:chgData name="Gopal Singh Rawat" userId="c293144a-6eb5-4c9e-b306-0a36551fcfd7" providerId="ADAL" clId="{F246E479-29A7-4FB6-A077-C39000B363D6}" dt="2023-01-11T16:31:54.671" v="1209" actId="26606"/>
          <ac:spMkLst>
            <pc:docMk/>
            <pc:sldMk cId="1099036723" sldId="267"/>
            <ac:spMk id="8" creationId="{DAF1966E-FD40-4A4A-B61B-C4DF7FA05F06}"/>
          </ac:spMkLst>
        </pc:spChg>
        <pc:spChg chg="add del">
          <ac:chgData name="Gopal Singh Rawat" userId="c293144a-6eb5-4c9e-b306-0a36551fcfd7" providerId="ADAL" clId="{F246E479-29A7-4FB6-A077-C39000B363D6}" dt="2023-01-11T16:31:54.671" v="1209" actId="26606"/>
          <ac:spMkLst>
            <pc:docMk/>
            <pc:sldMk cId="1099036723" sldId="267"/>
            <ac:spMk id="10" creationId="{047BFA19-D45E-416B-A404-7AF2F3F27017}"/>
          </ac:spMkLst>
        </pc:spChg>
        <pc:spChg chg="add del">
          <ac:chgData name="Gopal Singh Rawat" userId="c293144a-6eb5-4c9e-b306-0a36551fcfd7" providerId="ADAL" clId="{F246E479-29A7-4FB6-A077-C39000B363D6}" dt="2023-01-11T16:31:54.671" v="1209" actId="26606"/>
          <ac:spMkLst>
            <pc:docMk/>
            <pc:sldMk cId="1099036723" sldId="267"/>
            <ac:spMk id="12" creationId="{8E0105E7-23DB-4CF2-8258-FF47C7620F6E}"/>
          </ac:spMkLst>
        </pc:spChg>
        <pc:spChg chg="add del">
          <ac:chgData name="Gopal Singh Rawat" userId="c293144a-6eb5-4c9e-b306-0a36551fcfd7" providerId="ADAL" clId="{F246E479-29A7-4FB6-A077-C39000B363D6}" dt="2023-01-11T16:31:54.671" v="1209" actId="26606"/>
          <ac:spMkLst>
            <pc:docMk/>
            <pc:sldMk cId="1099036723" sldId="267"/>
            <ac:spMk id="14" creationId="{074B4F7D-14B2-478B-8BF5-01E4E0C5D263}"/>
          </ac:spMkLst>
        </pc:spChg>
        <pc:spChg chg="add">
          <ac:chgData name="Gopal Singh Rawat" userId="c293144a-6eb5-4c9e-b306-0a36551fcfd7" providerId="ADAL" clId="{F246E479-29A7-4FB6-A077-C39000B363D6}" dt="2023-01-11T16:31:54.671" v="1209" actId="26606"/>
          <ac:spMkLst>
            <pc:docMk/>
            <pc:sldMk cId="1099036723" sldId="267"/>
            <ac:spMk id="6151" creationId="{0B9EE3F3-89B7-43C3-8651-C4C96830993D}"/>
          </ac:spMkLst>
        </pc:spChg>
        <pc:spChg chg="add">
          <ac:chgData name="Gopal Singh Rawat" userId="c293144a-6eb5-4c9e-b306-0a36551fcfd7" providerId="ADAL" clId="{F246E479-29A7-4FB6-A077-C39000B363D6}" dt="2023-01-11T16:31:54.671" v="1209" actId="26606"/>
          <ac:spMkLst>
            <pc:docMk/>
            <pc:sldMk cId="1099036723" sldId="267"/>
            <ac:spMk id="6153" creationId="{33AE4636-AEEC-45D6-84D4-7AC2DA48ECF8}"/>
          </ac:spMkLst>
        </pc:spChg>
        <pc:spChg chg="add">
          <ac:chgData name="Gopal Singh Rawat" userId="c293144a-6eb5-4c9e-b306-0a36551fcfd7" providerId="ADAL" clId="{F246E479-29A7-4FB6-A077-C39000B363D6}" dt="2023-01-11T16:31:54.671" v="1209" actId="26606"/>
          <ac:spMkLst>
            <pc:docMk/>
            <pc:sldMk cId="1099036723" sldId="267"/>
            <ac:spMk id="6155" creationId="{8D9CE0F4-2EB2-4F1F-8AAC-DB3571D9FE10}"/>
          </ac:spMkLst>
        </pc:spChg>
        <pc:picChg chg="add mod">
          <ac:chgData name="Gopal Singh Rawat" userId="c293144a-6eb5-4c9e-b306-0a36551fcfd7" providerId="ADAL" clId="{F246E479-29A7-4FB6-A077-C39000B363D6}" dt="2023-01-11T16:32:43.280" v="1221" actId="14100"/>
          <ac:picMkLst>
            <pc:docMk/>
            <pc:sldMk cId="1099036723" sldId="267"/>
            <ac:picMk id="6146" creationId="{E9F403A1-7351-816C-1846-02AA6BE26E45}"/>
          </ac:picMkLst>
        </pc:picChg>
      </pc:sldChg>
      <pc:sldChg chg="new del">
        <pc:chgData name="Gopal Singh Rawat" userId="c293144a-6eb5-4c9e-b306-0a36551fcfd7" providerId="ADAL" clId="{F246E479-29A7-4FB6-A077-C39000B363D6}" dt="2023-01-11T16:25:57.659" v="1168" actId="680"/>
        <pc:sldMkLst>
          <pc:docMk/>
          <pc:sldMk cId="1930083682" sldId="267"/>
        </pc:sldMkLst>
      </pc:sldChg>
      <pc:sldChg chg="addSp delSp modSp new mod setBg">
        <pc:chgData name="Gopal Singh Rawat" userId="c293144a-6eb5-4c9e-b306-0a36551fcfd7" providerId="ADAL" clId="{F246E479-29A7-4FB6-A077-C39000B363D6}" dt="2023-01-11T16:40:48.938" v="1268" actId="478"/>
        <pc:sldMkLst>
          <pc:docMk/>
          <pc:sldMk cId="211673038" sldId="268"/>
        </pc:sldMkLst>
        <pc:spChg chg="mod">
          <ac:chgData name="Gopal Singh Rawat" userId="c293144a-6eb5-4c9e-b306-0a36551fcfd7" providerId="ADAL" clId="{F246E479-29A7-4FB6-A077-C39000B363D6}" dt="2023-01-11T16:40:27.409" v="1263" actId="26606"/>
          <ac:spMkLst>
            <pc:docMk/>
            <pc:sldMk cId="211673038" sldId="268"/>
            <ac:spMk id="2" creationId="{DB6D9BAE-8702-6EA8-0D6B-82EFB4EC9302}"/>
          </ac:spMkLst>
        </pc:spChg>
        <pc:spChg chg="del">
          <ac:chgData name="Gopal Singh Rawat" userId="c293144a-6eb5-4c9e-b306-0a36551fcfd7" providerId="ADAL" clId="{F246E479-29A7-4FB6-A077-C39000B363D6}" dt="2023-01-11T16:40:23.779" v="1262"/>
          <ac:spMkLst>
            <pc:docMk/>
            <pc:sldMk cId="211673038" sldId="268"/>
            <ac:spMk id="3" creationId="{1CE7A803-1342-E6D6-02AE-4DA50BAB7740}"/>
          </ac:spMkLst>
        </pc:spChg>
        <pc:spChg chg="add">
          <ac:chgData name="Gopal Singh Rawat" userId="c293144a-6eb5-4c9e-b306-0a36551fcfd7" providerId="ADAL" clId="{F246E479-29A7-4FB6-A077-C39000B363D6}" dt="2023-01-11T16:40:27.409" v="1263" actId="26606"/>
          <ac:spMkLst>
            <pc:docMk/>
            <pc:sldMk cId="211673038" sldId="268"/>
            <ac:spMk id="8198" creationId="{F2561162-0F47-3F15-93C9-DC5EADD7E242}"/>
          </ac:spMkLst>
        </pc:spChg>
        <pc:spChg chg="add">
          <ac:chgData name="Gopal Singh Rawat" userId="c293144a-6eb5-4c9e-b306-0a36551fcfd7" providerId="ADAL" clId="{F246E479-29A7-4FB6-A077-C39000B363D6}" dt="2023-01-11T16:40:27.409" v="1263" actId="26606"/>
          <ac:spMkLst>
            <pc:docMk/>
            <pc:sldMk cId="211673038" sldId="268"/>
            <ac:spMk id="8201" creationId="{D2854001-B4AF-4E18-9D2E-33E37F97A82D}"/>
          </ac:spMkLst>
        </pc:spChg>
        <pc:spChg chg="add">
          <ac:chgData name="Gopal Singh Rawat" userId="c293144a-6eb5-4c9e-b306-0a36551fcfd7" providerId="ADAL" clId="{F246E479-29A7-4FB6-A077-C39000B363D6}" dt="2023-01-11T16:40:27.409" v="1263" actId="26606"/>
          <ac:spMkLst>
            <pc:docMk/>
            <pc:sldMk cId="211673038" sldId="268"/>
            <ac:spMk id="8203" creationId="{8AEA628B-C8FF-4D0B-B111-F101F580B15D}"/>
          </ac:spMkLst>
        </pc:spChg>
        <pc:spChg chg="add">
          <ac:chgData name="Gopal Singh Rawat" userId="c293144a-6eb5-4c9e-b306-0a36551fcfd7" providerId="ADAL" clId="{F246E479-29A7-4FB6-A077-C39000B363D6}" dt="2023-01-11T16:40:27.409" v="1263" actId="26606"/>
          <ac:spMkLst>
            <pc:docMk/>
            <pc:sldMk cId="211673038" sldId="268"/>
            <ac:spMk id="8205" creationId="{42663BD0-064C-40FC-A331-F49FCA9536AA}"/>
          </ac:spMkLst>
        </pc:spChg>
        <pc:picChg chg="add del mod">
          <ac:chgData name="Gopal Singh Rawat" userId="c293144a-6eb5-4c9e-b306-0a36551fcfd7" providerId="ADAL" clId="{F246E479-29A7-4FB6-A077-C39000B363D6}" dt="2023-01-11T16:40:48.938" v="1268" actId="478"/>
          <ac:picMkLst>
            <pc:docMk/>
            <pc:sldMk cId="211673038" sldId="268"/>
            <ac:picMk id="8194" creationId="{A701B812-3BB8-211F-DAA8-162DCE8688A1}"/>
          </ac:picMkLst>
        </pc:picChg>
      </pc:sldChg>
      <pc:sldMasterChg chg="del delSldLayout">
        <pc:chgData name="Gopal Singh Rawat" userId="c293144a-6eb5-4c9e-b306-0a36551fcfd7" providerId="ADAL" clId="{F246E479-29A7-4FB6-A077-C39000B363D6}" dt="2023-01-11T15:19:37.832" v="1" actId="26606"/>
        <pc:sldMasterMkLst>
          <pc:docMk/>
          <pc:sldMasterMk cId="2423087980" sldId="2147483648"/>
        </pc:sldMasterMkLst>
        <pc:sldLayoutChg chg="del">
          <pc:chgData name="Gopal Singh Rawat" userId="c293144a-6eb5-4c9e-b306-0a36551fcfd7" providerId="ADAL" clId="{F246E479-29A7-4FB6-A077-C39000B363D6}" dt="2023-01-11T15:19:37.832" v="1" actId="26606"/>
          <pc:sldLayoutMkLst>
            <pc:docMk/>
            <pc:sldMasterMk cId="2423087980" sldId="2147483648"/>
            <pc:sldLayoutMk cId="538413404" sldId="2147483649"/>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474430905" sldId="2147483650"/>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394374450" sldId="2147483651"/>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147273698" sldId="2147483652"/>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341755361" sldId="2147483653"/>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034328615" sldId="2147483654"/>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567817296" sldId="2147483655"/>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438838410" sldId="2147483656"/>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3550109302" sldId="2147483657"/>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887992895" sldId="2147483658"/>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843977043" sldId="2147483659"/>
          </pc:sldLayoutMkLst>
        </pc:sldLayoutChg>
      </pc:sldMasterChg>
      <pc:sldMasterChg chg="add addSldLayout">
        <pc:chgData name="Gopal Singh Rawat" userId="c293144a-6eb5-4c9e-b306-0a36551fcfd7" providerId="ADAL" clId="{F246E479-29A7-4FB6-A077-C39000B363D6}" dt="2023-01-11T15:19:37.832" v="1" actId="26606"/>
        <pc:sldMasterMkLst>
          <pc:docMk/>
          <pc:sldMasterMk cId="112763518" sldId="2147483686"/>
        </pc:sldMasterMkLst>
        <pc:sldLayoutChg chg="add">
          <pc:chgData name="Gopal Singh Rawat" userId="c293144a-6eb5-4c9e-b306-0a36551fcfd7" providerId="ADAL" clId="{F246E479-29A7-4FB6-A077-C39000B363D6}" dt="2023-01-11T15:19:37.832" v="1" actId="26606"/>
          <pc:sldLayoutMkLst>
            <pc:docMk/>
            <pc:sldMasterMk cId="112763518" sldId="2147483686"/>
            <pc:sldLayoutMk cId="1705529756" sldId="2147483675"/>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681566302" sldId="2147483676"/>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414766647" sldId="2147483677"/>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42237507" sldId="2147483678"/>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06495346" sldId="2147483679"/>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08997403" sldId="2147483680"/>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990274823" sldId="2147483681"/>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4182657452" sldId="2147483682"/>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488903714" sldId="2147483683"/>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87729116" sldId="2147483684"/>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2016984646"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C310A-AB83-4914-B878-0EC0BDF55B01}"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07E67-0286-484D-96B0-4B14AB7F4647}" type="slidenum">
              <a:rPr lang="en-US" smtClean="0"/>
              <a:t>‹#›</a:t>
            </a:fld>
            <a:endParaRPr lang="en-US"/>
          </a:p>
        </p:txBody>
      </p:sp>
    </p:spTree>
    <p:extLst>
      <p:ext uri="{BB962C8B-B14F-4D97-AF65-F5344CB8AC3E}">
        <p14:creationId xmlns:p14="http://schemas.microsoft.com/office/powerpoint/2010/main" val="138323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29"/>
                </a:solidFill>
                <a:effectLst/>
                <a:latin typeface="Open Sans" panose="020B0606030504020204" pitchFamily="34" charset="0"/>
              </a:rPr>
              <a:t>DOM is an internal data structure that stores all of the objects and properties of a web page</a:t>
            </a:r>
            <a:endParaRPr lang="en-US" dirty="0"/>
          </a:p>
        </p:txBody>
      </p:sp>
      <p:sp>
        <p:nvSpPr>
          <p:cNvPr id="4" name="Slide Number Placeholder 3"/>
          <p:cNvSpPr>
            <a:spLocks noGrp="1"/>
          </p:cNvSpPr>
          <p:nvPr>
            <p:ph type="sldNum" sz="quarter" idx="5"/>
          </p:nvPr>
        </p:nvSpPr>
        <p:spPr/>
        <p:txBody>
          <a:bodyPr/>
          <a:lstStyle/>
          <a:p>
            <a:fld id="{D7707E67-0286-484D-96B0-4B14AB7F4647}" type="slidenum">
              <a:rPr lang="en-US" smtClean="0"/>
              <a:t>18</a:t>
            </a:fld>
            <a:endParaRPr lang="en-US"/>
          </a:p>
        </p:txBody>
      </p:sp>
    </p:spTree>
    <p:extLst>
      <p:ext uri="{BB962C8B-B14F-4D97-AF65-F5344CB8AC3E}">
        <p14:creationId xmlns:p14="http://schemas.microsoft.com/office/powerpoint/2010/main" val="307929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https://brightsec.com/blog/dom-based-xss/</a:t>
            </a:r>
          </a:p>
        </p:txBody>
      </p:sp>
      <p:sp>
        <p:nvSpPr>
          <p:cNvPr id="4" name="Slide Number Placeholder 3"/>
          <p:cNvSpPr>
            <a:spLocks noGrp="1"/>
          </p:cNvSpPr>
          <p:nvPr>
            <p:ph type="sldNum" sz="quarter" idx="5"/>
          </p:nvPr>
        </p:nvSpPr>
        <p:spPr/>
        <p:txBody>
          <a:bodyPr/>
          <a:lstStyle/>
          <a:p>
            <a:fld id="{D7707E67-0286-484D-96B0-4B14AB7F4647}" type="slidenum">
              <a:rPr lang="en-US" smtClean="0"/>
              <a:t>19</a:t>
            </a:fld>
            <a:endParaRPr lang="en-US"/>
          </a:p>
        </p:txBody>
      </p:sp>
    </p:spTree>
    <p:extLst>
      <p:ext uri="{BB962C8B-B14F-4D97-AF65-F5344CB8AC3E}">
        <p14:creationId xmlns:p14="http://schemas.microsoft.com/office/powerpoint/2010/main" val="71017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2"/>
                </a:solidFill>
                <a:effectLst/>
                <a:latin typeface="Arial" panose="020B0604020202020204" pitchFamily="34" charset="0"/>
              </a:rPr>
              <a:t>CSP is a browser security mechanism</a:t>
            </a:r>
            <a:endParaRPr lang="en-US" dirty="0"/>
          </a:p>
        </p:txBody>
      </p:sp>
      <p:sp>
        <p:nvSpPr>
          <p:cNvPr id="4" name="Slide Number Placeholder 3"/>
          <p:cNvSpPr>
            <a:spLocks noGrp="1"/>
          </p:cNvSpPr>
          <p:nvPr>
            <p:ph type="sldNum" sz="quarter" idx="5"/>
          </p:nvPr>
        </p:nvSpPr>
        <p:spPr/>
        <p:txBody>
          <a:bodyPr/>
          <a:lstStyle/>
          <a:p>
            <a:fld id="{D7707E67-0286-484D-96B0-4B14AB7F4647}" type="slidenum">
              <a:rPr lang="en-US" smtClean="0"/>
              <a:t>23</a:t>
            </a:fld>
            <a:endParaRPr lang="en-US"/>
          </a:p>
        </p:txBody>
      </p:sp>
    </p:spTree>
    <p:extLst>
      <p:ext uri="{BB962C8B-B14F-4D97-AF65-F5344CB8AC3E}">
        <p14:creationId xmlns:p14="http://schemas.microsoft.com/office/powerpoint/2010/main" val="59814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F4EE-706B-2D56-22D2-A640C7D04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535261-9EE4-308A-1DBD-B493EE652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723D3-7CB8-C564-5A30-986334AC9680}"/>
              </a:ext>
            </a:extLst>
          </p:cNvPr>
          <p:cNvSpPr>
            <a:spLocks noGrp="1"/>
          </p:cNvSpPr>
          <p:nvPr>
            <p:ph type="dt" sz="half" idx="10"/>
          </p:nvPr>
        </p:nvSpPr>
        <p:spPr/>
        <p:txBody>
          <a:bodyPr/>
          <a:lstStyle/>
          <a:p>
            <a:fld id="{C43A76A3-ADC8-4477-8FC1-B9DD55D84908}" type="datetime1">
              <a:rPr lang="en-US" smtClean="0"/>
              <a:t>5/2/2024</a:t>
            </a:fld>
            <a:endParaRPr lang="en-US" dirty="0"/>
          </a:p>
        </p:txBody>
      </p:sp>
      <p:sp>
        <p:nvSpPr>
          <p:cNvPr id="5" name="Footer Placeholder 4">
            <a:extLst>
              <a:ext uri="{FF2B5EF4-FFF2-40B4-BE49-F238E27FC236}">
                <a16:creationId xmlns:a16="http://schemas.microsoft.com/office/drawing/2014/main" id="{AEFF173B-C516-6404-9E17-FAE687FD8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15437-6EB9-83A4-18DB-192DB08CABFF}"/>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89863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9762-B06A-67FA-B9DB-911803F4C3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693CE9-75F4-F318-4661-6549C084B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D146F-F5A0-D071-7DAB-F82986DD268A}"/>
              </a:ext>
            </a:extLst>
          </p:cNvPr>
          <p:cNvSpPr>
            <a:spLocks noGrp="1"/>
          </p:cNvSpPr>
          <p:nvPr>
            <p:ph type="dt" sz="half" idx="10"/>
          </p:nvPr>
        </p:nvSpPr>
        <p:spPr/>
        <p:txBody>
          <a:bodyPr/>
          <a:lstStyle/>
          <a:p>
            <a:fld id="{D6762538-DC4D-4667-96E5-B3278DDF8B12}" type="datetime1">
              <a:rPr lang="en-US" smtClean="0"/>
              <a:t>5/2/2024</a:t>
            </a:fld>
            <a:endParaRPr lang="en-US"/>
          </a:p>
        </p:txBody>
      </p:sp>
      <p:sp>
        <p:nvSpPr>
          <p:cNvPr id="5" name="Footer Placeholder 4">
            <a:extLst>
              <a:ext uri="{FF2B5EF4-FFF2-40B4-BE49-F238E27FC236}">
                <a16:creationId xmlns:a16="http://schemas.microsoft.com/office/drawing/2014/main" id="{FE50D245-97A3-9892-550B-6E35613C6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D5721-0C4D-FA4C-8AB3-DF1AEB63B91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9756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1BFC9E-1C66-57F2-9544-CA360C595C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7DF4E6-76EE-77BE-38FD-D2E993067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0BA73-9E6C-0611-6AC1-9F1ED3040E2F}"/>
              </a:ext>
            </a:extLst>
          </p:cNvPr>
          <p:cNvSpPr>
            <a:spLocks noGrp="1"/>
          </p:cNvSpPr>
          <p:nvPr>
            <p:ph type="dt" sz="half" idx="10"/>
          </p:nvPr>
        </p:nvSpPr>
        <p:spPr/>
        <p:txBody>
          <a:bodyPr/>
          <a:lstStyle/>
          <a:p>
            <a:fld id="{05880548-5C08-4BE3-B63E-F2BB63B0B00C}" type="datetime1">
              <a:rPr lang="en-US" smtClean="0"/>
              <a:t>5/2/2024</a:t>
            </a:fld>
            <a:endParaRPr lang="en-US"/>
          </a:p>
        </p:txBody>
      </p:sp>
      <p:sp>
        <p:nvSpPr>
          <p:cNvPr id="5" name="Footer Placeholder 4">
            <a:extLst>
              <a:ext uri="{FF2B5EF4-FFF2-40B4-BE49-F238E27FC236}">
                <a16:creationId xmlns:a16="http://schemas.microsoft.com/office/drawing/2014/main" id="{AEE9C1CD-66DD-4EA6-8E27-E9372F1AF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39798-EEA5-03B9-04E3-C5B0709361B6}"/>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0374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989B-784B-6552-7E6B-646BC70B8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EB9A6-F097-5FC8-0DEB-285A44235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573FD-3CF8-6665-E1D3-252B98ACAEE5}"/>
              </a:ext>
            </a:extLst>
          </p:cNvPr>
          <p:cNvSpPr>
            <a:spLocks noGrp="1"/>
          </p:cNvSpPr>
          <p:nvPr>
            <p:ph type="dt" sz="half" idx="10"/>
          </p:nvPr>
        </p:nvSpPr>
        <p:spPr/>
        <p:txBody>
          <a:bodyPr/>
          <a:lstStyle/>
          <a:p>
            <a:fld id="{DE7F49BE-398D-479A-8A7E-5DDBCA61EDCB}" type="datetime1">
              <a:rPr lang="en-US" smtClean="0"/>
              <a:t>5/2/2024</a:t>
            </a:fld>
            <a:endParaRPr lang="en-US"/>
          </a:p>
        </p:txBody>
      </p:sp>
      <p:sp>
        <p:nvSpPr>
          <p:cNvPr id="5" name="Footer Placeholder 4">
            <a:extLst>
              <a:ext uri="{FF2B5EF4-FFF2-40B4-BE49-F238E27FC236}">
                <a16:creationId xmlns:a16="http://schemas.microsoft.com/office/drawing/2014/main" id="{E1627028-EE5C-AC9E-1830-408670960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BF3FA-F81D-667E-689D-BA4577AFB17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0388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64B3-B6AF-8850-B379-9F5BF6DAC7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DD0867-49F2-E809-721D-8E819AB6B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F8E875-DCC4-2057-2650-0F8B229375A0}"/>
              </a:ext>
            </a:extLst>
          </p:cNvPr>
          <p:cNvSpPr>
            <a:spLocks noGrp="1"/>
          </p:cNvSpPr>
          <p:nvPr>
            <p:ph type="dt" sz="half" idx="10"/>
          </p:nvPr>
        </p:nvSpPr>
        <p:spPr/>
        <p:txBody>
          <a:bodyPr/>
          <a:lstStyle/>
          <a:p>
            <a:fld id="{CCD0C193-4974-4A1F-9C63-07D595E30D66}" type="datetime1">
              <a:rPr lang="en-US" smtClean="0"/>
              <a:t>5/2/2024</a:t>
            </a:fld>
            <a:endParaRPr lang="en-US"/>
          </a:p>
        </p:txBody>
      </p:sp>
      <p:sp>
        <p:nvSpPr>
          <p:cNvPr id="5" name="Footer Placeholder 4">
            <a:extLst>
              <a:ext uri="{FF2B5EF4-FFF2-40B4-BE49-F238E27FC236}">
                <a16:creationId xmlns:a16="http://schemas.microsoft.com/office/drawing/2014/main" id="{BC2EA979-414F-AA70-5C10-5B970F8DD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43FE7-183F-EB98-5CEE-FB7413A6051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6819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3DA9-FD72-73F6-E8F2-31B8C6527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D48F3-0D9B-BB55-681C-CA85E41B8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C6D02-85EE-8B1F-FF7B-7D2A13B072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019BA1-610E-1EB9-EBE4-584BDE7724A2}"/>
              </a:ext>
            </a:extLst>
          </p:cNvPr>
          <p:cNvSpPr>
            <a:spLocks noGrp="1"/>
          </p:cNvSpPr>
          <p:nvPr>
            <p:ph type="dt" sz="half" idx="10"/>
          </p:nvPr>
        </p:nvSpPr>
        <p:spPr/>
        <p:txBody>
          <a:bodyPr/>
          <a:lstStyle/>
          <a:p>
            <a:fld id="{701AA87F-28D4-4BF0-B81F-877A89DFD5AC}" type="datetime1">
              <a:rPr lang="en-US" smtClean="0"/>
              <a:t>5/2/2024</a:t>
            </a:fld>
            <a:endParaRPr lang="en-US"/>
          </a:p>
        </p:txBody>
      </p:sp>
      <p:sp>
        <p:nvSpPr>
          <p:cNvPr id="6" name="Footer Placeholder 5">
            <a:extLst>
              <a:ext uri="{FF2B5EF4-FFF2-40B4-BE49-F238E27FC236}">
                <a16:creationId xmlns:a16="http://schemas.microsoft.com/office/drawing/2014/main" id="{32D05FD4-5783-8059-F516-6A13942FE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C76D1-2E2C-DFAF-91C7-FEB16572643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7367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81E3-90BF-0238-374B-EE6EFD0DEC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47E43C-0381-BAC7-431E-DD7821CB9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920F1A-A7F4-7BBB-7DFC-3FB0D7A127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A45A4-2933-EB1B-2239-F6FFBBF25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395CCA-CC62-B8CE-1FF0-C0F43AEFC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E97A9-196B-74B9-5544-B7E78FF13D16}"/>
              </a:ext>
            </a:extLst>
          </p:cNvPr>
          <p:cNvSpPr>
            <a:spLocks noGrp="1"/>
          </p:cNvSpPr>
          <p:nvPr>
            <p:ph type="dt" sz="half" idx="10"/>
          </p:nvPr>
        </p:nvSpPr>
        <p:spPr/>
        <p:txBody>
          <a:bodyPr/>
          <a:lstStyle/>
          <a:p>
            <a:fld id="{A8A9F1F3-208B-49A3-B337-9C8ACEB3E0E1}" type="datetime1">
              <a:rPr lang="en-US" smtClean="0"/>
              <a:t>5/2/2024</a:t>
            </a:fld>
            <a:endParaRPr lang="en-US"/>
          </a:p>
        </p:txBody>
      </p:sp>
      <p:sp>
        <p:nvSpPr>
          <p:cNvPr id="8" name="Footer Placeholder 7">
            <a:extLst>
              <a:ext uri="{FF2B5EF4-FFF2-40B4-BE49-F238E27FC236}">
                <a16:creationId xmlns:a16="http://schemas.microsoft.com/office/drawing/2014/main" id="{F95DFC55-DD8E-0736-601D-9A1F3C0771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A9A917-C32B-0B12-8001-3B94CED10747}"/>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4751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11C5-DB6B-A1F3-3131-12D063970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30602-F036-54FF-A7D2-98D62649B233}"/>
              </a:ext>
            </a:extLst>
          </p:cNvPr>
          <p:cNvSpPr>
            <a:spLocks noGrp="1"/>
          </p:cNvSpPr>
          <p:nvPr>
            <p:ph type="dt" sz="half" idx="10"/>
          </p:nvPr>
        </p:nvSpPr>
        <p:spPr/>
        <p:txBody>
          <a:bodyPr/>
          <a:lstStyle/>
          <a:p>
            <a:fld id="{27AF6CA6-7293-4AA2-A0E0-A3BF4416E786}" type="datetime1">
              <a:rPr lang="en-US" smtClean="0"/>
              <a:t>5/2/2024</a:t>
            </a:fld>
            <a:endParaRPr lang="en-US"/>
          </a:p>
        </p:txBody>
      </p:sp>
      <p:sp>
        <p:nvSpPr>
          <p:cNvPr id="4" name="Footer Placeholder 3">
            <a:extLst>
              <a:ext uri="{FF2B5EF4-FFF2-40B4-BE49-F238E27FC236}">
                <a16:creationId xmlns:a16="http://schemas.microsoft.com/office/drawing/2014/main" id="{73421FFF-19C1-9132-2B8D-AFCBDC875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3CDCB2-39DF-29BC-8E6E-886EB801A3F8}"/>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2130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D7A5F0-9184-78D3-910F-034E5BEDE1F4}"/>
              </a:ext>
            </a:extLst>
          </p:cNvPr>
          <p:cNvSpPr>
            <a:spLocks noGrp="1"/>
          </p:cNvSpPr>
          <p:nvPr>
            <p:ph type="dt" sz="half" idx="10"/>
          </p:nvPr>
        </p:nvSpPr>
        <p:spPr/>
        <p:txBody>
          <a:bodyPr/>
          <a:lstStyle/>
          <a:p>
            <a:fld id="{98D87016-7BCD-46FB-8EE3-AB6C369108B4}" type="datetime1">
              <a:rPr lang="en-US" smtClean="0"/>
              <a:t>5/2/2024</a:t>
            </a:fld>
            <a:endParaRPr lang="en-US"/>
          </a:p>
        </p:txBody>
      </p:sp>
      <p:sp>
        <p:nvSpPr>
          <p:cNvPr id="3" name="Footer Placeholder 2">
            <a:extLst>
              <a:ext uri="{FF2B5EF4-FFF2-40B4-BE49-F238E27FC236}">
                <a16:creationId xmlns:a16="http://schemas.microsoft.com/office/drawing/2014/main" id="{D606B8A8-85DF-D78D-7749-DB3DE16ECA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E12690-EAD7-3306-A41D-8D7A1AE8675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9117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0FFB-26EE-3314-6015-62A8E8A3A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C0F1B-0065-49E4-2CF7-0B92EF373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C682A8-E119-E798-B89B-B26208E69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34F22-3DEB-4954-AAB7-643A8112989D}"/>
              </a:ext>
            </a:extLst>
          </p:cNvPr>
          <p:cNvSpPr>
            <a:spLocks noGrp="1"/>
          </p:cNvSpPr>
          <p:nvPr>
            <p:ph type="dt" sz="half" idx="10"/>
          </p:nvPr>
        </p:nvSpPr>
        <p:spPr/>
        <p:txBody>
          <a:bodyPr/>
          <a:lstStyle/>
          <a:p>
            <a:fld id="{A1547011-1FFC-4EF8-9A2E-53B4AD2ADBD4}" type="datetime1">
              <a:rPr lang="en-US" smtClean="0"/>
              <a:t>5/2/2024</a:t>
            </a:fld>
            <a:endParaRPr lang="en-US"/>
          </a:p>
        </p:txBody>
      </p:sp>
      <p:sp>
        <p:nvSpPr>
          <p:cNvPr id="6" name="Footer Placeholder 5">
            <a:extLst>
              <a:ext uri="{FF2B5EF4-FFF2-40B4-BE49-F238E27FC236}">
                <a16:creationId xmlns:a16="http://schemas.microsoft.com/office/drawing/2014/main" id="{6AC464A9-AC71-40D7-8120-99EC48483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91B26-A925-F9DF-9C4A-CDD77B70BC64}"/>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6472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0F78-A977-3658-4E20-F7AC2F896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AF1A58-4886-FB66-9A0E-9666565155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F26E53-95FB-610F-55AE-16ED0CB6A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C2F96-6A19-0A92-94D6-1363C4862246}"/>
              </a:ext>
            </a:extLst>
          </p:cNvPr>
          <p:cNvSpPr>
            <a:spLocks noGrp="1"/>
          </p:cNvSpPr>
          <p:nvPr>
            <p:ph type="dt" sz="half" idx="10"/>
          </p:nvPr>
        </p:nvSpPr>
        <p:spPr/>
        <p:txBody>
          <a:bodyPr/>
          <a:lstStyle/>
          <a:p>
            <a:fld id="{9562EB47-45B4-4EF5-A743-B4885DD2F060}" type="datetime1">
              <a:rPr lang="en-US" smtClean="0"/>
              <a:t>5/2/2024</a:t>
            </a:fld>
            <a:endParaRPr lang="en-US"/>
          </a:p>
        </p:txBody>
      </p:sp>
      <p:sp>
        <p:nvSpPr>
          <p:cNvPr id="6" name="Footer Placeholder 5">
            <a:extLst>
              <a:ext uri="{FF2B5EF4-FFF2-40B4-BE49-F238E27FC236}">
                <a16:creationId xmlns:a16="http://schemas.microsoft.com/office/drawing/2014/main" id="{557B085D-8981-C474-83D9-432E5BABF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30379-1A1C-08DB-F16F-40E9130DEA9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2375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0DA3B-BF74-FFE5-4119-29D26DB21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E4A019-EC53-B388-BC3D-47BFC3C514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6E32D-BFA2-7AE3-C03C-948756C54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D24A4-5FEC-4062-8995-EB21925B3B40}" type="datetime1">
              <a:rPr lang="en-US" smtClean="0"/>
              <a:t>5/2/2024</a:t>
            </a:fld>
            <a:endParaRPr lang="en-US" sz="1000" dirty="0"/>
          </a:p>
        </p:txBody>
      </p:sp>
      <p:sp>
        <p:nvSpPr>
          <p:cNvPr id="5" name="Footer Placeholder 4">
            <a:extLst>
              <a:ext uri="{FF2B5EF4-FFF2-40B4-BE49-F238E27FC236}">
                <a16:creationId xmlns:a16="http://schemas.microsoft.com/office/drawing/2014/main" id="{428C8AB2-3B70-3C2E-0EFC-1B88CFE0D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E7382B0D-552B-33BD-8DB2-CD0E9B433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64662981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Web/HTTP/C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hyperlink" Target="https://snyk.io/blog/buffer-overflow-attacks-in-c/" TargetMode="External"/><Relationship Id="rId2" Type="http://schemas.openxmlformats.org/officeDocument/2006/relationships/hyperlink" Target="https://www.cse.msu.edu/~enbody/overflow.htm" TargetMode="External"/><Relationship Id="rId1" Type="http://schemas.openxmlformats.org/officeDocument/2006/relationships/slideLayout" Target="../slideLayouts/slideLayout2.xml"/><Relationship Id="rId4" Type="http://schemas.openxmlformats.org/officeDocument/2006/relationships/hyperlink" Target="https://www.youtube.com/watch?v=1S0aBV-Waeo"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 descr="Computer script on a screen">
            <a:extLst>
              <a:ext uri="{FF2B5EF4-FFF2-40B4-BE49-F238E27FC236}">
                <a16:creationId xmlns:a16="http://schemas.microsoft.com/office/drawing/2014/main" id="{8BE17748-54E6-6441-8DA7-3E70F628F6DF}"/>
              </a:ext>
            </a:extLst>
          </p:cNvPr>
          <p:cNvPicPr>
            <a:picLocks noChangeAspect="1"/>
          </p:cNvPicPr>
          <p:nvPr/>
        </p:nvPicPr>
        <p:blipFill rotWithShape="1">
          <a:blip r:embed="rId2"/>
          <a:srcRect l="4347" t="4898" r="15413"/>
          <a:stretch/>
        </p:blipFill>
        <p:spPr>
          <a:xfrm>
            <a:off x="20" y="10"/>
            <a:ext cx="8668492" cy="6857990"/>
          </a:xfrm>
          <a:prstGeom prst="rect">
            <a:avLst/>
          </a:prstGeom>
        </p:spPr>
      </p:pic>
      <p:sp>
        <p:nvSpPr>
          <p:cNvPr id="45" name="Rectangle 4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A8469B-3E7D-1818-6F1B-34AFEABEB1C2}"/>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dirty="0"/>
              <a:t> IT  Application Security</a:t>
            </a:r>
            <a:br>
              <a:rPr lang="en-US" sz="4800" b="1" dirty="0"/>
            </a:br>
            <a:r>
              <a:rPr lang="en-US" sz="4800" b="1" dirty="0"/>
              <a:t>- Unit II</a:t>
            </a:r>
          </a:p>
        </p:txBody>
      </p:sp>
      <p:sp>
        <p:nvSpPr>
          <p:cNvPr id="3" name="Content Placeholder 2">
            <a:extLst>
              <a:ext uri="{FF2B5EF4-FFF2-40B4-BE49-F238E27FC236}">
                <a16:creationId xmlns:a16="http://schemas.microsoft.com/office/drawing/2014/main" id="{F0FE6128-96B9-7343-7B51-739711C03F2D}"/>
              </a:ext>
            </a:extLst>
          </p:cNvPr>
          <p:cNvSpPr>
            <a:spLocks noGrp="1"/>
          </p:cNvSpPr>
          <p:nvPr>
            <p:ph idx="1"/>
          </p:nvPr>
        </p:nvSpPr>
        <p:spPr>
          <a:xfrm>
            <a:off x="7848600" y="4872922"/>
            <a:ext cx="4023360" cy="1208141"/>
          </a:xfrm>
        </p:spPr>
        <p:txBody>
          <a:bodyPr vert="horz" lIns="91440" tIns="45720" rIns="91440" bIns="45720" rtlCol="0">
            <a:normAutofit/>
          </a:bodyPr>
          <a:lstStyle/>
          <a:p>
            <a:pPr marL="0" indent="0">
              <a:buNone/>
            </a:pPr>
            <a:r>
              <a:rPr lang="en-US" sz="2000"/>
              <a:t>- Dr. Gopal Rawat</a:t>
            </a:r>
          </a:p>
        </p:txBody>
      </p:sp>
      <p:sp>
        <p:nvSpPr>
          <p:cNvPr id="50"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041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F960-384D-B8DB-8EF1-683D022761DE}"/>
              </a:ext>
            </a:extLst>
          </p:cNvPr>
          <p:cNvSpPr>
            <a:spLocks noGrp="1"/>
          </p:cNvSpPr>
          <p:nvPr>
            <p:ph type="title"/>
          </p:nvPr>
        </p:nvSpPr>
        <p:spPr/>
        <p:txBody>
          <a:bodyPr/>
          <a:lstStyle/>
          <a:p>
            <a:r>
              <a:rPr lang="en-US" b="1" dirty="0"/>
              <a:t>Deployment Considerations</a:t>
            </a:r>
          </a:p>
        </p:txBody>
      </p:sp>
      <p:pic>
        <p:nvPicPr>
          <p:cNvPr id="5" name="Content Placeholder 4">
            <a:extLst>
              <a:ext uri="{FF2B5EF4-FFF2-40B4-BE49-F238E27FC236}">
                <a16:creationId xmlns:a16="http://schemas.microsoft.com/office/drawing/2014/main" id="{82D77F87-030F-D940-CECE-1222B4AFA250}"/>
              </a:ext>
            </a:extLst>
          </p:cNvPr>
          <p:cNvPicPr>
            <a:picLocks noGrp="1" noChangeAspect="1"/>
          </p:cNvPicPr>
          <p:nvPr>
            <p:ph idx="1"/>
          </p:nvPr>
        </p:nvPicPr>
        <p:blipFill>
          <a:blip r:embed="rId2"/>
          <a:stretch>
            <a:fillRect/>
          </a:stretch>
        </p:blipFill>
        <p:spPr>
          <a:xfrm>
            <a:off x="2926080" y="1411146"/>
            <a:ext cx="6233160" cy="5253665"/>
          </a:xfrm>
        </p:spPr>
      </p:pic>
    </p:spTree>
    <p:extLst>
      <p:ext uri="{BB962C8B-B14F-4D97-AF65-F5344CB8AC3E}">
        <p14:creationId xmlns:p14="http://schemas.microsoft.com/office/powerpoint/2010/main" val="24339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E77362-CB3E-3C64-C7A3-DC717827FB1D}"/>
              </a:ext>
            </a:extLst>
          </p:cNvPr>
          <p:cNvSpPr>
            <a:spLocks noGrp="1"/>
          </p:cNvSpPr>
          <p:nvPr>
            <p:ph type="title"/>
          </p:nvPr>
        </p:nvSpPr>
        <p:spPr>
          <a:xfrm>
            <a:off x="1115568" y="747981"/>
            <a:ext cx="10168128" cy="1179576"/>
          </a:xfrm>
        </p:spPr>
        <p:txBody>
          <a:bodyPr>
            <a:noAutofit/>
          </a:bodyPr>
          <a:lstStyle/>
          <a:p>
            <a:r>
              <a:rPr lang="en-US" sz="3600" b="1" dirty="0"/>
              <a:t>Introduction: Input Validation</a:t>
            </a:r>
            <a:endParaRPr lang="en-US" sz="7200" b="1"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4CDE55C-12ED-9C6F-DCCD-4C9D572E0CBE}"/>
              </a:ext>
            </a:extLst>
          </p:cNvPr>
          <p:cNvSpPr>
            <a:spLocks noGrp="1"/>
          </p:cNvSpPr>
          <p:nvPr>
            <p:ph idx="1"/>
          </p:nvPr>
        </p:nvSpPr>
        <p:spPr>
          <a:xfrm>
            <a:off x="1115568" y="2003816"/>
            <a:ext cx="10168128" cy="4158157"/>
          </a:xfrm>
        </p:spPr>
        <p:txBody>
          <a:bodyPr>
            <a:normAutofit/>
          </a:bodyPr>
          <a:lstStyle/>
          <a:p>
            <a:pPr marL="0" indent="0">
              <a:buNone/>
            </a:pPr>
            <a:r>
              <a:rPr lang="en-US" sz="2400" b="1" dirty="0"/>
              <a:t>Input Validation</a:t>
            </a:r>
            <a:r>
              <a:rPr lang="en-US" sz="2400" dirty="0"/>
              <a:t>: Method- Correctness of user’s input data is confirmed prior to sending to server for processing of the requests.</a:t>
            </a:r>
          </a:p>
          <a:p>
            <a:pPr>
              <a:buFontTx/>
              <a:buChar char="-"/>
            </a:pPr>
            <a:r>
              <a:rPr lang="en-US" sz="2400" dirty="0"/>
              <a:t>Application developers – input validation attacks</a:t>
            </a:r>
          </a:p>
          <a:p>
            <a:pPr marL="0" indent="0">
              <a:buNone/>
            </a:pPr>
            <a:endParaRPr lang="en-US" sz="2400" dirty="0"/>
          </a:p>
          <a:p>
            <a:pPr marL="0" indent="0">
              <a:buNone/>
            </a:pPr>
            <a:r>
              <a:rPr lang="en-US" sz="2400" b="1" dirty="0"/>
              <a:t>Necessity</a:t>
            </a:r>
          </a:p>
          <a:p>
            <a:pPr>
              <a:buFontTx/>
              <a:buChar char="-"/>
            </a:pPr>
            <a:r>
              <a:rPr lang="en-US" sz="2400" dirty="0"/>
              <a:t>rely on web/database apps for information</a:t>
            </a:r>
          </a:p>
          <a:p>
            <a:pPr>
              <a:buFontTx/>
              <a:buChar char="-"/>
            </a:pPr>
            <a:r>
              <a:rPr lang="en-US" sz="2400" dirty="0"/>
              <a:t>common to manipulate input</a:t>
            </a:r>
          </a:p>
          <a:p>
            <a:pPr marL="0" indent="0">
              <a:buNone/>
            </a:pPr>
            <a:r>
              <a:rPr lang="en-US" sz="2400" dirty="0"/>
              <a:t> </a:t>
            </a:r>
          </a:p>
          <a:p>
            <a:pPr marL="0" indent="0">
              <a:buNone/>
            </a:pPr>
            <a:endParaRPr lang="en-US" sz="2200" dirty="0"/>
          </a:p>
        </p:txBody>
      </p:sp>
    </p:spTree>
    <p:extLst>
      <p:ext uri="{BB962C8B-B14F-4D97-AF65-F5344CB8AC3E}">
        <p14:creationId xmlns:p14="http://schemas.microsoft.com/office/powerpoint/2010/main" val="249631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3A5D-38AD-3F29-C2F9-586AD15AD1E4}"/>
              </a:ext>
            </a:extLst>
          </p:cNvPr>
          <p:cNvSpPr>
            <a:spLocks noGrp="1"/>
          </p:cNvSpPr>
          <p:nvPr>
            <p:ph type="title"/>
          </p:nvPr>
        </p:nvSpPr>
        <p:spPr>
          <a:xfrm>
            <a:off x="648929" y="629266"/>
            <a:ext cx="3505495" cy="1622321"/>
          </a:xfrm>
        </p:spPr>
        <p:txBody>
          <a:bodyPr>
            <a:normAutofit/>
          </a:bodyPr>
          <a:lstStyle/>
          <a:p>
            <a:r>
              <a:rPr lang="en-US" sz="3700" b="1" dirty="0"/>
              <a:t>Implementation of Input Validation</a:t>
            </a:r>
          </a:p>
        </p:txBody>
      </p:sp>
      <p:sp>
        <p:nvSpPr>
          <p:cNvPr id="3" name="Content Placeholder 2">
            <a:extLst>
              <a:ext uri="{FF2B5EF4-FFF2-40B4-BE49-F238E27FC236}">
                <a16:creationId xmlns:a16="http://schemas.microsoft.com/office/drawing/2014/main" id="{2E236194-88EE-88B3-CD08-D33153BCE3DB}"/>
              </a:ext>
            </a:extLst>
          </p:cNvPr>
          <p:cNvSpPr>
            <a:spLocks noGrp="1"/>
          </p:cNvSpPr>
          <p:nvPr>
            <p:ph idx="1"/>
          </p:nvPr>
        </p:nvSpPr>
        <p:spPr>
          <a:xfrm>
            <a:off x="484214" y="2511552"/>
            <a:ext cx="3505494" cy="3785419"/>
          </a:xfrm>
        </p:spPr>
        <p:txBody>
          <a:bodyPr>
            <a:normAutofit/>
          </a:bodyPr>
          <a:lstStyle/>
          <a:p>
            <a:r>
              <a:rPr lang="en-US" sz="2000" dirty="0"/>
              <a:t>The most effective countermeasures of input validation are as follows:</a:t>
            </a:r>
          </a:p>
          <a:p>
            <a:r>
              <a:rPr lang="en-US" sz="2000" dirty="0">
                <a:solidFill>
                  <a:srgbClr val="0070C0"/>
                </a:solidFill>
              </a:rPr>
              <a:t>Consider every input to be malicious </a:t>
            </a:r>
          </a:p>
          <a:p>
            <a:r>
              <a:rPr lang="en-US" sz="2000" dirty="0">
                <a:solidFill>
                  <a:srgbClr val="0070C0"/>
                </a:solidFill>
              </a:rPr>
              <a:t>Centralize the input validation process</a:t>
            </a:r>
          </a:p>
          <a:p>
            <a:r>
              <a:rPr lang="en-US" sz="2000" dirty="0">
                <a:solidFill>
                  <a:srgbClr val="0070C0"/>
                </a:solidFill>
              </a:rPr>
              <a:t>Do not rely on client-side validation</a:t>
            </a:r>
          </a:p>
          <a:p>
            <a:r>
              <a:rPr lang="en-US" sz="2100" dirty="0">
                <a:solidFill>
                  <a:srgbClr val="0070C0"/>
                </a:solidFill>
              </a:rPr>
              <a:t>Caution against canonicalization issues</a:t>
            </a:r>
          </a:p>
          <a:p>
            <a:endParaRPr lang="en-US" sz="2000" dirty="0">
              <a:solidFill>
                <a:srgbClr val="0070C0"/>
              </a:solidFill>
            </a:endParaRPr>
          </a:p>
          <a:p>
            <a:endParaRPr lang="en-US" sz="2000" dirty="0"/>
          </a:p>
        </p:txBody>
      </p:sp>
      <p:sp>
        <p:nvSpPr>
          <p:cNvPr id="1031" name="Rectangle 103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lick to expand">
            <a:extLst>
              <a:ext uri="{FF2B5EF4-FFF2-40B4-BE49-F238E27FC236}">
                <a16:creationId xmlns:a16="http://schemas.microsoft.com/office/drawing/2014/main" id="{C6E164CC-AAC4-F6FC-C84D-781A93B39C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372205"/>
            <a:ext cx="6019331" cy="411034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78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A481-11CC-3813-CCC9-9EFA98CF282E}"/>
              </a:ext>
            </a:extLst>
          </p:cNvPr>
          <p:cNvSpPr>
            <a:spLocks noGrp="1"/>
          </p:cNvSpPr>
          <p:nvPr>
            <p:ph type="title"/>
          </p:nvPr>
        </p:nvSpPr>
        <p:spPr/>
        <p:txBody>
          <a:bodyPr/>
          <a:lstStyle/>
          <a:p>
            <a:r>
              <a:rPr lang="en-US" sz="4400" b="1" dirty="0"/>
              <a:t>Implementation of Input </a:t>
            </a:r>
            <a:r>
              <a:rPr lang="en-US" b="1" dirty="0"/>
              <a:t>V</a:t>
            </a:r>
            <a:r>
              <a:rPr lang="en-US" sz="4400" b="1" dirty="0"/>
              <a:t>alidation …</a:t>
            </a:r>
            <a:endParaRPr lang="en-US" dirty="0"/>
          </a:p>
        </p:txBody>
      </p:sp>
      <p:sp>
        <p:nvSpPr>
          <p:cNvPr id="3" name="Content Placeholder 2">
            <a:extLst>
              <a:ext uri="{FF2B5EF4-FFF2-40B4-BE49-F238E27FC236}">
                <a16:creationId xmlns:a16="http://schemas.microsoft.com/office/drawing/2014/main" id="{5BF9EB55-4A90-8961-8EFA-43E160C1E099}"/>
              </a:ext>
            </a:extLst>
          </p:cNvPr>
          <p:cNvSpPr>
            <a:spLocks noGrp="1"/>
          </p:cNvSpPr>
          <p:nvPr>
            <p:ph idx="1"/>
          </p:nvPr>
        </p:nvSpPr>
        <p:spPr>
          <a:xfrm>
            <a:off x="838200" y="1903325"/>
            <a:ext cx="10515600" cy="4351338"/>
          </a:xfrm>
        </p:spPr>
        <p:txBody>
          <a:bodyPr/>
          <a:lstStyle/>
          <a:p>
            <a:pPr marL="0" indent="0">
              <a:buNone/>
            </a:pPr>
            <a:r>
              <a:rPr lang="en-US" dirty="0"/>
              <a:t>Canonicalization :</a:t>
            </a:r>
          </a:p>
          <a:p>
            <a:pPr marL="0" indent="0">
              <a:buNone/>
            </a:pPr>
            <a:r>
              <a:rPr lang="en-US" dirty="0">
                <a:solidFill>
                  <a:srgbClr val="FF0000"/>
                </a:solidFill>
              </a:rPr>
              <a:t>c:\temp\somefile.dat </a:t>
            </a:r>
          </a:p>
          <a:p>
            <a:endParaRPr lang="en-US" dirty="0"/>
          </a:p>
          <a:p>
            <a:pPr marL="0" indent="0">
              <a:buNone/>
            </a:pPr>
            <a:r>
              <a:rPr lang="en-US" dirty="0">
                <a:solidFill>
                  <a:srgbClr val="0070C0"/>
                </a:solidFill>
              </a:rPr>
              <a:t>somefile.dat</a:t>
            </a:r>
          </a:p>
          <a:p>
            <a:pPr marL="0" indent="0">
              <a:buNone/>
            </a:pPr>
            <a:r>
              <a:rPr lang="en-US" dirty="0">
                <a:solidFill>
                  <a:srgbClr val="0070C0"/>
                </a:solidFill>
              </a:rPr>
              <a:t>c:\temp\subdir\..\somefile.dat </a:t>
            </a:r>
          </a:p>
          <a:p>
            <a:pPr marL="0" indent="0">
              <a:buNone/>
            </a:pPr>
            <a:r>
              <a:rPr lang="en-US" dirty="0">
                <a:solidFill>
                  <a:srgbClr val="0070C0"/>
                </a:solidFill>
              </a:rPr>
              <a:t>c:\ temp\ somefile.dat</a:t>
            </a:r>
          </a:p>
          <a:p>
            <a:pPr marL="0" indent="0">
              <a:buNone/>
            </a:pPr>
            <a:r>
              <a:rPr lang="en-US" dirty="0">
                <a:solidFill>
                  <a:srgbClr val="0070C0"/>
                </a:solidFill>
              </a:rPr>
              <a:t>..\somefile.dat</a:t>
            </a:r>
          </a:p>
          <a:p>
            <a:pPr marL="0" indent="0">
              <a:buNone/>
            </a:pPr>
            <a:r>
              <a:rPr lang="pt-BR" dirty="0">
                <a:solidFill>
                  <a:srgbClr val="0070C0"/>
                </a:solidFill>
              </a:rPr>
              <a:t>c%3A%5Ctemp%5Csubdir%5C%2E%2E%5Csomefile.dat </a:t>
            </a:r>
            <a:endParaRPr lang="en-US" dirty="0">
              <a:solidFill>
                <a:srgbClr val="0070C0"/>
              </a:solidFill>
            </a:endParaRPr>
          </a:p>
        </p:txBody>
      </p:sp>
    </p:spTree>
    <p:extLst>
      <p:ext uri="{BB962C8B-B14F-4D97-AF65-F5344CB8AC3E}">
        <p14:creationId xmlns:p14="http://schemas.microsoft.com/office/powerpoint/2010/main" val="79129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B8DE-F2EE-5468-EE38-BC7538C41B33}"/>
              </a:ext>
            </a:extLst>
          </p:cNvPr>
          <p:cNvSpPr>
            <a:spLocks noGrp="1"/>
          </p:cNvSpPr>
          <p:nvPr>
            <p:ph type="title"/>
          </p:nvPr>
        </p:nvSpPr>
        <p:spPr>
          <a:xfrm>
            <a:off x="648929" y="629266"/>
            <a:ext cx="3505495" cy="1622321"/>
          </a:xfrm>
        </p:spPr>
        <p:txBody>
          <a:bodyPr>
            <a:normAutofit/>
          </a:bodyPr>
          <a:lstStyle/>
          <a:p>
            <a:r>
              <a:rPr lang="en-US" sz="3700" b="1" dirty="0"/>
              <a:t>Implementation of Input Validation …</a:t>
            </a:r>
            <a:endParaRPr lang="en-US" sz="3700" dirty="0"/>
          </a:p>
        </p:txBody>
      </p:sp>
      <p:sp>
        <p:nvSpPr>
          <p:cNvPr id="3" name="Content Placeholder 2">
            <a:extLst>
              <a:ext uri="{FF2B5EF4-FFF2-40B4-BE49-F238E27FC236}">
                <a16:creationId xmlns:a16="http://schemas.microsoft.com/office/drawing/2014/main" id="{7538B018-08F5-64EB-9366-84EC5A0FF23A}"/>
              </a:ext>
            </a:extLst>
          </p:cNvPr>
          <p:cNvSpPr>
            <a:spLocks noGrp="1"/>
          </p:cNvSpPr>
          <p:nvPr>
            <p:ph idx="1"/>
          </p:nvPr>
        </p:nvSpPr>
        <p:spPr>
          <a:xfrm>
            <a:off x="648931" y="2438400"/>
            <a:ext cx="3505494" cy="3785419"/>
          </a:xfrm>
        </p:spPr>
        <p:txBody>
          <a:bodyPr>
            <a:normAutofit/>
          </a:bodyPr>
          <a:lstStyle/>
          <a:p>
            <a:pPr marL="0" indent="0">
              <a:buNone/>
            </a:pPr>
            <a:r>
              <a:rPr lang="en-US" sz="2400" dirty="0">
                <a:solidFill>
                  <a:srgbClr val="0070C0"/>
                </a:solidFill>
              </a:rPr>
              <a:t>Constrain, Reject, and Sanitize Your Input </a:t>
            </a:r>
          </a:p>
          <a:p>
            <a:endParaRPr lang="en-US" sz="2400" dirty="0">
              <a:solidFill>
                <a:srgbClr val="0070C0"/>
              </a:solidFill>
            </a:endParaRPr>
          </a:p>
          <a:p>
            <a:r>
              <a:rPr lang="en-US" sz="2400" dirty="0">
                <a:solidFill>
                  <a:srgbClr val="0070C0"/>
                </a:solidFill>
              </a:rPr>
              <a:t>Whitelisting</a:t>
            </a:r>
          </a:p>
          <a:p>
            <a:r>
              <a:rPr lang="en-US" sz="2400" dirty="0">
                <a:solidFill>
                  <a:srgbClr val="0070C0"/>
                </a:solidFill>
              </a:rPr>
              <a:t>Blacklisting</a:t>
            </a:r>
          </a:p>
          <a:p>
            <a:endParaRPr lang="en-US" sz="2000" dirty="0">
              <a:solidFill>
                <a:srgbClr val="0070C0"/>
              </a:solidFill>
            </a:endParaRP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28283D3-5878-28FF-C456-9D1DE951E849}"/>
              </a:ext>
            </a:extLst>
          </p:cNvPr>
          <p:cNvPicPr>
            <a:picLocks noChangeAspect="1"/>
          </p:cNvPicPr>
          <p:nvPr/>
        </p:nvPicPr>
        <p:blipFill>
          <a:blip r:embed="rId2"/>
          <a:stretch>
            <a:fillRect/>
          </a:stretch>
        </p:blipFill>
        <p:spPr>
          <a:xfrm>
            <a:off x="5132876" y="1356360"/>
            <a:ext cx="6536157" cy="3672840"/>
          </a:xfrm>
          <a:prstGeom prst="rect">
            <a:avLst/>
          </a:prstGeom>
          <a:effectLst/>
        </p:spPr>
      </p:pic>
    </p:spTree>
    <p:extLst>
      <p:ext uri="{BB962C8B-B14F-4D97-AF65-F5344CB8AC3E}">
        <p14:creationId xmlns:p14="http://schemas.microsoft.com/office/powerpoint/2010/main" val="365374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sz="4400" b="1" dirty="0"/>
              <a:t>Implementation of Input Validation …</a:t>
            </a:r>
            <a:endParaRPr lang="en-US" dirty="0"/>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lstStyle/>
          <a:p>
            <a:pPr marL="0" indent="0">
              <a:buNone/>
            </a:pPr>
            <a:r>
              <a:rPr lang="en-US" dirty="0"/>
              <a:t>In practice:</a:t>
            </a:r>
          </a:p>
          <a:p>
            <a:r>
              <a:rPr lang="en-US" sz="2400" dirty="0">
                <a:solidFill>
                  <a:srgbClr val="0070C0"/>
                </a:solidFill>
              </a:rPr>
              <a:t>Last Name field</a:t>
            </a:r>
          </a:p>
          <a:p>
            <a:r>
              <a:rPr lang="en-US" sz="2400" dirty="0">
                <a:solidFill>
                  <a:srgbClr val="0070C0"/>
                </a:solidFill>
              </a:rPr>
              <a:t>Quantity field</a:t>
            </a:r>
          </a:p>
          <a:p>
            <a:r>
              <a:rPr lang="en-US" sz="2400" dirty="0">
                <a:solidFill>
                  <a:srgbClr val="0070C0"/>
                </a:solidFill>
              </a:rPr>
              <a:t>Free-text field</a:t>
            </a:r>
          </a:p>
          <a:p>
            <a:r>
              <a:rPr lang="en-US" sz="2400" dirty="0">
                <a:solidFill>
                  <a:srgbClr val="0070C0"/>
                </a:solidFill>
              </a:rPr>
              <a:t>An existing Web application that does not validate user input</a:t>
            </a:r>
          </a:p>
          <a:p>
            <a:pPr marL="457200" lvl="1" indent="0">
              <a:buNone/>
            </a:pPr>
            <a:r>
              <a:rPr lang="en-US" dirty="0">
                <a:solidFill>
                  <a:srgbClr val="0070C0"/>
                </a:solidFill>
              </a:rPr>
              <a:t>- HTML-encoding and URL-encoding user input when writing back to the client</a:t>
            </a:r>
          </a:p>
          <a:p>
            <a:pPr marL="457200" lvl="1" indent="0">
              <a:buNone/>
            </a:pPr>
            <a:r>
              <a:rPr lang="en-US" dirty="0">
                <a:solidFill>
                  <a:srgbClr val="0070C0"/>
                </a:solidFill>
              </a:rPr>
              <a:t>- Rejecting malicious script characters</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54374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A903-26BB-94EF-E20E-F6AC7ABBE41A}"/>
              </a:ext>
            </a:extLst>
          </p:cNvPr>
          <p:cNvSpPr>
            <a:spLocks noGrp="1"/>
          </p:cNvSpPr>
          <p:nvPr>
            <p:ph type="title"/>
          </p:nvPr>
        </p:nvSpPr>
        <p:spPr/>
        <p:txBody>
          <a:bodyPr/>
          <a:lstStyle/>
          <a:p>
            <a:r>
              <a:rPr lang="en-US" b="1" dirty="0"/>
              <a:t>Input Validation: Attacks</a:t>
            </a:r>
          </a:p>
        </p:txBody>
      </p:sp>
      <p:sp>
        <p:nvSpPr>
          <p:cNvPr id="3" name="Content Placeholder 2">
            <a:extLst>
              <a:ext uri="{FF2B5EF4-FFF2-40B4-BE49-F238E27FC236}">
                <a16:creationId xmlns:a16="http://schemas.microsoft.com/office/drawing/2014/main" id="{8214F604-051E-F1FA-4F2B-635BD618B2AD}"/>
              </a:ext>
            </a:extLst>
          </p:cNvPr>
          <p:cNvSpPr>
            <a:spLocks noGrp="1"/>
          </p:cNvSpPr>
          <p:nvPr>
            <p:ph idx="1"/>
          </p:nvPr>
        </p:nvSpPr>
        <p:spPr/>
        <p:txBody>
          <a:bodyPr/>
          <a:lstStyle/>
          <a:p>
            <a:r>
              <a:rPr lang="en-US" dirty="0">
                <a:solidFill>
                  <a:srgbClr val="0070C0"/>
                </a:solidFill>
              </a:rPr>
              <a:t>SQL injection </a:t>
            </a:r>
          </a:p>
          <a:p>
            <a:r>
              <a:rPr lang="en-US" dirty="0">
                <a:solidFill>
                  <a:srgbClr val="0070C0"/>
                </a:solidFill>
              </a:rPr>
              <a:t>Cross-site scripting </a:t>
            </a:r>
          </a:p>
          <a:p>
            <a:r>
              <a:rPr lang="en-US" dirty="0">
                <a:solidFill>
                  <a:srgbClr val="0070C0"/>
                </a:solidFill>
              </a:rPr>
              <a:t>Buffer overflows</a:t>
            </a:r>
          </a:p>
          <a:p>
            <a:r>
              <a:rPr lang="en-US" dirty="0">
                <a:solidFill>
                  <a:srgbClr val="0070C0"/>
                </a:solidFill>
              </a:rPr>
              <a:t>Canonicalization</a:t>
            </a:r>
          </a:p>
        </p:txBody>
      </p:sp>
    </p:spTree>
    <p:extLst>
      <p:ext uri="{BB962C8B-B14F-4D97-AF65-F5344CB8AC3E}">
        <p14:creationId xmlns:p14="http://schemas.microsoft.com/office/powerpoint/2010/main" val="2987126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CB380-F808-62C9-1C10-9809CBFA0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B58BD7-9AF4-E17A-7D25-8C15B5BA19A4}"/>
              </a:ext>
            </a:extLst>
          </p:cNvPr>
          <p:cNvSpPr>
            <a:spLocks noGrp="1"/>
          </p:cNvSpPr>
          <p:nvPr>
            <p:ph type="title"/>
          </p:nvPr>
        </p:nvSpPr>
        <p:spPr/>
        <p:txBody>
          <a:bodyPr/>
          <a:lstStyle/>
          <a:p>
            <a:r>
              <a:rPr lang="en-US" b="1" dirty="0"/>
              <a:t>SQL injection</a:t>
            </a:r>
          </a:p>
        </p:txBody>
      </p:sp>
      <p:sp>
        <p:nvSpPr>
          <p:cNvPr id="3" name="Content Placeholder 2">
            <a:extLst>
              <a:ext uri="{FF2B5EF4-FFF2-40B4-BE49-F238E27FC236}">
                <a16:creationId xmlns:a16="http://schemas.microsoft.com/office/drawing/2014/main" id="{763999F4-EF01-ED99-7418-7F7BE8BE94E1}"/>
              </a:ext>
            </a:extLst>
          </p:cNvPr>
          <p:cNvSpPr>
            <a:spLocks noGrp="1"/>
          </p:cNvSpPr>
          <p:nvPr>
            <p:ph idx="1"/>
          </p:nvPr>
        </p:nvSpPr>
        <p:spPr/>
        <p:txBody>
          <a:bodyPr>
            <a:normAutofit/>
          </a:bodyPr>
          <a:lstStyle/>
          <a:p>
            <a:r>
              <a:rPr lang="en-US" dirty="0"/>
              <a:t>A SQL injection attack exploits vulnerabilities in input validation to run arbitrary commands in the database</a:t>
            </a:r>
          </a:p>
          <a:p>
            <a:pPr marL="457200" lvl="1" indent="0">
              <a:buNone/>
            </a:pPr>
            <a:r>
              <a:rPr lang="en-US" dirty="0"/>
              <a:t>-able to retrieve, manipulate, and destroy data</a:t>
            </a:r>
          </a:p>
          <a:p>
            <a:endParaRPr lang="en-US" dirty="0"/>
          </a:p>
          <a:p>
            <a:pPr marL="0" indent="0">
              <a:buNone/>
            </a:pPr>
            <a:r>
              <a:rPr lang="en-US" dirty="0"/>
              <a:t>Countermeasures to prevent SQL injection : </a:t>
            </a:r>
          </a:p>
          <a:p>
            <a:pPr lvl="1"/>
            <a:r>
              <a:rPr lang="en-US" dirty="0">
                <a:solidFill>
                  <a:srgbClr val="0070C0"/>
                </a:solidFill>
              </a:rPr>
              <a:t>Perform thorough input validation</a:t>
            </a:r>
          </a:p>
          <a:p>
            <a:pPr lvl="1"/>
            <a:r>
              <a:rPr lang="en-US" dirty="0">
                <a:solidFill>
                  <a:srgbClr val="0070C0"/>
                </a:solidFill>
              </a:rPr>
              <a:t>Use parameterized queries</a:t>
            </a:r>
          </a:p>
          <a:p>
            <a:pPr lvl="1"/>
            <a:r>
              <a:rPr lang="en-US" dirty="0">
                <a:solidFill>
                  <a:srgbClr val="0070C0"/>
                </a:solidFill>
              </a:rPr>
              <a:t>Use least privileged accounts to connect to the database</a:t>
            </a:r>
          </a:p>
        </p:txBody>
      </p:sp>
    </p:spTree>
    <p:extLst>
      <p:ext uri="{BB962C8B-B14F-4D97-AF65-F5344CB8AC3E}">
        <p14:creationId xmlns:p14="http://schemas.microsoft.com/office/powerpoint/2010/main" val="418655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42B6-7FF8-CD62-3EAB-E01F53B2D35D}"/>
              </a:ext>
            </a:extLst>
          </p:cNvPr>
          <p:cNvSpPr>
            <a:spLocks noGrp="1"/>
          </p:cNvSpPr>
          <p:nvPr>
            <p:ph type="title"/>
          </p:nvPr>
        </p:nvSpPr>
        <p:spPr/>
        <p:txBody>
          <a:bodyPr/>
          <a:lstStyle/>
          <a:p>
            <a:r>
              <a:rPr lang="en-US" b="1" dirty="0"/>
              <a:t>Input Validation: Cross site scripting (XSS)</a:t>
            </a:r>
            <a:br>
              <a:rPr lang="en-US" b="1" dirty="0"/>
            </a:br>
            <a:endParaRPr lang="en-US" dirty="0"/>
          </a:p>
        </p:txBody>
      </p:sp>
      <p:sp>
        <p:nvSpPr>
          <p:cNvPr id="3" name="Content Placeholder 2">
            <a:extLst>
              <a:ext uri="{FF2B5EF4-FFF2-40B4-BE49-F238E27FC236}">
                <a16:creationId xmlns:a16="http://schemas.microsoft.com/office/drawing/2014/main" id="{10C54B86-A1F8-CF12-3E5C-4367FFE67DBC}"/>
              </a:ext>
            </a:extLst>
          </p:cNvPr>
          <p:cNvSpPr>
            <a:spLocks noGrp="1"/>
          </p:cNvSpPr>
          <p:nvPr>
            <p:ph idx="1"/>
          </p:nvPr>
        </p:nvSpPr>
        <p:spPr/>
        <p:txBody>
          <a:bodyPr/>
          <a:lstStyle/>
          <a:p>
            <a:pPr marL="0" indent="0">
              <a:buNone/>
            </a:pPr>
            <a:r>
              <a:rPr lang="en-US" dirty="0"/>
              <a:t>XSS</a:t>
            </a:r>
          </a:p>
          <a:p>
            <a:pPr lvl="1">
              <a:buFontTx/>
              <a:buChar char="-"/>
            </a:pPr>
            <a:r>
              <a:rPr lang="en-US" b="0" i="0" dirty="0">
                <a:solidFill>
                  <a:srgbClr val="0070C0"/>
                </a:solidFill>
                <a:effectLst/>
                <a:latin typeface="roboto" panose="02000000000000000000" pitchFamily="2" charset="0"/>
              </a:rPr>
              <a:t>type of injection, in which malicious scripts are injected into otherwise benign and trusted websites</a:t>
            </a:r>
          </a:p>
          <a:p>
            <a:pPr marL="457200" lvl="1" indent="0">
              <a:buNone/>
            </a:pPr>
            <a:endParaRPr lang="en-US" b="0" i="0" dirty="0">
              <a:solidFill>
                <a:srgbClr val="0070C0"/>
              </a:solidFill>
              <a:effectLst/>
              <a:latin typeface="roboto" panose="02000000000000000000" pitchFamily="2" charset="0"/>
            </a:endParaRPr>
          </a:p>
          <a:p>
            <a:pPr algn="l">
              <a:buFont typeface="Arial" panose="020B0604020202020204" pitchFamily="34" charset="0"/>
              <a:buChar char="•"/>
            </a:pPr>
            <a:r>
              <a:rPr lang="en-US" sz="2400" b="0" i="0" u="none" strike="noStrike" dirty="0">
                <a:solidFill>
                  <a:srgbClr val="FF6633"/>
                </a:solidFill>
                <a:effectLst/>
                <a:latin typeface="Arial" panose="020B0604020202020204" pitchFamily="34" charset="0"/>
              </a:rPr>
              <a:t>Reflected(non persistent or Type 1) XSS </a:t>
            </a:r>
            <a:r>
              <a:rPr lang="en-US" sz="2400" b="0" i="0" dirty="0">
                <a:solidFill>
                  <a:srgbClr val="333332"/>
                </a:solidFill>
                <a:effectLst/>
                <a:latin typeface="Arial" panose="020B0604020202020204" pitchFamily="34" charset="0"/>
              </a:rPr>
              <a:t>, where the malicious script comes from the current HTTP request.</a:t>
            </a:r>
          </a:p>
          <a:p>
            <a:pPr algn="l">
              <a:buFont typeface="Arial" panose="020B0604020202020204" pitchFamily="34" charset="0"/>
              <a:buChar char="•"/>
            </a:pPr>
            <a:r>
              <a:rPr lang="en-US" sz="2400" b="0" i="0" u="none" strike="noStrike" dirty="0">
                <a:solidFill>
                  <a:srgbClr val="FF6633"/>
                </a:solidFill>
                <a:effectLst/>
                <a:latin typeface="Arial" panose="020B0604020202020204" pitchFamily="34" charset="0"/>
              </a:rPr>
              <a:t>Stored(persistent or Type 2)XSS</a:t>
            </a:r>
            <a:r>
              <a:rPr lang="en-US" sz="2400" b="0" i="0" dirty="0">
                <a:solidFill>
                  <a:srgbClr val="333332"/>
                </a:solidFill>
                <a:effectLst/>
                <a:latin typeface="Arial" panose="020B0604020202020204" pitchFamily="34" charset="0"/>
              </a:rPr>
              <a:t>, where the malicious script comes from the website's database.</a:t>
            </a:r>
          </a:p>
          <a:p>
            <a:pPr algn="l">
              <a:buFont typeface="Arial" panose="020B0604020202020204" pitchFamily="34" charset="0"/>
              <a:buChar char="•"/>
            </a:pPr>
            <a:r>
              <a:rPr lang="en-US" sz="2400" b="0" i="0" u="none" strike="noStrike" dirty="0">
                <a:solidFill>
                  <a:srgbClr val="FF6633"/>
                </a:solidFill>
                <a:effectLst/>
                <a:latin typeface="Arial" panose="020B0604020202020204" pitchFamily="34" charset="0"/>
              </a:rPr>
              <a:t>DOM-based XSS (type 0)</a:t>
            </a:r>
            <a:r>
              <a:rPr lang="en-US" sz="2400" b="0" i="0" dirty="0">
                <a:solidFill>
                  <a:srgbClr val="333332"/>
                </a:solidFill>
                <a:effectLst/>
                <a:latin typeface="Arial" panose="020B0604020202020204" pitchFamily="34" charset="0"/>
              </a:rPr>
              <a:t>, where the vulnerability exists in client-side code rather than server-side code.</a:t>
            </a:r>
          </a:p>
          <a:p>
            <a:pPr algn="l">
              <a:buFont typeface="Arial" panose="020B0604020202020204" pitchFamily="34" charset="0"/>
              <a:buChar char="•"/>
            </a:pPr>
            <a:endParaRPr lang="en-US" sz="2400" b="0" i="0" dirty="0">
              <a:solidFill>
                <a:srgbClr val="333332"/>
              </a:solidFill>
              <a:effectLst/>
              <a:latin typeface="Arial" panose="020B0604020202020204" pitchFamily="34" charset="0"/>
            </a:endParaRPr>
          </a:p>
          <a:p>
            <a:pPr>
              <a:buFontTx/>
              <a:buChar char="-"/>
            </a:pPr>
            <a:endParaRPr lang="en-US" b="0" i="0" dirty="0">
              <a:solidFill>
                <a:srgbClr val="0070C0"/>
              </a:solidFill>
              <a:effectLst/>
              <a:latin typeface="roboto" panose="02000000000000000000" pitchFamily="2" charset="0"/>
            </a:endParaRPr>
          </a:p>
        </p:txBody>
      </p:sp>
    </p:spTree>
    <p:extLst>
      <p:ext uri="{BB962C8B-B14F-4D97-AF65-F5344CB8AC3E}">
        <p14:creationId xmlns:p14="http://schemas.microsoft.com/office/powerpoint/2010/main" val="10566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6847-9F2D-67A8-BEA3-9F56A7F9C303}"/>
              </a:ext>
            </a:extLst>
          </p:cNvPr>
          <p:cNvSpPr>
            <a:spLocks noGrp="1"/>
          </p:cNvSpPr>
          <p:nvPr>
            <p:ph type="title"/>
          </p:nvPr>
        </p:nvSpPr>
        <p:spPr/>
        <p:txBody>
          <a:bodyPr/>
          <a:lstStyle/>
          <a:p>
            <a:r>
              <a:rPr lang="en-US" b="1" dirty="0"/>
              <a:t>DOM</a:t>
            </a:r>
          </a:p>
        </p:txBody>
      </p:sp>
      <p:sp>
        <p:nvSpPr>
          <p:cNvPr id="3" name="Content Placeholder 2">
            <a:extLst>
              <a:ext uri="{FF2B5EF4-FFF2-40B4-BE49-F238E27FC236}">
                <a16:creationId xmlns:a16="http://schemas.microsoft.com/office/drawing/2014/main" id="{293A7F51-8185-4DB1-0DC2-B313D603CA2A}"/>
              </a:ext>
            </a:extLst>
          </p:cNvPr>
          <p:cNvSpPr>
            <a:spLocks noGrp="1"/>
          </p:cNvSpPr>
          <p:nvPr>
            <p:ph idx="1"/>
          </p:nvPr>
        </p:nvSpPr>
        <p:spPr/>
        <p:txBody>
          <a:bodyPr>
            <a:normAutofit fontScale="92500" lnSpcReduction="10000"/>
          </a:bodyPr>
          <a:lstStyle/>
          <a:p>
            <a:pPr marL="0" indent="0">
              <a:buNone/>
            </a:pPr>
            <a:r>
              <a:rPr lang="en-US" sz="2400" b="1" dirty="0"/>
              <a:t>Document Object Model (DOM) </a:t>
            </a:r>
            <a:r>
              <a:rPr lang="en-US" sz="2400" dirty="0"/>
              <a:t>- programming interface that gives developers the ability to access the document (web page) and manipulate it by executing operations, therefore this interface defines the structure of documents by connecting the scripting language to the actual webpage.</a:t>
            </a:r>
          </a:p>
          <a:p>
            <a:pPr marL="0" indent="0">
              <a:buNone/>
            </a:pPr>
            <a:r>
              <a:rPr lang="en-US" sz="2400" b="1" dirty="0"/>
              <a:t>Source</a:t>
            </a:r>
            <a:r>
              <a:rPr lang="en-US" sz="2400" dirty="0"/>
              <a:t> : </a:t>
            </a:r>
            <a:r>
              <a:rPr lang="en-US" sz="2200" dirty="0"/>
              <a:t>JavaScript property that contains data that an attacker could potentially control:</a:t>
            </a:r>
          </a:p>
          <a:p>
            <a:pPr marL="0" indent="0">
              <a:buNone/>
            </a:pPr>
            <a:r>
              <a:rPr lang="en-US" sz="2200" dirty="0">
                <a:solidFill>
                  <a:srgbClr val="0070C0"/>
                </a:solidFill>
              </a:rPr>
              <a:t>document.URL</a:t>
            </a:r>
          </a:p>
          <a:p>
            <a:pPr marL="0" indent="0">
              <a:buNone/>
            </a:pPr>
            <a:r>
              <a:rPr lang="en-US" sz="2200" dirty="0" err="1">
                <a:solidFill>
                  <a:srgbClr val="0070C0"/>
                </a:solidFill>
              </a:rPr>
              <a:t>document.referrer</a:t>
            </a:r>
            <a:endParaRPr lang="en-US" sz="2200" dirty="0">
              <a:solidFill>
                <a:srgbClr val="0070C0"/>
              </a:solidFill>
            </a:endParaRPr>
          </a:p>
          <a:p>
            <a:pPr marL="0" indent="0">
              <a:buNone/>
            </a:pPr>
            <a:r>
              <a:rPr lang="en-US" sz="2200" dirty="0">
                <a:solidFill>
                  <a:srgbClr val="0070C0"/>
                </a:solidFill>
              </a:rPr>
              <a:t>location</a:t>
            </a:r>
          </a:p>
          <a:p>
            <a:pPr marL="0" indent="0">
              <a:buNone/>
            </a:pPr>
            <a:r>
              <a:rPr lang="en-US" sz="2200" dirty="0" err="1">
                <a:solidFill>
                  <a:srgbClr val="0070C0"/>
                </a:solidFill>
              </a:rPr>
              <a:t>location.href</a:t>
            </a:r>
            <a:endParaRPr lang="en-US" sz="2200" dirty="0">
              <a:solidFill>
                <a:srgbClr val="0070C0"/>
              </a:solidFill>
            </a:endParaRPr>
          </a:p>
          <a:p>
            <a:pPr marL="0" indent="0">
              <a:buNone/>
            </a:pPr>
            <a:r>
              <a:rPr lang="en-US" sz="2200" dirty="0" err="1">
                <a:solidFill>
                  <a:srgbClr val="0070C0"/>
                </a:solidFill>
              </a:rPr>
              <a:t>location.search</a:t>
            </a:r>
            <a:endParaRPr lang="en-US" sz="2200" dirty="0">
              <a:solidFill>
                <a:srgbClr val="0070C0"/>
              </a:solidFill>
            </a:endParaRPr>
          </a:p>
          <a:p>
            <a:pPr marL="0" indent="0">
              <a:buNone/>
            </a:pPr>
            <a:r>
              <a:rPr lang="en-US" sz="2200" dirty="0" err="1">
                <a:solidFill>
                  <a:srgbClr val="0070C0"/>
                </a:solidFill>
              </a:rPr>
              <a:t>location.hash</a:t>
            </a:r>
            <a:endParaRPr lang="en-US" sz="2200" dirty="0">
              <a:solidFill>
                <a:srgbClr val="0070C0"/>
              </a:solidFill>
            </a:endParaRPr>
          </a:p>
          <a:p>
            <a:pPr marL="0" indent="0">
              <a:buNone/>
            </a:pPr>
            <a:r>
              <a:rPr lang="en-US" sz="2200" dirty="0" err="1">
                <a:solidFill>
                  <a:srgbClr val="0070C0"/>
                </a:solidFill>
              </a:rPr>
              <a:t>location.pathname</a:t>
            </a:r>
            <a:endParaRPr lang="en-US" sz="2200" dirty="0">
              <a:solidFill>
                <a:srgbClr val="0070C0"/>
              </a:solidFill>
            </a:endParaRPr>
          </a:p>
        </p:txBody>
      </p:sp>
      <p:sp>
        <p:nvSpPr>
          <p:cNvPr id="5" name="Rectangle 2">
            <a:extLst>
              <a:ext uri="{FF2B5EF4-FFF2-40B4-BE49-F238E27FC236}">
                <a16:creationId xmlns:a16="http://schemas.microsoft.com/office/drawing/2014/main" id="{FE69B61A-CD08-5CD0-11A3-30318CA84DEA}"/>
              </a:ext>
            </a:extLst>
          </p:cNvPr>
          <p:cNvSpPr>
            <a:spLocks noChangeArrowheads="1"/>
          </p:cNvSpPr>
          <p:nvPr/>
        </p:nvSpPr>
        <p:spPr bwMode="auto">
          <a:xfrm>
            <a:off x="3566160" y="4523105"/>
            <a:ext cx="839724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rPr>
              <a:t>Sink: </a:t>
            </a:r>
            <a:r>
              <a:rPr kumimoji="0" lang="en-US" altLang="en-US" sz="2000" b="0" i="0" u="none" strike="noStrike" cap="none" normalizeH="0" baseline="0" dirty="0">
                <a:ln>
                  <a:noFill/>
                </a:ln>
                <a:solidFill>
                  <a:schemeClr val="tx1"/>
                </a:solidFill>
                <a:effectLst/>
              </a:rPr>
              <a:t>DOM object or function that allows JS code execution or HTML rendering.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0C0"/>
                </a:solidFill>
                <a:effectLst/>
              </a:rPr>
              <a:t>eval</a:t>
            </a:r>
            <a:br>
              <a:rPr kumimoji="0" lang="en-US" altLang="en-US" sz="2000" b="0" i="0" u="none" strike="noStrike" cap="none" normalizeH="0" baseline="0" dirty="0">
                <a:ln>
                  <a:noFill/>
                </a:ln>
                <a:solidFill>
                  <a:srgbClr val="0070C0"/>
                </a:solidFill>
                <a:effectLst/>
              </a:rPr>
            </a:br>
            <a:r>
              <a:rPr kumimoji="0" lang="en-US" altLang="en-US" sz="2000" b="0" i="0" u="none" strike="noStrike" cap="none" normalizeH="0" baseline="0" dirty="0" err="1">
                <a:ln>
                  <a:noFill/>
                </a:ln>
                <a:solidFill>
                  <a:srgbClr val="0070C0"/>
                </a:solidFill>
                <a:effectLst/>
              </a:rPr>
              <a:t>setTimeout</a:t>
            </a:r>
            <a:br>
              <a:rPr kumimoji="0" lang="en-US" altLang="en-US" sz="2000" b="0" i="0" u="none" strike="noStrike" cap="none" normalizeH="0" baseline="0" dirty="0">
                <a:ln>
                  <a:noFill/>
                </a:ln>
                <a:solidFill>
                  <a:srgbClr val="0070C0"/>
                </a:solidFill>
                <a:effectLst/>
              </a:rPr>
            </a:br>
            <a:r>
              <a:rPr kumimoji="0" lang="en-US" altLang="en-US" sz="2000" b="0" i="0" u="none" strike="noStrike" cap="none" normalizeH="0" baseline="0" dirty="0" err="1">
                <a:ln>
                  <a:noFill/>
                </a:ln>
                <a:solidFill>
                  <a:srgbClr val="0070C0"/>
                </a:solidFill>
                <a:effectLst/>
              </a:rPr>
              <a:t>setInterval</a:t>
            </a:r>
            <a:br>
              <a:rPr kumimoji="0" lang="en-US" altLang="en-US" sz="2000" b="0" i="0" u="none" strike="noStrike" cap="none" normalizeH="0" baseline="0" dirty="0">
                <a:ln>
                  <a:noFill/>
                </a:ln>
                <a:solidFill>
                  <a:srgbClr val="0070C0"/>
                </a:solidFill>
                <a:effectLst/>
              </a:rPr>
            </a:br>
            <a:r>
              <a:rPr kumimoji="0" lang="en-US" altLang="en-US" sz="2000" b="0" i="0" u="none" strike="noStrike" cap="none" normalizeH="0" baseline="0" dirty="0" err="1">
                <a:ln>
                  <a:noFill/>
                </a:ln>
                <a:solidFill>
                  <a:srgbClr val="0070C0"/>
                </a:solidFill>
                <a:effectLst/>
              </a:rPr>
              <a:t>document.write</a:t>
            </a:r>
            <a:br>
              <a:rPr kumimoji="0" lang="en-US" altLang="en-US" sz="2000" b="0" i="0" u="none" strike="noStrike" cap="none" normalizeH="0" baseline="0" dirty="0">
                <a:ln>
                  <a:noFill/>
                </a:ln>
                <a:solidFill>
                  <a:srgbClr val="0070C0"/>
                </a:solidFill>
                <a:effectLst/>
              </a:rPr>
            </a:br>
            <a:r>
              <a:rPr kumimoji="0" lang="en-US" altLang="en-US" sz="2000" b="0" i="0" u="none" strike="noStrike" cap="none" normalizeH="0" baseline="0" dirty="0" err="1">
                <a:ln>
                  <a:noFill/>
                </a:ln>
                <a:solidFill>
                  <a:srgbClr val="0070C0"/>
                </a:solidFill>
                <a:effectLst/>
              </a:rPr>
              <a:t>element.innerHTML</a:t>
            </a:r>
            <a:endParaRPr kumimoji="0" lang="en-US" altLang="en-US" sz="2000" b="0" i="0" u="none" strike="noStrike" cap="none" normalizeH="0" baseline="0" dirty="0">
              <a:ln>
                <a:noFill/>
              </a:ln>
              <a:solidFill>
                <a:srgbClr val="0070C0"/>
              </a:solidFill>
              <a:effectLst/>
            </a:endParaRPr>
          </a:p>
        </p:txBody>
      </p:sp>
    </p:spTree>
    <p:extLst>
      <p:ext uri="{BB962C8B-B14F-4D97-AF65-F5344CB8AC3E}">
        <p14:creationId xmlns:p14="http://schemas.microsoft.com/office/powerpoint/2010/main" val="279032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7362-CB3E-3C64-C7A3-DC717827FB1D}"/>
              </a:ext>
            </a:extLst>
          </p:cNvPr>
          <p:cNvSpPr>
            <a:spLocks noGrp="1"/>
          </p:cNvSpPr>
          <p:nvPr>
            <p:ph type="title"/>
          </p:nvPr>
        </p:nvSpPr>
        <p:spPr>
          <a:xfrm>
            <a:off x="1115568" y="747981"/>
            <a:ext cx="10168128" cy="1179576"/>
          </a:xfrm>
        </p:spPr>
        <p:txBody>
          <a:bodyPr>
            <a:noAutofit/>
          </a:bodyPr>
          <a:lstStyle/>
          <a:p>
            <a:r>
              <a:rPr lang="en-US" sz="4000" b="1" dirty="0"/>
              <a:t>Background</a:t>
            </a:r>
            <a:endParaRPr lang="en-US" sz="4000" dirty="0"/>
          </a:p>
        </p:txBody>
      </p:sp>
      <p:sp>
        <p:nvSpPr>
          <p:cNvPr id="3" name="Content Placeholder 2">
            <a:extLst>
              <a:ext uri="{FF2B5EF4-FFF2-40B4-BE49-F238E27FC236}">
                <a16:creationId xmlns:a16="http://schemas.microsoft.com/office/drawing/2014/main" id="{64CDE55C-12ED-9C6F-DCCD-4C9D572E0CBE}"/>
              </a:ext>
            </a:extLst>
          </p:cNvPr>
          <p:cNvSpPr>
            <a:spLocks noGrp="1"/>
          </p:cNvSpPr>
          <p:nvPr>
            <p:ph idx="1"/>
          </p:nvPr>
        </p:nvSpPr>
        <p:spPr>
          <a:xfrm>
            <a:off x="1115568" y="2003816"/>
            <a:ext cx="10168128" cy="4158157"/>
          </a:xfrm>
        </p:spPr>
        <p:txBody>
          <a:bodyPr>
            <a:normAutofit/>
          </a:bodyPr>
          <a:lstStyle/>
          <a:p>
            <a:pPr marL="0" indent="0">
              <a:buNone/>
            </a:pPr>
            <a:r>
              <a:rPr lang="en-US" sz="2400" dirty="0">
                <a:solidFill>
                  <a:srgbClr val="FF0000"/>
                </a:solidFill>
              </a:rPr>
              <a:t>Almost 90 percent of companies reported that they spend less money on web application security than they spend on coffee: less than $1 per day per employee</a:t>
            </a:r>
            <a:endParaRPr lang="en-US" sz="2200" dirty="0">
              <a:solidFill>
                <a:srgbClr val="FF0000"/>
              </a:solidFill>
            </a:endParaRPr>
          </a:p>
        </p:txBody>
      </p:sp>
    </p:spTree>
    <p:extLst>
      <p:ext uri="{BB962C8B-B14F-4D97-AF65-F5344CB8AC3E}">
        <p14:creationId xmlns:p14="http://schemas.microsoft.com/office/powerpoint/2010/main" val="305026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52EE-5377-AB6D-BC4D-2F4CA8310658}"/>
              </a:ext>
            </a:extLst>
          </p:cNvPr>
          <p:cNvSpPr>
            <a:spLocks noGrp="1"/>
          </p:cNvSpPr>
          <p:nvPr>
            <p:ph type="title"/>
          </p:nvPr>
        </p:nvSpPr>
        <p:spPr/>
        <p:txBody>
          <a:bodyPr/>
          <a:lstStyle/>
          <a:p>
            <a:r>
              <a:rPr lang="en-US" b="1" dirty="0"/>
              <a:t>Input Validation: Cross site scripting (XSS) …</a:t>
            </a:r>
            <a:endParaRPr lang="en-US" dirty="0"/>
          </a:p>
        </p:txBody>
      </p:sp>
      <p:sp>
        <p:nvSpPr>
          <p:cNvPr id="3" name="Content Placeholder 2">
            <a:extLst>
              <a:ext uri="{FF2B5EF4-FFF2-40B4-BE49-F238E27FC236}">
                <a16:creationId xmlns:a16="http://schemas.microsoft.com/office/drawing/2014/main" id="{A6211B79-1AD7-FB39-3791-5B03164E6780}"/>
              </a:ext>
            </a:extLst>
          </p:cNvPr>
          <p:cNvSpPr>
            <a:spLocks noGrp="1"/>
          </p:cNvSpPr>
          <p:nvPr>
            <p:ph idx="1"/>
          </p:nvPr>
        </p:nvSpPr>
        <p:spPr/>
        <p:txBody>
          <a:bodyPr/>
          <a:lstStyle/>
          <a:p>
            <a:r>
              <a:rPr lang="en-US" dirty="0"/>
              <a:t>XSS for ?</a:t>
            </a:r>
          </a:p>
          <a:p>
            <a:pPr lvl="1"/>
            <a:r>
              <a:rPr lang="en-US" b="0" i="0" dirty="0">
                <a:solidFill>
                  <a:srgbClr val="0070C0"/>
                </a:solidFill>
                <a:effectLst/>
                <a:latin typeface="Arial" panose="020B0604020202020204" pitchFamily="34" charset="0"/>
              </a:rPr>
              <a:t>Impersonate or masquerade as the victim user.</a:t>
            </a:r>
          </a:p>
          <a:p>
            <a:pPr lvl="1"/>
            <a:r>
              <a:rPr lang="en-US" b="0" i="0" dirty="0">
                <a:solidFill>
                  <a:srgbClr val="0070C0"/>
                </a:solidFill>
                <a:effectLst/>
                <a:latin typeface="Arial" panose="020B0604020202020204" pitchFamily="34" charset="0"/>
              </a:rPr>
              <a:t>Carry out any action that the user is able to perform.</a:t>
            </a:r>
          </a:p>
          <a:p>
            <a:pPr lvl="1"/>
            <a:r>
              <a:rPr lang="en-US" b="0" i="0" dirty="0">
                <a:solidFill>
                  <a:srgbClr val="0070C0"/>
                </a:solidFill>
                <a:effectLst/>
                <a:latin typeface="Arial" panose="020B0604020202020204" pitchFamily="34" charset="0"/>
              </a:rPr>
              <a:t>Read any data that the user is able to access.</a:t>
            </a:r>
          </a:p>
          <a:p>
            <a:pPr lvl="1"/>
            <a:r>
              <a:rPr lang="en-US" b="0" i="0" dirty="0">
                <a:solidFill>
                  <a:srgbClr val="0070C0"/>
                </a:solidFill>
                <a:effectLst/>
                <a:latin typeface="Arial" panose="020B0604020202020204" pitchFamily="34" charset="0"/>
              </a:rPr>
              <a:t>Capture the user's login credentials.</a:t>
            </a:r>
          </a:p>
          <a:p>
            <a:pPr lvl="1"/>
            <a:r>
              <a:rPr lang="en-US" b="0" i="0" dirty="0">
                <a:solidFill>
                  <a:srgbClr val="0070C0"/>
                </a:solidFill>
                <a:effectLst/>
                <a:latin typeface="Arial" panose="020B0604020202020204" pitchFamily="34" charset="0"/>
              </a:rPr>
              <a:t>Perform virtual defacement of the web site.</a:t>
            </a:r>
          </a:p>
          <a:p>
            <a:pPr lvl="1"/>
            <a:r>
              <a:rPr lang="en-US" b="0" i="0" dirty="0">
                <a:solidFill>
                  <a:srgbClr val="0070C0"/>
                </a:solidFill>
                <a:effectLst/>
                <a:latin typeface="Arial" panose="020B0604020202020204" pitchFamily="34" charset="0"/>
              </a:rPr>
              <a:t>Inject trojan functionality into the web site.</a:t>
            </a:r>
          </a:p>
          <a:p>
            <a:endParaRPr lang="en-US" dirty="0"/>
          </a:p>
        </p:txBody>
      </p:sp>
    </p:spTree>
    <p:extLst>
      <p:ext uri="{BB962C8B-B14F-4D97-AF65-F5344CB8AC3E}">
        <p14:creationId xmlns:p14="http://schemas.microsoft.com/office/powerpoint/2010/main" val="208815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CD5FD-0911-74BE-85C9-2C8E75DC1C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A652C-A295-29D5-AF15-25EC6D2F209F}"/>
              </a:ext>
            </a:extLst>
          </p:cNvPr>
          <p:cNvSpPr>
            <a:spLocks noGrp="1"/>
          </p:cNvSpPr>
          <p:nvPr>
            <p:ph type="title"/>
          </p:nvPr>
        </p:nvSpPr>
        <p:spPr>
          <a:xfrm>
            <a:off x="539647" y="500062"/>
            <a:ext cx="10515600" cy="1325563"/>
          </a:xfrm>
        </p:spPr>
        <p:txBody>
          <a:bodyPr/>
          <a:lstStyle/>
          <a:p>
            <a:r>
              <a:rPr lang="en-US" b="1" dirty="0"/>
              <a:t>XSS: Scenarios</a:t>
            </a:r>
          </a:p>
        </p:txBody>
      </p:sp>
      <p:sp>
        <p:nvSpPr>
          <p:cNvPr id="3" name="Content Placeholder 2">
            <a:extLst>
              <a:ext uri="{FF2B5EF4-FFF2-40B4-BE49-F238E27FC236}">
                <a16:creationId xmlns:a16="http://schemas.microsoft.com/office/drawing/2014/main" id="{06D6F54D-25CE-C5C5-F12C-6A0074919910}"/>
              </a:ext>
            </a:extLst>
          </p:cNvPr>
          <p:cNvSpPr>
            <a:spLocks noGrp="1"/>
          </p:cNvSpPr>
          <p:nvPr>
            <p:ph idx="1"/>
          </p:nvPr>
        </p:nvSpPr>
        <p:spPr>
          <a:xfrm>
            <a:off x="539647" y="1825625"/>
            <a:ext cx="11487462" cy="4351338"/>
          </a:xfrm>
        </p:spPr>
        <p:txBody>
          <a:bodyPr>
            <a:normAutofit/>
          </a:bodyPr>
          <a:lstStyle/>
          <a:p>
            <a:r>
              <a:rPr lang="en-US" sz="2400" dirty="0"/>
              <a:t>Search Functionality:</a:t>
            </a:r>
          </a:p>
          <a:p>
            <a:pPr marL="0" indent="0">
              <a:buNone/>
            </a:pPr>
            <a:r>
              <a:rPr lang="en-US" sz="2000" dirty="0">
                <a:solidFill>
                  <a:srgbClr val="0070C0"/>
                </a:solidFill>
              </a:rPr>
              <a:t>https://example.com/search?query=&lt;script&gt;alert("Reflected XSS");&lt;/script&gt;</a:t>
            </a:r>
            <a:endParaRPr lang="en-US" sz="2000" dirty="0">
              <a:solidFill>
                <a:srgbClr val="FF0000"/>
              </a:solidFill>
            </a:endParaRPr>
          </a:p>
          <a:p>
            <a:r>
              <a:rPr lang="en-US" sz="2400" dirty="0"/>
              <a:t>Comment Section:</a:t>
            </a:r>
          </a:p>
          <a:p>
            <a:pPr marL="0" indent="0">
              <a:buNone/>
            </a:pPr>
            <a:r>
              <a:rPr lang="en-US" sz="2000" dirty="0">
                <a:solidFill>
                  <a:srgbClr val="0070C0"/>
                </a:solidFill>
              </a:rPr>
              <a:t>&lt;!-- User's comment stored in the database --&gt;</a:t>
            </a:r>
          </a:p>
          <a:p>
            <a:pPr marL="0" indent="0">
              <a:buNone/>
            </a:pPr>
            <a:r>
              <a:rPr lang="en-US" sz="2000" dirty="0">
                <a:solidFill>
                  <a:srgbClr val="0070C0"/>
                </a:solidFill>
              </a:rPr>
              <a:t>&lt;p&gt;User comment: &lt;script&gt;alert("Stored XSS");&lt;/script&gt;&lt;/p&gt;</a:t>
            </a:r>
          </a:p>
          <a:p>
            <a:r>
              <a:rPr lang="en-US" sz="2400" dirty="0"/>
              <a:t>Dynamic Update (JS):</a:t>
            </a:r>
          </a:p>
        </p:txBody>
      </p:sp>
      <p:pic>
        <p:nvPicPr>
          <p:cNvPr id="6" name="Picture 5">
            <a:extLst>
              <a:ext uri="{FF2B5EF4-FFF2-40B4-BE49-F238E27FC236}">
                <a16:creationId xmlns:a16="http://schemas.microsoft.com/office/drawing/2014/main" id="{1ABBED21-819A-46D6-159C-A2ACDDB79142}"/>
              </a:ext>
            </a:extLst>
          </p:cNvPr>
          <p:cNvPicPr>
            <a:picLocks noChangeAspect="1"/>
          </p:cNvPicPr>
          <p:nvPr/>
        </p:nvPicPr>
        <p:blipFill>
          <a:blip r:embed="rId2"/>
          <a:stretch>
            <a:fillRect/>
          </a:stretch>
        </p:blipFill>
        <p:spPr>
          <a:xfrm>
            <a:off x="3989994" y="4332275"/>
            <a:ext cx="8261989" cy="2353338"/>
          </a:xfrm>
          <a:prstGeom prst="rect">
            <a:avLst/>
          </a:prstGeom>
        </p:spPr>
      </p:pic>
    </p:spTree>
    <p:extLst>
      <p:ext uri="{BB962C8B-B14F-4D97-AF65-F5344CB8AC3E}">
        <p14:creationId xmlns:p14="http://schemas.microsoft.com/office/powerpoint/2010/main" val="141358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6898A-8087-CA2D-A884-93327E289D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FE17F9-F43A-445A-F3C3-830D5A443F95}"/>
              </a:ext>
            </a:extLst>
          </p:cNvPr>
          <p:cNvSpPr>
            <a:spLocks noGrp="1"/>
          </p:cNvSpPr>
          <p:nvPr>
            <p:ph type="title"/>
          </p:nvPr>
        </p:nvSpPr>
        <p:spPr/>
        <p:txBody>
          <a:bodyPr/>
          <a:lstStyle/>
          <a:p>
            <a:r>
              <a:rPr lang="en-US" dirty="0"/>
              <a:t>XSS: Scenarios</a:t>
            </a:r>
          </a:p>
        </p:txBody>
      </p:sp>
      <p:sp>
        <p:nvSpPr>
          <p:cNvPr id="3" name="Content Placeholder 2">
            <a:extLst>
              <a:ext uri="{FF2B5EF4-FFF2-40B4-BE49-F238E27FC236}">
                <a16:creationId xmlns:a16="http://schemas.microsoft.com/office/drawing/2014/main" id="{BE61B11E-BC9D-5998-5B11-FBCDB76F7F93}"/>
              </a:ext>
            </a:extLst>
          </p:cNvPr>
          <p:cNvSpPr>
            <a:spLocks noGrp="1"/>
          </p:cNvSpPr>
          <p:nvPr>
            <p:ph idx="1"/>
          </p:nvPr>
        </p:nvSpPr>
        <p:spPr>
          <a:xfrm>
            <a:off x="539647" y="1825625"/>
            <a:ext cx="11487462" cy="4351338"/>
          </a:xfrm>
        </p:spPr>
        <p:txBody>
          <a:bodyPr>
            <a:normAutofit/>
          </a:bodyPr>
          <a:lstStyle/>
          <a:p>
            <a:r>
              <a:rPr lang="en-US" sz="2400" dirty="0"/>
              <a:t>Search Functionality:</a:t>
            </a:r>
          </a:p>
          <a:p>
            <a:pPr marL="0" indent="0">
              <a:buNone/>
            </a:pPr>
            <a:r>
              <a:rPr lang="en-US" sz="2000" dirty="0">
                <a:solidFill>
                  <a:srgbClr val="0070C0"/>
                </a:solidFill>
              </a:rPr>
              <a:t>https://example.com/search?query=&lt;script&gt;alert("Reflected XSS");&lt;/script&gt;</a:t>
            </a:r>
            <a:endParaRPr lang="en-US" sz="2000" dirty="0">
              <a:solidFill>
                <a:srgbClr val="FF0000"/>
              </a:solidFill>
            </a:endParaRPr>
          </a:p>
          <a:p>
            <a:r>
              <a:rPr lang="en-US" sz="2400" dirty="0"/>
              <a:t>Comment Section:</a:t>
            </a:r>
          </a:p>
          <a:p>
            <a:pPr marL="0" indent="0">
              <a:buNone/>
            </a:pPr>
            <a:r>
              <a:rPr lang="en-US" sz="2000" dirty="0">
                <a:solidFill>
                  <a:srgbClr val="0070C0"/>
                </a:solidFill>
              </a:rPr>
              <a:t>&lt;!-- User's comment stored in the database --&gt;</a:t>
            </a:r>
          </a:p>
          <a:p>
            <a:pPr marL="0" indent="0">
              <a:buNone/>
            </a:pPr>
            <a:r>
              <a:rPr lang="en-US" sz="2000" dirty="0">
                <a:solidFill>
                  <a:srgbClr val="0070C0"/>
                </a:solidFill>
              </a:rPr>
              <a:t>&lt;p&gt;User comment: &lt;script&gt;alert("Stored XSS");&lt;/script&gt;&lt;/p&gt;</a:t>
            </a:r>
          </a:p>
          <a:p>
            <a:r>
              <a:rPr lang="en-US" sz="2400" dirty="0"/>
              <a:t>Dynamic Update (JS):</a:t>
            </a:r>
          </a:p>
        </p:txBody>
      </p:sp>
      <p:pic>
        <p:nvPicPr>
          <p:cNvPr id="6" name="Picture 5">
            <a:extLst>
              <a:ext uri="{FF2B5EF4-FFF2-40B4-BE49-F238E27FC236}">
                <a16:creationId xmlns:a16="http://schemas.microsoft.com/office/drawing/2014/main" id="{9E9FBD97-A53A-11FF-5E89-FDD82B2D4631}"/>
              </a:ext>
            </a:extLst>
          </p:cNvPr>
          <p:cNvPicPr>
            <a:picLocks noChangeAspect="1"/>
          </p:cNvPicPr>
          <p:nvPr/>
        </p:nvPicPr>
        <p:blipFill>
          <a:blip r:embed="rId2"/>
          <a:stretch>
            <a:fillRect/>
          </a:stretch>
        </p:blipFill>
        <p:spPr>
          <a:xfrm>
            <a:off x="359764" y="4494700"/>
            <a:ext cx="7722343" cy="2199626"/>
          </a:xfrm>
          <a:prstGeom prst="rect">
            <a:avLst/>
          </a:prstGeom>
        </p:spPr>
      </p:pic>
      <p:pic>
        <p:nvPicPr>
          <p:cNvPr id="5" name="Picture 4">
            <a:extLst>
              <a:ext uri="{FF2B5EF4-FFF2-40B4-BE49-F238E27FC236}">
                <a16:creationId xmlns:a16="http://schemas.microsoft.com/office/drawing/2014/main" id="{A64E3290-9C26-2701-D617-F84D846532CB}"/>
              </a:ext>
            </a:extLst>
          </p:cNvPr>
          <p:cNvPicPr>
            <a:picLocks noChangeAspect="1"/>
          </p:cNvPicPr>
          <p:nvPr/>
        </p:nvPicPr>
        <p:blipFill>
          <a:blip r:embed="rId3"/>
          <a:stretch>
            <a:fillRect/>
          </a:stretch>
        </p:blipFill>
        <p:spPr>
          <a:xfrm>
            <a:off x="5053265" y="2814948"/>
            <a:ext cx="6719011" cy="1627801"/>
          </a:xfrm>
          <a:prstGeom prst="rect">
            <a:avLst/>
          </a:prstGeom>
        </p:spPr>
      </p:pic>
      <p:sp>
        <p:nvSpPr>
          <p:cNvPr id="7" name="TextBox 6">
            <a:extLst>
              <a:ext uri="{FF2B5EF4-FFF2-40B4-BE49-F238E27FC236}">
                <a16:creationId xmlns:a16="http://schemas.microsoft.com/office/drawing/2014/main" id="{B6A49FB9-282D-A15C-7E1C-EB7603F95F95}"/>
              </a:ext>
            </a:extLst>
          </p:cNvPr>
          <p:cNvSpPr txBox="1"/>
          <p:nvPr/>
        </p:nvSpPr>
        <p:spPr>
          <a:xfrm>
            <a:off x="4065493" y="2781739"/>
            <a:ext cx="1064302" cy="367903"/>
          </a:xfrm>
          <a:prstGeom prst="rect">
            <a:avLst/>
          </a:prstGeom>
          <a:noFill/>
        </p:spPr>
        <p:txBody>
          <a:bodyPr wrap="square" rtlCol="0">
            <a:spAutoFit/>
          </a:bodyPr>
          <a:lstStyle/>
          <a:p>
            <a:r>
              <a:rPr lang="en-US" dirty="0"/>
              <a:t>Solution:</a:t>
            </a:r>
          </a:p>
        </p:txBody>
      </p:sp>
      <p:pic>
        <p:nvPicPr>
          <p:cNvPr id="9" name="Picture 8">
            <a:extLst>
              <a:ext uri="{FF2B5EF4-FFF2-40B4-BE49-F238E27FC236}">
                <a16:creationId xmlns:a16="http://schemas.microsoft.com/office/drawing/2014/main" id="{EDAE96C8-F1B6-40AA-7DCF-F91251DE7B19}"/>
              </a:ext>
            </a:extLst>
          </p:cNvPr>
          <p:cNvPicPr>
            <a:picLocks noChangeAspect="1"/>
          </p:cNvPicPr>
          <p:nvPr/>
        </p:nvPicPr>
        <p:blipFill>
          <a:blip r:embed="rId4"/>
          <a:stretch>
            <a:fillRect/>
          </a:stretch>
        </p:blipFill>
        <p:spPr>
          <a:xfrm>
            <a:off x="6269980" y="1437434"/>
            <a:ext cx="5687456" cy="1325563"/>
          </a:xfrm>
          <a:prstGeom prst="rect">
            <a:avLst/>
          </a:prstGeom>
        </p:spPr>
      </p:pic>
      <p:sp>
        <p:nvSpPr>
          <p:cNvPr id="10" name="TextBox 9">
            <a:extLst>
              <a:ext uri="{FF2B5EF4-FFF2-40B4-BE49-F238E27FC236}">
                <a16:creationId xmlns:a16="http://schemas.microsoft.com/office/drawing/2014/main" id="{4F5A053C-C688-76E2-5A03-4CC0D7B66DCE}"/>
              </a:ext>
            </a:extLst>
          </p:cNvPr>
          <p:cNvSpPr txBox="1"/>
          <p:nvPr/>
        </p:nvSpPr>
        <p:spPr>
          <a:xfrm>
            <a:off x="5219076" y="1348760"/>
            <a:ext cx="1064302" cy="367903"/>
          </a:xfrm>
          <a:prstGeom prst="rect">
            <a:avLst/>
          </a:prstGeom>
          <a:noFill/>
        </p:spPr>
        <p:txBody>
          <a:bodyPr wrap="square" rtlCol="0">
            <a:spAutoFit/>
          </a:bodyPr>
          <a:lstStyle/>
          <a:p>
            <a:r>
              <a:rPr lang="en-US" dirty="0"/>
              <a:t>Solution:</a:t>
            </a:r>
          </a:p>
        </p:txBody>
      </p:sp>
      <p:pic>
        <p:nvPicPr>
          <p:cNvPr id="14" name="Picture 13">
            <a:extLst>
              <a:ext uri="{FF2B5EF4-FFF2-40B4-BE49-F238E27FC236}">
                <a16:creationId xmlns:a16="http://schemas.microsoft.com/office/drawing/2014/main" id="{2AD7DC49-9400-8ECD-416D-3832241CA447}"/>
              </a:ext>
            </a:extLst>
          </p:cNvPr>
          <p:cNvPicPr>
            <a:picLocks noChangeAspect="1"/>
          </p:cNvPicPr>
          <p:nvPr/>
        </p:nvPicPr>
        <p:blipFill>
          <a:blip r:embed="rId5"/>
          <a:stretch>
            <a:fillRect/>
          </a:stretch>
        </p:blipFill>
        <p:spPr>
          <a:xfrm>
            <a:off x="6642415" y="4494700"/>
            <a:ext cx="5268060" cy="2067213"/>
          </a:xfrm>
          <a:prstGeom prst="rect">
            <a:avLst/>
          </a:prstGeom>
        </p:spPr>
      </p:pic>
    </p:spTree>
    <p:extLst>
      <p:ext uri="{BB962C8B-B14F-4D97-AF65-F5344CB8AC3E}">
        <p14:creationId xmlns:p14="http://schemas.microsoft.com/office/powerpoint/2010/main" val="173429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572C-640F-04D1-80D4-40A1BBBFFD02}"/>
              </a:ext>
            </a:extLst>
          </p:cNvPr>
          <p:cNvSpPr>
            <a:spLocks noGrp="1"/>
          </p:cNvSpPr>
          <p:nvPr>
            <p:ph type="title"/>
          </p:nvPr>
        </p:nvSpPr>
        <p:spPr/>
        <p:txBody>
          <a:bodyPr/>
          <a:lstStyle/>
          <a:p>
            <a:r>
              <a:rPr lang="en-US" b="1" dirty="0"/>
              <a:t>Input Validation: Cross site scripting (XSS) …</a:t>
            </a:r>
            <a:endParaRPr lang="en-US" dirty="0"/>
          </a:p>
        </p:txBody>
      </p:sp>
      <p:sp>
        <p:nvSpPr>
          <p:cNvPr id="3" name="Content Placeholder 2">
            <a:extLst>
              <a:ext uri="{FF2B5EF4-FFF2-40B4-BE49-F238E27FC236}">
                <a16:creationId xmlns:a16="http://schemas.microsoft.com/office/drawing/2014/main" id="{1D9E0C8D-FC4C-D92A-650D-E85BD6D15FC0}"/>
              </a:ext>
            </a:extLst>
          </p:cNvPr>
          <p:cNvSpPr>
            <a:spLocks noGrp="1"/>
          </p:cNvSpPr>
          <p:nvPr>
            <p:ph idx="1"/>
          </p:nvPr>
        </p:nvSpPr>
        <p:spPr>
          <a:xfrm>
            <a:off x="838200" y="1480850"/>
            <a:ext cx="10515600" cy="4864735"/>
          </a:xfrm>
        </p:spPr>
        <p:txBody>
          <a:bodyPr>
            <a:normAutofit fontScale="77500" lnSpcReduction="20000"/>
          </a:bodyPr>
          <a:lstStyle/>
          <a:p>
            <a:r>
              <a:rPr lang="en-US" dirty="0"/>
              <a:t>Countermeasures :</a:t>
            </a:r>
          </a:p>
          <a:p>
            <a:pPr lvl="1"/>
            <a:r>
              <a:rPr lang="en-US" dirty="0">
                <a:solidFill>
                  <a:srgbClr val="0070C0"/>
                </a:solidFill>
              </a:rPr>
              <a:t>Perform thorough input validation</a:t>
            </a:r>
          </a:p>
          <a:p>
            <a:pPr marL="457200" lvl="1" indent="0">
              <a:buNone/>
            </a:pPr>
            <a:endParaRPr lang="en-US" dirty="0">
              <a:solidFill>
                <a:srgbClr val="0070C0"/>
              </a:solidFill>
            </a:endParaRPr>
          </a:p>
          <a:p>
            <a:pPr lvl="1"/>
            <a:r>
              <a:rPr lang="en-US" dirty="0">
                <a:solidFill>
                  <a:srgbClr val="0070C0"/>
                </a:solidFill>
              </a:rPr>
              <a:t>Use HTMLEncode and URLEncode functions to encode any output that includes user input.</a:t>
            </a:r>
          </a:p>
          <a:p>
            <a:pPr marL="457200" lvl="1" indent="0">
              <a:buNone/>
            </a:pPr>
            <a:endParaRPr lang="en-US" dirty="0">
              <a:solidFill>
                <a:srgbClr val="0070C0"/>
              </a:solidFill>
            </a:endParaRPr>
          </a:p>
          <a:p>
            <a:pPr marL="457200" lvl="1" indent="0">
              <a:buNone/>
            </a:pPr>
            <a:r>
              <a:rPr lang="en-US" dirty="0">
                <a:solidFill>
                  <a:srgbClr val="FF0000"/>
                </a:solidFill>
              </a:rPr>
              <a:t>&lt;script&gt;alert("Hi")&lt;/script&gt;    </a:t>
            </a:r>
          </a:p>
          <a:p>
            <a:pPr marL="457200" lvl="1" indent="0">
              <a:buNone/>
            </a:pPr>
            <a:r>
              <a:rPr lang="en-US" dirty="0">
                <a:solidFill>
                  <a:srgbClr val="00B050"/>
                </a:solidFill>
              </a:rPr>
              <a:t>&amp;</a:t>
            </a:r>
            <a:r>
              <a:rPr lang="en-US" dirty="0" err="1">
                <a:solidFill>
                  <a:srgbClr val="00B050"/>
                </a:solidFill>
              </a:rPr>
              <a:t>lt;script&amp;gt;alert</a:t>
            </a:r>
            <a:r>
              <a:rPr lang="en-US" dirty="0">
                <a:solidFill>
                  <a:srgbClr val="00B050"/>
                </a:solidFill>
              </a:rPr>
              <a:t>(&amp;</a:t>
            </a:r>
            <a:r>
              <a:rPr lang="en-US" dirty="0" err="1">
                <a:solidFill>
                  <a:srgbClr val="00B050"/>
                </a:solidFill>
              </a:rPr>
              <a:t>quot;Hi&amp;quot</a:t>
            </a:r>
            <a:r>
              <a:rPr lang="en-US" dirty="0">
                <a:solidFill>
                  <a:srgbClr val="00B050"/>
                </a:solidFill>
              </a:rPr>
              <a:t>;)&amp;</a:t>
            </a:r>
            <a:r>
              <a:rPr lang="en-US" dirty="0" err="1">
                <a:solidFill>
                  <a:srgbClr val="00B050"/>
                </a:solidFill>
              </a:rPr>
              <a:t>lt</a:t>
            </a:r>
            <a:r>
              <a:rPr lang="en-US" dirty="0">
                <a:solidFill>
                  <a:srgbClr val="00B050"/>
                </a:solidFill>
              </a:rPr>
              <a:t>;/</a:t>
            </a:r>
            <a:r>
              <a:rPr lang="en-US" dirty="0" err="1">
                <a:solidFill>
                  <a:srgbClr val="00B050"/>
                </a:solidFill>
              </a:rPr>
              <a:t>script&amp;gt</a:t>
            </a:r>
            <a:r>
              <a:rPr lang="en-US" dirty="0">
                <a:solidFill>
                  <a:srgbClr val="00B050"/>
                </a:solidFill>
              </a:rPr>
              <a:t>;</a:t>
            </a:r>
          </a:p>
          <a:p>
            <a:pPr marL="457200" lvl="1" indent="0">
              <a:buNone/>
            </a:pPr>
            <a:endParaRPr lang="en-US" dirty="0">
              <a:solidFill>
                <a:srgbClr val="00B050"/>
              </a:solidFill>
            </a:endParaRPr>
          </a:p>
          <a:p>
            <a:pPr marL="457200" lvl="1" indent="0">
              <a:buNone/>
            </a:pPr>
            <a:r>
              <a:rPr lang="en-US" dirty="0">
                <a:solidFill>
                  <a:srgbClr val="FF0000"/>
                </a:solidFill>
              </a:rPr>
              <a:t>http://demo.testfire.net/search.jsp?query=1</a:t>
            </a:r>
          </a:p>
          <a:p>
            <a:pPr marL="457200" lvl="1" indent="0">
              <a:buNone/>
            </a:pPr>
            <a:r>
              <a:rPr lang="en-US" dirty="0">
                <a:solidFill>
                  <a:srgbClr val="00B050"/>
                </a:solidFill>
              </a:rPr>
              <a:t>http%3A%2F%2Fdemo.testfire.net%2Fsearch.jsp%3Fquery%3D1</a:t>
            </a:r>
          </a:p>
          <a:p>
            <a:pPr marL="457200" lvl="1" indent="0">
              <a:buNone/>
            </a:pPr>
            <a:endParaRPr lang="en-US" dirty="0">
              <a:solidFill>
                <a:srgbClr val="00B050"/>
              </a:solidFill>
            </a:endParaRPr>
          </a:p>
          <a:p>
            <a:pPr lvl="1"/>
            <a:r>
              <a:rPr lang="en-US" dirty="0">
                <a:solidFill>
                  <a:srgbClr val="0070C0"/>
                </a:solidFill>
              </a:rPr>
              <a:t>Use appropriate response headers (</a:t>
            </a:r>
            <a:r>
              <a:rPr lang="en-US" dirty="0" err="1">
                <a:solidFill>
                  <a:srgbClr val="0070C0"/>
                </a:solidFill>
              </a:rPr>
              <a:t>HTTPOnly</a:t>
            </a:r>
            <a:r>
              <a:rPr lang="en-US" dirty="0">
                <a:solidFill>
                  <a:srgbClr val="0070C0"/>
                </a:solidFill>
              </a:rPr>
              <a:t>)</a:t>
            </a:r>
          </a:p>
          <a:p>
            <a:pPr lvl="1"/>
            <a:r>
              <a:rPr lang="en-US" dirty="0">
                <a:solidFill>
                  <a:srgbClr val="0070C0"/>
                </a:solidFill>
              </a:rPr>
              <a:t>Content Security Policy (browser based)</a:t>
            </a:r>
          </a:p>
          <a:p>
            <a:pPr lvl="1"/>
            <a:endParaRPr lang="en-US" dirty="0">
              <a:solidFill>
                <a:srgbClr val="0070C0"/>
              </a:solidFill>
            </a:endParaRPr>
          </a:p>
          <a:p>
            <a:pPr marL="457200" lvl="1" indent="0">
              <a:buNone/>
            </a:pPr>
            <a:r>
              <a:rPr lang="en-US" dirty="0"/>
              <a:t>Content-Security-Policy: default-</a:t>
            </a:r>
            <a:r>
              <a:rPr lang="en-US" dirty="0" err="1"/>
              <a:t>src</a:t>
            </a:r>
            <a:r>
              <a:rPr lang="en-US" dirty="0"/>
              <a:t> 'self'; </a:t>
            </a:r>
            <a:r>
              <a:rPr lang="en-US" dirty="0" err="1"/>
              <a:t>img-src</a:t>
            </a:r>
            <a:r>
              <a:rPr lang="en-US" dirty="0"/>
              <a:t> *; media-</a:t>
            </a:r>
            <a:r>
              <a:rPr lang="en-US" dirty="0" err="1"/>
              <a:t>src</a:t>
            </a:r>
            <a:r>
              <a:rPr lang="en-US" dirty="0"/>
              <a:t> example.org example.net; script-</a:t>
            </a:r>
            <a:r>
              <a:rPr lang="en-US" dirty="0" err="1"/>
              <a:t>src</a:t>
            </a:r>
            <a:r>
              <a:rPr lang="en-US" dirty="0"/>
              <a:t> userscripts.example.com</a:t>
            </a:r>
          </a:p>
          <a:p>
            <a:pPr marL="457200" lvl="1" indent="0">
              <a:buNone/>
            </a:pPr>
            <a:endParaRPr lang="en-US" dirty="0">
              <a:solidFill>
                <a:srgbClr val="0070C0"/>
              </a:solidFill>
            </a:endParaRPr>
          </a:p>
          <a:p>
            <a:pPr lvl="1"/>
            <a:r>
              <a:rPr lang="en-US" sz="1800" dirty="0">
                <a:hlinkClick r:id="rId3"/>
              </a:rPr>
              <a:t>Content Security Policy (CSP) - HTTP | MDN (mozilla.org)</a:t>
            </a:r>
            <a:endParaRPr lang="en-US" sz="1800" dirty="0">
              <a:solidFill>
                <a:srgbClr val="0070C0"/>
              </a:solidFill>
            </a:endParaRPr>
          </a:p>
        </p:txBody>
      </p:sp>
      <p:pic>
        <p:nvPicPr>
          <p:cNvPr id="9" name="Picture 8">
            <a:extLst>
              <a:ext uri="{FF2B5EF4-FFF2-40B4-BE49-F238E27FC236}">
                <a16:creationId xmlns:a16="http://schemas.microsoft.com/office/drawing/2014/main" id="{EC99E7F4-C453-92BF-04C7-F82EB5B9CA0A}"/>
              </a:ext>
            </a:extLst>
          </p:cNvPr>
          <p:cNvPicPr>
            <a:picLocks noChangeAspect="1"/>
          </p:cNvPicPr>
          <p:nvPr/>
        </p:nvPicPr>
        <p:blipFill>
          <a:blip r:embed="rId4"/>
          <a:stretch>
            <a:fillRect/>
          </a:stretch>
        </p:blipFill>
        <p:spPr>
          <a:xfrm>
            <a:off x="6096000" y="5600620"/>
            <a:ext cx="5134692" cy="1143160"/>
          </a:xfrm>
          <a:prstGeom prst="rect">
            <a:avLst/>
          </a:prstGeom>
        </p:spPr>
      </p:pic>
    </p:spTree>
    <p:extLst>
      <p:ext uri="{BB962C8B-B14F-4D97-AF65-F5344CB8AC3E}">
        <p14:creationId xmlns:p14="http://schemas.microsoft.com/office/powerpoint/2010/main" val="329222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F4FD-DFC5-FC95-EFEE-B946E3CC36D4}"/>
              </a:ext>
            </a:extLst>
          </p:cNvPr>
          <p:cNvSpPr>
            <a:spLocks noGrp="1"/>
          </p:cNvSpPr>
          <p:nvPr>
            <p:ph type="title"/>
          </p:nvPr>
        </p:nvSpPr>
        <p:spPr/>
        <p:txBody>
          <a:bodyPr/>
          <a:lstStyle/>
          <a:p>
            <a:r>
              <a:rPr lang="en-US" b="1" dirty="0"/>
              <a:t>Input Validation: Buffer overflows</a:t>
            </a:r>
            <a:br>
              <a:rPr lang="en-US" b="1" dirty="0"/>
            </a:br>
            <a:endParaRPr lang="en-US" b="1" dirty="0"/>
          </a:p>
        </p:txBody>
      </p:sp>
      <p:sp>
        <p:nvSpPr>
          <p:cNvPr id="3" name="Content Placeholder 2">
            <a:extLst>
              <a:ext uri="{FF2B5EF4-FFF2-40B4-BE49-F238E27FC236}">
                <a16:creationId xmlns:a16="http://schemas.microsoft.com/office/drawing/2014/main" id="{DAC82E09-84F3-2C5B-CC7E-0066C439EA71}"/>
              </a:ext>
            </a:extLst>
          </p:cNvPr>
          <p:cNvSpPr>
            <a:spLocks noGrp="1"/>
          </p:cNvSpPr>
          <p:nvPr>
            <p:ph idx="1"/>
          </p:nvPr>
        </p:nvSpPr>
        <p:spPr/>
        <p:txBody>
          <a:bodyPr>
            <a:normAutofit fontScale="92500" lnSpcReduction="10000"/>
          </a:bodyPr>
          <a:lstStyle/>
          <a:p>
            <a:pPr marL="0" indent="0">
              <a:buNone/>
            </a:pPr>
            <a:r>
              <a:rPr lang="en-US" dirty="0"/>
              <a:t>Lead to denial-of-service attacks or code injection</a:t>
            </a:r>
          </a:p>
          <a:p>
            <a:pPr lvl="1"/>
            <a:r>
              <a:rPr lang="en-US" dirty="0">
                <a:solidFill>
                  <a:srgbClr val="0070C0"/>
                </a:solidFill>
              </a:rPr>
              <a:t>A denial-of-service attack causes a process crash</a:t>
            </a:r>
          </a:p>
          <a:p>
            <a:pPr lvl="1"/>
            <a:r>
              <a:rPr lang="en-US" dirty="0">
                <a:solidFill>
                  <a:srgbClr val="0070C0"/>
                </a:solidFill>
              </a:rPr>
              <a:t>code injection alters the program execution address to run an attacker’s injected code</a:t>
            </a:r>
          </a:p>
          <a:p>
            <a:pPr lvl="1"/>
            <a:endParaRPr lang="en-US" dirty="0">
              <a:solidFill>
                <a:srgbClr val="0070C0"/>
              </a:solidFill>
            </a:endParaRPr>
          </a:p>
          <a:p>
            <a:r>
              <a:rPr lang="en-US" dirty="0"/>
              <a:t>Entrance (Trojan Horse/Backdoor)</a:t>
            </a:r>
          </a:p>
          <a:p>
            <a:r>
              <a:rPr lang="en-US" dirty="0"/>
              <a:t>Smashing the stack – Crash</a:t>
            </a:r>
          </a:p>
          <a:p>
            <a:r>
              <a:rPr lang="en-US" dirty="0"/>
              <a:t>Running commands</a:t>
            </a:r>
          </a:p>
          <a:p>
            <a:pPr lvl="1"/>
            <a:endParaRPr lang="en-US" dirty="0">
              <a:solidFill>
                <a:srgbClr val="0070C0"/>
              </a:solidFill>
            </a:endParaRPr>
          </a:p>
          <a:p>
            <a:pPr marL="457200" lvl="1" indent="0">
              <a:buNone/>
            </a:pPr>
            <a:r>
              <a:rPr lang="en-US" sz="1800" dirty="0">
                <a:hlinkClick r:id="rId2"/>
              </a:rPr>
              <a:t>Buffer Overflow (msu.edu)</a:t>
            </a:r>
            <a:endParaRPr lang="en-US" sz="1800" dirty="0"/>
          </a:p>
          <a:p>
            <a:pPr marL="457200" lvl="1" indent="0">
              <a:buNone/>
            </a:pPr>
            <a:r>
              <a:rPr lang="en-US" sz="1800" dirty="0">
                <a:hlinkClick r:id="rId3"/>
              </a:rPr>
              <a:t>Buffer overflow attacks in C++: A hands-on guide | </a:t>
            </a:r>
            <a:r>
              <a:rPr lang="en-US" sz="1800" dirty="0" err="1">
                <a:hlinkClick r:id="rId3"/>
              </a:rPr>
              <a:t>Snyk</a:t>
            </a:r>
            <a:endParaRPr lang="en-US" sz="1800" dirty="0"/>
          </a:p>
          <a:p>
            <a:pPr marL="457200" lvl="1" indent="0">
              <a:buNone/>
            </a:pPr>
            <a:r>
              <a:rPr lang="en-US" sz="1800" dirty="0">
                <a:solidFill>
                  <a:srgbClr val="0070C0"/>
                </a:solidFill>
                <a:hlinkClick r:id="rId4"/>
              </a:rPr>
              <a:t>https://www.youtube.com/watch?v=1S0aBV-Waeo</a:t>
            </a:r>
            <a:endParaRPr lang="en-US" sz="1800" dirty="0">
              <a:solidFill>
                <a:srgbClr val="0070C0"/>
              </a:solidFill>
            </a:endParaRPr>
          </a:p>
          <a:p>
            <a:pPr marL="457200" lvl="1" indent="0">
              <a:buNone/>
            </a:pPr>
            <a:endParaRPr lang="en-US" sz="1800" dirty="0">
              <a:solidFill>
                <a:srgbClr val="0070C0"/>
              </a:solidFill>
            </a:endParaRPr>
          </a:p>
        </p:txBody>
      </p:sp>
    </p:spTree>
    <p:extLst>
      <p:ext uri="{BB962C8B-B14F-4D97-AF65-F5344CB8AC3E}">
        <p14:creationId xmlns:p14="http://schemas.microsoft.com/office/powerpoint/2010/main" val="9463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C405-4890-EBC3-1343-5C43EA1F5A1F}"/>
              </a:ext>
            </a:extLst>
          </p:cNvPr>
          <p:cNvSpPr>
            <a:spLocks noGrp="1"/>
          </p:cNvSpPr>
          <p:nvPr>
            <p:ph type="title"/>
          </p:nvPr>
        </p:nvSpPr>
        <p:spPr>
          <a:xfrm>
            <a:off x="560132" y="365125"/>
            <a:ext cx="10515600" cy="1325563"/>
          </a:xfrm>
        </p:spPr>
        <p:txBody>
          <a:bodyPr/>
          <a:lstStyle/>
          <a:p>
            <a:r>
              <a:rPr lang="en-US" b="1" dirty="0"/>
              <a:t>Buffer Overflow: Example</a:t>
            </a:r>
          </a:p>
        </p:txBody>
      </p:sp>
      <p:pic>
        <p:nvPicPr>
          <p:cNvPr id="5" name="Content Placeholder 4">
            <a:extLst>
              <a:ext uri="{FF2B5EF4-FFF2-40B4-BE49-F238E27FC236}">
                <a16:creationId xmlns:a16="http://schemas.microsoft.com/office/drawing/2014/main" id="{2027B439-3947-07BA-1EF7-5628159C0FC7}"/>
              </a:ext>
            </a:extLst>
          </p:cNvPr>
          <p:cNvPicPr>
            <a:picLocks noGrp="1" noChangeAspect="1"/>
          </p:cNvPicPr>
          <p:nvPr>
            <p:ph idx="1"/>
          </p:nvPr>
        </p:nvPicPr>
        <p:blipFill>
          <a:blip r:embed="rId2"/>
          <a:stretch>
            <a:fillRect/>
          </a:stretch>
        </p:blipFill>
        <p:spPr>
          <a:xfrm>
            <a:off x="716720" y="1690688"/>
            <a:ext cx="4462691" cy="4351338"/>
          </a:xfrm>
        </p:spPr>
      </p:pic>
      <p:pic>
        <p:nvPicPr>
          <p:cNvPr id="11" name="Picture 10">
            <a:extLst>
              <a:ext uri="{FF2B5EF4-FFF2-40B4-BE49-F238E27FC236}">
                <a16:creationId xmlns:a16="http://schemas.microsoft.com/office/drawing/2014/main" id="{72944BA9-F1C8-ABC1-D56E-543E9FF26435}"/>
              </a:ext>
            </a:extLst>
          </p:cNvPr>
          <p:cNvPicPr>
            <a:picLocks noChangeAspect="1"/>
          </p:cNvPicPr>
          <p:nvPr/>
        </p:nvPicPr>
        <p:blipFill>
          <a:blip r:embed="rId3"/>
          <a:stretch>
            <a:fillRect/>
          </a:stretch>
        </p:blipFill>
        <p:spPr>
          <a:xfrm>
            <a:off x="7583594" y="762279"/>
            <a:ext cx="2661401" cy="1806214"/>
          </a:xfrm>
          <a:prstGeom prst="rect">
            <a:avLst/>
          </a:prstGeom>
        </p:spPr>
      </p:pic>
      <p:pic>
        <p:nvPicPr>
          <p:cNvPr id="13" name="Picture 12">
            <a:extLst>
              <a:ext uri="{FF2B5EF4-FFF2-40B4-BE49-F238E27FC236}">
                <a16:creationId xmlns:a16="http://schemas.microsoft.com/office/drawing/2014/main" id="{BD25E50B-851B-04C9-EF71-C769AFA2601E}"/>
              </a:ext>
            </a:extLst>
          </p:cNvPr>
          <p:cNvPicPr>
            <a:picLocks noChangeAspect="1"/>
          </p:cNvPicPr>
          <p:nvPr/>
        </p:nvPicPr>
        <p:blipFill>
          <a:blip r:embed="rId4"/>
          <a:stretch>
            <a:fillRect/>
          </a:stretch>
        </p:blipFill>
        <p:spPr>
          <a:xfrm>
            <a:off x="7583594" y="2823212"/>
            <a:ext cx="2661401" cy="1448985"/>
          </a:xfrm>
          <a:prstGeom prst="rect">
            <a:avLst/>
          </a:prstGeom>
        </p:spPr>
      </p:pic>
      <p:pic>
        <p:nvPicPr>
          <p:cNvPr id="15" name="Picture 14">
            <a:extLst>
              <a:ext uri="{FF2B5EF4-FFF2-40B4-BE49-F238E27FC236}">
                <a16:creationId xmlns:a16="http://schemas.microsoft.com/office/drawing/2014/main" id="{80366025-49EC-F3C2-9BF3-8A5D6572292A}"/>
              </a:ext>
            </a:extLst>
          </p:cNvPr>
          <p:cNvPicPr>
            <a:picLocks noChangeAspect="1"/>
          </p:cNvPicPr>
          <p:nvPr/>
        </p:nvPicPr>
        <p:blipFill>
          <a:blip r:embed="rId5"/>
          <a:stretch>
            <a:fillRect/>
          </a:stretch>
        </p:blipFill>
        <p:spPr>
          <a:xfrm>
            <a:off x="7583594" y="4526916"/>
            <a:ext cx="3419952" cy="1657581"/>
          </a:xfrm>
          <a:prstGeom prst="rect">
            <a:avLst/>
          </a:prstGeom>
        </p:spPr>
      </p:pic>
      <p:sp>
        <p:nvSpPr>
          <p:cNvPr id="16" name="Rectangle 15">
            <a:extLst>
              <a:ext uri="{FF2B5EF4-FFF2-40B4-BE49-F238E27FC236}">
                <a16:creationId xmlns:a16="http://schemas.microsoft.com/office/drawing/2014/main" id="{025C8ECC-DE78-66BE-F10B-554785A47300}"/>
              </a:ext>
            </a:extLst>
          </p:cNvPr>
          <p:cNvSpPr/>
          <p:nvPr/>
        </p:nvSpPr>
        <p:spPr>
          <a:xfrm>
            <a:off x="7435121" y="5501390"/>
            <a:ext cx="2473377" cy="5943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1ECA61A3-B3BD-22E3-EE09-4B2DF5784360}"/>
              </a:ext>
            </a:extLst>
          </p:cNvPr>
          <p:cNvSpPr txBox="1"/>
          <p:nvPr/>
        </p:nvSpPr>
        <p:spPr>
          <a:xfrm>
            <a:off x="5817932" y="5132058"/>
            <a:ext cx="2026551" cy="369332"/>
          </a:xfrm>
          <a:prstGeom prst="rect">
            <a:avLst/>
          </a:prstGeom>
          <a:noFill/>
        </p:spPr>
        <p:txBody>
          <a:bodyPr wrap="square" rtlCol="0">
            <a:spAutoFit/>
          </a:bodyPr>
          <a:lstStyle/>
          <a:p>
            <a:r>
              <a:rPr lang="en-US" b="1" dirty="0">
                <a:solidFill>
                  <a:srgbClr val="FF0000"/>
                </a:solidFill>
              </a:rPr>
              <a:t>Buffer Overflow</a:t>
            </a:r>
          </a:p>
        </p:txBody>
      </p:sp>
    </p:spTree>
    <p:extLst>
      <p:ext uri="{BB962C8B-B14F-4D97-AF65-F5344CB8AC3E}">
        <p14:creationId xmlns:p14="http://schemas.microsoft.com/office/powerpoint/2010/main" val="207331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DD5-2B6D-0DC8-AC13-FCA5F6CBAE59}"/>
              </a:ext>
            </a:extLst>
          </p:cNvPr>
          <p:cNvSpPr>
            <a:spLocks noGrp="1"/>
          </p:cNvSpPr>
          <p:nvPr>
            <p:ph type="title"/>
          </p:nvPr>
        </p:nvSpPr>
        <p:spPr/>
        <p:txBody>
          <a:bodyPr/>
          <a:lstStyle/>
          <a:p>
            <a:r>
              <a:rPr lang="en-US" b="1" dirty="0"/>
              <a:t>Buffer Overflow: Example2</a:t>
            </a:r>
          </a:p>
        </p:txBody>
      </p:sp>
      <p:pic>
        <p:nvPicPr>
          <p:cNvPr id="5" name="Content Placeholder 4">
            <a:extLst>
              <a:ext uri="{FF2B5EF4-FFF2-40B4-BE49-F238E27FC236}">
                <a16:creationId xmlns:a16="http://schemas.microsoft.com/office/drawing/2014/main" id="{59BAD9A5-6B37-8543-B08F-AD3031AD456D}"/>
              </a:ext>
            </a:extLst>
          </p:cNvPr>
          <p:cNvPicPr>
            <a:picLocks noGrp="1" noChangeAspect="1"/>
          </p:cNvPicPr>
          <p:nvPr>
            <p:ph idx="1"/>
          </p:nvPr>
        </p:nvPicPr>
        <p:blipFill>
          <a:blip r:embed="rId2"/>
          <a:stretch>
            <a:fillRect/>
          </a:stretch>
        </p:blipFill>
        <p:spPr>
          <a:xfrm>
            <a:off x="838200" y="1690688"/>
            <a:ext cx="4069537" cy="4351338"/>
          </a:xfrm>
        </p:spPr>
      </p:pic>
      <p:pic>
        <p:nvPicPr>
          <p:cNvPr id="7" name="Picture 6">
            <a:extLst>
              <a:ext uri="{FF2B5EF4-FFF2-40B4-BE49-F238E27FC236}">
                <a16:creationId xmlns:a16="http://schemas.microsoft.com/office/drawing/2014/main" id="{07E7324F-4A44-00D7-D475-7E407657EB59}"/>
              </a:ext>
            </a:extLst>
          </p:cNvPr>
          <p:cNvPicPr>
            <a:picLocks noChangeAspect="1"/>
          </p:cNvPicPr>
          <p:nvPr/>
        </p:nvPicPr>
        <p:blipFill>
          <a:blip r:embed="rId3"/>
          <a:stretch>
            <a:fillRect/>
          </a:stretch>
        </p:blipFill>
        <p:spPr>
          <a:xfrm>
            <a:off x="6665088" y="1690688"/>
            <a:ext cx="3238952" cy="1581371"/>
          </a:xfrm>
          <a:prstGeom prst="rect">
            <a:avLst/>
          </a:prstGeom>
        </p:spPr>
      </p:pic>
      <p:pic>
        <p:nvPicPr>
          <p:cNvPr id="9" name="Picture 8">
            <a:extLst>
              <a:ext uri="{FF2B5EF4-FFF2-40B4-BE49-F238E27FC236}">
                <a16:creationId xmlns:a16="http://schemas.microsoft.com/office/drawing/2014/main" id="{830F846F-5993-10E3-C2C8-DFA31949D6AE}"/>
              </a:ext>
            </a:extLst>
          </p:cNvPr>
          <p:cNvPicPr>
            <a:picLocks noChangeAspect="1"/>
          </p:cNvPicPr>
          <p:nvPr/>
        </p:nvPicPr>
        <p:blipFill>
          <a:blip r:embed="rId4"/>
          <a:stretch>
            <a:fillRect/>
          </a:stretch>
        </p:blipFill>
        <p:spPr>
          <a:xfrm>
            <a:off x="6665088" y="3585942"/>
            <a:ext cx="3343742" cy="2086266"/>
          </a:xfrm>
          <a:prstGeom prst="rect">
            <a:avLst/>
          </a:prstGeom>
        </p:spPr>
      </p:pic>
      <p:sp>
        <p:nvSpPr>
          <p:cNvPr id="10" name="Rectangle 9">
            <a:extLst>
              <a:ext uri="{FF2B5EF4-FFF2-40B4-BE49-F238E27FC236}">
                <a16:creationId xmlns:a16="http://schemas.microsoft.com/office/drawing/2014/main" id="{57F0799E-9DA0-EE70-3617-816CE8F9B3C5}"/>
              </a:ext>
            </a:extLst>
          </p:cNvPr>
          <p:cNvSpPr/>
          <p:nvPr/>
        </p:nvSpPr>
        <p:spPr>
          <a:xfrm>
            <a:off x="6550702" y="4122295"/>
            <a:ext cx="3897442" cy="158137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 name="TextBox 10">
            <a:extLst>
              <a:ext uri="{FF2B5EF4-FFF2-40B4-BE49-F238E27FC236}">
                <a16:creationId xmlns:a16="http://schemas.microsoft.com/office/drawing/2014/main" id="{2724BE48-062F-3C4E-DF41-6A35AA0953C1}"/>
              </a:ext>
            </a:extLst>
          </p:cNvPr>
          <p:cNvSpPr txBox="1"/>
          <p:nvPr/>
        </p:nvSpPr>
        <p:spPr>
          <a:xfrm>
            <a:off x="4960038" y="4607402"/>
            <a:ext cx="1715341" cy="369332"/>
          </a:xfrm>
          <a:prstGeom prst="rect">
            <a:avLst/>
          </a:prstGeom>
          <a:noFill/>
        </p:spPr>
        <p:txBody>
          <a:bodyPr wrap="none" rtlCol="0">
            <a:spAutoFit/>
          </a:bodyPr>
          <a:lstStyle/>
          <a:p>
            <a:r>
              <a:rPr lang="en-US" b="1" dirty="0">
                <a:solidFill>
                  <a:srgbClr val="FF0000"/>
                </a:solidFill>
              </a:rPr>
              <a:t>Buffer Overflow</a:t>
            </a:r>
          </a:p>
        </p:txBody>
      </p:sp>
    </p:spTree>
    <p:extLst>
      <p:ext uri="{BB962C8B-B14F-4D97-AF65-F5344CB8AC3E}">
        <p14:creationId xmlns:p14="http://schemas.microsoft.com/office/powerpoint/2010/main" val="371865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96AB-6738-0660-325B-D7A5470D6611}"/>
              </a:ext>
            </a:extLst>
          </p:cNvPr>
          <p:cNvSpPr>
            <a:spLocks noGrp="1"/>
          </p:cNvSpPr>
          <p:nvPr>
            <p:ph type="title"/>
          </p:nvPr>
        </p:nvSpPr>
        <p:spPr/>
        <p:txBody>
          <a:bodyPr/>
          <a:lstStyle/>
          <a:p>
            <a:r>
              <a:rPr lang="en-US" b="1" dirty="0"/>
              <a:t>Buffer Overflow: Example 3</a:t>
            </a:r>
          </a:p>
        </p:txBody>
      </p:sp>
      <p:pic>
        <p:nvPicPr>
          <p:cNvPr id="5" name="Content Placeholder 4">
            <a:extLst>
              <a:ext uri="{FF2B5EF4-FFF2-40B4-BE49-F238E27FC236}">
                <a16:creationId xmlns:a16="http://schemas.microsoft.com/office/drawing/2014/main" id="{159695DA-7F61-3C37-BEC3-FB1D80F0AE94}"/>
              </a:ext>
            </a:extLst>
          </p:cNvPr>
          <p:cNvPicPr>
            <a:picLocks noGrp="1" noChangeAspect="1"/>
          </p:cNvPicPr>
          <p:nvPr>
            <p:ph idx="1"/>
          </p:nvPr>
        </p:nvPicPr>
        <p:blipFill>
          <a:blip r:embed="rId2"/>
          <a:stretch>
            <a:fillRect/>
          </a:stretch>
        </p:blipFill>
        <p:spPr>
          <a:xfrm>
            <a:off x="225454" y="1825625"/>
            <a:ext cx="6794338" cy="4351338"/>
          </a:xfrm>
        </p:spPr>
      </p:pic>
      <p:pic>
        <p:nvPicPr>
          <p:cNvPr id="7" name="Picture 6">
            <a:extLst>
              <a:ext uri="{FF2B5EF4-FFF2-40B4-BE49-F238E27FC236}">
                <a16:creationId xmlns:a16="http://schemas.microsoft.com/office/drawing/2014/main" id="{069D26B9-488C-5135-38D0-454DBC15CCE5}"/>
              </a:ext>
            </a:extLst>
          </p:cNvPr>
          <p:cNvPicPr>
            <a:picLocks noChangeAspect="1"/>
          </p:cNvPicPr>
          <p:nvPr/>
        </p:nvPicPr>
        <p:blipFill>
          <a:blip r:embed="rId3"/>
          <a:stretch>
            <a:fillRect/>
          </a:stretch>
        </p:blipFill>
        <p:spPr>
          <a:xfrm>
            <a:off x="8499423" y="657081"/>
            <a:ext cx="2854377" cy="1843451"/>
          </a:xfrm>
          <a:prstGeom prst="rect">
            <a:avLst/>
          </a:prstGeom>
        </p:spPr>
      </p:pic>
      <p:pic>
        <p:nvPicPr>
          <p:cNvPr id="9" name="Picture 8">
            <a:extLst>
              <a:ext uri="{FF2B5EF4-FFF2-40B4-BE49-F238E27FC236}">
                <a16:creationId xmlns:a16="http://schemas.microsoft.com/office/drawing/2014/main" id="{471FF39F-461C-F573-41AC-355B9A6667B8}"/>
              </a:ext>
            </a:extLst>
          </p:cNvPr>
          <p:cNvPicPr>
            <a:picLocks noChangeAspect="1"/>
          </p:cNvPicPr>
          <p:nvPr/>
        </p:nvPicPr>
        <p:blipFill>
          <a:blip r:embed="rId4"/>
          <a:stretch>
            <a:fillRect/>
          </a:stretch>
        </p:blipFill>
        <p:spPr>
          <a:xfrm>
            <a:off x="8345240" y="3071415"/>
            <a:ext cx="3162741" cy="1286054"/>
          </a:xfrm>
          <a:prstGeom prst="rect">
            <a:avLst/>
          </a:prstGeom>
        </p:spPr>
      </p:pic>
      <p:sp>
        <p:nvSpPr>
          <p:cNvPr id="10" name="Rectangle 9">
            <a:extLst>
              <a:ext uri="{FF2B5EF4-FFF2-40B4-BE49-F238E27FC236}">
                <a16:creationId xmlns:a16="http://schemas.microsoft.com/office/drawing/2014/main" id="{16312A72-7B68-B3BB-17AC-CC8FD9CE896C}"/>
              </a:ext>
            </a:extLst>
          </p:cNvPr>
          <p:cNvSpPr/>
          <p:nvPr/>
        </p:nvSpPr>
        <p:spPr>
          <a:xfrm>
            <a:off x="8109679" y="3714442"/>
            <a:ext cx="2728210" cy="42284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Rectangle 11">
            <a:extLst>
              <a:ext uri="{FF2B5EF4-FFF2-40B4-BE49-F238E27FC236}">
                <a16:creationId xmlns:a16="http://schemas.microsoft.com/office/drawing/2014/main" id="{BABD2B02-A410-AFE2-1FB0-99865E0D380D}"/>
              </a:ext>
            </a:extLst>
          </p:cNvPr>
          <p:cNvSpPr/>
          <p:nvPr/>
        </p:nvSpPr>
        <p:spPr>
          <a:xfrm>
            <a:off x="104931" y="4137285"/>
            <a:ext cx="6914861" cy="42284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1647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5269-5019-0F56-17F3-18C7CC1BEFE9}"/>
              </a:ext>
            </a:extLst>
          </p:cNvPr>
          <p:cNvSpPr>
            <a:spLocks noGrp="1"/>
          </p:cNvSpPr>
          <p:nvPr>
            <p:ph type="title"/>
          </p:nvPr>
        </p:nvSpPr>
        <p:spPr/>
        <p:txBody>
          <a:bodyPr/>
          <a:lstStyle/>
          <a:p>
            <a:r>
              <a:rPr lang="en-US" b="1" dirty="0"/>
              <a:t>Input Validation: Buffer overflows</a:t>
            </a:r>
            <a:br>
              <a:rPr lang="en-US" b="1" dirty="0"/>
            </a:br>
            <a:endParaRPr lang="en-US" dirty="0"/>
          </a:p>
        </p:txBody>
      </p:sp>
      <p:sp>
        <p:nvSpPr>
          <p:cNvPr id="3" name="Content Placeholder 2">
            <a:extLst>
              <a:ext uri="{FF2B5EF4-FFF2-40B4-BE49-F238E27FC236}">
                <a16:creationId xmlns:a16="http://schemas.microsoft.com/office/drawing/2014/main" id="{DEDE9D5B-8F11-F714-5332-53D1F175E80D}"/>
              </a:ext>
            </a:extLst>
          </p:cNvPr>
          <p:cNvSpPr>
            <a:spLocks noGrp="1"/>
          </p:cNvSpPr>
          <p:nvPr>
            <p:ph idx="1"/>
          </p:nvPr>
        </p:nvSpPr>
        <p:spPr/>
        <p:txBody>
          <a:bodyPr/>
          <a:lstStyle/>
          <a:p>
            <a:pPr marL="0" indent="0">
              <a:buNone/>
            </a:pPr>
            <a:r>
              <a:rPr lang="en-US" dirty="0"/>
              <a:t>Countermeasures:</a:t>
            </a:r>
          </a:p>
          <a:p>
            <a:pPr lvl="1"/>
            <a:r>
              <a:rPr lang="en-US" dirty="0">
                <a:solidFill>
                  <a:srgbClr val="0070C0"/>
                </a:solidFill>
              </a:rPr>
              <a:t>Perform thorough input validation</a:t>
            </a:r>
          </a:p>
          <a:p>
            <a:pPr lvl="1"/>
            <a:r>
              <a:rPr lang="en-US" dirty="0">
                <a:solidFill>
                  <a:srgbClr val="0070C0"/>
                </a:solidFill>
              </a:rPr>
              <a:t>Inspect the unmanaged APIs to ensure that input is properly validated</a:t>
            </a:r>
          </a:p>
          <a:p>
            <a:pPr lvl="1"/>
            <a:r>
              <a:rPr lang="en-US" dirty="0">
                <a:solidFill>
                  <a:srgbClr val="0070C0"/>
                </a:solidFill>
              </a:rPr>
              <a:t>Inspect the managed code that calls the unmanaged API</a:t>
            </a:r>
          </a:p>
          <a:p>
            <a:pPr lvl="1"/>
            <a:r>
              <a:rPr lang="en-US" dirty="0">
                <a:solidFill>
                  <a:srgbClr val="0070C0"/>
                </a:solidFill>
              </a:rPr>
              <a:t>Follow latest bug reports</a:t>
            </a:r>
          </a:p>
          <a:p>
            <a:pPr lvl="1"/>
            <a:r>
              <a:rPr lang="en-US" dirty="0">
                <a:solidFill>
                  <a:srgbClr val="0070C0"/>
                </a:solidFill>
              </a:rPr>
              <a:t>Check for buffer overflow using web app scanners</a:t>
            </a:r>
          </a:p>
        </p:txBody>
      </p:sp>
    </p:spTree>
    <p:extLst>
      <p:ext uri="{BB962C8B-B14F-4D97-AF65-F5344CB8AC3E}">
        <p14:creationId xmlns:p14="http://schemas.microsoft.com/office/powerpoint/2010/main" val="326260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1514-83F1-22CA-92D7-5FF4C6067A2A}"/>
              </a:ext>
            </a:extLst>
          </p:cNvPr>
          <p:cNvSpPr>
            <a:spLocks noGrp="1"/>
          </p:cNvSpPr>
          <p:nvPr>
            <p:ph type="title"/>
          </p:nvPr>
        </p:nvSpPr>
        <p:spPr/>
        <p:txBody>
          <a:bodyPr/>
          <a:lstStyle/>
          <a:p>
            <a:r>
              <a:rPr lang="en-US" b="1" dirty="0"/>
              <a:t>Input Validation: Buffer overflows</a:t>
            </a:r>
            <a:br>
              <a:rPr lang="en-US" b="1" dirty="0"/>
            </a:br>
            <a:endParaRPr lang="en-US" dirty="0"/>
          </a:p>
        </p:txBody>
      </p:sp>
      <p:sp>
        <p:nvSpPr>
          <p:cNvPr id="3" name="Content Placeholder 2">
            <a:extLst>
              <a:ext uri="{FF2B5EF4-FFF2-40B4-BE49-F238E27FC236}">
                <a16:creationId xmlns:a16="http://schemas.microsoft.com/office/drawing/2014/main" id="{83C9DB2C-9845-E481-B577-42CB06C9DDE8}"/>
              </a:ext>
            </a:extLst>
          </p:cNvPr>
          <p:cNvSpPr>
            <a:spLocks noGrp="1"/>
          </p:cNvSpPr>
          <p:nvPr>
            <p:ph idx="1"/>
          </p:nvPr>
        </p:nvSpPr>
        <p:spPr/>
        <p:txBody>
          <a:bodyPr>
            <a:normAutofit lnSpcReduction="10000"/>
          </a:bodyPr>
          <a:lstStyle/>
          <a:p>
            <a:pPr marL="0" indent="0">
              <a:buNone/>
            </a:pPr>
            <a:r>
              <a:rPr lang="en-US" sz="3200" dirty="0"/>
              <a:t>Countermeasures</a:t>
            </a:r>
          </a:p>
          <a:p>
            <a:pPr marL="0" indent="0">
              <a:buNone/>
            </a:pPr>
            <a:r>
              <a:rPr lang="en-US" dirty="0">
                <a:solidFill>
                  <a:srgbClr val="0070C0"/>
                </a:solidFill>
              </a:rPr>
              <a:t>Developer approaches:</a:t>
            </a:r>
          </a:p>
          <a:p>
            <a:pPr marL="457200" lvl="1" indent="0">
              <a:buNone/>
            </a:pPr>
            <a:r>
              <a:rPr lang="en-US" dirty="0">
                <a:solidFill>
                  <a:schemeClr val="tx1">
                    <a:lumMod val="95000"/>
                    <a:lumOff val="5000"/>
                  </a:schemeClr>
                </a:solidFill>
              </a:rPr>
              <a:t>• Use of safer functions like </a:t>
            </a:r>
            <a:r>
              <a:rPr lang="en-US" dirty="0" err="1">
                <a:solidFill>
                  <a:schemeClr val="tx1">
                    <a:lumMod val="95000"/>
                    <a:lumOff val="5000"/>
                  </a:schemeClr>
                </a:solidFill>
              </a:rPr>
              <a:t>strncpy</a:t>
            </a:r>
            <a:r>
              <a:rPr lang="en-US" dirty="0">
                <a:solidFill>
                  <a:schemeClr val="tx1">
                    <a:lumMod val="95000"/>
                    <a:lumOff val="5000"/>
                  </a:schemeClr>
                </a:solidFill>
              </a:rPr>
              <a:t>(), </a:t>
            </a:r>
            <a:r>
              <a:rPr lang="en-US" dirty="0" err="1">
                <a:solidFill>
                  <a:schemeClr val="tx1">
                    <a:lumMod val="95000"/>
                    <a:lumOff val="5000"/>
                  </a:schemeClr>
                </a:solidFill>
              </a:rPr>
              <a:t>strncat</a:t>
            </a:r>
            <a:r>
              <a:rPr lang="en-US" dirty="0">
                <a:solidFill>
                  <a:schemeClr val="tx1">
                    <a:lumMod val="95000"/>
                    <a:lumOff val="5000"/>
                  </a:schemeClr>
                </a:solidFill>
              </a:rPr>
              <a:t>() </a:t>
            </a:r>
            <a:r>
              <a:rPr lang="en-US" dirty="0" err="1">
                <a:solidFill>
                  <a:schemeClr val="tx1">
                    <a:lumMod val="95000"/>
                    <a:lumOff val="5000"/>
                  </a:schemeClr>
                </a:solidFill>
              </a:rPr>
              <a:t>etc</a:t>
            </a:r>
            <a:r>
              <a:rPr lang="en-US" dirty="0">
                <a:solidFill>
                  <a:schemeClr val="tx1">
                    <a:lumMod val="95000"/>
                    <a:lumOff val="5000"/>
                  </a:schemeClr>
                </a:solidFill>
              </a:rPr>
              <a:t>, safer dynamic link</a:t>
            </a:r>
          </a:p>
          <a:p>
            <a:pPr marL="457200" lvl="1" indent="0">
              <a:buNone/>
            </a:pPr>
            <a:r>
              <a:rPr lang="en-US" dirty="0">
                <a:solidFill>
                  <a:schemeClr val="tx1">
                    <a:lumMod val="95000"/>
                    <a:lumOff val="5000"/>
                  </a:schemeClr>
                </a:solidFill>
              </a:rPr>
              <a:t>libraries that check the length of the data before copying</a:t>
            </a:r>
            <a:r>
              <a:rPr lang="en-US" dirty="0">
                <a:solidFill>
                  <a:srgbClr val="0070C0"/>
                </a:solidFill>
              </a:rPr>
              <a:t>.</a:t>
            </a:r>
          </a:p>
          <a:p>
            <a:pPr marL="0" indent="0">
              <a:buNone/>
            </a:pPr>
            <a:r>
              <a:rPr lang="en-US" dirty="0">
                <a:solidFill>
                  <a:srgbClr val="0070C0"/>
                </a:solidFill>
              </a:rPr>
              <a:t>OS approaches:</a:t>
            </a:r>
          </a:p>
          <a:p>
            <a:pPr marL="457200" lvl="1" indent="0">
              <a:buNone/>
            </a:pPr>
            <a:r>
              <a:rPr lang="en-US" dirty="0">
                <a:solidFill>
                  <a:schemeClr val="tx1">
                    <a:lumMod val="95000"/>
                    <a:lumOff val="5000"/>
                  </a:schemeClr>
                </a:solidFill>
              </a:rPr>
              <a:t>• ASLR (Address Space Layout Randomization)</a:t>
            </a:r>
          </a:p>
          <a:p>
            <a:pPr marL="0" indent="0">
              <a:buNone/>
            </a:pPr>
            <a:r>
              <a:rPr lang="en-US" dirty="0">
                <a:solidFill>
                  <a:srgbClr val="0070C0"/>
                </a:solidFill>
              </a:rPr>
              <a:t>Compiler approaches:</a:t>
            </a:r>
          </a:p>
          <a:p>
            <a:pPr marL="457200" lvl="1" indent="0">
              <a:buNone/>
            </a:pPr>
            <a:r>
              <a:rPr lang="en-US" dirty="0">
                <a:solidFill>
                  <a:schemeClr val="tx1">
                    <a:lumMod val="95000"/>
                    <a:lumOff val="5000"/>
                  </a:schemeClr>
                </a:solidFill>
              </a:rPr>
              <a:t>• Stack-Guard</a:t>
            </a:r>
          </a:p>
          <a:p>
            <a:pPr marL="0" indent="0">
              <a:buNone/>
            </a:pPr>
            <a:r>
              <a:rPr lang="en-US" dirty="0">
                <a:solidFill>
                  <a:srgbClr val="0070C0"/>
                </a:solidFill>
              </a:rPr>
              <a:t>Hardware approaches:</a:t>
            </a:r>
          </a:p>
          <a:p>
            <a:pPr marL="457200" lvl="1" indent="0">
              <a:buNone/>
            </a:pPr>
            <a:r>
              <a:rPr lang="en-US" dirty="0">
                <a:solidFill>
                  <a:schemeClr val="tx1">
                    <a:lumMod val="95000"/>
                    <a:lumOff val="5000"/>
                  </a:schemeClr>
                </a:solidFill>
              </a:rPr>
              <a:t>• Non-Executable Stack</a:t>
            </a:r>
          </a:p>
        </p:txBody>
      </p:sp>
    </p:spTree>
    <p:extLst>
      <p:ext uri="{BB962C8B-B14F-4D97-AF65-F5344CB8AC3E}">
        <p14:creationId xmlns:p14="http://schemas.microsoft.com/office/powerpoint/2010/main" val="317473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3FA4-5804-7389-C3B4-4122D7AC0115}"/>
              </a:ext>
            </a:extLst>
          </p:cNvPr>
          <p:cNvSpPr>
            <a:spLocks noGrp="1"/>
          </p:cNvSpPr>
          <p:nvPr>
            <p:ph type="title"/>
          </p:nvPr>
        </p:nvSpPr>
        <p:spPr>
          <a:xfrm>
            <a:off x="8643193" y="489507"/>
            <a:ext cx="3091607" cy="1655483"/>
          </a:xfrm>
        </p:spPr>
        <p:txBody>
          <a:bodyPr anchor="b">
            <a:normAutofit/>
          </a:bodyPr>
          <a:lstStyle/>
          <a:p>
            <a:r>
              <a:rPr lang="en-US" sz="4000" b="1" dirty="0"/>
              <a:t>Background</a:t>
            </a:r>
          </a:p>
        </p:txBody>
      </p:sp>
      <p:pic>
        <p:nvPicPr>
          <p:cNvPr id="5" name="Picture 4">
            <a:extLst>
              <a:ext uri="{FF2B5EF4-FFF2-40B4-BE49-F238E27FC236}">
                <a16:creationId xmlns:a16="http://schemas.microsoft.com/office/drawing/2014/main" id="{315D3D1C-A1D5-2C8F-5051-32F1BD56BD47}"/>
              </a:ext>
            </a:extLst>
          </p:cNvPr>
          <p:cNvPicPr>
            <a:picLocks noChangeAspect="1"/>
          </p:cNvPicPr>
          <p:nvPr/>
        </p:nvPicPr>
        <p:blipFill rotWithShape="1">
          <a:blip r:embed="rId2"/>
          <a:srcRect r="-1" b="2810"/>
          <a:stretch/>
        </p:blipFill>
        <p:spPr>
          <a:xfrm>
            <a:off x="20" y="-119491"/>
            <a:ext cx="8115280" cy="6408311"/>
          </a:xfrm>
          <a:prstGeom prst="rect">
            <a:avLst/>
          </a:prstGeom>
        </p:spPr>
      </p:pic>
      <p:pic>
        <p:nvPicPr>
          <p:cNvPr id="6" name="Picture 5">
            <a:extLst>
              <a:ext uri="{FF2B5EF4-FFF2-40B4-BE49-F238E27FC236}">
                <a16:creationId xmlns:a16="http://schemas.microsoft.com/office/drawing/2014/main" id="{0085463C-891A-0CCE-7D23-C4258B55B7A0}"/>
              </a:ext>
            </a:extLst>
          </p:cNvPr>
          <p:cNvPicPr>
            <a:picLocks noChangeAspect="1"/>
          </p:cNvPicPr>
          <p:nvPr/>
        </p:nvPicPr>
        <p:blipFill rotWithShape="1">
          <a:blip r:embed="rId3"/>
          <a:srcRect l="5797" t="15628" r="6809" b="3697"/>
          <a:stretch/>
        </p:blipFill>
        <p:spPr>
          <a:xfrm>
            <a:off x="6651406" y="3531078"/>
            <a:ext cx="5355715" cy="2488367"/>
          </a:xfrm>
          <a:prstGeom prst="rect">
            <a:avLst/>
          </a:prstGeom>
        </p:spPr>
      </p:pic>
    </p:spTree>
    <p:extLst>
      <p:ext uri="{BB962C8B-B14F-4D97-AF65-F5344CB8AC3E}">
        <p14:creationId xmlns:p14="http://schemas.microsoft.com/office/powerpoint/2010/main" val="399072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FD23-DAE4-2FA8-F397-08177027BB9C}"/>
              </a:ext>
            </a:extLst>
          </p:cNvPr>
          <p:cNvSpPr>
            <a:spLocks noGrp="1"/>
          </p:cNvSpPr>
          <p:nvPr>
            <p:ph type="title"/>
          </p:nvPr>
        </p:nvSpPr>
        <p:spPr/>
        <p:txBody>
          <a:bodyPr/>
          <a:lstStyle/>
          <a:p>
            <a:r>
              <a:rPr lang="en-US" b="1" dirty="0"/>
              <a:t>Canonicalization</a:t>
            </a:r>
          </a:p>
        </p:txBody>
      </p:sp>
      <p:sp>
        <p:nvSpPr>
          <p:cNvPr id="3" name="Content Placeholder 2">
            <a:extLst>
              <a:ext uri="{FF2B5EF4-FFF2-40B4-BE49-F238E27FC236}">
                <a16:creationId xmlns:a16="http://schemas.microsoft.com/office/drawing/2014/main" id="{A14CCFD1-E4AD-B86B-0D3C-B18747F2B316}"/>
              </a:ext>
            </a:extLst>
          </p:cNvPr>
          <p:cNvSpPr>
            <a:spLocks noGrp="1"/>
          </p:cNvSpPr>
          <p:nvPr>
            <p:ph idx="1"/>
          </p:nvPr>
        </p:nvSpPr>
        <p:spPr/>
        <p:txBody>
          <a:bodyPr>
            <a:normAutofit/>
          </a:bodyPr>
          <a:lstStyle/>
          <a:p>
            <a:r>
              <a:rPr lang="en-US" dirty="0"/>
              <a:t>Different forms of input that resolve to the same standard name</a:t>
            </a:r>
          </a:p>
          <a:p>
            <a:r>
              <a:rPr lang="en-US" dirty="0"/>
              <a:t>Files, paths, and URLs are resource types that are vulnerable</a:t>
            </a:r>
          </a:p>
          <a:p>
            <a:endParaRPr lang="en-US" dirty="0"/>
          </a:p>
          <a:p>
            <a:pPr marL="0" indent="0">
              <a:buNone/>
            </a:pPr>
            <a:r>
              <a:rPr lang="en-US" dirty="0"/>
              <a:t>Countermeasures to address canonicalization issues</a:t>
            </a:r>
          </a:p>
          <a:p>
            <a:pPr lvl="1"/>
            <a:r>
              <a:rPr lang="en-US" dirty="0">
                <a:solidFill>
                  <a:srgbClr val="0070C0"/>
                </a:solidFill>
              </a:rPr>
              <a:t>Avoid input file names where possible and instead use absolute file path</a:t>
            </a:r>
          </a:p>
          <a:p>
            <a:pPr lvl="1"/>
            <a:r>
              <a:rPr lang="en-US" dirty="0">
                <a:solidFill>
                  <a:srgbClr val="0070C0"/>
                </a:solidFill>
              </a:rPr>
              <a:t>Make sure that file names are well formed (if you must accept file names as input) and validate them</a:t>
            </a:r>
          </a:p>
          <a:p>
            <a:pPr lvl="1"/>
            <a:r>
              <a:rPr lang="en-US" dirty="0">
                <a:solidFill>
                  <a:srgbClr val="0070C0"/>
                </a:solidFill>
              </a:rPr>
              <a:t>Ensure that the character encoding is set correctly to limit how input can be represented</a:t>
            </a:r>
          </a:p>
          <a:p>
            <a:endParaRPr lang="en-US" dirty="0"/>
          </a:p>
        </p:txBody>
      </p:sp>
    </p:spTree>
    <p:extLst>
      <p:ext uri="{BB962C8B-B14F-4D97-AF65-F5344CB8AC3E}">
        <p14:creationId xmlns:p14="http://schemas.microsoft.com/office/powerpoint/2010/main" val="334607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E52E-2986-2D16-CF59-2674FFF115FC}"/>
              </a:ext>
            </a:extLst>
          </p:cNvPr>
          <p:cNvSpPr>
            <a:spLocks noGrp="1"/>
          </p:cNvSpPr>
          <p:nvPr>
            <p:ph type="title"/>
          </p:nvPr>
        </p:nvSpPr>
        <p:spPr/>
        <p:txBody>
          <a:bodyPr/>
          <a:lstStyle/>
          <a:p>
            <a:r>
              <a:rPr lang="en-US" b="1" dirty="0"/>
              <a:t>Sensitive Data </a:t>
            </a:r>
          </a:p>
        </p:txBody>
      </p:sp>
      <p:sp>
        <p:nvSpPr>
          <p:cNvPr id="3" name="Content Placeholder 2">
            <a:extLst>
              <a:ext uri="{FF2B5EF4-FFF2-40B4-BE49-F238E27FC236}">
                <a16:creationId xmlns:a16="http://schemas.microsoft.com/office/drawing/2014/main" id="{C10A31B1-49E5-911B-6310-3FAFB9D0A8D4}"/>
              </a:ext>
            </a:extLst>
          </p:cNvPr>
          <p:cNvSpPr>
            <a:spLocks noGrp="1"/>
          </p:cNvSpPr>
          <p:nvPr>
            <p:ph idx="1"/>
          </p:nvPr>
        </p:nvSpPr>
        <p:spPr/>
        <p:txBody>
          <a:bodyPr/>
          <a:lstStyle/>
          <a:p>
            <a:r>
              <a:rPr lang="en-US" dirty="0"/>
              <a:t>Personal</a:t>
            </a:r>
          </a:p>
          <a:p>
            <a:pPr marL="457200" lvl="1" indent="0">
              <a:buNone/>
            </a:pPr>
            <a:r>
              <a:rPr lang="en-US" dirty="0">
                <a:solidFill>
                  <a:srgbClr val="0070C0"/>
                </a:solidFill>
              </a:rPr>
              <a:t>- name, PAN, Aadhaar, DOB, parents' info, address</a:t>
            </a:r>
          </a:p>
          <a:p>
            <a:r>
              <a:rPr lang="en-US" dirty="0"/>
              <a:t>Financial</a:t>
            </a:r>
          </a:p>
          <a:p>
            <a:pPr marL="457200" lvl="1" indent="0">
              <a:buNone/>
            </a:pPr>
            <a:r>
              <a:rPr lang="en-US" dirty="0">
                <a:solidFill>
                  <a:srgbClr val="0070C0"/>
                </a:solidFill>
              </a:rPr>
              <a:t>- bank details, credit/debit card, internet password, </a:t>
            </a:r>
            <a:r>
              <a:rPr lang="en-US" dirty="0" err="1">
                <a:solidFill>
                  <a:srgbClr val="0070C0"/>
                </a:solidFill>
              </a:rPr>
              <a:t>etc</a:t>
            </a:r>
            <a:endParaRPr lang="en-US" dirty="0">
              <a:solidFill>
                <a:srgbClr val="0070C0"/>
              </a:solidFill>
            </a:endParaRPr>
          </a:p>
          <a:p>
            <a:r>
              <a:rPr lang="en-US" dirty="0"/>
              <a:t>Organizational</a:t>
            </a:r>
          </a:p>
          <a:p>
            <a:pPr marL="457200" lvl="1" indent="0">
              <a:buNone/>
            </a:pPr>
            <a:r>
              <a:rPr lang="en-US" dirty="0">
                <a:solidFill>
                  <a:srgbClr val="0070C0"/>
                </a:solidFill>
              </a:rPr>
              <a:t>-employees, customers, students, patients</a:t>
            </a:r>
          </a:p>
          <a:p>
            <a:endParaRPr lang="en-US" dirty="0"/>
          </a:p>
          <a:p>
            <a:pPr marL="0" indent="0">
              <a:buNone/>
            </a:pPr>
            <a:r>
              <a:rPr lang="en-US" dirty="0"/>
              <a:t>Exposed to : </a:t>
            </a:r>
            <a:r>
              <a:rPr lang="en-US" dirty="0">
                <a:solidFill>
                  <a:srgbClr val="0070C0"/>
                </a:solidFill>
              </a:rPr>
              <a:t>Social engineering , phishing  and intrusion</a:t>
            </a:r>
          </a:p>
        </p:txBody>
      </p:sp>
      <p:sp>
        <p:nvSpPr>
          <p:cNvPr id="4" name="Title 1">
            <a:extLst>
              <a:ext uri="{FF2B5EF4-FFF2-40B4-BE49-F238E27FC236}">
                <a16:creationId xmlns:a16="http://schemas.microsoft.com/office/drawing/2014/main" id="{3BEE88FF-114C-B007-14C1-B0FE0983F770}"/>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11242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8CD1-A1EE-02B2-7AD5-1A50A50E1006}"/>
              </a:ext>
            </a:extLst>
          </p:cNvPr>
          <p:cNvSpPr>
            <a:spLocks noGrp="1"/>
          </p:cNvSpPr>
          <p:nvPr>
            <p:ph type="title"/>
          </p:nvPr>
        </p:nvSpPr>
        <p:spPr/>
        <p:txBody>
          <a:bodyPr/>
          <a:lstStyle/>
          <a:p>
            <a:r>
              <a:rPr lang="en-US" b="1" dirty="0"/>
              <a:t>Sensitive Data</a:t>
            </a:r>
          </a:p>
        </p:txBody>
      </p:sp>
      <p:pic>
        <p:nvPicPr>
          <p:cNvPr id="5" name="Content Placeholder 4">
            <a:extLst>
              <a:ext uri="{FF2B5EF4-FFF2-40B4-BE49-F238E27FC236}">
                <a16:creationId xmlns:a16="http://schemas.microsoft.com/office/drawing/2014/main" id="{3BE6F589-0EE5-4A1C-A012-53F860B44922}"/>
              </a:ext>
            </a:extLst>
          </p:cNvPr>
          <p:cNvPicPr>
            <a:picLocks noGrp="1" noChangeAspect="1"/>
          </p:cNvPicPr>
          <p:nvPr>
            <p:ph idx="1"/>
          </p:nvPr>
        </p:nvPicPr>
        <p:blipFill>
          <a:blip r:embed="rId2"/>
          <a:stretch>
            <a:fillRect/>
          </a:stretch>
        </p:blipFill>
        <p:spPr>
          <a:xfrm>
            <a:off x="724530" y="2203555"/>
            <a:ext cx="10511639" cy="3073008"/>
          </a:xfrm>
        </p:spPr>
      </p:pic>
    </p:spTree>
    <p:extLst>
      <p:ext uri="{BB962C8B-B14F-4D97-AF65-F5344CB8AC3E}">
        <p14:creationId xmlns:p14="http://schemas.microsoft.com/office/powerpoint/2010/main" val="551814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86E8-68CF-1026-D85A-6E09DDC4F1EF}"/>
              </a:ext>
            </a:extLst>
          </p:cNvPr>
          <p:cNvSpPr>
            <a:spLocks noGrp="1"/>
          </p:cNvSpPr>
          <p:nvPr>
            <p:ph type="title"/>
          </p:nvPr>
        </p:nvSpPr>
        <p:spPr/>
        <p:txBody>
          <a:bodyPr/>
          <a:lstStyle/>
          <a:p>
            <a:r>
              <a:rPr lang="en-US" b="1" dirty="0"/>
              <a:t>Sensitive Data …</a:t>
            </a:r>
          </a:p>
        </p:txBody>
      </p:sp>
      <p:sp>
        <p:nvSpPr>
          <p:cNvPr id="3" name="Content Placeholder 2">
            <a:extLst>
              <a:ext uri="{FF2B5EF4-FFF2-40B4-BE49-F238E27FC236}">
                <a16:creationId xmlns:a16="http://schemas.microsoft.com/office/drawing/2014/main" id="{84BCD1F3-3DF9-4F7C-8E97-71D1ED9B0327}"/>
              </a:ext>
            </a:extLst>
          </p:cNvPr>
          <p:cNvSpPr>
            <a:spLocks noGrp="1"/>
          </p:cNvSpPr>
          <p:nvPr>
            <p:ph idx="1"/>
          </p:nvPr>
        </p:nvSpPr>
        <p:spPr/>
        <p:txBody>
          <a:bodyPr/>
          <a:lstStyle/>
          <a:p>
            <a:pPr marL="0" indent="0">
              <a:buNone/>
            </a:pPr>
            <a:r>
              <a:rPr lang="en-US" dirty="0"/>
              <a:t>Sensitive data exposure – Public and Protected data</a:t>
            </a:r>
          </a:p>
          <a:p>
            <a:endParaRPr lang="en-US" dirty="0"/>
          </a:p>
          <a:p>
            <a:pPr marL="0" indent="0">
              <a:buNone/>
            </a:pPr>
            <a:r>
              <a:rPr lang="en-US" dirty="0"/>
              <a:t>Example : </a:t>
            </a:r>
            <a:r>
              <a:rPr lang="en-US" dirty="0">
                <a:solidFill>
                  <a:srgbClr val="FF0000"/>
                </a:solidFill>
              </a:rPr>
              <a:t>Factory reset of mobile</a:t>
            </a:r>
          </a:p>
          <a:p>
            <a:endParaRPr lang="en-US" dirty="0"/>
          </a:p>
          <a:p>
            <a:pPr marL="0" indent="0">
              <a:buNone/>
            </a:pPr>
            <a:r>
              <a:rPr lang="en-US" dirty="0"/>
              <a:t>Protection of Sensitive data leakage</a:t>
            </a:r>
          </a:p>
          <a:p>
            <a:pPr marL="457200" lvl="1" indent="0">
              <a:buNone/>
            </a:pPr>
            <a:r>
              <a:rPr lang="en-US" dirty="0">
                <a:solidFill>
                  <a:srgbClr val="0070C0"/>
                </a:solidFill>
              </a:rPr>
              <a:t>-enforce strict data encryption</a:t>
            </a:r>
          </a:p>
          <a:p>
            <a:pPr marL="457200" lvl="1" indent="0">
              <a:buNone/>
            </a:pPr>
            <a:r>
              <a:rPr lang="en-US" dirty="0">
                <a:solidFill>
                  <a:srgbClr val="0070C0"/>
                </a:solidFill>
              </a:rPr>
              <a:t>-use SSL for user authentication</a:t>
            </a:r>
          </a:p>
          <a:p>
            <a:pPr marL="457200" lvl="1" indent="0">
              <a:buNone/>
            </a:pPr>
            <a:r>
              <a:rPr lang="en-US" dirty="0">
                <a:solidFill>
                  <a:srgbClr val="0070C0"/>
                </a:solidFill>
              </a:rPr>
              <a:t>-strong password hashing algorithms</a:t>
            </a:r>
          </a:p>
          <a:p>
            <a:pPr marL="457200" lvl="1" indent="0">
              <a:buNone/>
            </a:pPr>
            <a:r>
              <a:rPr lang="en-US" dirty="0">
                <a:solidFill>
                  <a:srgbClr val="0070C0"/>
                </a:solidFill>
              </a:rPr>
              <a:t>-use penetration testing</a:t>
            </a:r>
          </a:p>
          <a:p>
            <a:endParaRPr lang="en-US" dirty="0"/>
          </a:p>
        </p:txBody>
      </p:sp>
    </p:spTree>
    <p:extLst>
      <p:ext uri="{BB962C8B-B14F-4D97-AF65-F5344CB8AC3E}">
        <p14:creationId xmlns:p14="http://schemas.microsoft.com/office/powerpoint/2010/main" val="295291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A3A5-FF94-E943-B7CE-806C94E6DE8D}"/>
              </a:ext>
            </a:extLst>
          </p:cNvPr>
          <p:cNvSpPr>
            <a:spLocks noGrp="1"/>
          </p:cNvSpPr>
          <p:nvPr>
            <p:ph type="title"/>
          </p:nvPr>
        </p:nvSpPr>
        <p:spPr/>
        <p:txBody>
          <a:bodyPr/>
          <a:lstStyle/>
          <a:p>
            <a:r>
              <a:rPr lang="en-US" b="1" dirty="0"/>
              <a:t>Sensitive Data …</a:t>
            </a:r>
          </a:p>
        </p:txBody>
      </p:sp>
      <p:sp>
        <p:nvSpPr>
          <p:cNvPr id="3" name="Content Placeholder 2">
            <a:extLst>
              <a:ext uri="{FF2B5EF4-FFF2-40B4-BE49-F238E27FC236}">
                <a16:creationId xmlns:a16="http://schemas.microsoft.com/office/drawing/2014/main" id="{A7229C62-CEA6-D2C8-9935-46AF9F231155}"/>
              </a:ext>
            </a:extLst>
          </p:cNvPr>
          <p:cNvSpPr>
            <a:spLocks noGrp="1"/>
          </p:cNvSpPr>
          <p:nvPr>
            <p:ph idx="1"/>
          </p:nvPr>
        </p:nvSpPr>
        <p:spPr/>
        <p:txBody>
          <a:bodyPr/>
          <a:lstStyle/>
          <a:p>
            <a:pPr marL="0" indent="0">
              <a:buNone/>
            </a:pPr>
            <a:r>
              <a:rPr lang="en-US" dirty="0"/>
              <a:t>Attacks that attempt to view or modify sensitive data can target persistent data stores and networks</a:t>
            </a:r>
          </a:p>
          <a:p>
            <a:pPr lvl="1"/>
            <a:r>
              <a:rPr lang="en-US" dirty="0">
                <a:solidFill>
                  <a:srgbClr val="0070C0"/>
                </a:solidFill>
              </a:rPr>
              <a:t>Access to sensitive data in storage</a:t>
            </a:r>
          </a:p>
          <a:p>
            <a:pPr lvl="1"/>
            <a:r>
              <a:rPr lang="en-US" dirty="0">
                <a:solidFill>
                  <a:srgbClr val="0070C0"/>
                </a:solidFill>
              </a:rPr>
              <a:t>Information disclosure</a:t>
            </a:r>
          </a:p>
          <a:p>
            <a:pPr lvl="1"/>
            <a:r>
              <a:rPr lang="en-US" dirty="0">
                <a:solidFill>
                  <a:srgbClr val="0070C0"/>
                </a:solidFill>
              </a:rPr>
              <a:t>Network eavesdropping</a:t>
            </a:r>
          </a:p>
          <a:p>
            <a:pPr lvl="1"/>
            <a:r>
              <a:rPr lang="en-US" dirty="0">
                <a:solidFill>
                  <a:srgbClr val="0070C0"/>
                </a:solidFill>
              </a:rPr>
              <a:t>Data tampering</a:t>
            </a:r>
          </a:p>
        </p:txBody>
      </p:sp>
    </p:spTree>
    <p:extLst>
      <p:ext uri="{BB962C8B-B14F-4D97-AF65-F5344CB8AC3E}">
        <p14:creationId xmlns:p14="http://schemas.microsoft.com/office/powerpoint/2010/main" val="327455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060D-1182-CFDD-F841-08553D0235CD}"/>
              </a:ext>
            </a:extLst>
          </p:cNvPr>
          <p:cNvSpPr>
            <a:spLocks noGrp="1"/>
          </p:cNvSpPr>
          <p:nvPr>
            <p:ph type="title"/>
          </p:nvPr>
        </p:nvSpPr>
        <p:spPr/>
        <p:txBody>
          <a:bodyPr/>
          <a:lstStyle/>
          <a:p>
            <a:r>
              <a:rPr lang="en-US" b="1" dirty="0"/>
              <a:t>Sensitive Data : Access and Storage</a:t>
            </a:r>
          </a:p>
        </p:txBody>
      </p:sp>
      <p:sp>
        <p:nvSpPr>
          <p:cNvPr id="3" name="Content Placeholder 2">
            <a:extLst>
              <a:ext uri="{FF2B5EF4-FFF2-40B4-BE49-F238E27FC236}">
                <a16:creationId xmlns:a16="http://schemas.microsoft.com/office/drawing/2014/main" id="{5CA81B53-9774-D42C-1C2D-1F8F88A659C7}"/>
              </a:ext>
            </a:extLst>
          </p:cNvPr>
          <p:cNvSpPr>
            <a:spLocks noGrp="1"/>
          </p:cNvSpPr>
          <p:nvPr>
            <p:ph idx="1"/>
          </p:nvPr>
        </p:nvSpPr>
        <p:spPr/>
        <p:txBody>
          <a:bodyPr/>
          <a:lstStyle/>
          <a:p>
            <a:pPr marL="0" indent="0">
              <a:buNone/>
            </a:pPr>
            <a:r>
              <a:rPr lang="en-US" dirty="0"/>
              <a:t>Protection:</a:t>
            </a:r>
          </a:p>
          <a:p>
            <a:pPr lvl="1"/>
            <a:r>
              <a:rPr lang="en-US" dirty="0">
                <a:solidFill>
                  <a:srgbClr val="0070C0"/>
                </a:solidFill>
              </a:rPr>
              <a:t>Use restricted access control list </a:t>
            </a:r>
          </a:p>
          <a:p>
            <a:pPr lvl="1"/>
            <a:r>
              <a:rPr lang="en-US" dirty="0">
                <a:solidFill>
                  <a:srgbClr val="0070C0"/>
                </a:solidFill>
              </a:rPr>
              <a:t>Use latest and updated encryption algorithm</a:t>
            </a:r>
          </a:p>
          <a:p>
            <a:pPr lvl="1"/>
            <a:r>
              <a:rPr lang="en-US" dirty="0">
                <a:solidFill>
                  <a:srgbClr val="0070C0"/>
                </a:solidFill>
              </a:rPr>
              <a:t>Use role based and identity-based authorization to access </a:t>
            </a:r>
          </a:p>
        </p:txBody>
      </p:sp>
    </p:spTree>
    <p:extLst>
      <p:ext uri="{BB962C8B-B14F-4D97-AF65-F5344CB8AC3E}">
        <p14:creationId xmlns:p14="http://schemas.microsoft.com/office/powerpoint/2010/main" val="207165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5F77-DC3F-4A47-8CAF-D472B59C5962}"/>
              </a:ext>
            </a:extLst>
          </p:cNvPr>
          <p:cNvSpPr>
            <a:spLocks noGrp="1"/>
          </p:cNvSpPr>
          <p:nvPr>
            <p:ph type="title"/>
          </p:nvPr>
        </p:nvSpPr>
        <p:spPr/>
        <p:txBody>
          <a:bodyPr/>
          <a:lstStyle/>
          <a:p>
            <a:r>
              <a:rPr lang="en-US" b="1" dirty="0"/>
              <a:t>Information disclosure</a:t>
            </a:r>
          </a:p>
        </p:txBody>
      </p:sp>
      <p:sp>
        <p:nvSpPr>
          <p:cNvPr id="3" name="Content Placeholder 2">
            <a:extLst>
              <a:ext uri="{FF2B5EF4-FFF2-40B4-BE49-F238E27FC236}">
                <a16:creationId xmlns:a16="http://schemas.microsoft.com/office/drawing/2014/main" id="{F3285E92-3AC2-58C4-F948-668F45B4F42D}"/>
              </a:ext>
            </a:extLst>
          </p:cNvPr>
          <p:cNvSpPr>
            <a:spLocks noGrp="1"/>
          </p:cNvSpPr>
          <p:nvPr>
            <p:ph idx="1"/>
          </p:nvPr>
        </p:nvSpPr>
        <p:spPr>
          <a:xfrm>
            <a:off x="838200" y="1733233"/>
            <a:ext cx="10515600" cy="4351338"/>
          </a:xfrm>
        </p:spPr>
        <p:txBody>
          <a:bodyPr/>
          <a:lstStyle/>
          <a:p>
            <a:pPr marL="0" indent="0">
              <a:buNone/>
            </a:pPr>
            <a:r>
              <a:rPr lang="en-US" dirty="0"/>
              <a:t>Sensitive data disclosure:</a:t>
            </a:r>
          </a:p>
          <a:p>
            <a:pPr lvl="1"/>
            <a:r>
              <a:rPr lang="en-US" dirty="0">
                <a:solidFill>
                  <a:srgbClr val="0070C0"/>
                </a:solidFill>
              </a:rPr>
              <a:t>Security flaw</a:t>
            </a:r>
          </a:p>
          <a:p>
            <a:pPr lvl="1"/>
            <a:r>
              <a:rPr lang="en-US" dirty="0">
                <a:solidFill>
                  <a:srgbClr val="0070C0"/>
                </a:solidFill>
              </a:rPr>
              <a:t>Attack vectors</a:t>
            </a:r>
          </a:p>
          <a:p>
            <a:pPr lvl="1"/>
            <a:r>
              <a:rPr lang="en-US" dirty="0">
                <a:solidFill>
                  <a:srgbClr val="0070C0"/>
                </a:solidFill>
              </a:rPr>
              <a:t>Threat agents </a:t>
            </a:r>
          </a:p>
          <a:p>
            <a:endParaRPr lang="en-US" dirty="0"/>
          </a:p>
          <a:p>
            <a:pPr marL="0" indent="0">
              <a:buNone/>
            </a:pPr>
            <a:r>
              <a:rPr lang="en-US" dirty="0"/>
              <a:t>Impact :</a:t>
            </a:r>
          </a:p>
          <a:p>
            <a:pPr lvl="1"/>
            <a:r>
              <a:rPr lang="en-US" dirty="0">
                <a:solidFill>
                  <a:srgbClr val="0070C0"/>
                </a:solidFill>
              </a:rPr>
              <a:t>Business</a:t>
            </a:r>
          </a:p>
          <a:p>
            <a:pPr lvl="1"/>
            <a:r>
              <a:rPr lang="en-US" dirty="0">
                <a:solidFill>
                  <a:srgbClr val="0070C0"/>
                </a:solidFill>
              </a:rPr>
              <a:t>Technical</a:t>
            </a:r>
          </a:p>
        </p:txBody>
      </p:sp>
    </p:spTree>
    <p:extLst>
      <p:ext uri="{BB962C8B-B14F-4D97-AF65-F5344CB8AC3E}">
        <p14:creationId xmlns:p14="http://schemas.microsoft.com/office/powerpoint/2010/main" val="232971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586F-5F49-8360-4AD3-1278516FEB2C}"/>
              </a:ext>
            </a:extLst>
          </p:cNvPr>
          <p:cNvSpPr>
            <a:spLocks noGrp="1"/>
          </p:cNvSpPr>
          <p:nvPr>
            <p:ph type="title"/>
          </p:nvPr>
        </p:nvSpPr>
        <p:spPr/>
        <p:txBody>
          <a:bodyPr/>
          <a:lstStyle/>
          <a:p>
            <a:r>
              <a:rPr lang="en-US" b="1" dirty="0"/>
              <a:t>Information disclosure…</a:t>
            </a:r>
          </a:p>
        </p:txBody>
      </p:sp>
      <p:sp>
        <p:nvSpPr>
          <p:cNvPr id="3" name="Content Placeholder 2">
            <a:extLst>
              <a:ext uri="{FF2B5EF4-FFF2-40B4-BE49-F238E27FC236}">
                <a16:creationId xmlns:a16="http://schemas.microsoft.com/office/drawing/2014/main" id="{ACC779A3-8442-31CB-3AF6-265EE774A72B}"/>
              </a:ext>
            </a:extLst>
          </p:cNvPr>
          <p:cNvSpPr>
            <a:spLocks noGrp="1"/>
          </p:cNvSpPr>
          <p:nvPr>
            <p:ph idx="1"/>
          </p:nvPr>
        </p:nvSpPr>
        <p:spPr/>
        <p:txBody>
          <a:bodyPr/>
          <a:lstStyle/>
          <a:p>
            <a:pPr marL="0" indent="0">
              <a:buNone/>
            </a:pPr>
            <a:r>
              <a:rPr lang="en-US" dirty="0"/>
              <a:t>Safeguard sensitive data:</a:t>
            </a:r>
          </a:p>
          <a:p>
            <a:pPr lvl="1"/>
            <a:r>
              <a:rPr lang="en-US" dirty="0">
                <a:solidFill>
                  <a:srgbClr val="0070C0"/>
                </a:solidFill>
              </a:rPr>
              <a:t>Never store data in clear text ( in backup as well) for long</a:t>
            </a:r>
          </a:p>
          <a:p>
            <a:pPr lvl="1"/>
            <a:r>
              <a:rPr lang="en-US" dirty="0">
                <a:solidFill>
                  <a:srgbClr val="0070C0"/>
                </a:solidFill>
              </a:rPr>
              <a:t>Never transmit data in clear text (internally or externally)</a:t>
            </a:r>
          </a:p>
          <a:p>
            <a:pPr lvl="1"/>
            <a:r>
              <a:rPr lang="en-US" dirty="0">
                <a:solidFill>
                  <a:srgbClr val="0070C0"/>
                </a:solidFill>
              </a:rPr>
              <a:t>Use advanced and latest  cryptographic algo to encrypt sensitive data</a:t>
            </a:r>
          </a:p>
          <a:p>
            <a:pPr lvl="1"/>
            <a:r>
              <a:rPr lang="en-US" dirty="0">
                <a:solidFill>
                  <a:srgbClr val="0070C0"/>
                </a:solidFill>
              </a:rPr>
              <a:t>Use strong crypto keys and key management to prevent data breach</a:t>
            </a:r>
          </a:p>
          <a:p>
            <a:pPr lvl="1"/>
            <a:r>
              <a:rPr lang="en-US" dirty="0">
                <a:solidFill>
                  <a:srgbClr val="0070C0"/>
                </a:solidFill>
              </a:rPr>
              <a:t>Ensure presence of browser security headers</a:t>
            </a:r>
          </a:p>
          <a:p>
            <a:endParaRPr lang="en-US" dirty="0"/>
          </a:p>
        </p:txBody>
      </p:sp>
      <p:sp>
        <p:nvSpPr>
          <p:cNvPr id="4" name="Title 1">
            <a:extLst>
              <a:ext uri="{FF2B5EF4-FFF2-40B4-BE49-F238E27FC236}">
                <a16:creationId xmlns:a16="http://schemas.microsoft.com/office/drawing/2014/main" id="{B98E737F-2A5F-498C-E882-B895A127A90B}"/>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35808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28C-FB4F-9470-2680-3723CB4228F2}"/>
              </a:ext>
            </a:extLst>
          </p:cNvPr>
          <p:cNvSpPr>
            <a:spLocks noGrp="1"/>
          </p:cNvSpPr>
          <p:nvPr>
            <p:ph type="title"/>
          </p:nvPr>
        </p:nvSpPr>
        <p:spPr/>
        <p:txBody>
          <a:bodyPr/>
          <a:lstStyle/>
          <a:p>
            <a:r>
              <a:rPr lang="en-US" b="1" dirty="0"/>
              <a:t>Data Tampering</a:t>
            </a:r>
          </a:p>
        </p:txBody>
      </p:sp>
      <p:sp>
        <p:nvSpPr>
          <p:cNvPr id="3" name="Content Placeholder 2">
            <a:extLst>
              <a:ext uri="{FF2B5EF4-FFF2-40B4-BE49-F238E27FC236}">
                <a16:creationId xmlns:a16="http://schemas.microsoft.com/office/drawing/2014/main" id="{B6D3E11C-FD7C-E64D-01CF-41A42445A913}"/>
              </a:ext>
            </a:extLst>
          </p:cNvPr>
          <p:cNvSpPr>
            <a:spLocks noGrp="1"/>
          </p:cNvSpPr>
          <p:nvPr>
            <p:ph idx="1"/>
          </p:nvPr>
        </p:nvSpPr>
        <p:spPr/>
        <p:txBody>
          <a:bodyPr>
            <a:normAutofit fontScale="92500"/>
          </a:bodyPr>
          <a:lstStyle/>
          <a:p>
            <a:pPr marL="0" indent="0">
              <a:buNone/>
            </a:pPr>
            <a:r>
              <a:rPr lang="en-US" dirty="0"/>
              <a:t>Data tampering refers to the unauthorized modification of data, often as it is passed over the network</a:t>
            </a:r>
          </a:p>
          <a:p>
            <a:pPr marL="457200" lvl="1" indent="0">
              <a:buNone/>
            </a:pPr>
            <a:r>
              <a:rPr lang="en-US" dirty="0"/>
              <a:t> </a:t>
            </a:r>
            <a:r>
              <a:rPr lang="en-US" dirty="0">
                <a:solidFill>
                  <a:srgbClr val="0070C0"/>
                </a:solidFill>
              </a:rPr>
              <a:t>- hashed message authentication codes (HMACs)</a:t>
            </a:r>
          </a:p>
          <a:p>
            <a:pPr marL="0" indent="0">
              <a:buNone/>
            </a:pPr>
            <a:endParaRPr lang="en-US" dirty="0"/>
          </a:p>
          <a:p>
            <a:pPr marL="0" indent="0">
              <a:buNone/>
            </a:pPr>
            <a:r>
              <a:rPr lang="en-US" dirty="0"/>
              <a:t>An HMAC provides message integrity in the following way: </a:t>
            </a:r>
          </a:p>
          <a:p>
            <a:pPr lvl="1"/>
            <a:r>
              <a:rPr lang="en-US" dirty="0">
                <a:solidFill>
                  <a:srgbClr val="0070C0"/>
                </a:solidFill>
              </a:rPr>
              <a:t>The sender uses a shared secret key to create a hash based on the message payload. </a:t>
            </a:r>
          </a:p>
          <a:p>
            <a:pPr lvl="1"/>
            <a:r>
              <a:rPr lang="en-US" dirty="0">
                <a:solidFill>
                  <a:srgbClr val="0070C0"/>
                </a:solidFill>
              </a:rPr>
              <a:t>The sender transmits the hash along with the message payload. </a:t>
            </a:r>
          </a:p>
          <a:p>
            <a:pPr lvl="1"/>
            <a:r>
              <a:rPr lang="en-US" dirty="0">
                <a:solidFill>
                  <a:srgbClr val="0070C0"/>
                </a:solidFill>
              </a:rPr>
              <a:t>The receiver uses the shared key to recalculate the hash based on the received message payload. </a:t>
            </a:r>
          </a:p>
          <a:p>
            <a:pPr lvl="1"/>
            <a:r>
              <a:rPr lang="en-US" dirty="0">
                <a:solidFill>
                  <a:srgbClr val="0070C0"/>
                </a:solidFill>
              </a:rPr>
              <a:t>The receiver then compares the new hash value with the transmitted hash value. </a:t>
            </a:r>
          </a:p>
          <a:p>
            <a:pPr lvl="1"/>
            <a:r>
              <a:rPr lang="en-US" dirty="0">
                <a:solidFill>
                  <a:srgbClr val="0070C0"/>
                </a:solidFill>
              </a:rPr>
              <a:t>If they are the same, the message cannot have been tampered with.</a:t>
            </a:r>
          </a:p>
        </p:txBody>
      </p:sp>
    </p:spTree>
    <p:extLst>
      <p:ext uri="{BB962C8B-B14F-4D97-AF65-F5344CB8AC3E}">
        <p14:creationId xmlns:p14="http://schemas.microsoft.com/office/powerpoint/2010/main" val="35134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AD1C-1E56-FFA7-209A-5A6370297E26}"/>
              </a:ext>
            </a:extLst>
          </p:cNvPr>
          <p:cNvSpPr>
            <a:spLocks noGrp="1"/>
          </p:cNvSpPr>
          <p:nvPr>
            <p:ph type="title"/>
          </p:nvPr>
        </p:nvSpPr>
        <p:spPr/>
        <p:txBody>
          <a:bodyPr/>
          <a:lstStyle/>
          <a:p>
            <a:r>
              <a:rPr lang="en-US" b="1" dirty="0"/>
              <a:t>Data Tampering…</a:t>
            </a:r>
          </a:p>
        </p:txBody>
      </p:sp>
      <p:sp>
        <p:nvSpPr>
          <p:cNvPr id="3" name="Content Placeholder 2">
            <a:extLst>
              <a:ext uri="{FF2B5EF4-FFF2-40B4-BE49-F238E27FC236}">
                <a16:creationId xmlns:a16="http://schemas.microsoft.com/office/drawing/2014/main" id="{1CADF993-A680-FED6-337C-FFF9D934416F}"/>
              </a:ext>
            </a:extLst>
          </p:cNvPr>
          <p:cNvSpPr>
            <a:spLocks noGrp="1"/>
          </p:cNvSpPr>
          <p:nvPr>
            <p:ph idx="1"/>
          </p:nvPr>
        </p:nvSpPr>
        <p:spPr>
          <a:xfrm>
            <a:off x="838200" y="1825625"/>
            <a:ext cx="7088793" cy="3101610"/>
          </a:xfrm>
        </p:spPr>
        <p:txBody>
          <a:bodyPr/>
          <a:lstStyle/>
          <a:p>
            <a:r>
              <a:rPr lang="en-US" dirty="0"/>
              <a:t>Data Tampering protection in URL</a:t>
            </a:r>
          </a:p>
          <a:p>
            <a:pPr lvl="1">
              <a:buFontTx/>
              <a:buChar char="-"/>
            </a:pPr>
            <a:r>
              <a:rPr lang="en-US" dirty="0">
                <a:solidFill>
                  <a:srgbClr val="0070C0"/>
                </a:solidFill>
              </a:rPr>
              <a:t>input validation</a:t>
            </a:r>
          </a:p>
          <a:p>
            <a:r>
              <a:rPr lang="en-US" dirty="0"/>
              <a:t>Data Tampering protection in database</a:t>
            </a:r>
          </a:p>
          <a:p>
            <a:pPr marL="457200" lvl="1" indent="0">
              <a:buNone/>
            </a:pPr>
            <a:r>
              <a:rPr lang="en-US" dirty="0">
                <a:solidFill>
                  <a:srgbClr val="0070C0"/>
                </a:solidFill>
              </a:rPr>
              <a:t>- use randomly generated unique identifier</a:t>
            </a:r>
          </a:p>
          <a:p>
            <a:r>
              <a:rPr lang="en-US" dirty="0"/>
              <a:t>Data Tampering protection using hashing</a:t>
            </a:r>
          </a:p>
          <a:p>
            <a:r>
              <a:rPr lang="en-US" dirty="0"/>
              <a:t>Data Tampering protection using encryption</a:t>
            </a:r>
          </a:p>
          <a:p>
            <a:endParaRPr lang="en-US" dirty="0"/>
          </a:p>
          <a:p>
            <a:endParaRPr lang="en-US" dirty="0"/>
          </a:p>
          <a:p>
            <a:pPr marL="0" indent="0">
              <a:buNone/>
            </a:pPr>
            <a:endParaRPr lang="en-US" dirty="0"/>
          </a:p>
          <a:p>
            <a:pPr lvl="1">
              <a:buFontTx/>
              <a:buChar char="-"/>
            </a:pPr>
            <a:endParaRPr lang="en-US" dirty="0"/>
          </a:p>
          <a:p>
            <a:endParaRPr lang="en-US" dirty="0"/>
          </a:p>
        </p:txBody>
      </p:sp>
    </p:spTree>
    <p:extLst>
      <p:ext uri="{BB962C8B-B14F-4D97-AF65-F5344CB8AC3E}">
        <p14:creationId xmlns:p14="http://schemas.microsoft.com/office/powerpoint/2010/main" val="365515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36F6-D79C-BE2C-0919-AA21C01E8C45}"/>
              </a:ext>
            </a:extLst>
          </p:cNvPr>
          <p:cNvSpPr>
            <a:spLocks noGrp="1"/>
          </p:cNvSpPr>
          <p:nvPr>
            <p:ph type="title"/>
          </p:nvPr>
        </p:nvSpPr>
        <p:spPr/>
        <p:txBody>
          <a:bodyPr/>
          <a:lstStyle/>
          <a:p>
            <a:r>
              <a:rPr lang="en-US" b="1" dirty="0"/>
              <a:t>Evolution of Mitigation Technique</a:t>
            </a:r>
          </a:p>
        </p:txBody>
      </p:sp>
      <p:sp>
        <p:nvSpPr>
          <p:cNvPr id="3" name="Content Placeholder 2">
            <a:extLst>
              <a:ext uri="{FF2B5EF4-FFF2-40B4-BE49-F238E27FC236}">
                <a16:creationId xmlns:a16="http://schemas.microsoft.com/office/drawing/2014/main" id="{24E031F8-A272-951D-78F4-79D17135309C}"/>
              </a:ext>
            </a:extLst>
          </p:cNvPr>
          <p:cNvSpPr>
            <a:spLocks noGrp="1"/>
          </p:cNvSpPr>
          <p:nvPr>
            <p:ph idx="1"/>
          </p:nvPr>
        </p:nvSpPr>
        <p:spPr/>
        <p:txBody>
          <a:bodyPr/>
          <a:lstStyle/>
          <a:p>
            <a:r>
              <a:rPr lang="en-US" dirty="0"/>
              <a:t>Academic security model was “</a:t>
            </a:r>
            <a:r>
              <a:rPr lang="en-US" dirty="0">
                <a:solidFill>
                  <a:srgbClr val="0070C0"/>
                </a:solidFill>
              </a:rPr>
              <a:t>wide open</a:t>
            </a:r>
            <a:r>
              <a:rPr lang="en-US" dirty="0"/>
              <a:t>” </a:t>
            </a:r>
          </a:p>
          <a:p>
            <a:r>
              <a:rPr lang="en-US" dirty="0"/>
              <a:t>Government security model was “</a:t>
            </a:r>
            <a:r>
              <a:rPr lang="en-US" dirty="0">
                <a:solidFill>
                  <a:srgbClr val="0070C0"/>
                </a:solidFill>
              </a:rPr>
              <a:t>closed and locked</a:t>
            </a:r>
            <a:r>
              <a:rPr lang="en-US" dirty="0"/>
              <a:t>”</a:t>
            </a:r>
          </a:p>
          <a:p>
            <a:endParaRPr lang="en-US" dirty="0"/>
          </a:p>
        </p:txBody>
      </p:sp>
      <p:pic>
        <p:nvPicPr>
          <p:cNvPr id="5" name="Picture 4">
            <a:extLst>
              <a:ext uri="{FF2B5EF4-FFF2-40B4-BE49-F238E27FC236}">
                <a16:creationId xmlns:a16="http://schemas.microsoft.com/office/drawing/2014/main" id="{D9AD4FA6-CC4F-BA6F-C6CB-C2A944251705}"/>
              </a:ext>
            </a:extLst>
          </p:cNvPr>
          <p:cNvPicPr>
            <a:picLocks noChangeAspect="1"/>
          </p:cNvPicPr>
          <p:nvPr/>
        </p:nvPicPr>
        <p:blipFill>
          <a:blip r:embed="rId2"/>
          <a:stretch>
            <a:fillRect/>
          </a:stretch>
        </p:blipFill>
        <p:spPr>
          <a:xfrm>
            <a:off x="209862" y="3301656"/>
            <a:ext cx="5687879" cy="2875307"/>
          </a:xfrm>
          <a:prstGeom prst="rect">
            <a:avLst/>
          </a:prstGeom>
        </p:spPr>
      </p:pic>
      <p:pic>
        <p:nvPicPr>
          <p:cNvPr id="6" name="Picture 5">
            <a:extLst>
              <a:ext uri="{FF2B5EF4-FFF2-40B4-BE49-F238E27FC236}">
                <a16:creationId xmlns:a16="http://schemas.microsoft.com/office/drawing/2014/main" id="{D70DE6D3-13F7-73EE-8BC4-B84E4D61C382}"/>
              </a:ext>
            </a:extLst>
          </p:cNvPr>
          <p:cNvPicPr>
            <a:picLocks noChangeAspect="1"/>
          </p:cNvPicPr>
          <p:nvPr/>
        </p:nvPicPr>
        <p:blipFill>
          <a:blip r:embed="rId3"/>
          <a:stretch>
            <a:fillRect/>
          </a:stretch>
        </p:blipFill>
        <p:spPr>
          <a:xfrm>
            <a:off x="5817347" y="3693954"/>
            <a:ext cx="6374653" cy="2797826"/>
          </a:xfrm>
          <a:prstGeom prst="rect">
            <a:avLst/>
          </a:prstGeom>
        </p:spPr>
      </p:pic>
    </p:spTree>
    <p:extLst>
      <p:ext uri="{BB962C8B-B14F-4D97-AF65-F5344CB8AC3E}">
        <p14:creationId xmlns:p14="http://schemas.microsoft.com/office/powerpoint/2010/main" val="340093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3564-9256-75B6-76DC-C5FE07D23A3A}"/>
              </a:ext>
            </a:extLst>
          </p:cNvPr>
          <p:cNvSpPr>
            <a:spLocks noGrp="1"/>
          </p:cNvSpPr>
          <p:nvPr>
            <p:ph type="title"/>
          </p:nvPr>
        </p:nvSpPr>
        <p:spPr/>
        <p:txBody>
          <a:bodyPr/>
          <a:lstStyle/>
          <a:p>
            <a:r>
              <a:rPr lang="en-US" b="1" dirty="0"/>
              <a:t>Class Test </a:t>
            </a:r>
          </a:p>
        </p:txBody>
      </p:sp>
      <p:sp>
        <p:nvSpPr>
          <p:cNvPr id="3" name="Content Placeholder 2">
            <a:extLst>
              <a:ext uri="{FF2B5EF4-FFF2-40B4-BE49-F238E27FC236}">
                <a16:creationId xmlns:a16="http://schemas.microsoft.com/office/drawing/2014/main" id="{02CA051B-03E2-DC36-1E05-3D3D9D0A8287}"/>
              </a:ext>
            </a:extLst>
          </p:cNvPr>
          <p:cNvSpPr>
            <a:spLocks noGrp="1"/>
          </p:cNvSpPr>
          <p:nvPr>
            <p:ph idx="1"/>
          </p:nvPr>
        </p:nvSpPr>
        <p:spPr/>
        <p:txBody>
          <a:bodyPr/>
          <a:lstStyle/>
          <a:p>
            <a:pPr marL="0" indent="0">
              <a:buNone/>
            </a:pPr>
            <a:r>
              <a:rPr lang="en-US" dirty="0">
                <a:solidFill>
                  <a:srgbClr val="C00000"/>
                </a:solidFill>
              </a:rPr>
              <a:t>(a) Explain Cross Site Request Forgery (CSRF) with an example.</a:t>
            </a:r>
          </a:p>
          <a:p>
            <a:pPr marL="0" indent="0">
              <a:buNone/>
            </a:pPr>
            <a:r>
              <a:rPr lang="en-US" dirty="0">
                <a:solidFill>
                  <a:srgbClr val="C00000"/>
                </a:solidFill>
              </a:rPr>
              <a:t>(b) List impact and countermeasures.</a:t>
            </a:r>
          </a:p>
          <a:p>
            <a:pPr marL="0" indent="0">
              <a:buNone/>
            </a:pPr>
            <a:r>
              <a:rPr lang="en-US" dirty="0">
                <a:solidFill>
                  <a:srgbClr val="C00000"/>
                </a:solidFill>
              </a:rPr>
              <a:t>(c) Compare and Contrast XSS and CSRF.</a:t>
            </a:r>
          </a:p>
          <a:p>
            <a:endParaRPr lang="en-US" dirty="0"/>
          </a:p>
          <a:p>
            <a:endParaRPr lang="en-US" dirty="0"/>
          </a:p>
          <a:p>
            <a:pPr marL="0" indent="0">
              <a:buNone/>
            </a:pPr>
            <a:r>
              <a:rPr lang="en-US" dirty="0">
                <a:solidFill>
                  <a:srgbClr val="00B050"/>
                </a:solidFill>
              </a:rPr>
              <a:t>You may use OWASP, CWE, CVE.</a:t>
            </a:r>
          </a:p>
        </p:txBody>
      </p:sp>
    </p:spTree>
    <p:extLst>
      <p:ext uri="{BB962C8B-B14F-4D97-AF65-F5344CB8AC3E}">
        <p14:creationId xmlns:p14="http://schemas.microsoft.com/office/powerpoint/2010/main" val="101875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AD63-9C91-6443-3BB9-8FEDBA84E81A}"/>
              </a:ext>
            </a:extLst>
          </p:cNvPr>
          <p:cNvSpPr>
            <a:spLocks noGrp="1"/>
          </p:cNvSpPr>
          <p:nvPr>
            <p:ph type="title"/>
          </p:nvPr>
        </p:nvSpPr>
        <p:spPr>
          <a:xfrm>
            <a:off x="648929" y="629266"/>
            <a:ext cx="3505495" cy="1622321"/>
          </a:xfrm>
        </p:spPr>
        <p:txBody>
          <a:bodyPr>
            <a:normAutofit/>
          </a:bodyPr>
          <a:lstStyle/>
          <a:p>
            <a:r>
              <a:rPr lang="en-US" sz="4100" b="1" dirty="0"/>
              <a:t>Introduction</a:t>
            </a:r>
          </a:p>
        </p:txBody>
      </p:sp>
      <p:sp>
        <p:nvSpPr>
          <p:cNvPr id="3" name="Content Placeholder 2">
            <a:extLst>
              <a:ext uri="{FF2B5EF4-FFF2-40B4-BE49-F238E27FC236}">
                <a16:creationId xmlns:a16="http://schemas.microsoft.com/office/drawing/2014/main" id="{C4C4F628-1AF5-03B5-9A5D-77DFE2B6E7F9}"/>
              </a:ext>
            </a:extLst>
          </p:cNvPr>
          <p:cNvSpPr>
            <a:spLocks noGrp="1"/>
          </p:cNvSpPr>
          <p:nvPr>
            <p:ph idx="1"/>
          </p:nvPr>
        </p:nvSpPr>
        <p:spPr>
          <a:xfrm>
            <a:off x="648931" y="2438400"/>
            <a:ext cx="3505494" cy="3785419"/>
          </a:xfrm>
        </p:spPr>
        <p:txBody>
          <a:bodyPr>
            <a:normAutofit/>
          </a:bodyPr>
          <a:lstStyle/>
          <a:p>
            <a:pPr marL="0" indent="0">
              <a:buNone/>
            </a:pPr>
            <a:r>
              <a:rPr lang="en-US" sz="2000" dirty="0">
                <a:solidFill>
                  <a:srgbClr val="FF0000"/>
                </a:solidFill>
              </a:rPr>
              <a:t>“think like an attacker”</a:t>
            </a:r>
          </a:p>
          <a:p>
            <a:pPr marL="0" indent="0">
              <a:buNone/>
            </a:pPr>
            <a:r>
              <a:rPr lang="en-US" sz="2000" dirty="0">
                <a:solidFill>
                  <a:srgbClr val="00B050"/>
                </a:solidFill>
              </a:rPr>
              <a:t>Thinking like a Defender</a:t>
            </a:r>
          </a:p>
          <a:p>
            <a:pPr>
              <a:buFontTx/>
              <a:buChar char="-"/>
            </a:pPr>
            <a:r>
              <a:rPr lang="en-US" sz="2000" dirty="0">
                <a:solidFill>
                  <a:srgbClr val="0070C0"/>
                </a:solidFill>
              </a:rPr>
              <a:t>knowing how to defend against specific web application attacks is necessary but not sufficient by itself</a:t>
            </a:r>
          </a:p>
          <a:p>
            <a:pPr marL="0" indent="0">
              <a:buNone/>
            </a:pPr>
            <a:r>
              <a:rPr lang="en-US" sz="2000" dirty="0"/>
              <a:t>The OWASP Top Ten List (Open Web Application Security Project)</a:t>
            </a:r>
          </a:p>
          <a:p>
            <a:pPr>
              <a:buFontTx/>
              <a:buChar char="-"/>
            </a:pPr>
            <a:endParaRPr lang="en-US" sz="2000" b="1" dirty="0"/>
          </a:p>
        </p:txBody>
      </p:sp>
      <p:pic>
        <p:nvPicPr>
          <p:cNvPr id="5" name="Picture 4">
            <a:extLst>
              <a:ext uri="{FF2B5EF4-FFF2-40B4-BE49-F238E27FC236}">
                <a16:creationId xmlns:a16="http://schemas.microsoft.com/office/drawing/2014/main" id="{9996F6DF-751D-FDD7-9F2E-357567F99702}"/>
              </a:ext>
            </a:extLst>
          </p:cNvPr>
          <p:cNvPicPr>
            <a:picLocks noChangeAspect="1"/>
          </p:cNvPicPr>
          <p:nvPr/>
        </p:nvPicPr>
        <p:blipFill>
          <a:blip r:embed="rId2"/>
          <a:stretch>
            <a:fillRect/>
          </a:stretch>
        </p:blipFill>
        <p:spPr>
          <a:xfrm>
            <a:off x="5188067" y="1562258"/>
            <a:ext cx="6429779" cy="3343485"/>
          </a:xfrm>
          <a:prstGeom prst="rect">
            <a:avLst/>
          </a:prstGeom>
          <a:effectLst/>
        </p:spPr>
      </p:pic>
    </p:spTree>
    <p:extLst>
      <p:ext uri="{BB962C8B-B14F-4D97-AF65-F5344CB8AC3E}">
        <p14:creationId xmlns:p14="http://schemas.microsoft.com/office/powerpoint/2010/main" val="284591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63FE-48FE-63C2-F48B-CC88C2C7B3F5}"/>
              </a:ext>
            </a:extLst>
          </p:cNvPr>
          <p:cNvSpPr>
            <a:spLocks noGrp="1"/>
          </p:cNvSpPr>
          <p:nvPr>
            <p:ph type="title"/>
          </p:nvPr>
        </p:nvSpPr>
        <p:spPr>
          <a:xfrm>
            <a:off x="838200" y="290174"/>
            <a:ext cx="10515600" cy="1325563"/>
          </a:xfrm>
        </p:spPr>
        <p:txBody>
          <a:bodyPr/>
          <a:lstStyle/>
          <a:p>
            <a:r>
              <a:rPr lang="en-US" b="1" dirty="0"/>
              <a:t>Introduction</a:t>
            </a:r>
          </a:p>
        </p:txBody>
      </p:sp>
      <p:pic>
        <p:nvPicPr>
          <p:cNvPr id="5" name="Content Placeholder 4">
            <a:extLst>
              <a:ext uri="{FF2B5EF4-FFF2-40B4-BE49-F238E27FC236}">
                <a16:creationId xmlns:a16="http://schemas.microsoft.com/office/drawing/2014/main" id="{91E728C4-C747-B417-8E41-F923D3DAAEEA}"/>
              </a:ext>
            </a:extLst>
          </p:cNvPr>
          <p:cNvPicPr>
            <a:picLocks noGrp="1" noChangeAspect="1"/>
          </p:cNvPicPr>
          <p:nvPr>
            <p:ph idx="1"/>
          </p:nvPr>
        </p:nvPicPr>
        <p:blipFill>
          <a:blip r:embed="rId2"/>
          <a:stretch>
            <a:fillRect/>
          </a:stretch>
        </p:blipFill>
        <p:spPr>
          <a:xfrm>
            <a:off x="254786" y="2262738"/>
            <a:ext cx="5534797" cy="4048499"/>
          </a:xfrm>
        </p:spPr>
      </p:pic>
      <p:sp>
        <p:nvSpPr>
          <p:cNvPr id="9" name="TextBox 8">
            <a:extLst>
              <a:ext uri="{FF2B5EF4-FFF2-40B4-BE49-F238E27FC236}">
                <a16:creationId xmlns:a16="http://schemas.microsoft.com/office/drawing/2014/main" id="{F6385E4A-C1D6-7484-F382-615241D81EBD}"/>
              </a:ext>
            </a:extLst>
          </p:cNvPr>
          <p:cNvSpPr txBox="1"/>
          <p:nvPr/>
        </p:nvSpPr>
        <p:spPr>
          <a:xfrm>
            <a:off x="6096000" y="2606409"/>
            <a:ext cx="6093500" cy="2991588"/>
          </a:xfrm>
          <a:prstGeom prst="rect">
            <a:avLst/>
          </a:prstGeom>
          <a:noFill/>
        </p:spPr>
        <p:txBody>
          <a:bodyPr wrap="square">
            <a:spAutoFit/>
          </a:bodyPr>
          <a:lstStyle/>
          <a:p>
            <a:pPr marL="0" marR="0">
              <a:lnSpc>
                <a:spcPct val="107000"/>
              </a:lnSpc>
              <a:spcBef>
                <a:spcPts val="0"/>
              </a:spcBef>
              <a:spcAft>
                <a:spcPts val="800"/>
              </a:spcAft>
            </a:pPr>
            <a:r>
              <a:rPr lang="en-US" sz="20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Application</a:t>
            </a:r>
            <a:r>
              <a:rPr lang="en-US" sz="2000" b="1" dirty="0">
                <a:solidFill>
                  <a:srgbClr val="385623"/>
                </a:solidFill>
                <a:effectLst/>
                <a:latin typeface="Calibri" panose="020F0502020204030204" pitchFamily="34" charset="0"/>
                <a:ea typeface="Calibri" panose="020F0502020204030204" pitchFamily="34" charset="0"/>
                <a:cs typeface="Times New Roman" panose="02020603050405020304" pitchFamily="18" charset="0"/>
              </a:rPr>
              <a:t> -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Password Exploitation (authentication)</a:t>
            </a:r>
          </a:p>
          <a:p>
            <a:pPr marL="0" marR="0">
              <a:lnSpc>
                <a:spcPct val="107000"/>
              </a:lnSpc>
              <a:spcBef>
                <a:spcPts val="0"/>
              </a:spcBef>
              <a:spcAft>
                <a:spcPts val="800"/>
              </a:spcAft>
            </a:pPr>
            <a:r>
              <a:rPr lang="en-US" sz="2000" b="1" dirty="0">
                <a:solidFill>
                  <a:srgbClr val="385623"/>
                </a:solidFill>
                <a:effectLst/>
                <a:latin typeface="Calibri" panose="020F0502020204030204" pitchFamily="34" charset="0"/>
                <a:ea typeface="Calibri" panose="020F0502020204030204" pitchFamily="34" charset="0"/>
                <a:cs typeface="Times New Roman" panose="02020603050405020304" pitchFamily="18" charset="0"/>
              </a:rPr>
              <a:t>Presentation –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Phishing Attack</a:t>
            </a:r>
          </a:p>
          <a:p>
            <a:pPr marL="0" marR="0">
              <a:lnSpc>
                <a:spcPct val="107000"/>
              </a:lnSpc>
              <a:spcBef>
                <a:spcPts val="0"/>
              </a:spcBef>
              <a:spcAft>
                <a:spcPts val="800"/>
              </a:spcAft>
            </a:pPr>
            <a:r>
              <a:rPr lang="en-US" sz="20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Session</a:t>
            </a:r>
            <a:r>
              <a:rPr lang="en-US" sz="2000" b="1" dirty="0">
                <a:solidFill>
                  <a:srgbClr val="385623"/>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Session Hijacking / Cookies (authorization)</a:t>
            </a:r>
          </a:p>
          <a:p>
            <a:pPr marL="0" marR="0">
              <a:lnSpc>
                <a:spcPct val="107000"/>
              </a:lnSpc>
              <a:spcBef>
                <a:spcPts val="0"/>
              </a:spcBef>
              <a:spcAft>
                <a:spcPts val="800"/>
              </a:spcAft>
            </a:pPr>
            <a:r>
              <a:rPr lang="en-US" sz="20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Transport</a:t>
            </a:r>
            <a:r>
              <a:rPr lang="en-US" sz="2000" b="1"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 –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SYN Flooding (DOS- DDOS)</a:t>
            </a:r>
          </a:p>
          <a:p>
            <a:pPr marL="0" marR="0">
              <a:lnSpc>
                <a:spcPct val="107000"/>
              </a:lnSpc>
              <a:spcBef>
                <a:spcPts val="0"/>
              </a:spcBef>
              <a:spcAft>
                <a:spcPts val="800"/>
              </a:spcAft>
            </a:pPr>
            <a:r>
              <a:rPr lang="en-US" sz="20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Network Layer </a:t>
            </a:r>
            <a:r>
              <a:rPr lang="en-US" sz="2000" b="1"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Sniffing, IP spoofing</a:t>
            </a:r>
          </a:p>
          <a:p>
            <a:pPr marL="0" marR="0">
              <a:lnSpc>
                <a:spcPct val="107000"/>
              </a:lnSpc>
              <a:spcBef>
                <a:spcPts val="0"/>
              </a:spcBef>
              <a:spcAft>
                <a:spcPts val="800"/>
              </a:spcAft>
            </a:pPr>
            <a:r>
              <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link layer </a:t>
            </a:r>
            <a:r>
              <a:rPr lang="en-US" sz="2000" b="1"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MAC spoofing, ICMP flooding</a:t>
            </a:r>
          </a:p>
          <a:p>
            <a:r>
              <a:rPr lang="en-US" sz="20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Physical</a:t>
            </a:r>
            <a:r>
              <a:rPr lang="en-US" sz="2000" b="1"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 –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Physical attacks on resources</a:t>
            </a:r>
            <a:endParaRPr lang="en-US" sz="2000" b="1" dirty="0"/>
          </a:p>
        </p:txBody>
      </p:sp>
    </p:spTree>
    <p:extLst>
      <p:ext uri="{BB962C8B-B14F-4D97-AF65-F5344CB8AC3E}">
        <p14:creationId xmlns:p14="http://schemas.microsoft.com/office/powerpoint/2010/main" val="304029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56A9A-31AE-EC9E-6781-800A8C83761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Web Application: Design Issues</a:t>
            </a:r>
          </a:p>
        </p:txBody>
      </p:sp>
      <p:pic>
        <p:nvPicPr>
          <p:cNvPr id="5" name="Content Placeholder 4">
            <a:extLst>
              <a:ext uri="{FF2B5EF4-FFF2-40B4-BE49-F238E27FC236}">
                <a16:creationId xmlns:a16="http://schemas.microsoft.com/office/drawing/2014/main" id="{155347F6-6D71-80A5-7344-DEB988AAAEBB}"/>
              </a:ext>
            </a:extLst>
          </p:cNvPr>
          <p:cNvPicPr>
            <a:picLocks noGrp="1" noChangeAspect="1"/>
          </p:cNvPicPr>
          <p:nvPr>
            <p:ph idx="1"/>
          </p:nvPr>
        </p:nvPicPr>
        <p:blipFill>
          <a:blip r:embed="rId2"/>
          <a:stretch>
            <a:fillRect/>
          </a:stretch>
        </p:blipFill>
        <p:spPr>
          <a:xfrm>
            <a:off x="4475606" y="768432"/>
            <a:ext cx="7341490" cy="5758692"/>
          </a:xfrm>
          <a:prstGeom prst="rect">
            <a:avLst/>
          </a:prstGeom>
        </p:spPr>
      </p:pic>
    </p:spTree>
    <p:extLst>
      <p:ext uri="{BB962C8B-B14F-4D97-AF65-F5344CB8AC3E}">
        <p14:creationId xmlns:p14="http://schemas.microsoft.com/office/powerpoint/2010/main" val="409938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D7AE-F4C9-C9F4-B55E-3A54F5C161D6}"/>
              </a:ext>
            </a:extLst>
          </p:cNvPr>
          <p:cNvSpPr>
            <a:spLocks noGrp="1"/>
          </p:cNvSpPr>
          <p:nvPr>
            <p:ph type="title"/>
          </p:nvPr>
        </p:nvSpPr>
        <p:spPr/>
        <p:txBody>
          <a:bodyPr/>
          <a:lstStyle/>
          <a:p>
            <a:r>
              <a:rPr lang="en-US" sz="4400" b="1" kern="1200" dirty="0">
                <a:latin typeface="+mj-lt"/>
                <a:ea typeface="+mj-ea"/>
                <a:cs typeface="+mj-cs"/>
              </a:rPr>
              <a:t>Web Application: Design Issues</a:t>
            </a:r>
            <a:endParaRPr lang="en-US" b="1" dirty="0"/>
          </a:p>
        </p:txBody>
      </p:sp>
      <p:graphicFrame>
        <p:nvGraphicFramePr>
          <p:cNvPr id="4" name="Table 4">
            <a:extLst>
              <a:ext uri="{FF2B5EF4-FFF2-40B4-BE49-F238E27FC236}">
                <a16:creationId xmlns:a16="http://schemas.microsoft.com/office/drawing/2014/main" id="{3FFF1CA7-2614-3638-64B4-DDE7CACB5D22}"/>
              </a:ext>
            </a:extLst>
          </p:cNvPr>
          <p:cNvGraphicFramePr>
            <a:graphicFrameLocks noGrp="1"/>
          </p:cNvGraphicFramePr>
          <p:nvPr>
            <p:ph idx="1"/>
            <p:extLst>
              <p:ext uri="{D42A27DB-BD31-4B8C-83A1-F6EECF244321}">
                <p14:modId xmlns:p14="http://schemas.microsoft.com/office/powerpoint/2010/main" val="4189347760"/>
              </p:ext>
            </p:extLst>
          </p:nvPr>
        </p:nvGraphicFramePr>
        <p:xfrm>
          <a:off x="838200" y="1825625"/>
          <a:ext cx="10515600" cy="4511040"/>
        </p:xfrm>
        <a:graphic>
          <a:graphicData uri="http://schemas.openxmlformats.org/drawingml/2006/table">
            <a:tbl>
              <a:tblPr firstRow="1" bandRow="1">
                <a:tableStyleId>{5C22544A-7EE6-4342-B048-85BDC9FD1C3A}</a:tableStyleId>
              </a:tblPr>
              <a:tblGrid>
                <a:gridCol w="3261360">
                  <a:extLst>
                    <a:ext uri="{9D8B030D-6E8A-4147-A177-3AD203B41FA5}">
                      <a16:colId xmlns:a16="http://schemas.microsoft.com/office/drawing/2014/main" val="3995335732"/>
                    </a:ext>
                  </a:extLst>
                </a:gridCol>
                <a:gridCol w="7254240">
                  <a:extLst>
                    <a:ext uri="{9D8B030D-6E8A-4147-A177-3AD203B41FA5}">
                      <a16:colId xmlns:a16="http://schemas.microsoft.com/office/drawing/2014/main" val="3748465238"/>
                    </a:ext>
                  </a:extLst>
                </a:gridCol>
              </a:tblGrid>
              <a:tr h="370840">
                <a:tc>
                  <a:txBody>
                    <a:bodyPr/>
                    <a:lstStyle/>
                    <a:p>
                      <a:r>
                        <a:rPr lang="en-US" sz="2000" dirty="0"/>
                        <a:t>Vulnerability Category </a:t>
                      </a:r>
                    </a:p>
                  </a:txBody>
                  <a:tcPr/>
                </a:tc>
                <a:tc>
                  <a:txBody>
                    <a:bodyPr/>
                    <a:lstStyle/>
                    <a:p>
                      <a:r>
                        <a:rPr lang="en-US" sz="2000" dirty="0"/>
                        <a:t>Potential Problem Due to Bad Design</a:t>
                      </a:r>
                    </a:p>
                  </a:txBody>
                  <a:tcPr/>
                </a:tc>
                <a:extLst>
                  <a:ext uri="{0D108BD9-81ED-4DB2-BD59-A6C34878D82A}">
                    <a16:rowId xmlns:a16="http://schemas.microsoft.com/office/drawing/2014/main" val="2145404195"/>
                  </a:ext>
                </a:extLst>
              </a:tr>
              <a:tr h="370840">
                <a:tc>
                  <a:txBody>
                    <a:bodyPr/>
                    <a:lstStyle/>
                    <a:p>
                      <a:r>
                        <a:rPr lang="en-US" sz="2000" dirty="0"/>
                        <a:t>Input Validation </a:t>
                      </a:r>
                    </a:p>
                  </a:txBody>
                  <a:tcPr/>
                </a:tc>
                <a:tc>
                  <a:txBody>
                    <a:bodyPr/>
                    <a:lstStyle/>
                    <a:p>
                      <a:r>
                        <a:rPr lang="en-US" sz="2000" dirty="0"/>
                        <a:t>Attacks performed by embedding malicious strings in query strings, form fields, cookies, and HTTP headers. These include command execution, cross-site scripting (XSS), SQL injection, and buffer overflow attacks. </a:t>
                      </a:r>
                    </a:p>
                  </a:txBody>
                  <a:tcPr/>
                </a:tc>
                <a:extLst>
                  <a:ext uri="{0D108BD9-81ED-4DB2-BD59-A6C34878D82A}">
                    <a16:rowId xmlns:a16="http://schemas.microsoft.com/office/drawing/2014/main" val="2688103568"/>
                  </a:ext>
                </a:extLst>
              </a:tr>
              <a:tr h="370840">
                <a:tc>
                  <a:txBody>
                    <a:bodyPr/>
                    <a:lstStyle/>
                    <a:p>
                      <a:r>
                        <a:rPr lang="en-US" sz="2000" dirty="0"/>
                        <a:t>Sensitive Data</a:t>
                      </a:r>
                    </a:p>
                  </a:txBody>
                  <a:tcPr/>
                </a:tc>
                <a:tc>
                  <a:txBody>
                    <a:bodyPr/>
                    <a:lstStyle/>
                    <a:p>
                      <a:r>
                        <a:rPr lang="en-US" sz="2000" dirty="0"/>
                        <a:t>Confidential information disclosure and data tampering</a:t>
                      </a:r>
                    </a:p>
                  </a:txBody>
                  <a:tcPr/>
                </a:tc>
                <a:extLst>
                  <a:ext uri="{0D108BD9-81ED-4DB2-BD59-A6C34878D82A}">
                    <a16:rowId xmlns:a16="http://schemas.microsoft.com/office/drawing/2014/main" val="1362306152"/>
                  </a:ext>
                </a:extLst>
              </a:tr>
              <a:tr h="370840">
                <a:tc>
                  <a:txBody>
                    <a:bodyPr/>
                    <a:lstStyle/>
                    <a:p>
                      <a:r>
                        <a:rPr lang="en-US" sz="2000" dirty="0"/>
                        <a:t>Authentication</a:t>
                      </a:r>
                    </a:p>
                  </a:txBody>
                  <a:tcPr/>
                </a:tc>
                <a:tc>
                  <a:txBody>
                    <a:bodyPr/>
                    <a:lstStyle/>
                    <a:p>
                      <a:r>
                        <a:rPr lang="en-US" sz="2000" dirty="0"/>
                        <a:t>Identity spoofing, password cracking, elevation of privileges, and unauthorized access.</a:t>
                      </a:r>
                    </a:p>
                  </a:txBody>
                  <a:tcPr/>
                </a:tc>
                <a:extLst>
                  <a:ext uri="{0D108BD9-81ED-4DB2-BD59-A6C34878D82A}">
                    <a16:rowId xmlns:a16="http://schemas.microsoft.com/office/drawing/2014/main" val="3439458830"/>
                  </a:ext>
                </a:extLst>
              </a:tr>
              <a:tr h="370840">
                <a:tc>
                  <a:txBody>
                    <a:bodyPr/>
                    <a:lstStyle/>
                    <a:p>
                      <a:r>
                        <a:rPr lang="en-US" sz="2000" dirty="0"/>
                        <a:t>Authorization</a:t>
                      </a:r>
                    </a:p>
                  </a:txBody>
                  <a:tcPr/>
                </a:tc>
                <a:tc>
                  <a:txBody>
                    <a:bodyPr/>
                    <a:lstStyle/>
                    <a:p>
                      <a:r>
                        <a:rPr lang="en-US" sz="2000" dirty="0"/>
                        <a:t>Access to confidential or restricted data, tampering, and execution of unauthorized operations</a:t>
                      </a:r>
                    </a:p>
                  </a:txBody>
                  <a:tcPr/>
                </a:tc>
                <a:extLst>
                  <a:ext uri="{0D108BD9-81ED-4DB2-BD59-A6C34878D82A}">
                    <a16:rowId xmlns:a16="http://schemas.microsoft.com/office/drawing/2014/main" val="129961500"/>
                  </a:ext>
                </a:extLst>
              </a:tr>
              <a:tr h="370840">
                <a:tc>
                  <a:txBody>
                    <a:bodyPr/>
                    <a:lstStyle/>
                    <a:p>
                      <a:r>
                        <a:rPr lang="en-US" sz="2000" dirty="0"/>
                        <a:t>Configuration Management</a:t>
                      </a:r>
                    </a:p>
                  </a:txBody>
                  <a:tcPr/>
                </a:tc>
                <a:tc>
                  <a:txBody>
                    <a:bodyPr/>
                    <a:lstStyle/>
                    <a:p>
                      <a:r>
                        <a:rPr lang="en-US" sz="2000" dirty="0"/>
                        <a:t>Unauthorized access to administration interfaces, ability to update configuration data, and unauthorized access to user accounts and account profiles</a:t>
                      </a:r>
                    </a:p>
                  </a:txBody>
                  <a:tcPr/>
                </a:tc>
                <a:extLst>
                  <a:ext uri="{0D108BD9-81ED-4DB2-BD59-A6C34878D82A}">
                    <a16:rowId xmlns:a16="http://schemas.microsoft.com/office/drawing/2014/main" val="2569184290"/>
                  </a:ext>
                </a:extLst>
              </a:tr>
            </a:tbl>
          </a:graphicData>
        </a:graphic>
      </p:graphicFrame>
    </p:spTree>
    <p:extLst>
      <p:ext uri="{BB962C8B-B14F-4D97-AF65-F5344CB8AC3E}">
        <p14:creationId xmlns:p14="http://schemas.microsoft.com/office/powerpoint/2010/main" val="223378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A6FB-A68E-F6F7-A63A-0F043CCD04C9}"/>
              </a:ext>
            </a:extLst>
          </p:cNvPr>
          <p:cNvSpPr>
            <a:spLocks noGrp="1"/>
          </p:cNvSpPr>
          <p:nvPr>
            <p:ph type="title"/>
          </p:nvPr>
        </p:nvSpPr>
        <p:spPr/>
        <p:txBody>
          <a:bodyPr/>
          <a:lstStyle/>
          <a:p>
            <a:r>
              <a:rPr lang="en-US" sz="4400" b="1" kern="1200" dirty="0">
                <a:latin typeface="+mj-lt"/>
                <a:ea typeface="+mj-ea"/>
                <a:cs typeface="+mj-cs"/>
              </a:rPr>
              <a:t>Web Application: Design Issues</a:t>
            </a:r>
            <a:endParaRPr lang="en-US" b="1" dirty="0"/>
          </a:p>
        </p:txBody>
      </p:sp>
      <p:graphicFrame>
        <p:nvGraphicFramePr>
          <p:cNvPr id="4" name="Table 4">
            <a:extLst>
              <a:ext uri="{FF2B5EF4-FFF2-40B4-BE49-F238E27FC236}">
                <a16:creationId xmlns:a16="http://schemas.microsoft.com/office/drawing/2014/main" id="{186F7A3F-42F1-FA0C-49AB-3E2AA3F6759C}"/>
              </a:ext>
            </a:extLst>
          </p:cNvPr>
          <p:cNvGraphicFramePr>
            <a:graphicFrameLocks noGrp="1"/>
          </p:cNvGraphicFramePr>
          <p:nvPr>
            <p:ph idx="1"/>
            <p:extLst>
              <p:ext uri="{D42A27DB-BD31-4B8C-83A1-F6EECF244321}">
                <p14:modId xmlns:p14="http://schemas.microsoft.com/office/powerpoint/2010/main" val="4114022071"/>
              </p:ext>
            </p:extLst>
          </p:nvPr>
        </p:nvGraphicFramePr>
        <p:xfrm>
          <a:off x="838200" y="1825625"/>
          <a:ext cx="10515600" cy="359664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279478864"/>
                    </a:ext>
                  </a:extLst>
                </a:gridCol>
                <a:gridCol w="7239000">
                  <a:extLst>
                    <a:ext uri="{9D8B030D-6E8A-4147-A177-3AD203B41FA5}">
                      <a16:colId xmlns:a16="http://schemas.microsoft.com/office/drawing/2014/main" val="705688564"/>
                    </a:ext>
                  </a:extLst>
                </a:gridCol>
              </a:tblGrid>
              <a:tr h="370840">
                <a:tc>
                  <a:txBody>
                    <a:bodyPr/>
                    <a:lstStyle/>
                    <a:p>
                      <a:r>
                        <a:rPr lang="en-US" sz="2000" dirty="0"/>
                        <a:t>Vulnerability Category </a:t>
                      </a:r>
                    </a:p>
                  </a:txBody>
                  <a:tcPr/>
                </a:tc>
                <a:tc>
                  <a:txBody>
                    <a:bodyPr/>
                    <a:lstStyle/>
                    <a:p>
                      <a:r>
                        <a:rPr lang="en-US" sz="2000" dirty="0"/>
                        <a:t>Potential Problem Due to Bad Design</a:t>
                      </a:r>
                    </a:p>
                  </a:txBody>
                  <a:tcPr/>
                </a:tc>
                <a:extLst>
                  <a:ext uri="{0D108BD9-81ED-4DB2-BD59-A6C34878D82A}">
                    <a16:rowId xmlns:a16="http://schemas.microsoft.com/office/drawing/2014/main" val="3332331789"/>
                  </a:ext>
                </a:extLst>
              </a:tr>
              <a:tr h="370840">
                <a:tc>
                  <a:txBody>
                    <a:bodyPr/>
                    <a:lstStyle/>
                    <a:p>
                      <a:r>
                        <a:rPr lang="en-US" sz="2000" dirty="0"/>
                        <a:t>Session Management </a:t>
                      </a:r>
                    </a:p>
                  </a:txBody>
                  <a:tcPr/>
                </a:tc>
                <a:tc>
                  <a:txBody>
                    <a:bodyPr/>
                    <a:lstStyle/>
                    <a:p>
                      <a:r>
                        <a:rPr lang="en-US" sz="2000" dirty="0"/>
                        <a:t>Capture of session identifiers resulting in session hijacking and identity spoofing</a:t>
                      </a:r>
                    </a:p>
                  </a:txBody>
                  <a:tcPr/>
                </a:tc>
                <a:extLst>
                  <a:ext uri="{0D108BD9-81ED-4DB2-BD59-A6C34878D82A}">
                    <a16:rowId xmlns:a16="http://schemas.microsoft.com/office/drawing/2014/main" val="2136555019"/>
                  </a:ext>
                </a:extLst>
              </a:tr>
              <a:tr h="370840">
                <a:tc>
                  <a:txBody>
                    <a:bodyPr/>
                    <a:lstStyle/>
                    <a:p>
                      <a:r>
                        <a:rPr lang="en-US" sz="2000" dirty="0"/>
                        <a:t>Cryptography</a:t>
                      </a:r>
                    </a:p>
                  </a:txBody>
                  <a:tcPr/>
                </a:tc>
                <a:tc>
                  <a:txBody>
                    <a:bodyPr/>
                    <a:lstStyle/>
                    <a:p>
                      <a:r>
                        <a:rPr lang="en-US" sz="2000" dirty="0"/>
                        <a:t>Access to confidential data or account credentials, or both</a:t>
                      </a:r>
                    </a:p>
                  </a:txBody>
                  <a:tcPr/>
                </a:tc>
                <a:extLst>
                  <a:ext uri="{0D108BD9-81ED-4DB2-BD59-A6C34878D82A}">
                    <a16:rowId xmlns:a16="http://schemas.microsoft.com/office/drawing/2014/main" val="2299070524"/>
                  </a:ext>
                </a:extLst>
              </a:tr>
              <a:tr h="370840">
                <a:tc>
                  <a:txBody>
                    <a:bodyPr/>
                    <a:lstStyle/>
                    <a:p>
                      <a:r>
                        <a:rPr lang="en-US" sz="2000" dirty="0"/>
                        <a:t>Parameter Manipulation</a:t>
                      </a:r>
                    </a:p>
                  </a:txBody>
                  <a:tcPr/>
                </a:tc>
                <a:tc>
                  <a:txBody>
                    <a:bodyPr/>
                    <a:lstStyle/>
                    <a:p>
                      <a:r>
                        <a:rPr lang="en-US" sz="2000" dirty="0"/>
                        <a:t>Path traversal attacks, command execution, and bypass of access control mechanisms among others, leading to information disclosure, elevation of privileges, and denial of service</a:t>
                      </a:r>
                    </a:p>
                  </a:txBody>
                  <a:tcPr/>
                </a:tc>
                <a:extLst>
                  <a:ext uri="{0D108BD9-81ED-4DB2-BD59-A6C34878D82A}">
                    <a16:rowId xmlns:a16="http://schemas.microsoft.com/office/drawing/2014/main" val="3884532238"/>
                  </a:ext>
                </a:extLst>
              </a:tr>
              <a:tr h="370840">
                <a:tc>
                  <a:txBody>
                    <a:bodyPr/>
                    <a:lstStyle/>
                    <a:p>
                      <a:r>
                        <a:rPr lang="en-US" sz="2000" dirty="0"/>
                        <a:t>Exception Management</a:t>
                      </a:r>
                    </a:p>
                  </a:txBody>
                  <a:tcPr/>
                </a:tc>
                <a:tc>
                  <a:txBody>
                    <a:bodyPr/>
                    <a:lstStyle/>
                    <a:p>
                      <a:r>
                        <a:rPr lang="en-US" sz="2000" dirty="0"/>
                        <a:t>Denial of service and disclosure of sensitive system level details.</a:t>
                      </a:r>
                    </a:p>
                  </a:txBody>
                  <a:tcPr/>
                </a:tc>
                <a:extLst>
                  <a:ext uri="{0D108BD9-81ED-4DB2-BD59-A6C34878D82A}">
                    <a16:rowId xmlns:a16="http://schemas.microsoft.com/office/drawing/2014/main" val="1426341851"/>
                  </a:ext>
                </a:extLst>
              </a:tr>
              <a:tr h="370840">
                <a:tc>
                  <a:txBody>
                    <a:bodyPr/>
                    <a:lstStyle/>
                    <a:p>
                      <a:r>
                        <a:rPr lang="en-US" sz="2000" dirty="0"/>
                        <a:t>Auditing and Logging </a:t>
                      </a:r>
                    </a:p>
                  </a:txBody>
                  <a:tcPr/>
                </a:tc>
                <a:tc>
                  <a:txBody>
                    <a:bodyPr/>
                    <a:lstStyle/>
                    <a:p>
                      <a:r>
                        <a:rPr lang="en-US" sz="2000" dirty="0"/>
                        <a:t>Failure to spot the signs of intrusion, inability to prove a user’s actions, and difficulties in problem diagnosis.</a:t>
                      </a:r>
                    </a:p>
                  </a:txBody>
                  <a:tcPr/>
                </a:tc>
                <a:extLst>
                  <a:ext uri="{0D108BD9-81ED-4DB2-BD59-A6C34878D82A}">
                    <a16:rowId xmlns:a16="http://schemas.microsoft.com/office/drawing/2014/main" val="3066620428"/>
                  </a:ext>
                </a:extLst>
              </a:tr>
            </a:tbl>
          </a:graphicData>
        </a:graphic>
      </p:graphicFrame>
    </p:spTree>
    <p:extLst>
      <p:ext uri="{BB962C8B-B14F-4D97-AF65-F5344CB8AC3E}">
        <p14:creationId xmlns:p14="http://schemas.microsoft.com/office/powerpoint/2010/main" val="1321792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24182</TotalTime>
  <Words>1884</Words>
  <Application>Microsoft Office PowerPoint</Application>
  <PresentationFormat>Widescreen</PresentationFormat>
  <Paragraphs>282</Paragraphs>
  <Slides>40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Open Sans</vt:lpstr>
      <vt:lpstr>roboto</vt:lpstr>
      <vt:lpstr>Office Theme</vt:lpstr>
      <vt:lpstr> IT  Application Security - Unit II</vt:lpstr>
      <vt:lpstr>Background</vt:lpstr>
      <vt:lpstr>Background</vt:lpstr>
      <vt:lpstr>Evolution of Mitigation Technique</vt:lpstr>
      <vt:lpstr>Introduction</vt:lpstr>
      <vt:lpstr>Introduction</vt:lpstr>
      <vt:lpstr>Web Application: Design Issues</vt:lpstr>
      <vt:lpstr>Web Application: Design Issues</vt:lpstr>
      <vt:lpstr>Web Application: Design Issues</vt:lpstr>
      <vt:lpstr>Deployment Considerations</vt:lpstr>
      <vt:lpstr>Introduction: Input Validation</vt:lpstr>
      <vt:lpstr>Implementation of Input Validation</vt:lpstr>
      <vt:lpstr>Implementation of Input Validation …</vt:lpstr>
      <vt:lpstr>Implementation of Input Validation …</vt:lpstr>
      <vt:lpstr>Implementation of Input Validation …</vt:lpstr>
      <vt:lpstr>Input Validation: Attacks</vt:lpstr>
      <vt:lpstr>SQL injection</vt:lpstr>
      <vt:lpstr>Input Validation: Cross site scripting (XSS) </vt:lpstr>
      <vt:lpstr>DOM</vt:lpstr>
      <vt:lpstr>Input Validation: Cross site scripting (XSS) …</vt:lpstr>
      <vt:lpstr>XSS: Scenarios</vt:lpstr>
      <vt:lpstr>XSS: Scenarios</vt:lpstr>
      <vt:lpstr>Input Validation: Cross site scripting (XSS) …</vt:lpstr>
      <vt:lpstr>Input Validation: Buffer overflows </vt:lpstr>
      <vt:lpstr>Buffer Overflow: Example</vt:lpstr>
      <vt:lpstr>Buffer Overflow: Example2</vt:lpstr>
      <vt:lpstr>Buffer Overflow: Example 3</vt:lpstr>
      <vt:lpstr>Input Validation: Buffer overflows </vt:lpstr>
      <vt:lpstr>Input Validation: Buffer overflows </vt:lpstr>
      <vt:lpstr>Canonicalization</vt:lpstr>
      <vt:lpstr>Sensitive Data </vt:lpstr>
      <vt:lpstr>Sensitive Data</vt:lpstr>
      <vt:lpstr>Sensitive Data …</vt:lpstr>
      <vt:lpstr>Sensitive Data …</vt:lpstr>
      <vt:lpstr>Sensitive Data : Access and Storage</vt:lpstr>
      <vt:lpstr>Information disclosure</vt:lpstr>
      <vt:lpstr>Information disclosure…</vt:lpstr>
      <vt:lpstr>Data Tampering</vt:lpstr>
      <vt:lpstr>Data Tampering…</vt:lpstr>
      <vt:lpstr>Class Test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IT  Application and Data Security</dc:title>
  <dc:creator>Gopal Singh Rawat</dc:creator>
  <cp:lastModifiedBy>Akshat Negi</cp:lastModifiedBy>
  <cp:revision>1253</cp:revision>
  <dcterms:created xsi:type="dcterms:W3CDTF">2023-01-11T15:19:03Z</dcterms:created>
  <dcterms:modified xsi:type="dcterms:W3CDTF">2024-05-01T21:49:16Z</dcterms:modified>
</cp:coreProperties>
</file>