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24"/>
  </p:notesMasterIdLst>
  <p:sldIdLst>
    <p:sldId id="257" r:id="rId2"/>
    <p:sldId id="335" r:id="rId3"/>
    <p:sldId id="336" r:id="rId4"/>
    <p:sldId id="337" r:id="rId5"/>
    <p:sldId id="331" r:id="rId6"/>
    <p:sldId id="332" r:id="rId7"/>
    <p:sldId id="333" r:id="rId8"/>
    <p:sldId id="334" r:id="rId9"/>
    <p:sldId id="338" r:id="rId10"/>
    <p:sldId id="341" r:id="rId11"/>
    <p:sldId id="342" r:id="rId12"/>
    <p:sldId id="339" r:id="rId13"/>
    <p:sldId id="348" r:id="rId14"/>
    <p:sldId id="340" r:id="rId15"/>
    <p:sldId id="343" r:id="rId16"/>
    <p:sldId id="344" r:id="rId17"/>
    <p:sldId id="345" r:id="rId18"/>
    <p:sldId id="349" r:id="rId19"/>
    <p:sldId id="350" r:id="rId20"/>
    <p:sldId id="346" r:id="rId21"/>
    <p:sldId id="352" r:id="rId22"/>
    <p:sldId id="34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46E479-29A7-4FB6-A077-C39000B363D6}" v="558" dt="2023-01-12T04:06:11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43" autoAdjust="0"/>
  </p:normalViewPr>
  <p:slideViewPr>
    <p:cSldViewPr snapToGrid="0">
      <p:cViewPr varScale="1">
        <p:scale>
          <a:sx n="90" d="100"/>
          <a:sy n="90" d="100"/>
        </p:scale>
        <p:origin x="8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pal Singh Rawat" userId="c293144a-6eb5-4c9e-b306-0a36551fcfd7" providerId="ADAL" clId="{F246E479-29A7-4FB6-A077-C39000B363D6}"/>
    <pc:docChg chg="undo custSel addSld delSld modSld sldOrd addMainMaster delMainMaster">
      <pc:chgData name="Gopal Singh Rawat" userId="c293144a-6eb5-4c9e-b306-0a36551fcfd7" providerId="ADAL" clId="{F246E479-29A7-4FB6-A077-C39000B363D6}" dt="2023-01-12T04:06:11.015" v="1385" actId="120"/>
      <pc:docMkLst>
        <pc:docMk/>
      </pc:docMkLst>
      <pc:sldChg chg="addSp delSp modSp new del mod setBg modClrScheme delDesignElem chgLayout">
        <pc:chgData name="Gopal Singh Rawat" userId="c293144a-6eb5-4c9e-b306-0a36551fcfd7" providerId="ADAL" clId="{F246E479-29A7-4FB6-A077-C39000B363D6}" dt="2023-01-11T15:25:24.265" v="174" actId="47"/>
        <pc:sldMkLst>
          <pc:docMk/>
          <pc:sldMk cId="2420348079" sldId="256"/>
        </pc:sldMkLst>
        <pc:spChg chg="mod">
          <ac:chgData name="Gopal Singh Rawat" userId="c293144a-6eb5-4c9e-b306-0a36551fcfd7" providerId="ADAL" clId="{F246E479-29A7-4FB6-A077-C39000B363D6}" dt="2023-01-11T15:24:46.862" v="169" actId="27636"/>
          <ac:spMkLst>
            <pc:docMk/>
            <pc:sldMk cId="2420348079" sldId="256"/>
            <ac:spMk id="2" creationId="{AB57ADF7-F8CF-513D-EE4D-6FE419B745D6}"/>
          </ac:spMkLst>
        </pc:spChg>
        <pc:spChg chg="mod">
          <ac:chgData name="Gopal Singh Rawat" userId="c293144a-6eb5-4c9e-b306-0a36551fcfd7" providerId="ADAL" clId="{F246E479-29A7-4FB6-A077-C39000B363D6}" dt="2023-01-11T15:20:18.662" v="73" actId="20577"/>
          <ac:spMkLst>
            <pc:docMk/>
            <pc:sldMk cId="2420348079" sldId="256"/>
            <ac:spMk id="3" creationId="{A913608A-F5A3-5781-49EF-744E9E082A5F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2420348079" sldId="256"/>
            <ac:spMk id="9" creationId="{733E0473-C315-42D8-A82A-A2FE49DC67DA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2420348079" sldId="256"/>
            <ac:spMk id="11" creationId="{AD23A251-68F2-43E5-812B-4BBAE1AF535E}"/>
          </ac:spMkLst>
        </pc:spChg>
        <pc:grpChg chg="add del">
          <ac:chgData name="Gopal Singh Rawat" userId="c293144a-6eb5-4c9e-b306-0a36551fcfd7" providerId="ADAL" clId="{F246E479-29A7-4FB6-A077-C39000B363D6}" dt="2023-01-11T15:24:46.756" v="168"/>
          <ac:grpSpMkLst>
            <pc:docMk/>
            <pc:sldMk cId="2420348079" sldId="256"/>
            <ac:grpSpMk id="13" creationId="{0350AF23-2606-421F-AB7B-23D9B48F3E9B}"/>
          </ac:grpSpMkLst>
        </pc:grpChg>
        <pc:picChg chg="add">
          <ac:chgData name="Gopal Singh Rawat" userId="c293144a-6eb5-4c9e-b306-0a36551fcfd7" providerId="ADAL" clId="{F246E479-29A7-4FB6-A077-C39000B363D6}" dt="2023-01-11T15:19:37.832" v="1" actId="26606"/>
          <ac:picMkLst>
            <pc:docMk/>
            <pc:sldMk cId="2420348079" sldId="256"/>
            <ac:picMk id="4" creationId="{C92F9703-9997-0367-88E5-1C21AE95E3BC}"/>
          </ac:picMkLst>
        </pc:picChg>
      </pc:sldChg>
      <pc:sldChg chg="addSp delSp modSp new mod setBg addAnim delDesignElem">
        <pc:chgData name="Gopal Singh Rawat" userId="c293144a-6eb5-4c9e-b306-0a36551fcfd7" providerId="ADAL" clId="{F246E479-29A7-4FB6-A077-C39000B363D6}" dt="2023-01-11T15:27:06.387" v="204" actId="26606"/>
        <pc:sldMkLst>
          <pc:docMk/>
          <pc:sldMk cId="1510413870" sldId="257"/>
        </pc:sldMkLst>
        <pc:spChg chg="mo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2" creationId="{BAA8469B-3E7D-1818-6F1B-34AFEABEB1C2}"/>
          </ac:spMkLst>
        </pc:spChg>
        <pc:spChg chg="mo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3" creationId="{F0FE6128-96B9-7343-7B51-739711C03F2D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9" creationId="{99B5B3C5-A599-465B-B2B9-866E8B2087CE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11" creationId="{25C84982-7DD0-43B1-8A2D-BFA4DF1B4E60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0" creationId="{94DA0203-BFB4-49DB-A205-51AD7549D42A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2" creationId="{652F1BB8-9F6C-45D6-898D-65348D26BFCC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4" creationId="{DA09ABEB-FBB2-4784-AB42-132C2B7B86EA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6" creationId="{4E19B7D6-ACF5-4FD5-9847-AA489F05BBCB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38" creationId="{2DC3951C-8573-4092-BB1C-895AB62DC18A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0" creationId="{D897F30D-1513-46A2-A047-AEC827A0ED77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2" creationId="{5484E33B-84C6-44AB-B37B-AD40DD864397}"/>
          </ac:spMkLst>
        </pc:spChg>
        <pc:spChg chg="ad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43" creationId="{6CCA5F87-1D1E-45CB-8D83-FC7EEFAD9935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4" creationId="{032C2FFF-1C26-4710-B2B8-9DB486DAE135}"/>
          </ac:spMkLst>
        </pc:spChg>
        <pc:spChg chg="ad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45" creationId="{7CCFC2C6-6238-4A2F-93DE-2ADF74AF635E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6" creationId="{F6D50462-DF3B-4889-8D2A-9B6BE774163C}"/>
          </ac:spMkLst>
        </pc:spChg>
        <pc:spChg chg="add del">
          <ac:chgData name="Gopal Singh Rawat" userId="c293144a-6eb5-4c9e-b306-0a36551fcfd7" providerId="ADAL" clId="{F246E479-29A7-4FB6-A077-C39000B363D6}" dt="2023-01-11T15:23:50.536" v="159" actId="26606"/>
          <ac:spMkLst>
            <pc:docMk/>
            <pc:sldMk cId="1510413870" sldId="257"/>
            <ac:spMk id="48" creationId="{A4661B72-AE95-451D-822D-E19815CF12F6}"/>
          </ac:spMkLst>
        </pc:spChg>
        <pc:spChg chg="ad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50" creationId="{AF2F604E-43BE-4DC3-B983-E071523364F8}"/>
          </ac:spMkLst>
        </pc:spChg>
        <pc:spChg chg="add">
          <ac:chgData name="Gopal Singh Rawat" userId="c293144a-6eb5-4c9e-b306-0a36551fcfd7" providerId="ADAL" clId="{F246E479-29A7-4FB6-A077-C39000B363D6}" dt="2023-01-11T15:27:06.387" v="204" actId="26606"/>
          <ac:spMkLst>
            <pc:docMk/>
            <pc:sldMk cId="1510413870" sldId="257"/>
            <ac:spMk id="52" creationId="{08C9B587-E65E-4B52-B37C-ABEBB6E87928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53" creationId="{99B5B3C5-A599-465B-B2B9-866E8B2087CE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55" creationId="{25C84982-7DD0-43B1-8A2D-BFA4DF1B4E60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74" creationId="{C15F290E-3EF8-4E00-9394-4376BC7E5425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76" creationId="{E302DD1E-3175-4198-A813-50E0A1A03FE5}"/>
          </ac:spMkLst>
        </pc:spChg>
        <pc:spChg chg="add del">
          <ac:chgData name="Gopal Singh Rawat" userId="c293144a-6eb5-4c9e-b306-0a36551fcfd7" providerId="ADAL" clId="{F246E479-29A7-4FB6-A077-C39000B363D6}" dt="2023-01-11T15:24:46.756" v="168"/>
          <ac:spMkLst>
            <pc:docMk/>
            <pc:sldMk cId="1510413870" sldId="257"/>
            <ac:spMk id="86" creationId="{4D89BF1D-E45E-44BB-9216-BFAE75030AF5}"/>
          </ac:spMkLst>
        </pc:spChg>
        <pc:grpChg chg="add del">
          <ac:chgData name="Gopal Singh Rawat" userId="c293144a-6eb5-4c9e-b306-0a36551fcfd7" providerId="ADAL" clId="{F246E479-29A7-4FB6-A077-C39000B363D6}" dt="2023-01-11T15:25:47.594" v="178"/>
          <ac:grpSpMkLst>
            <pc:docMk/>
            <pc:sldMk cId="1510413870" sldId="257"/>
            <ac:grpSpMk id="6" creationId="{88C9B83F-64CD-41C1-925F-A08801FFD0BD}"/>
          </ac:grpSpMkLst>
        </pc:grpChg>
        <pc:grpChg chg="add del">
          <ac:chgData name="Gopal Singh Rawat" userId="c293144a-6eb5-4c9e-b306-0a36551fcfd7" providerId="ADAL" clId="{F246E479-29A7-4FB6-A077-C39000B363D6}" dt="2023-01-11T15:23:50.536" v="159" actId="26606"/>
          <ac:grpSpMkLst>
            <pc:docMk/>
            <pc:sldMk cId="1510413870" sldId="257"/>
            <ac:grpSpMk id="13" creationId="{1D912E1C-3BBA-42F0-A3EE-FEC382E7230A}"/>
          </ac:grpSpMkLst>
        </pc:grpChg>
        <pc:grpChg chg="add del">
          <ac:chgData name="Gopal Singh Rawat" userId="c293144a-6eb5-4c9e-b306-0a36551fcfd7" providerId="ADAL" clId="{F246E479-29A7-4FB6-A077-C39000B363D6}" dt="2023-01-11T15:24:46.756" v="168"/>
          <ac:grpSpMkLst>
            <pc:docMk/>
            <pc:sldMk cId="1510413870" sldId="257"/>
            <ac:grpSpMk id="57" creationId="{1D912E1C-3BBA-42F0-A3EE-FEC382E7230A}"/>
          </ac:grpSpMkLst>
        </pc:grpChg>
        <pc:grpChg chg="add del">
          <ac:chgData name="Gopal Singh Rawat" userId="c293144a-6eb5-4c9e-b306-0a36551fcfd7" providerId="ADAL" clId="{F246E479-29A7-4FB6-A077-C39000B363D6}" dt="2023-01-11T15:24:46.756" v="168"/>
          <ac:grpSpMkLst>
            <pc:docMk/>
            <pc:sldMk cId="1510413870" sldId="257"/>
            <ac:grpSpMk id="78" creationId="{94DBDAF8-EBDD-4C45-A706-9D9372776C9F}"/>
          </ac:grpSpMkLst>
        </pc:grpChg>
        <pc:picChg chg="add del mod ord">
          <ac:chgData name="Gopal Singh Rawat" userId="c293144a-6eb5-4c9e-b306-0a36551fcfd7" providerId="ADAL" clId="{F246E479-29A7-4FB6-A077-C39000B363D6}" dt="2023-01-11T15:24:33.422" v="165" actId="478"/>
          <ac:picMkLst>
            <pc:docMk/>
            <pc:sldMk cId="1510413870" sldId="257"/>
            <ac:picMk id="5" creationId="{4101B5BF-49EC-73F3-9FF4-376F043174AF}"/>
          </ac:picMkLst>
        </pc:picChg>
        <pc:picChg chg="add mod">
          <ac:chgData name="Gopal Singh Rawat" userId="c293144a-6eb5-4c9e-b306-0a36551fcfd7" providerId="ADAL" clId="{F246E479-29A7-4FB6-A077-C39000B363D6}" dt="2023-01-11T15:27:06.387" v="204" actId="26606"/>
          <ac:picMkLst>
            <pc:docMk/>
            <pc:sldMk cId="1510413870" sldId="257"/>
            <ac:picMk id="41" creationId="{8BE17748-54E6-6441-8DA7-3E70F628F6DF}"/>
          </ac:picMkLst>
        </pc:picChg>
        <pc:picChg chg="add del">
          <ac:chgData name="Gopal Singh Rawat" userId="c293144a-6eb5-4c9e-b306-0a36551fcfd7" providerId="ADAL" clId="{F246E479-29A7-4FB6-A077-C39000B363D6}" dt="2023-01-11T15:24:46.756" v="168"/>
          <ac:picMkLst>
            <pc:docMk/>
            <pc:sldMk cId="1510413870" sldId="257"/>
            <ac:picMk id="88" creationId="{8AF1A097-A8ED-4501-AC9A-583740399594}"/>
          </ac:picMkLst>
        </pc:picChg>
        <pc:picChg chg="add del">
          <ac:chgData name="Gopal Singh Rawat" userId="c293144a-6eb5-4c9e-b306-0a36551fcfd7" providerId="ADAL" clId="{F246E479-29A7-4FB6-A077-C39000B363D6}" dt="2023-01-11T15:24:46.756" v="168"/>
          <ac:picMkLst>
            <pc:docMk/>
            <pc:sldMk cId="1510413870" sldId="257"/>
            <ac:picMk id="90" creationId="{DCDFF4F4-6536-42D5-8DCF-DAA715FC1C63}"/>
          </ac:picMkLst>
        </pc:picChg>
      </pc:sldChg>
      <pc:sldChg chg="new del">
        <pc:chgData name="Gopal Singh Rawat" userId="c293144a-6eb5-4c9e-b306-0a36551fcfd7" providerId="ADAL" clId="{F246E479-29A7-4FB6-A077-C39000B363D6}" dt="2023-01-11T15:24:23.614" v="164" actId="680"/>
        <pc:sldMkLst>
          <pc:docMk/>
          <pc:sldMk cId="682103710" sldId="258"/>
        </pc:sldMkLst>
      </pc:sldChg>
      <pc:sldChg chg="addSp delSp modSp new mod setBg modAnim delDesignElem">
        <pc:chgData name="Gopal Singh Rawat" userId="c293144a-6eb5-4c9e-b306-0a36551fcfd7" providerId="ADAL" clId="{F246E479-29A7-4FB6-A077-C39000B363D6}" dt="2023-01-12T04:06:11.015" v="1385" actId="120"/>
        <pc:sldMkLst>
          <pc:docMk/>
          <pc:sldMk cId="1844136675" sldId="258"/>
        </pc:sldMkLst>
        <pc:spChg chg="mod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2" creationId="{7D1115A1-94AA-B84A-3A92-261FC9702196}"/>
          </ac:spMkLst>
        </pc:spChg>
        <pc:spChg chg="mod">
          <ac:chgData name="Gopal Singh Rawat" userId="c293144a-6eb5-4c9e-b306-0a36551fcfd7" providerId="ADAL" clId="{F246E479-29A7-4FB6-A077-C39000B363D6}" dt="2023-01-12T04:06:11.015" v="1385" actId="120"/>
          <ac:spMkLst>
            <pc:docMk/>
            <pc:sldMk cId="1844136675" sldId="258"/>
            <ac:spMk id="3" creationId="{49F8FADE-4020-42BA-D75F-11AB20C90E10}"/>
          </ac:spMkLst>
        </pc:spChg>
        <pc:spChg chg="add del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5" creationId="{DAF1966E-FD40-4A4A-B61B-C4DF7FA05F06}"/>
          </ac:spMkLst>
        </pc:spChg>
        <pc:spChg chg="add del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6" creationId="{047BFA19-D45E-416B-A404-7AF2F3F27017}"/>
          </ac:spMkLst>
        </pc:spChg>
        <pc:spChg chg="add del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7" creationId="{8E0105E7-23DB-4CF2-8258-FF47C7620F6E}"/>
          </ac:spMkLst>
        </pc:spChg>
        <pc:spChg chg="add del">
          <ac:chgData name="Gopal Singh Rawat" userId="c293144a-6eb5-4c9e-b306-0a36551fcfd7" providerId="ADAL" clId="{F246E479-29A7-4FB6-A077-C39000B363D6}" dt="2023-01-11T15:25:47.594" v="178"/>
          <ac:spMkLst>
            <pc:docMk/>
            <pc:sldMk cId="1844136675" sldId="258"/>
            <ac:spMk id="8" creationId="{8DF4D7F6-81B5-452A-9CE6-76D81F91D41B}"/>
          </ac:spMkLst>
        </pc:spChg>
        <pc:spChg chg="add del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9" creationId="{074B4F7D-14B2-478B-8BF5-01E4E0C5D263}"/>
          </ac:spMkLst>
        </pc:spChg>
        <pc:spChg chg="add del">
          <ac:chgData name="Gopal Singh Rawat" userId="c293144a-6eb5-4c9e-b306-0a36551fcfd7" providerId="ADAL" clId="{F246E479-29A7-4FB6-A077-C39000B363D6}" dt="2023-01-11T15:25:47.594" v="178"/>
          <ac:spMkLst>
            <pc:docMk/>
            <pc:sldMk cId="1844136675" sldId="258"/>
            <ac:spMk id="10" creationId="{4600514D-20FB-4559-97DC-D1DC39E6C3DE}"/>
          </ac:spMkLst>
        </pc:spChg>
        <pc:spChg chg="add del">
          <ac:chgData name="Gopal Singh Rawat" userId="c293144a-6eb5-4c9e-b306-0a36551fcfd7" providerId="ADAL" clId="{F246E479-29A7-4FB6-A077-C39000B363D6}" dt="2023-01-11T15:25:47.594" v="178"/>
          <ac:spMkLst>
            <pc:docMk/>
            <pc:sldMk cId="1844136675" sldId="258"/>
            <ac:spMk id="12" creationId="{266F638A-E405-4AC0-B984-72E5813B0DD1}"/>
          </ac:spMkLst>
        </pc:spChg>
        <pc:spChg chg="add del">
          <ac:chgData name="Gopal Singh Rawat" userId="c293144a-6eb5-4c9e-b306-0a36551fcfd7" providerId="ADAL" clId="{F246E479-29A7-4FB6-A077-C39000B363D6}" dt="2023-01-11T15:25:47.594" v="178"/>
          <ac:spMkLst>
            <pc:docMk/>
            <pc:sldMk cId="1844136675" sldId="258"/>
            <ac:spMk id="18" creationId="{27B538D5-95DB-47ED-9CB4-34AE5BF78E6B}"/>
          </ac:spMkLst>
        </pc:spChg>
        <pc:spChg chg="add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7175" creationId="{0B9EE3F3-89B7-43C3-8651-C4C96830993D}"/>
          </ac:spMkLst>
        </pc:spChg>
        <pc:spChg chg="add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7177" creationId="{33AE4636-AEEC-45D6-84D4-7AC2DA48ECF8}"/>
          </ac:spMkLst>
        </pc:spChg>
        <pc:spChg chg="add">
          <ac:chgData name="Gopal Singh Rawat" userId="c293144a-6eb5-4c9e-b306-0a36551fcfd7" providerId="ADAL" clId="{F246E479-29A7-4FB6-A077-C39000B363D6}" dt="2023-01-11T16:37:34.403" v="1255" actId="26606"/>
          <ac:spMkLst>
            <pc:docMk/>
            <pc:sldMk cId="1844136675" sldId="258"/>
            <ac:spMk id="7179" creationId="{8D9CE0F4-2EB2-4F1F-8AAC-DB3571D9FE10}"/>
          </ac:spMkLst>
        </pc:spChg>
        <pc:picChg chg="add mod">
          <ac:chgData name="Gopal Singh Rawat" userId="c293144a-6eb5-4c9e-b306-0a36551fcfd7" providerId="ADAL" clId="{F246E479-29A7-4FB6-A077-C39000B363D6}" dt="2023-01-11T16:38:05.517" v="1260" actId="1076"/>
          <ac:picMkLst>
            <pc:docMk/>
            <pc:sldMk cId="1844136675" sldId="258"/>
            <ac:picMk id="7170" creationId="{6EBB6A48-3F7E-8741-81F6-1C684E5A930A}"/>
          </ac:picMkLst>
        </pc:picChg>
        <pc:cxnChg chg="add del">
          <ac:chgData name="Gopal Singh Rawat" userId="c293144a-6eb5-4c9e-b306-0a36551fcfd7" providerId="ADAL" clId="{F246E479-29A7-4FB6-A077-C39000B363D6}" dt="2023-01-11T15:25:47.594" v="178"/>
          <ac:cxnSpMkLst>
            <pc:docMk/>
            <pc:sldMk cId="1844136675" sldId="258"/>
            <ac:cxnSpMk id="14" creationId="{7D1CBE93-B17D-4509-843C-82287C38032A}"/>
          </ac:cxnSpMkLst>
        </pc:cxnChg>
        <pc:cxnChg chg="add del">
          <ac:chgData name="Gopal Singh Rawat" userId="c293144a-6eb5-4c9e-b306-0a36551fcfd7" providerId="ADAL" clId="{F246E479-29A7-4FB6-A077-C39000B363D6}" dt="2023-01-11T15:25:47.594" v="178"/>
          <ac:cxnSpMkLst>
            <pc:docMk/>
            <pc:sldMk cId="1844136675" sldId="258"/>
            <ac:cxnSpMk id="16" creationId="{AE6277B4-6A43-48AB-89B2-3442221619CC}"/>
          </ac:cxnSpMkLst>
        </pc:cxnChg>
      </pc:sldChg>
      <pc:sldChg chg="addSp modSp new mod setBg modAnim">
        <pc:chgData name="Gopal Singh Rawat" userId="c293144a-6eb5-4c9e-b306-0a36551fcfd7" providerId="ADAL" clId="{F246E479-29A7-4FB6-A077-C39000B363D6}" dt="2023-01-11T15:40:51.712" v="492" actId="255"/>
        <pc:sldMkLst>
          <pc:docMk/>
          <pc:sldMk cId="2496316627" sldId="259"/>
        </pc:sldMkLst>
        <pc:spChg chg="mod">
          <ac:chgData name="Gopal Singh Rawat" userId="c293144a-6eb5-4c9e-b306-0a36551fcfd7" providerId="ADAL" clId="{F246E479-29A7-4FB6-A077-C39000B363D6}" dt="2023-01-11T15:40:51.712" v="492" actId="255"/>
          <ac:spMkLst>
            <pc:docMk/>
            <pc:sldMk cId="2496316627" sldId="259"/>
            <ac:spMk id="2" creationId="{31E77362-CB3E-3C64-C7A3-DC717827FB1D}"/>
          </ac:spMkLst>
        </pc:spChg>
        <pc:spChg chg="mod">
          <ac:chgData name="Gopal Singh Rawat" userId="c293144a-6eb5-4c9e-b306-0a36551fcfd7" providerId="ADAL" clId="{F246E479-29A7-4FB6-A077-C39000B363D6}" dt="2023-01-11T15:40:40.261" v="488" actId="21"/>
          <ac:spMkLst>
            <pc:docMk/>
            <pc:sldMk cId="2496316627" sldId="259"/>
            <ac:spMk id="3" creationId="{64CDE55C-12ED-9C6F-DCCD-4C9D572E0CBE}"/>
          </ac:spMkLst>
        </pc:spChg>
        <pc:spChg chg="add">
          <ac:chgData name="Gopal Singh Rawat" userId="c293144a-6eb5-4c9e-b306-0a36551fcfd7" providerId="ADAL" clId="{F246E479-29A7-4FB6-A077-C39000B363D6}" dt="2023-01-11T15:27:14.203" v="206" actId="26606"/>
          <ac:spMkLst>
            <pc:docMk/>
            <pc:sldMk cId="2496316627" sldId="259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27:14.203" v="206" actId="26606"/>
          <ac:spMkLst>
            <pc:docMk/>
            <pc:sldMk cId="2496316627" sldId="259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27:14.203" v="206" actId="26606"/>
          <ac:spMkLst>
            <pc:docMk/>
            <pc:sldMk cId="2496316627" sldId="259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27:14.203" v="206" actId="26606"/>
          <ac:spMkLst>
            <pc:docMk/>
            <pc:sldMk cId="2496316627" sldId="259"/>
            <ac:spMk id="14" creationId="{074B4F7D-14B2-478B-8BF5-01E4E0C5D263}"/>
          </ac:spMkLst>
        </pc:spChg>
      </pc:sldChg>
      <pc:sldChg chg="addSp modSp new mod setBg">
        <pc:chgData name="Gopal Singh Rawat" userId="c293144a-6eb5-4c9e-b306-0a36551fcfd7" providerId="ADAL" clId="{F246E479-29A7-4FB6-A077-C39000B363D6}" dt="2023-01-11T16:08:04.303" v="915" actId="20577"/>
        <pc:sldMkLst>
          <pc:docMk/>
          <pc:sldMk cId="2845912899" sldId="260"/>
        </pc:sldMkLst>
        <pc:spChg chg="mod">
          <ac:chgData name="Gopal Singh Rawat" userId="c293144a-6eb5-4c9e-b306-0a36551fcfd7" providerId="ADAL" clId="{F246E479-29A7-4FB6-A077-C39000B363D6}" dt="2023-01-11T15:37:56.011" v="451" actId="20577"/>
          <ac:spMkLst>
            <pc:docMk/>
            <pc:sldMk cId="2845912899" sldId="260"/>
            <ac:spMk id="2" creationId="{F617AD63-9C91-6443-3BB9-8FEDBA84E81A}"/>
          </ac:spMkLst>
        </pc:spChg>
        <pc:spChg chg="mod">
          <ac:chgData name="Gopal Singh Rawat" userId="c293144a-6eb5-4c9e-b306-0a36551fcfd7" providerId="ADAL" clId="{F246E479-29A7-4FB6-A077-C39000B363D6}" dt="2023-01-11T16:08:04.303" v="915" actId="20577"/>
          <ac:spMkLst>
            <pc:docMk/>
            <pc:sldMk cId="2845912899" sldId="260"/>
            <ac:spMk id="3" creationId="{C4C4F628-1AF5-03B5-9A5D-77DFE2B6E7F9}"/>
          </ac:spMkLst>
        </pc:spChg>
        <pc:spChg chg="add">
          <ac:chgData name="Gopal Singh Rawat" userId="c293144a-6eb5-4c9e-b306-0a36551fcfd7" providerId="ADAL" clId="{F246E479-29A7-4FB6-A077-C39000B363D6}" dt="2023-01-11T15:36:22.412" v="390" actId="26606"/>
          <ac:spMkLst>
            <pc:docMk/>
            <pc:sldMk cId="2845912899" sldId="260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36:22.412" v="390" actId="26606"/>
          <ac:spMkLst>
            <pc:docMk/>
            <pc:sldMk cId="2845912899" sldId="260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36:22.412" v="390" actId="26606"/>
          <ac:spMkLst>
            <pc:docMk/>
            <pc:sldMk cId="2845912899" sldId="260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36:22.412" v="390" actId="26606"/>
          <ac:spMkLst>
            <pc:docMk/>
            <pc:sldMk cId="2845912899" sldId="260"/>
            <ac:spMk id="14" creationId="{074B4F7D-14B2-478B-8BF5-01E4E0C5D263}"/>
          </ac:spMkLst>
        </pc:spChg>
      </pc:sldChg>
      <pc:sldChg chg="addSp modSp new mod setBg modAnim">
        <pc:chgData name="Gopal Singh Rawat" userId="c293144a-6eb5-4c9e-b306-0a36551fcfd7" providerId="ADAL" clId="{F246E479-29A7-4FB6-A077-C39000B363D6}" dt="2023-01-11T15:41:35.205" v="502" actId="20577"/>
        <pc:sldMkLst>
          <pc:docMk/>
          <pc:sldMk cId="3990725114" sldId="261"/>
        </pc:sldMkLst>
        <pc:spChg chg="mod">
          <ac:chgData name="Gopal Singh Rawat" userId="c293144a-6eb5-4c9e-b306-0a36551fcfd7" providerId="ADAL" clId="{F246E479-29A7-4FB6-A077-C39000B363D6}" dt="2023-01-11T15:39:36.813" v="476" actId="20577"/>
          <ac:spMkLst>
            <pc:docMk/>
            <pc:sldMk cId="3990725114" sldId="261"/>
            <ac:spMk id="2" creationId="{7AA43FA4-5804-7389-C3B4-4122D7AC0115}"/>
          </ac:spMkLst>
        </pc:spChg>
        <pc:spChg chg="mod">
          <ac:chgData name="Gopal Singh Rawat" userId="c293144a-6eb5-4c9e-b306-0a36551fcfd7" providerId="ADAL" clId="{F246E479-29A7-4FB6-A077-C39000B363D6}" dt="2023-01-11T15:41:35.205" v="502" actId="20577"/>
          <ac:spMkLst>
            <pc:docMk/>
            <pc:sldMk cId="3990725114" sldId="261"/>
            <ac:spMk id="3" creationId="{5D4EF358-B593-67B5-B87E-AC139E68C010}"/>
          </ac:spMkLst>
        </pc:spChg>
        <pc:spChg chg="add">
          <ac:chgData name="Gopal Singh Rawat" userId="c293144a-6eb5-4c9e-b306-0a36551fcfd7" providerId="ADAL" clId="{F246E479-29A7-4FB6-A077-C39000B363D6}" dt="2023-01-11T15:39:31.752" v="464" actId="26606"/>
          <ac:spMkLst>
            <pc:docMk/>
            <pc:sldMk cId="3990725114" sldId="261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39:31.752" v="464" actId="26606"/>
          <ac:spMkLst>
            <pc:docMk/>
            <pc:sldMk cId="3990725114" sldId="261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39:31.752" v="464" actId="26606"/>
          <ac:spMkLst>
            <pc:docMk/>
            <pc:sldMk cId="3990725114" sldId="261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39:31.752" v="464" actId="26606"/>
          <ac:spMkLst>
            <pc:docMk/>
            <pc:sldMk cId="3990725114" sldId="261"/>
            <ac:spMk id="14" creationId="{074B4F7D-14B2-478B-8BF5-01E4E0C5D263}"/>
          </ac:spMkLst>
        </pc:spChg>
      </pc:sldChg>
      <pc:sldChg chg="addSp delSp modSp new mod setBg">
        <pc:chgData name="Gopal Singh Rawat" userId="c293144a-6eb5-4c9e-b306-0a36551fcfd7" providerId="ADAL" clId="{F246E479-29A7-4FB6-A077-C39000B363D6}" dt="2023-01-11T16:44:08.570" v="1365" actId="1076"/>
        <pc:sldMkLst>
          <pc:docMk/>
          <pc:sldMk cId="1767418034" sldId="262"/>
        </pc:sldMkLst>
        <pc:spChg chg="mod">
          <ac:chgData name="Gopal Singh Rawat" userId="c293144a-6eb5-4c9e-b306-0a36551fcfd7" providerId="ADAL" clId="{F246E479-29A7-4FB6-A077-C39000B363D6}" dt="2023-01-11T16:44:08.570" v="1365" actId="1076"/>
          <ac:spMkLst>
            <pc:docMk/>
            <pc:sldMk cId="1767418034" sldId="262"/>
            <ac:spMk id="2" creationId="{DA5F8D79-67B2-46A6-0589-35EBA7F11109}"/>
          </ac:spMkLst>
        </pc:spChg>
        <pc:spChg chg="add del mod">
          <ac:chgData name="Gopal Singh Rawat" userId="c293144a-6eb5-4c9e-b306-0a36551fcfd7" providerId="ADAL" clId="{F246E479-29A7-4FB6-A077-C39000B363D6}" dt="2023-01-11T16:44:00.786" v="1364" actId="1076"/>
          <ac:spMkLst>
            <pc:docMk/>
            <pc:sldMk cId="1767418034" sldId="262"/>
            <ac:spMk id="3" creationId="{86B7E926-D0CB-44B0-8969-F304057C69C9}"/>
          </ac:spMkLst>
        </pc:spChg>
        <pc:spChg chg="add del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8" creationId="{DAF1966E-FD40-4A4A-B61B-C4DF7FA05F06}"/>
          </ac:spMkLst>
        </pc:spChg>
        <pc:spChg chg="add del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0" creationId="{047BFA19-D45E-416B-A404-7AF2F3F27017}"/>
          </ac:spMkLst>
        </pc:spChg>
        <pc:spChg chg="add del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2" creationId="{8E0105E7-23DB-4CF2-8258-FF47C7620F6E}"/>
          </ac:spMkLst>
        </pc:spChg>
        <pc:spChg chg="add del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4" creationId="{074B4F7D-14B2-478B-8BF5-01E4E0C5D263}"/>
          </ac:spMkLst>
        </pc:spChg>
        <pc:spChg chg="add del">
          <ac:chgData name="Gopal Singh Rawat" userId="c293144a-6eb5-4c9e-b306-0a36551fcfd7" providerId="ADAL" clId="{F246E479-29A7-4FB6-A077-C39000B363D6}" dt="2023-01-11T15:46:55.221" v="572" actId="26606"/>
          <ac:spMkLst>
            <pc:docMk/>
            <pc:sldMk cId="1767418034" sldId="262"/>
            <ac:spMk id="1041" creationId="{8FC9BE17-9A7B-462D-AE50-3D8777387304}"/>
          </ac:spMkLst>
        </pc:spChg>
        <pc:spChg chg="add del">
          <ac:chgData name="Gopal Singh Rawat" userId="c293144a-6eb5-4c9e-b306-0a36551fcfd7" providerId="ADAL" clId="{F246E479-29A7-4FB6-A077-C39000B363D6}" dt="2023-01-11T15:46:55.221" v="572" actId="26606"/>
          <ac:spMkLst>
            <pc:docMk/>
            <pc:sldMk cId="1767418034" sldId="262"/>
            <ac:spMk id="1043" creationId="{3EBE8569-6AEC-4B8C-8D53-2DE337CDBA65}"/>
          </ac:spMkLst>
        </pc:spChg>
        <pc:spChg chg="add del">
          <ac:chgData name="Gopal Singh Rawat" userId="c293144a-6eb5-4c9e-b306-0a36551fcfd7" providerId="ADAL" clId="{F246E479-29A7-4FB6-A077-C39000B363D6}" dt="2023-01-11T15:46:55.221" v="572" actId="26606"/>
          <ac:spMkLst>
            <pc:docMk/>
            <pc:sldMk cId="1767418034" sldId="262"/>
            <ac:spMk id="1045" creationId="{55D4142C-5077-457F-A6AD-3FECFDB39685}"/>
          </ac:spMkLst>
        </pc:spChg>
        <pc:spChg chg="add del">
          <ac:chgData name="Gopal Singh Rawat" userId="c293144a-6eb5-4c9e-b306-0a36551fcfd7" providerId="ADAL" clId="{F246E479-29A7-4FB6-A077-C39000B363D6}" dt="2023-01-11T15:46:55.221" v="572" actId="26606"/>
          <ac:spMkLst>
            <pc:docMk/>
            <pc:sldMk cId="1767418034" sldId="262"/>
            <ac:spMk id="1047" creationId="{7A5F0580-5EE9-419F-96EE-B6529EF6E7D0}"/>
          </ac:spMkLst>
        </pc:spChg>
        <pc:spChg chg="add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049" creationId="{04812C46-200A-4DEB-A05E-3ED6C68C2387}"/>
          </ac:spMkLst>
        </pc:spChg>
        <pc:spChg chg="add">
          <ac:chgData name="Gopal Singh Rawat" userId="c293144a-6eb5-4c9e-b306-0a36551fcfd7" providerId="ADAL" clId="{F246E479-29A7-4FB6-A077-C39000B363D6}" dt="2023-01-11T15:46:55.225" v="573" actId="26606"/>
          <ac:spMkLst>
            <pc:docMk/>
            <pc:sldMk cId="1767418034" sldId="262"/>
            <ac:spMk id="1050" creationId="{D1EA859B-E555-4109-94F3-6700E046E008}"/>
          </ac:spMkLst>
        </pc:spChg>
        <pc:picChg chg="add mod">
          <ac:chgData name="Gopal Singh Rawat" userId="c293144a-6eb5-4c9e-b306-0a36551fcfd7" providerId="ADAL" clId="{F246E479-29A7-4FB6-A077-C39000B363D6}" dt="2023-01-11T16:43:51.337" v="1363" actId="1076"/>
          <ac:picMkLst>
            <pc:docMk/>
            <pc:sldMk cId="1767418034" sldId="262"/>
            <ac:picMk id="4" creationId="{F8D86A01-4A3A-767D-DB5A-E41ECC354F3A}"/>
          </ac:picMkLst>
        </pc:picChg>
        <pc:picChg chg="add del mod">
          <ac:chgData name="Gopal Singh Rawat" userId="c293144a-6eb5-4c9e-b306-0a36551fcfd7" providerId="ADAL" clId="{F246E479-29A7-4FB6-A077-C39000B363D6}" dt="2023-01-11T15:44:48.770" v="521"/>
          <ac:picMkLst>
            <pc:docMk/>
            <pc:sldMk cId="1767418034" sldId="262"/>
            <ac:picMk id="1026" creationId="{05826DC4-4CBE-B8CF-A55D-79CA34F713F6}"/>
          </ac:picMkLst>
        </pc:picChg>
        <pc:picChg chg="add del mod">
          <ac:chgData name="Gopal Singh Rawat" userId="c293144a-6eb5-4c9e-b306-0a36551fcfd7" providerId="ADAL" clId="{F246E479-29A7-4FB6-A077-C39000B363D6}" dt="2023-01-11T15:45:04.799" v="545"/>
          <ac:picMkLst>
            <pc:docMk/>
            <pc:sldMk cId="1767418034" sldId="262"/>
            <ac:picMk id="1028" creationId="{FA4B2502-8A42-18DF-C4B8-82384E459037}"/>
          </ac:picMkLst>
        </pc:picChg>
        <pc:picChg chg="add del mod">
          <ac:chgData name="Gopal Singh Rawat" userId="c293144a-6eb5-4c9e-b306-0a36551fcfd7" providerId="ADAL" clId="{F246E479-29A7-4FB6-A077-C39000B363D6}" dt="2023-01-11T15:45:43.345" v="556"/>
          <ac:picMkLst>
            <pc:docMk/>
            <pc:sldMk cId="1767418034" sldId="262"/>
            <ac:picMk id="1030" creationId="{8CA18736-772B-95BF-B823-EF47EF49DBF0}"/>
          </ac:picMkLst>
        </pc:picChg>
        <pc:picChg chg="add del">
          <ac:chgData name="Gopal Singh Rawat" userId="c293144a-6eb5-4c9e-b306-0a36551fcfd7" providerId="ADAL" clId="{F246E479-29A7-4FB6-A077-C39000B363D6}" dt="2023-01-11T15:45:47.346" v="558"/>
          <ac:picMkLst>
            <pc:docMk/>
            <pc:sldMk cId="1767418034" sldId="262"/>
            <ac:picMk id="1032" creationId="{9FB147F7-B3A4-61B1-D6CF-E6A6F0B1F2A3}"/>
          </ac:picMkLst>
        </pc:picChg>
        <pc:picChg chg="add del mod">
          <ac:chgData name="Gopal Singh Rawat" userId="c293144a-6eb5-4c9e-b306-0a36551fcfd7" providerId="ADAL" clId="{F246E479-29A7-4FB6-A077-C39000B363D6}" dt="2023-01-11T15:46:01.048" v="564"/>
          <ac:picMkLst>
            <pc:docMk/>
            <pc:sldMk cId="1767418034" sldId="262"/>
            <ac:picMk id="1034" creationId="{5DAC041F-88AC-C800-EF39-A333068FBEA1}"/>
          </ac:picMkLst>
        </pc:picChg>
        <pc:picChg chg="add mod ord">
          <ac:chgData name="Gopal Singh Rawat" userId="c293144a-6eb5-4c9e-b306-0a36551fcfd7" providerId="ADAL" clId="{F246E479-29A7-4FB6-A077-C39000B363D6}" dt="2023-01-11T15:46:55.225" v="573" actId="26606"/>
          <ac:picMkLst>
            <pc:docMk/>
            <pc:sldMk cId="1767418034" sldId="262"/>
            <ac:picMk id="1036" creationId="{D541338A-B40F-36E5-F1EB-CEFFC5A6C953}"/>
          </ac:picMkLst>
        </pc:picChg>
      </pc:sldChg>
      <pc:sldChg chg="addSp delSp modSp new del mod setBg">
        <pc:chgData name="Gopal Singh Rawat" userId="c293144a-6eb5-4c9e-b306-0a36551fcfd7" providerId="ADAL" clId="{F246E479-29A7-4FB6-A077-C39000B363D6}" dt="2023-01-11T16:44:14.040" v="1366" actId="47"/>
        <pc:sldMkLst>
          <pc:docMk/>
          <pc:sldMk cId="1758477237" sldId="263"/>
        </pc:sldMkLst>
        <pc:spChg chg="mod">
          <ac:chgData name="Gopal Singh Rawat" userId="c293144a-6eb5-4c9e-b306-0a36551fcfd7" providerId="ADAL" clId="{F246E479-29A7-4FB6-A077-C39000B363D6}" dt="2023-01-11T15:50:51.697" v="720" actId="1076"/>
          <ac:spMkLst>
            <pc:docMk/>
            <pc:sldMk cId="1758477237" sldId="263"/>
            <ac:spMk id="2" creationId="{9696F696-40C7-450B-44B7-B1A2D0AB903E}"/>
          </ac:spMkLst>
        </pc:spChg>
        <pc:spChg chg="del mod">
          <ac:chgData name="Gopal Singh Rawat" userId="c293144a-6eb5-4c9e-b306-0a36551fcfd7" providerId="ADAL" clId="{F246E479-29A7-4FB6-A077-C39000B363D6}" dt="2023-01-11T15:50:37.849" v="716"/>
          <ac:spMkLst>
            <pc:docMk/>
            <pc:sldMk cId="1758477237" sldId="263"/>
            <ac:spMk id="3" creationId="{AF397432-63A7-9D4B-A96F-19571791ACBA}"/>
          </ac:spMkLst>
        </pc:spChg>
        <pc:spChg chg="add mod">
          <ac:chgData name="Gopal Singh Rawat" userId="c293144a-6eb5-4c9e-b306-0a36551fcfd7" providerId="ADAL" clId="{F246E479-29A7-4FB6-A077-C39000B363D6}" dt="2023-01-11T16:42:26.856" v="1269" actId="21"/>
          <ac:spMkLst>
            <pc:docMk/>
            <pc:sldMk cId="1758477237" sldId="263"/>
            <ac:spMk id="4" creationId="{8688F6EC-4D71-9BAE-15BE-7E372F745E16}"/>
          </ac:spMkLst>
        </pc:spChg>
        <pc:spChg chg="add">
          <ac:chgData name="Gopal Singh Rawat" userId="c293144a-6eb5-4c9e-b306-0a36551fcfd7" providerId="ADAL" clId="{F246E479-29A7-4FB6-A077-C39000B363D6}" dt="2023-01-11T15:48:30.597" v="702" actId="26606"/>
          <ac:spMkLst>
            <pc:docMk/>
            <pc:sldMk cId="1758477237" sldId="263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48:30.597" v="702" actId="26606"/>
          <ac:spMkLst>
            <pc:docMk/>
            <pc:sldMk cId="1758477237" sldId="263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48:30.597" v="702" actId="26606"/>
          <ac:spMkLst>
            <pc:docMk/>
            <pc:sldMk cId="1758477237" sldId="263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48:30.597" v="702" actId="26606"/>
          <ac:spMkLst>
            <pc:docMk/>
            <pc:sldMk cId="1758477237" sldId="263"/>
            <ac:spMk id="14" creationId="{074B4F7D-14B2-478B-8BF5-01E4E0C5D263}"/>
          </ac:spMkLst>
        </pc:spChg>
        <pc:picChg chg="add del mod">
          <ac:chgData name="Gopal Singh Rawat" userId="c293144a-6eb5-4c9e-b306-0a36551fcfd7" providerId="ADAL" clId="{F246E479-29A7-4FB6-A077-C39000B363D6}" dt="2023-01-11T16:42:26.856" v="1269" actId="21"/>
          <ac:picMkLst>
            <pc:docMk/>
            <pc:sldMk cId="1758477237" sldId="263"/>
            <ac:picMk id="2050" creationId="{29A743C2-24CB-59C1-159E-1DDF10088309}"/>
          </ac:picMkLst>
        </pc:picChg>
      </pc:sldChg>
      <pc:sldChg chg="addSp delSp modSp new mod setBg modAnim">
        <pc:chgData name="Gopal Singh Rawat" userId="c293144a-6eb5-4c9e-b306-0a36551fcfd7" providerId="ADAL" clId="{F246E479-29A7-4FB6-A077-C39000B363D6}" dt="2023-01-11T15:58:52.730" v="781"/>
        <pc:sldMkLst>
          <pc:docMk/>
          <pc:sldMk cId="1569124487" sldId="264"/>
        </pc:sldMkLst>
        <pc:spChg chg="mod">
          <ac:chgData name="Gopal Singh Rawat" userId="c293144a-6eb5-4c9e-b306-0a36551fcfd7" providerId="ADAL" clId="{F246E479-29A7-4FB6-A077-C39000B363D6}" dt="2023-01-11T15:52:26.715" v="745" actId="20577"/>
          <ac:spMkLst>
            <pc:docMk/>
            <pc:sldMk cId="1569124487" sldId="264"/>
            <ac:spMk id="2" creationId="{ADAB3C06-601A-CC97-9B16-A71215A67147}"/>
          </ac:spMkLst>
        </pc:spChg>
        <pc:spChg chg="del mod">
          <ac:chgData name="Gopal Singh Rawat" userId="c293144a-6eb5-4c9e-b306-0a36551fcfd7" providerId="ADAL" clId="{F246E479-29A7-4FB6-A077-C39000B363D6}" dt="2023-01-11T15:53:46.482" v="746"/>
          <ac:spMkLst>
            <pc:docMk/>
            <pc:sldMk cId="1569124487" sldId="264"/>
            <ac:spMk id="3" creationId="{D48C09E9-C096-00BF-82B0-1857FC5668F3}"/>
          </ac:spMkLst>
        </pc:spChg>
        <pc:spChg chg="add mod">
          <ac:chgData name="Gopal Singh Rawat" userId="c293144a-6eb5-4c9e-b306-0a36551fcfd7" providerId="ADAL" clId="{F246E479-29A7-4FB6-A077-C39000B363D6}" dt="2023-01-11T15:58:44.071" v="780" actId="1036"/>
          <ac:spMkLst>
            <pc:docMk/>
            <pc:sldMk cId="1569124487" sldId="264"/>
            <ac:spMk id="5" creationId="{3091B0D3-4031-2E58-FA40-7377B2EEACBB}"/>
          </ac:spMkLst>
        </pc:spChg>
        <pc:spChg chg="add">
          <ac:chgData name="Gopal Singh Rawat" userId="c293144a-6eb5-4c9e-b306-0a36551fcfd7" providerId="ADAL" clId="{F246E479-29A7-4FB6-A077-C39000B363D6}" dt="2023-01-11T15:52:19.469" v="724" actId="26606"/>
          <ac:spMkLst>
            <pc:docMk/>
            <pc:sldMk cId="1569124487" sldId="264"/>
            <ac:spMk id="8" creationId="{DAF1966E-FD40-4A4A-B61B-C4DF7FA05F06}"/>
          </ac:spMkLst>
        </pc:spChg>
        <pc:spChg chg="add">
          <ac:chgData name="Gopal Singh Rawat" userId="c293144a-6eb5-4c9e-b306-0a36551fcfd7" providerId="ADAL" clId="{F246E479-29A7-4FB6-A077-C39000B363D6}" dt="2023-01-11T15:52:19.469" v="724" actId="26606"/>
          <ac:spMkLst>
            <pc:docMk/>
            <pc:sldMk cId="1569124487" sldId="264"/>
            <ac:spMk id="10" creationId="{047BFA19-D45E-416B-A404-7AF2F3F27017}"/>
          </ac:spMkLst>
        </pc:spChg>
        <pc:spChg chg="add">
          <ac:chgData name="Gopal Singh Rawat" userId="c293144a-6eb5-4c9e-b306-0a36551fcfd7" providerId="ADAL" clId="{F246E479-29A7-4FB6-A077-C39000B363D6}" dt="2023-01-11T15:52:19.469" v="724" actId="26606"/>
          <ac:spMkLst>
            <pc:docMk/>
            <pc:sldMk cId="1569124487" sldId="264"/>
            <ac:spMk id="12" creationId="{8E0105E7-23DB-4CF2-8258-FF47C7620F6E}"/>
          </ac:spMkLst>
        </pc:spChg>
        <pc:spChg chg="add">
          <ac:chgData name="Gopal Singh Rawat" userId="c293144a-6eb5-4c9e-b306-0a36551fcfd7" providerId="ADAL" clId="{F246E479-29A7-4FB6-A077-C39000B363D6}" dt="2023-01-11T15:52:19.469" v="724" actId="26606"/>
          <ac:spMkLst>
            <pc:docMk/>
            <pc:sldMk cId="1569124487" sldId="264"/>
            <ac:spMk id="14" creationId="{074B4F7D-14B2-478B-8BF5-01E4E0C5D263}"/>
          </ac:spMkLst>
        </pc:spChg>
        <pc:picChg chg="add mod">
          <ac:chgData name="Gopal Singh Rawat" userId="c293144a-6eb5-4c9e-b306-0a36551fcfd7" providerId="ADAL" clId="{F246E479-29A7-4FB6-A077-C39000B363D6}" dt="2023-01-11T15:58:28.813" v="773" actId="14100"/>
          <ac:picMkLst>
            <pc:docMk/>
            <pc:sldMk cId="1569124487" sldId="264"/>
            <ac:picMk id="3074" creationId="{F41216FE-E4A5-4FCF-CDBA-7A01F65BD11E}"/>
          </ac:picMkLst>
        </pc:picChg>
        <pc:picChg chg="add mod">
          <ac:chgData name="Gopal Singh Rawat" userId="c293144a-6eb5-4c9e-b306-0a36551fcfd7" providerId="ADAL" clId="{F246E479-29A7-4FB6-A077-C39000B363D6}" dt="2023-01-11T15:58:21.888" v="772" actId="1036"/>
          <ac:picMkLst>
            <pc:docMk/>
            <pc:sldMk cId="1569124487" sldId="264"/>
            <ac:picMk id="3076" creationId="{5E29A984-84D7-121E-AE5B-252A80A725B8}"/>
          </ac:picMkLst>
        </pc:picChg>
      </pc:sldChg>
      <pc:sldChg chg="addSp delSp modSp new mod modAnim">
        <pc:chgData name="Gopal Singh Rawat" userId="c293144a-6eb5-4c9e-b306-0a36551fcfd7" providerId="ADAL" clId="{F246E479-29A7-4FB6-A077-C39000B363D6}" dt="2023-01-12T04:05:40.013" v="1378"/>
        <pc:sldMkLst>
          <pc:docMk/>
          <pc:sldMk cId="2830622646" sldId="265"/>
        </pc:sldMkLst>
        <pc:spChg chg="mod">
          <ac:chgData name="Gopal Singh Rawat" userId="c293144a-6eb5-4c9e-b306-0a36551fcfd7" providerId="ADAL" clId="{F246E479-29A7-4FB6-A077-C39000B363D6}" dt="2023-01-11T16:09:11.031" v="917"/>
          <ac:spMkLst>
            <pc:docMk/>
            <pc:sldMk cId="2830622646" sldId="265"/>
            <ac:spMk id="2" creationId="{CBAE781A-9AF3-38B4-462A-5D13E15360DF}"/>
          </ac:spMkLst>
        </pc:spChg>
        <pc:spChg chg="mod">
          <ac:chgData name="Gopal Singh Rawat" userId="c293144a-6eb5-4c9e-b306-0a36551fcfd7" providerId="ADAL" clId="{F246E479-29A7-4FB6-A077-C39000B363D6}" dt="2023-01-12T03:30:55.964" v="1371" actId="255"/>
          <ac:spMkLst>
            <pc:docMk/>
            <pc:sldMk cId="2830622646" sldId="265"/>
            <ac:spMk id="3" creationId="{F30FF27A-34DB-59D7-CF84-5067543EE7AF}"/>
          </ac:spMkLst>
        </pc:spChg>
        <pc:picChg chg="add del mod">
          <ac:chgData name="Gopal Singh Rawat" userId="c293144a-6eb5-4c9e-b306-0a36551fcfd7" providerId="ADAL" clId="{F246E479-29A7-4FB6-A077-C39000B363D6}" dt="2023-01-11T16:12:15.112" v="954" actId="478"/>
          <ac:picMkLst>
            <pc:docMk/>
            <pc:sldMk cId="2830622646" sldId="265"/>
            <ac:picMk id="4098" creationId="{ACBC79F1-BF6F-3396-194B-CFE6E9AC0002}"/>
          </ac:picMkLst>
        </pc:picChg>
        <pc:picChg chg="add mod">
          <ac:chgData name="Gopal Singh Rawat" userId="c293144a-6eb5-4c9e-b306-0a36551fcfd7" providerId="ADAL" clId="{F246E479-29A7-4FB6-A077-C39000B363D6}" dt="2023-01-11T16:12:28.712" v="958" actId="1076"/>
          <ac:picMkLst>
            <pc:docMk/>
            <pc:sldMk cId="2830622646" sldId="265"/>
            <ac:picMk id="4100" creationId="{9119ACB6-0D86-33A5-5524-93FB8449527A}"/>
          </ac:picMkLst>
        </pc:picChg>
      </pc:sldChg>
      <pc:sldChg chg="addSp delSp modSp new mod ord setBg">
        <pc:chgData name="Gopal Singh Rawat" userId="c293144a-6eb5-4c9e-b306-0a36551fcfd7" providerId="ADAL" clId="{F246E479-29A7-4FB6-A077-C39000B363D6}" dt="2023-01-12T04:04:41.999" v="1373"/>
        <pc:sldMkLst>
          <pc:docMk/>
          <pc:sldMk cId="34029369" sldId="266"/>
        </pc:sldMkLst>
        <pc:spChg chg="del mod">
          <ac:chgData name="Gopal Singh Rawat" userId="c293144a-6eb5-4c9e-b306-0a36551fcfd7" providerId="ADAL" clId="{F246E479-29A7-4FB6-A077-C39000B363D6}" dt="2023-01-11T16:22:13.210" v="1035" actId="478"/>
          <ac:spMkLst>
            <pc:docMk/>
            <pc:sldMk cId="34029369" sldId="266"/>
            <ac:spMk id="2" creationId="{BE22F831-5F6B-AA2E-1731-8A474A739E39}"/>
          </ac:spMkLst>
        </pc:spChg>
        <pc:spChg chg="del">
          <ac:chgData name="Gopal Singh Rawat" userId="c293144a-6eb5-4c9e-b306-0a36551fcfd7" providerId="ADAL" clId="{F246E479-29A7-4FB6-A077-C39000B363D6}" dt="2023-01-11T16:17:35.726" v="1019"/>
          <ac:spMkLst>
            <pc:docMk/>
            <pc:sldMk cId="34029369" sldId="266"/>
            <ac:spMk id="3" creationId="{9DDD8478-E479-D7C6-24B6-D2FDD839528B}"/>
          </ac:spMkLst>
        </pc:spChg>
        <pc:spChg chg="add del mod">
          <ac:chgData name="Gopal Singh Rawat" userId="c293144a-6eb5-4c9e-b306-0a36551fcfd7" providerId="ADAL" clId="{F246E479-29A7-4FB6-A077-C39000B363D6}" dt="2023-01-11T16:24:15.888" v="1043" actId="478"/>
          <ac:spMkLst>
            <pc:docMk/>
            <pc:sldMk cId="34029369" sldId="266"/>
            <ac:spMk id="5126" creationId="{E24912B4-C45D-A699-6BAB-B0E81AC27DF2}"/>
          </ac:spMkLst>
        </pc:spChg>
        <pc:spChg chg="add del">
          <ac:chgData name="Gopal Singh Rawat" userId="c293144a-6eb5-4c9e-b306-0a36551fcfd7" providerId="ADAL" clId="{F246E479-29A7-4FB6-A077-C39000B363D6}" dt="2023-01-11T16:17:58.357" v="1024" actId="26606"/>
          <ac:spMkLst>
            <pc:docMk/>
            <pc:sldMk cId="34029369" sldId="266"/>
            <ac:spMk id="5129" creationId="{F13C74B1-5B17-4795-BED0-7140497B445A}"/>
          </ac:spMkLst>
        </pc:spChg>
        <pc:spChg chg="add del">
          <ac:chgData name="Gopal Singh Rawat" userId="c293144a-6eb5-4c9e-b306-0a36551fcfd7" providerId="ADAL" clId="{F246E479-29A7-4FB6-A077-C39000B363D6}" dt="2023-01-11T16:17:58.357" v="1024" actId="26606"/>
          <ac:spMkLst>
            <pc:docMk/>
            <pc:sldMk cId="34029369" sldId="266"/>
            <ac:spMk id="5131" creationId="{D4974D33-8DC5-464E-8C6D-BE58F0669C17}"/>
          </ac:spMkLst>
        </pc:spChg>
        <pc:spChg chg="add del">
          <ac:chgData name="Gopal Singh Rawat" userId="c293144a-6eb5-4c9e-b306-0a36551fcfd7" providerId="ADAL" clId="{F246E479-29A7-4FB6-A077-C39000B363D6}" dt="2023-01-11T16:18:50.509" v="1029" actId="26606"/>
          <ac:spMkLst>
            <pc:docMk/>
            <pc:sldMk cId="34029369" sldId="266"/>
            <ac:spMk id="5136" creationId="{80DF40B2-80F7-4E71-B46C-284163F3654A}"/>
          </ac:spMkLst>
        </pc:spChg>
        <pc:spChg chg="add del">
          <ac:chgData name="Gopal Singh Rawat" userId="c293144a-6eb5-4c9e-b306-0a36551fcfd7" providerId="ADAL" clId="{F246E479-29A7-4FB6-A077-C39000B363D6}" dt="2023-01-11T16:18:50.508" v="1028" actId="26606"/>
          <ac:spMkLst>
            <pc:docMk/>
            <pc:sldMk cId="34029369" sldId="266"/>
            <ac:spMk id="5141" creationId="{F13C74B1-5B17-4795-BED0-7140497B445A}"/>
          </ac:spMkLst>
        </pc:spChg>
        <pc:spChg chg="add del">
          <ac:chgData name="Gopal Singh Rawat" userId="c293144a-6eb5-4c9e-b306-0a36551fcfd7" providerId="ADAL" clId="{F246E479-29A7-4FB6-A077-C39000B363D6}" dt="2023-01-11T16:18:50.508" v="1028" actId="26606"/>
          <ac:spMkLst>
            <pc:docMk/>
            <pc:sldMk cId="34029369" sldId="266"/>
            <ac:spMk id="5143" creationId="{D4974D33-8DC5-464E-8C6D-BE58F0669C17}"/>
          </ac:spMkLst>
        </pc:spChg>
        <pc:spChg chg="add">
          <ac:chgData name="Gopal Singh Rawat" userId="c293144a-6eb5-4c9e-b306-0a36551fcfd7" providerId="ADAL" clId="{F246E479-29A7-4FB6-A077-C39000B363D6}" dt="2023-01-11T16:18:50.509" v="1029" actId="26606"/>
          <ac:spMkLst>
            <pc:docMk/>
            <pc:sldMk cId="34029369" sldId="266"/>
            <ac:spMk id="5145" creationId="{80DF40B2-80F7-4E71-B46C-284163F3654A}"/>
          </ac:spMkLst>
        </pc:spChg>
        <pc:picChg chg="add mod">
          <ac:chgData name="Gopal Singh Rawat" userId="c293144a-6eb5-4c9e-b306-0a36551fcfd7" providerId="ADAL" clId="{F246E479-29A7-4FB6-A077-C39000B363D6}" dt="2023-01-11T16:25:00.084" v="1099" actId="1035"/>
          <ac:picMkLst>
            <pc:docMk/>
            <pc:sldMk cId="34029369" sldId="266"/>
            <ac:picMk id="4" creationId="{E07B9E3B-5380-A50D-FCE0-B31370CF870A}"/>
          </ac:picMkLst>
        </pc:picChg>
        <pc:picChg chg="add mod">
          <ac:chgData name="Gopal Singh Rawat" userId="c293144a-6eb5-4c9e-b306-0a36551fcfd7" providerId="ADAL" clId="{F246E479-29A7-4FB6-A077-C39000B363D6}" dt="2023-01-11T16:19:04.212" v="1031" actId="14100"/>
          <ac:picMkLst>
            <pc:docMk/>
            <pc:sldMk cId="34029369" sldId="266"/>
            <ac:picMk id="5122" creationId="{CE783998-4FD8-9F68-FA63-2BEB1B8A6A7B}"/>
          </ac:picMkLst>
        </pc:picChg>
        <pc:picChg chg="add mod">
          <ac:chgData name="Gopal Singh Rawat" userId="c293144a-6eb5-4c9e-b306-0a36551fcfd7" providerId="ADAL" clId="{F246E479-29A7-4FB6-A077-C39000B363D6}" dt="2023-01-11T16:25:16.542" v="1166" actId="1035"/>
          <ac:picMkLst>
            <pc:docMk/>
            <pc:sldMk cId="34029369" sldId="266"/>
            <ac:picMk id="5124" creationId="{15E555E8-A179-91E0-2304-8C73FF98C3E0}"/>
          </ac:picMkLst>
        </pc:picChg>
      </pc:sldChg>
      <pc:sldChg chg="addSp delSp modSp new mod setBg modAnim">
        <pc:chgData name="Gopal Singh Rawat" userId="c293144a-6eb5-4c9e-b306-0a36551fcfd7" providerId="ADAL" clId="{F246E479-29A7-4FB6-A077-C39000B363D6}" dt="2023-01-12T04:05:20.877" v="1376"/>
        <pc:sldMkLst>
          <pc:docMk/>
          <pc:sldMk cId="1099036723" sldId="267"/>
        </pc:sldMkLst>
        <pc:spChg chg="mod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2" creationId="{BFCDFCDA-B02E-540C-B845-68D36427BF94}"/>
          </ac:spMkLst>
        </pc:spChg>
        <pc:spChg chg="mod">
          <ac:chgData name="Gopal Singh Rawat" userId="c293144a-6eb5-4c9e-b306-0a36551fcfd7" providerId="ADAL" clId="{F246E479-29A7-4FB6-A077-C39000B363D6}" dt="2023-01-11T16:32:27.129" v="1218" actId="255"/>
          <ac:spMkLst>
            <pc:docMk/>
            <pc:sldMk cId="1099036723" sldId="267"/>
            <ac:spMk id="3" creationId="{87661FAA-67E6-A2C4-4C4E-E093E3C1EBBF}"/>
          </ac:spMkLst>
        </pc:spChg>
        <pc:spChg chg="add del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8" creationId="{DAF1966E-FD40-4A4A-B61B-C4DF7FA05F06}"/>
          </ac:spMkLst>
        </pc:spChg>
        <pc:spChg chg="add del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10" creationId="{047BFA19-D45E-416B-A404-7AF2F3F27017}"/>
          </ac:spMkLst>
        </pc:spChg>
        <pc:spChg chg="add del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12" creationId="{8E0105E7-23DB-4CF2-8258-FF47C7620F6E}"/>
          </ac:spMkLst>
        </pc:spChg>
        <pc:spChg chg="add del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14" creationId="{074B4F7D-14B2-478B-8BF5-01E4E0C5D263}"/>
          </ac:spMkLst>
        </pc:spChg>
        <pc:spChg chg="add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6151" creationId="{0B9EE3F3-89B7-43C3-8651-C4C96830993D}"/>
          </ac:spMkLst>
        </pc:spChg>
        <pc:spChg chg="add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6153" creationId="{33AE4636-AEEC-45D6-84D4-7AC2DA48ECF8}"/>
          </ac:spMkLst>
        </pc:spChg>
        <pc:spChg chg="add">
          <ac:chgData name="Gopal Singh Rawat" userId="c293144a-6eb5-4c9e-b306-0a36551fcfd7" providerId="ADAL" clId="{F246E479-29A7-4FB6-A077-C39000B363D6}" dt="2023-01-11T16:31:54.671" v="1209" actId="26606"/>
          <ac:spMkLst>
            <pc:docMk/>
            <pc:sldMk cId="1099036723" sldId="267"/>
            <ac:spMk id="6155" creationId="{8D9CE0F4-2EB2-4F1F-8AAC-DB3571D9FE10}"/>
          </ac:spMkLst>
        </pc:spChg>
        <pc:picChg chg="add mod">
          <ac:chgData name="Gopal Singh Rawat" userId="c293144a-6eb5-4c9e-b306-0a36551fcfd7" providerId="ADAL" clId="{F246E479-29A7-4FB6-A077-C39000B363D6}" dt="2023-01-11T16:32:43.280" v="1221" actId="14100"/>
          <ac:picMkLst>
            <pc:docMk/>
            <pc:sldMk cId="1099036723" sldId="267"/>
            <ac:picMk id="6146" creationId="{E9F403A1-7351-816C-1846-02AA6BE26E45}"/>
          </ac:picMkLst>
        </pc:picChg>
      </pc:sldChg>
      <pc:sldChg chg="new del">
        <pc:chgData name="Gopal Singh Rawat" userId="c293144a-6eb5-4c9e-b306-0a36551fcfd7" providerId="ADAL" clId="{F246E479-29A7-4FB6-A077-C39000B363D6}" dt="2023-01-11T16:25:57.659" v="1168" actId="680"/>
        <pc:sldMkLst>
          <pc:docMk/>
          <pc:sldMk cId="1930083682" sldId="267"/>
        </pc:sldMkLst>
      </pc:sldChg>
      <pc:sldChg chg="addSp delSp modSp new mod setBg">
        <pc:chgData name="Gopal Singh Rawat" userId="c293144a-6eb5-4c9e-b306-0a36551fcfd7" providerId="ADAL" clId="{F246E479-29A7-4FB6-A077-C39000B363D6}" dt="2023-01-11T16:40:48.938" v="1268" actId="478"/>
        <pc:sldMkLst>
          <pc:docMk/>
          <pc:sldMk cId="211673038" sldId="268"/>
        </pc:sldMkLst>
        <pc:spChg chg="mo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2" creationId="{DB6D9BAE-8702-6EA8-0D6B-82EFB4EC9302}"/>
          </ac:spMkLst>
        </pc:spChg>
        <pc:spChg chg="del">
          <ac:chgData name="Gopal Singh Rawat" userId="c293144a-6eb5-4c9e-b306-0a36551fcfd7" providerId="ADAL" clId="{F246E479-29A7-4FB6-A077-C39000B363D6}" dt="2023-01-11T16:40:23.779" v="1262"/>
          <ac:spMkLst>
            <pc:docMk/>
            <pc:sldMk cId="211673038" sldId="268"/>
            <ac:spMk id="3" creationId="{1CE7A803-1342-E6D6-02AE-4DA50BAB7740}"/>
          </ac:spMkLst>
        </pc:spChg>
        <pc:spChg chg="ad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8198" creationId="{F2561162-0F47-3F15-93C9-DC5EADD7E242}"/>
          </ac:spMkLst>
        </pc:spChg>
        <pc:spChg chg="ad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8201" creationId="{D2854001-B4AF-4E18-9D2E-33E37F97A82D}"/>
          </ac:spMkLst>
        </pc:spChg>
        <pc:spChg chg="ad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8203" creationId="{8AEA628B-C8FF-4D0B-B111-F101F580B15D}"/>
          </ac:spMkLst>
        </pc:spChg>
        <pc:spChg chg="add">
          <ac:chgData name="Gopal Singh Rawat" userId="c293144a-6eb5-4c9e-b306-0a36551fcfd7" providerId="ADAL" clId="{F246E479-29A7-4FB6-A077-C39000B363D6}" dt="2023-01-11T16:40:27.409" v="1263" actId="26606"/>
          <ac:spMkLst>
            <pc:docMk/>
            <pc:sldMk cId="211673038" sldId="268"/>
            <ac:spMk id="8205" creationId="{42663BD0-064C-40FC-A331-F49FCA9536AA}"/>
          </ac:spMkLst>
        </pc:spChg>
        <pc:picChg chg="add del mod">
          <ac:chgData name="Gopal Singh Rawat" userId="c293144a-6eb5-4c9e-b306-0a36551fcfd7" providerId="ADAL" clId="{F246E479-29A7-4FB6-A077-C39000B363D6}" dt="2023-01-11T16:40:48.938" v="1268" actId="478"/>
          <ac:picMkLst>
            <pc:docMk/>
            <pc:sldMk cId="211673038" sldId="268"/>
            <ac:picMk id="8194" creationId="{A701B812-3BB8-211F-DAA8-162DCE8688A1}"/>
          </ac:picMkLst>
        </pc:picChg>
      </pc:sldChg>
      <pc:sldMasterChg chg="del delSldLayout">
        <pc:chgData name="Gopal Singh Rawat" userId="c293144a-6eb5-4c9e-b306-0a36551fcfd7" providerId="ADAL" clId="{F246E479-29A7-4FB6-A077-C39000B363D6}" dt="2023-01-11T15:19:37.832" v="1" actId="26606"/>
        <pc:sldMasterMkLst>
          <pc:docMk/>
          <pc:sldMasterMk cId="2423087980" sldId="2147483648"/>
        </pc:sldMasterMkLst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538413404" sldId="2147483649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1474430905" sldId="2147483650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2394374450" sldId="2147483651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1147273698" sldId="2147483652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2341755361" sldId="2147483653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2034328615" sldId="2147483654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2567817296" sldId="2147483655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438838410" sldId="2147483656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3550109302" sldId="2147483657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887992895" sldId="2147483658"/>
          </pc:sldLayoutMkLst>
        </pc:sldLayoutChg>
        <pc:sldLayoutChg chg="del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2423087980" sldId="2147483648"/>
            <pc:sldLayoutMk cId="1843977043" sldId="2147483659"/>
          </pc:sldLayoutMkLst>
        </pc:sldLayoutChg>
      </pc:sldMasterChg>
      <pc:sldMasterChg chg="add addSldLayout">
        <pc:chgData name="Gopal Singh Rawat" userId="c293144a-6eb5-4c9e-b306-0a36551fcfd7" providerId="ADAL" clId="{F246E479-29A7-4FB6-A077-C39000B363D6}" dt="2023-01-11T15:19:37.832" v="1" actId="26606"/>
        <pc:sldMasterMkLst>
          <pc:docMk/>
          <pc:sldMasterMk cId="112763518" sldId="2147483686"/>
        </pc:sldMasterMkLst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1705529756" sldId="2147483675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3681566302" sldId="2147483676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3414766647" sldId="2147483677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542237507" sldId="2147483678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506495346" sldId="2147483679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308997403" sldId="2147483680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3990274823" sldId="2147483681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4182657452" sldId="2147483682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488903714" sldId="2147483683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587729116" sldId="2147483684"/>
          </pc:sldLayoutMkLst>
        </pc:sldLayoutChg>
        <pc:sldLayoutChg chg="add">
          <pc:chgData name="Gopal Singh Rawat" userId="c293144a-6eb5-4c9e-b306-0a36551fcfd7" providerId="ADAL" clId="{F246E479-29A7-4FB6-A077-C39000B363D6}" dt="2023-01-11T15:19:37.832" v="1" actId="26606"/>
          <pc:sldLayoutMkLst>
            <pc:docMk/>
            <pc:sldMasterMk cId="112763518" sldId="2147483686"/>
            <pc:sldLayoutMk cId="2016984646" sldId="214748368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C310A-AB83-4914-B878-0EC0BDF55B01}" type="datetimeFigureOut">
              <a:rPr lang="en-US" smtClean="0"/>
              <a:t>5/2/2024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707E67-0286-484D-96B0-4B14AB7F4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34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SAML uses signed and/or encrypted XML documents to convey information about users. Both SAML and OIDC are browser based. They require functionality such as HTTP redirects, cookies and the ability to interact using URLs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7E67-0286-484D-96B0-4B14AB7F464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34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Microsoft’s Internet Information</a:t>
            </a:r>
          </a:p>
          <a:p>
            <a:r>
              <a:rPr lang="en-US" dirty="0"/>
              <a:t>Server (IIS) or the open-source Apache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7E67-0286-484D-96B0-4B14AB7F464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37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707E67-0286-484D-96B0-4B14AB7F464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6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7F4EE-706B-2D56-22D2-A640C7D04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35261-9EE4-308A-1DBD-B493EE652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23D3-7CB8-C564-5A30-986334AC9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F173B-C516-6404-9E17-FAE687FD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15437-6EB9-83A4-18DB-192DB08CA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8639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9762-B06A-67FA-B9DB-911803F4C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93CE9-75F4-F318-4661-6549C084B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D146F-F5A0-D071-7DAB-F82986DD2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0D245-97A3-9892-550B-6E35613C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D5721-0C4D-FA4C-8AB3-DF1AEB63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56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BFC9E-1C66-57F2-9544-CA360C595C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DF4E6-76EE-77BE-38FD-D2E993067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0BA73-9E6C-0611-6AC1-9F1ED3040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9C1CD-66DD-4EA6-8E27-E9372F1AF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39798-EEA5-03B9-04E3-C5B07093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4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7989B-784B-6552-7E6B-646BC70B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EB9A6-F097-5FC8-0DEB-285A44235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573FD-3CF8-6665-E1D3-252B98ACA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7028-EE5C-AC9E-1830-40867096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BF3FA-F81D-667E-689D-BA4577AF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83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864B3-B6AF-8850-B379-9F5BF6DAC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DD0867-49F2-E809-721D-8E819AB6B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8E875-DCC4-2057-2650-0F8B2293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EA979-414F-AA70-5C10-5B970F8DD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143FE7-183F-EB98-5CEE-FB7413A6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9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3DA9-FD72-73F6-E8F2-31B8C6527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D48F3-0D9B-BB55-681C-CA85E41B8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AC6D02-85EE-8B1F-FF7B-7D2A13B07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019BA1-610E-1EB9-EBE4-584BDE77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05FD4-5783-8059-F516-6A13942FE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76D1-2E2C-DFAF-91C7-FEB16572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81E3-90BF-0238-374B-EE6EFD0DE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E43C-0381-BAC7-431E-DD7821CB9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920F1A-A7F4-7BBB-7DFC-3FB0D7A12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A45A4-2933-EB1B-2239-F6FFBBF25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395CCA-CC62-B8CE-1FF0-C0F43AEFC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2E97A9-196B-74B9-5544-B7E78FF13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DFC55-DD8E-0736-601D-9A1F3C077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9A917-C32B-0B12-8001-3B94CED1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51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211C5-DB6B-A1F3-3131-12D06397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30602-F036-54FF-A7D2-98D62649B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21FFF-19C1-9132-2B8D-AFCBDC875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CDCB2-39DF-29BC-8E6E-886EB801A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06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7A5F0-9184-78D3-910F-034E5BEDE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06B8A8-85DF-D78D-7749-DB3DE16E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12690-EAD7-3306-A41D-8D7A1AE8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7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0FFB-26EE-3314-6015-62A8E8A3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C0F1B-0065-49E4-2CF7-0B92EF373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682A8-E119-E798-B89B-B26208E69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334F22-3DEB-4954-AAB7-643A8112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C464A9-AC71-40D7-8120-99EC48483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91B26-A925-F9DF-9C4A-CDD77B70B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22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0F78-A977-3658-4E20-F7AC2F89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F1A58-4886-FB66-9A0E-966656515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F26E53-95FB-610F-55AE-16ED0CB6A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C2F96-6A19-0A92-94D6-1363C4862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B085D-8981-C474-83D9-432E5BAB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30379-1A1C-08DB-F16F-40E9130DE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55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F0DA3B-BF74-FFE5-4119-29D26DB21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4A019-EC53-B388-BC3D-47BFC3C51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E32D-BFA2-7AE3-C03C-948756C54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5/2/2024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C8AB2-3B70-3C2E-0EFC-1B88CFE0D4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82B0D-552B-33BD-8DB2-CD0E9B4333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662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usionauth.io/blog/how-sso-work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uth.com/" TargetMode="External"/><Relationship Id="rId7" Type="http://schemas.openxmlformats.org/officeDocument/2006/relationships/hyperlink" Target="https://github.com/andifalk/secure-oauth2-oidc-worksho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auth.com/playground/" TargetMode="External"/><Relationship Id="rId5" Type="http://schemas.openxmlformats.org/officeDocument/2006/relationships/hyperlink" Target="https://www.youtube.com/playlist?list=PLjCJtqjjSdAe8GDNvX6NrT6k5Cn9wrG4e" TargetMode="External"/><Relationship Id="rId4" Type="http://schemas.openxmlformats.org/officeDocument/2006/relationships/hyperlink" Target="https://www.youtube.com/watch?v=t18YB3xDfXI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5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" descr="Computer script on a screen">
            <a:extLst>
              <a:ext uri="{FF2B5EF4-FFF2-40B4-BE49-F238E27FC236}">
                <a16:creationId xmlns:a16="http://schemas.microsoft.com/office/drawing/2014/main" id="{8BE17748-54E6-6441-8DA7-3E70F628F6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47" t="4898" r="15413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45" name="Rectangle 47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A8469B-3E7D-1818-6F1B-34AFEABE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8600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dirty="0"/>
              <a:t> IT  Application Security</a:t>
            </a:r>
            <a:br>
              <a:rPr lang="en-US" sz="4800" b="1" dirty="0"/>
            </a:br>
            <a:r>
              <a:rPr lang="en-US" sz="4800" b="1" dirty="0"/>
              <a:t>- Unit III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E6128-96B9-7343-7B51-739711C0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0" y="4872922"/>
            <a:ext cx="4023360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/>
              <a:t>- Dr. Gopal Rawat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41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6D43E-E3E0-AB3F-424E-58A4EBF53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Cookie Replay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2C1BE-13A3-AF2A-CBC7-ACEB2D7AB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attacker captures the user’s authentication cookie using monitoring software </a:t>
            </a:r>
          </a:p>
          <a:p>
            <a:r>
              <a:rPr lang="en-US" dirty="0"/>
              <a:t>replays it to the application to gain access under a false identity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Countermeasures</a:t>
            </a:r>
          </a:p>
          <a:p>
            <a:r>
              <a:rPr lang="en-US" dirty="0">
                <a:solidFill>
                  <a:srgbClr val="0070C0"/>
                </a:solidFill>
              </a:rPr>
              <a:t>Use an encrypted communication channel provided by SSL</a:t>
            </a:r>
          </a:p>
          <a:p>
            <a:r>
              <a:rPr lang="en-US" dirty="0">
                <a:solidFill>
                  <a:srgbClr val="0070C0"/>
                </a:solidFill>
              </a:rPr>
              <a:t>Use a cookie timeout to a value that forces authentication after a relatively short time interval</a:t>
            </a:r>
          </a:p>
          <a:p>
            <a:r>
              <a:rPr lang="en-US" dirty="0">
                <a:solidFill>
                  <a:srgbClr val="0070C0"/>
                </a:solidFill>
              </a:rPr>
              <a:t>Use a nonce value</a:t>
            </a:r>
          </a:p>
        </p:txBody>
      </p:sp>
    </p:spTree>
    <p:extLst>
      <p:ext uri="{BB962C8B-B14F-4D97-AF65-F5344CB8AC3E}">
        <p14:creationId xmlns:p14="http://schemas.microsoft.com/office/powerpoint/2010/main" val="2135441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E02B-497C-4655-4B08-91EC44375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Credential Theft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C4C1E-DD60-C266-D1D5-4A7849663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Countermeasures </a:t>
            </a:r>
          </a:p>
          <a:p>
            <a:r>
              <a:rPr lang="en-US" dirty="0">
                <a:solidFill>
                  <a:srgbClr val="0070C0"/>
                </a:solidFill>
              </a:rPr>
              <a:t>Use and enforce strong passwords</a:t>
            </a:r>
          </a:p>
          <a:p>
            <a:r>
              <a:rPr lang="en-US" dirty="0">
                <a:solidFill>
                  <a:srgbClr val="0070C0"/>
                </a:solidFill>
              </a:rPr>
              <a:t>Store password verifiers in the form of one way hashes with added salt</a:t>
            </a:r>
          </a:p>
          <a:p>
            <a:r>
              <a:rPr lang="en-US" dirty="0">
                <a:solidFill>
                  <a:srgbClr val="0070C0"/>
                </a:solidFill>
              </a:rPr>
              <a:t>Enforce account lockout for end-user accounts after a set number of retry attempts</a:t>
            </a:r>
          </a:p>
          <a:p>
            <a:r>
              <a:rPr lang="en-US" dirty="0">
                <a:solidFill>
                  <a:srgbClr val="0070C0"/>
                </a:solidFill>
              </a:rPr>
              <a:t>Allow the user to choose to not save credentials (default policy)</a:t>
            </a:r>
          </a:p>
        </p:txBody>
      </p:sp>
    </p:spTree>
    <p:extLst>
      <p:ext uri="{BB962C8B-B14F-4D97-AF65-F5344CB8AC3E}">
        <p14:creationId xmlns:p14="http://schemas.microsoft.com/office/powerpoint/2010/main" val="55773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85C0C-0A5E-4B83-BFAF-F3D5796F8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Securing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D9956-6646-DD2E-80AC-DD9CD048D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Secure the Transmission</a:t>
            </a:r>
          </a:p>
          <a:p>
            <a:r>
              <a:rPr lang="en-US" dirty="0">
                <a:solidFill>
                  <a:srgbClr val="0070C0"/>
                </a:solidFill>
              </a:rPr>
              <a:t>Allow Account Lockout</a:t>
            </a:r>
          </a:p>
          <a:p>
            <a:r>
              <a:rPr lang="en-US" dirty="0">
                <a:solidFill>
                  <a:srgbClr val="0070C0"/>
                </a:solidFill>
              </a:rPr>
              <a:t>Allow Accounts to Be Disabled</a:t>
            </a:r>
          </a:p>
          <a:p>
            <a:r>
              <a:rPr lang="en-US" dirty="0">
                <a:solidFill>
                  <a:srgbClr val="0070C0"/>
                </a:solidFill>
              </a:rPr>
              <a:t>No Default Accounts</a:t>
            </a:r>
          </a:p>
          <a:p>
            <a:r>
              <a:rPr lang="en-US" dirty="0">
                <a:solidFill>
                  <a:srgbClr val="0070C0"/>
                </a:solidFill>
              </a:rPr>
              <a:t>Don’t Hard-Code Credentials</a:t>
            </a:r>
          </a:p>
          <a:p>
            <a:r>
              <a:rPr lang="en-US" dirty="0">
                <a:solidFill>
                  <a:srgbClr val="0070C0"/>
                </a:solidFill>
              </a:rPr>
              <a:t>Avoid Remember Me (Stay Signed In)</a:t>
            </a:r>
          </a:p>
        </p:txBody>
      </p:sp>
    </p:spTree>
    <p:extLst>
      <p:ext uri="{BB962C8B-B14F-4D97-AF65-F5344CB8AC3E}">
        <p14:creationId xmlns:p14="http://schemas.microsoft.com/office/powerpoint/2010/main" val="3634096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72C4E-555D-6D7B-BFD0-F30CC11E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Sign On (SSO)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CE79-2169-4777-955B-563DF03B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How single sign-on works (fusionauth.io)</a:t>
            </a:r>
            <a:endParaRPr lang="en-US" dirty="0"/>
          </a:p>
          <a:p>
            <a:endParaRPr lang="en-US" dirty="0"/>
          </a:p>
          <a:p>
            <a:r>
              <a:rPr lang="en-US" dirty="0"/>
              <a:t>OIDC (OpenID Connect) </a:t>
            </a:r>
          </a:p>
          <a:p>
            <a:r>
              <a:rPr lang="en-US" dirty="0"/>
              <a:t>SAML (Security Assertion Markup Language)</a:t>
            </a:r>
          </a:p>
        </p:txBody>
      </p:sp>
    </p:spTree>
    <p:extLst>
      <p:ext uri="{BB962C8B-B14F-4D97-AF65-F5344CB8AC3E}">
        <p14:creationId xmlns:p14="http://schemas.microsoft.com/office/powerpoint/2010/main" val="2449798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6AC89-5430-76F6-7BA0-73822204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C488-799C-14D1-4D6B-60705E1CB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process of determining whether a </a:t>
            </a:r>
            <a:r>
              <a:rPr lang="en-US" dirty="0">
                <a:solidFill>
                  <a:srgbClr val="00B050"/>
                </a:solidFill>
              </a:rPr>
              <a:t>subject</a:t>
            </a:r>
            <a:r>
              <a:rPr lang="en-US" dirty="0"/>
              <a:t> has sufficient </a:t>
            </a:r>
            <a:r>
              <a:rPr lang="en-US" dirty="0">
                <a:solidFill>
                  <a:srgbClr val="00B050"/>
                </a:solidFill>
              </a:rPr>
              <a:t>permission</a:t>
            </a:r>
            <a:r>
              <a:rPr lang="en-US" dirty="0"/>
              <a:t> to perform a given operation against a target </a:t>
            </a:r>
            <a:r>
              <a:rPr lang="en-US" dirty="0">
                <a:solidFill>
                  <a:srgbClr val="00B050"/>
                </a:solidFill>
              </a:rPr>
              <a:t>object (resource)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Top threats that exploit authorization vulnerabilities:</a:t>
            </a:r>
          </a:p>
          <a:p>
            <a:r>
              <a:rPr lang="en-US" dirty="0">
                <a:solidFill>
                  <a:srgbClr val="0070C0"/>
                </a:solidFill>
              </a:rPr>
              <a:t>Elevation of privilege </a:t>
            </a:r>
          </a:p>
          <a:p>
            <a:r>
              <a:rPr lang="en-US" dirty="0">
                <a:solidFill>
                  <a:srgbClr val="0070C0"/>
                </a:solidFill>
              </a:rPr>
              <a:t>Disclosure of confidential data </a:t>
            </a:r>
          </a:p>
          <a:p>
            <a:r>
              <a:rPr lang="en-US" dirty="0">
                <a:solidFill>
                  <a:srgbClr val="0070C0"/>
                </a:solidFill>
              </a:rPr>
              <a:t>Data tampering </a:t>
            </a:r>
          </a:p>
          <a:p>
            <a:r>
              <a:rPr lang="en-US" dirty="0">
                <a:solidFill>
                  <a:srgbClr val="0070C0"/>
                </a:solidFill>
              </a:rPr>
              <a:t>Luring attacks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3CB6C194-0DC1-0C62-E268-F2649D887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1084" y="3446780"/>
            <a:ext cx="2172716" cy="286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AEB3F36-9AC7-674E-3845-47A07B11D35C}"/>
              </a:ext>
            </a:extLst>
          </p:cNvPr>
          <p:cNvSpPr txBox="1"/>
          <p:nvPr/>
        </p:nvSpPr>
        <p:spPr>
          <a:xfrm>
            <a:off x="11353800" y="501315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61DC0-8513-8B8E-57A2-ED591EA95356}"/>
              </a:ext>
            </a:extLst>
          </p:cNvPr>
          <p:cNvSpPr txBox="1"/>
          <p:nvPr/>
        </p:nvSpPr>
        <p:spPr>
          <a:xfrm>
            <a:off x="8025064" y="6311900"/>
            <a:ext cx="3060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Horizontal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BD59F-F60A-4059-A64C-38FE2EFFB987}"/>
              </a:ext>
            </a:extLst>
          </p:cNvPr>
          <p:cNvCxnSpPr/>
          <p:nvPr/>
        </p:nvCxnSpPr>
        <p:spPr>
          <a:xfrm>
            <a:off x="9416715" y="6496566"/>
            <a:ext cx="12352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27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A289-DEE0-0F94-F639-2A63B861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Luring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4313-4859-5685-408A-9686AFC32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luring attack occurs when an entity with few privileges is able to have an entity with more privileges perform an action on its behalf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Countermeasure</a:t>
            </a:r>
          </a:p>
          <a:p>
            <a:r>
              <a:rPr lang="en-US" dirty="0">
                <a:solidFill>
                  <a:srgbClr val="0070C0"/>
                </a:solidFill>
              </a:rPr>
              <a:t>restrict access to trusted code with the appropriate authorization</a:t>
            </a:r>
          </a:p>
        </p:txBody>
      </p:sp>
    </p:spTree>
    <p:extLst>
      <p:ext uri="{BB962C8B-B14F-4D97-AF65-F5344CB8AC3E}">
        <p14:creationId xmlns:p14="http://schemas.microsoft.com/office/powerpoint/2010/main" val="2270267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08A1E-7D95-7A51-DF1A-7984C8F98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Access Control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F43AA-37C2-B3B5-294A-F13F3D28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Discretionary Access Control (DAC)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- access control is left to the discretion of the owner of an object or other resource</a:t>
            </a:r>
          </a:p>
          <a:p>
            <a:pPr marL="0" indent="0">
              <a:buNone/>
            </a:pPr>
            <a:r>
              <a:rPr lang="en-US" dirty="0"/>
              <a:t>Mandatory Access Control (MAC)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-access control is determined by the system, or by system administrators</a:t>
            </a:r>
          </a:p>
          <a:p>
            <a:pPr marL="0" indent="0">
              <a:buNone/>
            </a:pPr>
            <a:r>
              <a:rPr lang="en-US" dirty="0"/>
              <a:t>Role-Based Access Control (RBAC)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-nondiscretionary model, like MAC, but which implements access control by means of roles</a:t>
            </a:r>
          </a:p>
          <a:p>
            <a:pPr marL="0" indent="0">
              <a:buNone/>
            </a:pPr>
            <a:r>
              <a:rPr lang="en-US" dirty="0"/>
              <a:t>Hybrid systems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795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79D4-04D3-D9AE-FDE5-DAF486BAE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39795-0DBA-9E54-A68D-22E465DD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access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- ability to see what something is, to have its contents presented</a:t>
            </a:r>
          </a:p>
          <a:p>
            <a:r>
              <a:rPr lang="en-US" dirty="0"/>
              <a:t>Write access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- ability to change something</a:t>
            </a:r>
          </a:p>
          <a:p>
            <a:r>
              <a:rPr lang="en-US" dirty="0"/>
              <a:t>Execute access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-ability to run a piece of code in order to do something</a:t>
            </a:r>
          </a:p>
        </p:txBody>
      </p:sp>
    </p:spTree>
    <p:extLst>
      <p:ext uri="{BB962C8B-B14F-4D97-AF65-F5344CB8AC3E}">
        <p14:creationId xmlns:p14="http://schemas.microsoft.com/office/powerpoint/2010/main" val="199901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7D1D-2F75-F519-3282-60C9630F9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AUTHz</a:t>
            </a:r>
            <a:r>
              <a:rPr lang="en-US" b="1" dirty="0"/>
              <a:t> or A2 Checkpoints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3D9E17-7A25-AABC-7A03-C2B0A5074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63579" y="1893164"/>
            <a:ext cx="9037805" cy="4827826"/>
          </a:xfrm>
        </p:spPr>
      </p:pic>
    </p:spTree>
    <p:extLst>
      <p:ext uri="{BB962C8B-B14F-4D97-AF65-F5344CB8AC3E}">
        <p14:creationId xmlns:p14="http://schemas.microsoft.com/office/powerpoint/2010/main" val="562877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FCDE5-CAA3-941F-9F1F-34B16C5D3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Securing Web Application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F6026-0D81-07CD-B6D6-936081BB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Controls by Layer: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Web Server Layer </a:t>
            </a:r>
          </a:p>
          <a:p>
            <a:r>
              <a:rPr lang="en-US" dirty="0"/>
              <a:t>IP address blacklisting or whitelisting</a:t>
            </a:r>
          </a:p>
          <a:p>
            <a:r>
              <a:rPr lang="en-US" dirty="0"/>
              <a:t>URL authorization</a:t>
            </a:r>
          </a:p>
          <a:p>
            <a:r>
              <a:rPr lang="en-US" dirty="0"/>
              <a:t>Operating System authorization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Application Server Layer</a:t>
            </a:r>
          </a:p>
          <a:p>
            <a:r>
              <a:rPr lang="en-US" dirty="0"/>
              <a:t>Application Compartmentalization</a:t>
            </a:r>
          </a:p>
          <a:p>
            <a:r>
              <a:rPr lang="en-US" dirty="0"/>
              <a:t>Servlet and app Server restrictions</a:t>
            </a:r>
          </a:p>
          <a:p>
            <a:r>
              <a:rPr lang="en-US" dirty="0"/>
              <a:t>Code access Security</a:t>
            </a:r>
          </a:p>
        </p:txBody>
      </p:sp>
    </p:spTree>
    <p:extLst>
      <p:ext uri="{BB962C8B-B14F-4D97-AF65-F5344CB8AC3E}">
        <p14:creationId xmlns:p14="http://schemas.microsoft.com/office/powerpoint/2010/main" val="125430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5CBCC-B479-2E2D-00B3-CD4EF844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E7E37-55D5-F77D-FA17-68EBE05B5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Access control mechanism:</a:t>
            </a:r>
          </a:p>
          <a:p>
            <a:pPr marL="457200" lvl="1" indent="0">
              <a:buNone/>
            </a:pPr>
            <a:r>
              <a:rPr lang="en-US" dirty="0"/>
              <a:t>- </a:t>
            </a:r>
            <a:r>
              <a:rPr lang="en-US" dirty="0">
                <a:solidFill>
                  <a:srgbClr val="0070C0"/>
                </a:solidFill>
              </a:rPr>
              <a:t>authentication 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</a:rPr>
              <a:t>- authorization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1F99A-82CF-18FB-CB30-B860621F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732" y="2538288"/>
            <a:ext cx="6987437" cy="342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7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5E35-8973-04A8-0D2A-22959541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Authorization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7786B-DBEB-9F39-FB88-E37BBBA83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Failing Closed</a:t>
            </a:r>
          </a:p>
          <a:p>
            <a:r>
              <a:rPr lang="en-US" dirty="0">
                <a:solidFill>
                  <a:srgbClr val="0070C0"/>
                </a:solidFill>
              </a:rPr>
              <a:t>Operating with Least Privilege</a:t>
            </a:r>
          </a:p>
          <a:p>
            <a:r>
              <a:rPr lang="en-US" dirty="0">
                <a:solidFill>
                  <a:srgbClr val="0070C0"/>
                </a:solidFill>
              </a:rPr>
              <a:t>Separating Duties</a:t>
            </a:r>
          </a:p>
          <a:p>
            <a:r>
              <a:rPr lang="en-US" dirty="0">
                <a:solidFill>
                  <a:srgbClr val="0070C0"/>
                </a:solidFill>
              </a:rPr>
              <a:t>Defining Strong Policies</a:t>
            </a:r>
          </a:p>
          <a:p>
            <a:r>
              <a:rPr lang="en-US" dirty="0">
                <a:solidFill>
                  <a:srgbClr val="0070C0"/>
                </a:solidFill>
              </a:rPr>
              <a:t>Keeping Accounts Unique</a:t>
            </a:r>
          </a:p>
          <a:p>
            <a:r>
              <a:rPr lang="en-US" dirty="0">
                <a:solidFill>
                  <a:srgbClr val="0070C0"/>
                </a:solidFill>
              </a:rPr>
              <a:t>Authorizing on Every Request</a:t>
            </a:r>
          </a:p>
          <a:p>
            <a:r>
              <a:rPr lang="en-US" dirty="0">
                <a:solidFill>
                  <a:srgbClr val="0070C0"/>
                </a:solidFill>
              </a:rPr>
              <a:t>Using Server-Side Authorization</a:t>
            </a:r>
          </a:p>
          <a:p>
            <a:r>
              <a:rPr lang="en-US" dirty="0">
                <a:solidFill>
                  <a:srgbClr val="0070C0"/>
                </a:solidFill>
              </a:rPr>
              <a:t>Mistrusting Everybody</a:t>
            </a:r>
          </a:p>
        </p:txBody>
      </p:sp>
    </p:spTree>
    <p:extLst>
      <p:ext uri="{BB962C8B-B14F-4D97-AF65-F5344CB8AC3E}">
        <p14:creationId xmlns:p14="http://schemas.microsoft.com/office/powerpoint/2010/main" val="1248849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273E-32A1-557E-4197-D38E8BC8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Attacks against Authorization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13AE-07B5-B2DA-1BE5-D8AC7F39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Forceful browsing </a:t>
            </a:r>
            <a:r>
              <a:rPr lang="en-US" dirty="0"/>
              <a:t>(URLs such as “main.html” or “</a:t>
            </a:r>
            <a:r>
              <a:rPr lang="en-US" dirty="0" err="1"/>
              <a:t>admin.php</a:t>
            </a:r>
            <a:r>
              <a:rPr lang="en-US" dirty="0"/>
              <a:t>” are both easily guessable ,surprisingly common)</a:t>
            </a:r>
          </a:p>
          <a:p>
            <a:r>
              <a:rPr lang="en-US" dirty="0">
                <a:solidFill>
                  <a:srgbClr val="0070C0"/>
                </a:solidFill>
              </a:rPr>
              <a:t>Input Authorization/Parameter Tampering </a:t>
            </a:r>
            <a:r>
              <a:rPr lang="en-US" dirty="0"/>
              <a:t>(any data stored in URL parameters, cookies, or form fields is subject to tampering)</a:t>
            </a:r>
          </a:p>
          <a:p>
            <a:r>
              <a:rPr lang="en-US" dirty="0">
                <a:solidFill>
                  <a:srgbClr val="0070C0"/>
                </a:solidFill>
              </a:rPr>
              <a:t>HTTP Header Manipulation</a:t>
            </a:r>
          </a:p>
          <a:p>
            <a:r>
              <a:rPr lang="en-US" dirty="0">
                <a:solidFill>
                  <a:srgbClr val="0070C0"/>
                </a:solidFill>
              </a:rPr>
              <a:t>Cross-Site Request Forgery (CSRF)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CBD4E-0B65-3AC5-34D5-5B0644E0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343" y="4791276"/>
            <a:ext cx="10379299" cy="114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92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EFDF-4584-B02C-054D-8CBE48F70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OAuth (Open Authentication Framework)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B41CD-9C3E-FE35-BAC3-34D9AF159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Guide on OAuth2.0 </a:t>
            </a:r>
            <a:r>
              <a:rPr lang="en-US" dirty="0">
                <a:hlinkClick r:id="rId3"/>
              </a:rPr>
              <a:t>OAuth.com - OAuth 2.0 Simplified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An Illustrated Guide to OAuth and OpenID Connect </a:t>
            </a:r>
            <a:r>
              <a:rPr lang="en-US" dirty="0">
                <a:hlinkClick r:id="rId5"/>
              </a:rPr>
              <a:t>–</a:t>
            </a:r>
            <a:r>
              <a:rPr lang="en-US" dirty="0">
                <a:hlinkClick r:id="rId4"/>
              </a:rPr>
              <a:t> YouTube</a:t>
            </a:r>
            <a:endParaRPr lang="en-US" dirty="0"/>
          </a:p>
          <a:p>
            <a:endParaRPr lang="en-US" dirty="0">
              <a:hlinkClick r:id="rId5"/>
            </a:endParaRPr>
          </a:p>
          <a:p>
            <a:r>
              <a:rPr lang="en-US" dirty="0">
                <a:hlinkClick r:id="rId5"/>
              </a:rPr>
              <a:t>OAuth2.0 Resource</a:t>
            </a:r>
            <a:endParaRPr lang="en-US" dirty="0"/>
          </a:p>
          <a:p>
            <a:endParaRPr lang="en-US" dirty="0"/>
          </a:p>
          <a:p>
            <a:r>
              <a:rPr lang="en-US" dirty="0"/>
              <a:t>OAuth Playground (Try) </a:t>
            </a:r>
            <a:r>
              <a:rPr lang="en-US" dirty="0">
                <a:hlinkClick r:id="rId6"/>
              </a:rPr>
              <a:t>OAuth 2.0 Playground</a:t>
            </a:r>
            <a:endParaRPr lang="en-US" dirty="0"/>
          </a:p>
          <a:p>
            <a:endParaRPr lang="en-US" dirty="0"/>
          </a:p>
          <a:p>
            <a:r>
              <a:rPr lang="en-US" dirty="0"/>
              <a:t>Workshop: </a:t>
            </a:r>
            <a:r>
              <a:rPr lang="en-US" dirty="0">
                <a:hlinkClick r:id="rId7"/>
              </a:rPr>
              <a:t>GitHub - </a:t>
            </a:r>
            <a:r>
              <a:rPr lang="en-US" dirty="0" err="1">
                <a:hlinkClick r:id="rId7"/>
              </a:rPr>
              <a:t>andifalk</a:t>
            </a:r>
            <a:r>
              <a:rPr lang="en-US" dirty="0">
                <a:hlinkClick r:id="rId7"/>
              </a:rPr>
              <a:t>/secure-oauth2-oidc-workshop: Hands-On Workshop for OAuth 2.0 and OpenID Connect 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881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62DF-8FDE-0341-747F-A5C493EEE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4100" b="1"/>
              <a:t>Authentication: Fundamentals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D9CE3-BEF0-A6E0-9688-5AD4F1FC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Proving Your Identity</a:t>
            </a:r>
          </a:p>
          <a:p>
            <a:pPr marL="0" indent="0">
              <a:buNone/>
            </a:pPr>
            <a:r>
              <a:rPr lang="en-US" sz="2000" dirty="0"/>
              <a:t>   </a:t>
            </a:r>
            <a:r>
              <a:rPr lang="en-US" sz="2000" dirty="0">
                <a:solidFill>
                  <a:srgbClr val="0070C0"/>
                </a:solidFill>
              </a:rPr>
              <a:t>Something you know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Something you are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Something you have</a:t>
            </a:r>
          </a:p>
          <a:p>
            <a:pPr marL="0" indent="0">
              <a:buNone/>
            </a:pPr>
            <a:r>
              <a:rPr lang="en-US" sz="2000" dirty="0"/>
              <a:t>Validating Credentials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Two-Factor </a:t>
            </a:r>
          </a:p>
          <a:p>
            <a:r>
              <a:rPr lang="en-US" sz="2000" dirty="0"/>
              <a:t>Three-Factor Authentication</a:t>
            </a:r>
          </a:p>
        </p:txBody>
      </p:sp>
      <p:sp>
        <p:nvSpPr>
          <p:cNvPr id="2055" name="Rectangle 2054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847B7E1-1476-916F-B91A-A6D4C219E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83329" y="807593"/>
            <a:ext cx="5664397" cy="523956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57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1065-E8F3-B39F-E5E2-693DE14D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Authentication: Fundamentals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D35E-6EA3-BDAB-D223-86B6CD68C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Application Authentication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Password-Based Authentication Systems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Insecure Transmission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Repeated Exposure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Insecure Storage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Single Sign-on Authentication</a:t>
            </a:r>
          </a:p>
          <a:p>
            <a:pPr lvl="2"/>
            <a:r>
              <a:rPr lang="en-US" dirty="0">
                <a:solidFill>
                  <a:srgbClr val="0070C0"/>
                </a:solidFill>
              </a:rPr>
              <a:t>Google account</a:t>
            </a:r>
          </a:p>
        </p:txBody>
      </p:sp>
    </p:spTree>
    <p:extLst>
      <p:ext uri="{BB962C8B-B14F-4D97-AF65-F5344CB8AC3E}">
        <p14:creationId xmlns:p14="http://schemas.microsoft.com/office/powerpoint/2010/main" val="245650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BB90-88B7-D1B7-0535-DEC98362D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DE55F-631C-FF67-8081-27407CB0E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Top threats that exploit authentication vulnerabilities include: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Network eavesdropping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Brute force attacks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Dictionary attacks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Cookie replay attacks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Credential theft </a:t>
            </a:r>
          </a:p>
        </p:txBody>
      </p:sp>
    </p:spTree>
    <p:extLst>
      <p:ext uri="{BB962C8B-B14F-4D97-AF65-F5344CB8AC3E}">
        <p14:creationId xmlns:p14="http://schemas.microsoft.com/office/powerpoint/2010/main" val="119170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197C-4A3C-440E-4CAE-10510BA6E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Network Eavesdropping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FCC70-E5C5-A9F1-2631-693EB6E75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authentication credentials are passed in plaintext from client to server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 attacker uses network monitoring software on a host on the same network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captures traffic (usernames and passwords)</a:t>
            </a:r>
          </a:p>
          <a:p>
            <a:pPr marL="0" indent="0">
              <a:buNone/>
            </a:pPr>
            <a:r>
              <a:rPr lang="en-US" dirty="0"/>
              <a:t>Countermeasures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Make sure passwords are encrypted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encrypted communication channel (SSL)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Use authentication mechanisms that do not transmit the password over the network such as Kerberos protocol or Windows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91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F2E32-31C4-B635-32CC-5C303B20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Brute Force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35258-7DFB-AE0B-DD2A-9D6B1E3B8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Brute force attacks rely on computational power to crack hashed passwords or other secrets secured with hashing and encryption</a:t>
            </a:r>
          </a:p>
          <a:p>
            <a:r>
              <a:rPr lang="en-US" dirty="0">
                <a:solidFill>
                  <a:srgbClr val="0070C0"/>
                </a:solidFill>
              </a:rPr>
              <a:t>To mitigate the risk, use strong passwords</a:t>
            </a:r>
          </a:p>
        </p:txBody>
      </p:sp>
    </p:spTree>
    <p:extLst>
      <p:ext uri="{BB962C8B-B14F-4D97-AF65-F5344CB8AC3E}">
        <p14:creationId xmlns:p14="http://schemas.microsoft.com/office/powerpoint/2010/main" val="139258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3B8BE-1A97-BEE3-6022-EAA6B093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Dictionary Attacks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42D1-3375-90F7-8BF4-D40E50B6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attack is used to obtain password</a:t>
            </a:r>
          </a:p>
          <a:p>
            <a:r>
              <a:rPr lang="en-US" dirty="0">
                <a:solidFill>
                  <a:srgbClr val="0070C0"/>
                </a:solidFill>
              </a:rPr>
              <a:t>Most password systems do not store plaintext passwords or encrypted passwords</a:t>
            </a:r>
          </a:p>
          <a:p>
            <a:r>
              <a:rPr lang="en-US" dirty="0">
                <a:solidFill>
                  <a:srgbClr val="0070C0"/>
                </a:solidFill>
              </a:rPr>
              <a:t>Compromised key leads to the compromise of all passwords </a:t>
            </a:r>
          </a:p>
          <a:p>
            <a:r>
              <a:rPr lang="en-US" dirty="0">
                <a:solidFill>
                  <a:srgbClr val="0070C0"/>
                </a:solidFill>
              </a:rPr>
              <a:t>Lost keys mean that all passwords are invalidated</a:t>
            </a:r>
          </a:p>
        </p:txBody>
      </p:sp>
    </p:spTree>
    <p:extLst>
      <p:ext uri="{BB962C8B-B14F-4D97-AF65-F5344CB8AC3E}">
        <p14:creationId xmlns:p14="http://schemas.microsoft.com/office/powerpoint/2010/main" val="2492484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10E0-57FC-FF94-2257-76E50D74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Importance of Password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98C8-3B99-0907-8DD5-4B93279D7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4927"/>
            <a:ext cx="10515600" cy="4351338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Best Practices: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Require Minimum Password Length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Enforce Minimum Password Complexity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Rotate Passwords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Require Password Uniqueness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Password Cannot Equal Username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Allow Accounts to Be Disabled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Properly Store Passwords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17FF98-6AFA-B178-51CA-C983B99FA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784927"/>
            <a:ext cx="7244125" cy="114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66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29451</TotalTime>
  <Words>825</Words>
  <Application>Microsoft Office PowerPoint</Application>
  <PresentationFormat>Widescreen</PresentationFormat>
  <Paragraphs>156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 IT  Application Security - Unit III</vt:lpstr>
      <vt:lpstr>Authentication</vt:lpstr>
      <vt:lpstr>Authentication: Fundamentals</vt:lpstr>
      <vt:lpstr>Authentication: Fundamentals</vt:lpstr>
      <vt:lpstr>Authentication</vt:lpstr>
      <vt:lpstr>Network Eavesdropping</vt:lpstr>
      <vt:lpstr>Brute Force Attacks </vt:lpstr>
      <vt:lpstr>Dictionary Attacks </vt:lpstr>
      <vt:lpstr>Importance of Password Complexity</vt:lpstr>
      <vt:lpstr>Cookie Replay Attacks</vt:lpstr>
      <vt:lpstr>Credential Theft</vt:lpstr>
      <vt:lpstr>Securing Authentication</vt:lpstr>
      <vt:lpstr>Single Sign On (SSO)</vt:lpstr>
      <vt:lpstr>Authorization</vt:lpstr>
      <vt:lpstr>Luring Attack</vt:lpstr>
      <vt:lpstr>Access Control Model</vt:lpstr>
      <vt:lpstr>Types of Permissions</vt:lpstr>
      <vt:lpstr>AUTHz or A2 Checkpoints</vt:lpstr>
      <vt:lpstr>Securing Web Application Authorization</vt:lpstr>
      <vt:lpstr>Authorization Best Practices</vt:lpstr>
      <vt:lpstr>Attacks against Authorization</vt:lpstr>
      <vt:lpstr>OAuth (Open Authentication Framework)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IT  Application and Data Security</dc:title>
  <dc:creator>Gopal Singh Rawat</dc:creator>
  <cp:lastModifiedBy>Akshat Negi</cp:lastModifiedBy>
  <cp:revision>1263</cp:revision>
  <dcterms:created xsi:type="dcterms:W3CDTF">2023-01-11T15:19:03Z</dcterms:created>
  <dcterms:modified xsi:type="dcterms:W3CDTF">2024-05-01T21:05:19Z</dcterms:modified>
</cp:coreProperties>
</file>