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8"/>
  </p:notesMasterIdLst>
  <p:sldIdLst>
    <p:sldId id="257" r:id="rId2"/>
    <p:sldId id="308" r:id="rId3"/>
    <p:sldId id="372" r:id="rId4"/>
    <p:sldId id="259" r:id="rId5"/>
    <p:sldId id="313" r:id="rId6"/>
    <p:sldId id="347" r:id="rId7"/>
    <p:sldId id="348" r:id="rId8"/>
    <p:sldId id="349" r:id="rId9"/>
    <p:sldId id="351" r:id="rId10"/>
    <p:sldId id="350" r:id="rId11"/>
    <p:sldId id="370" r:id="rId12"/>
    <p:sldId id="373" r:id="rId13"/>
    <p:sldId id="352" r:id="rId14"/>
    <p:sldId id="353" r:id="rId15"/>
    <p:sldId id="354" r:id="rId16"/>
    <p:sldId id="35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46E479-29A7-4FB6-A077-C39000B363D6}" v="558" dt="2023-01-12T04:06:11.0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l Singh Rawat" userId="c293144a-6eb5-4c9e-b306-0a36551fcfd7" providerId="ADAL" clId="{F246E479-29A7-4FB6-A077-C39000B363D6}"/>
    <pc:docChg chg="undo custSel addSld delSld modSld sldOrd addMainMaster delMainMaster">
      <pc:chgData name="Gopal Singh Rawat" userId="c293144a-6eb5-4c9e-b306-0a36551fcfd7" providerId="ADAL" clId="{F246E479-29A7-4FB6-A077-C39000B363D6}" dt="2023-01-12T04:06:11.015" v="1385" actId="120"/>
      <pc:docMkLst>
        <pc:docMk/>
      </pc:docMkLst>
      <pc:sldChg chg="addSp delSp modSp new del mod setBg modClrScheme delDesignElem chgLayout">
        <pc:chgData name="Gopal Singh Rawat" userId="c293144a-6eb5-4c9e-b306-0a36551fcfd7" providerId="ADAL" clId="{F246E479-29A7-4FB6-A077-C39000B363D6}" dt="2023-01-11T15:25:24.265" v="174" actId="47"/>
        <pc:sldMkLst>
          <pc:docMk/>
          <pc:sldMk cId="2420348079" sldId="256"/>
        </pc:sldMkLst>
        <pc:spChg chg="mod">
          <ac:chgData name="Gopal Singh Rawat" userId="c293144a-6eb5-4c9e-b306-0a36551fcfd7" providerId="ADAL" clId="{F246E479-29A7-4FB6-A077-C39000B363D6}" dt="2023-01-11T15:24:46.862" v="169" actId="27636"/>
          <ac:spMkLst>
            <pc:docMk/>
            <pc:sldMk cId="2420348079" sldId="256"/>
            <ac:spMk id="2" creationId="{AB57ADF7-F8CF-513D-EE4D-6FE419B745D6}"/>
          </ac:spMkLst>
        </pc:spChg>
        <pc:spChg chg="mod">
          <ac:chgData name="Gopal Singh Rawat" userId="c293144a-6eb5-4c9e-b306-0a36551fcfd7" providerId="ADAL" clId="{F246E479-29A7-4FB6-A077-C39000B363D6}" dt="2023-01-11T15:20:18.662" v="73" actId="20577"/>
          <ac:spMkLst>
            <pc:docMk/>
            <pc:sldMk cId="2420348079" sldId="256"/>
            <ac:spMk id="3" creationId="{A913608A-F5A3-5781-49EF-744E9E082A5F}"/>
          </ac:spMkLst>
        </pc:spChg>
        <pc:spChg chg="add del">
          <ac:chgData name="Gopal Singh Rawat" userId="c293144a-6eb5-4c9e-b306-0a36551fcfd7" providerId="ADAL" clId="{F246E479-29A7-4FB6-A077-C39000B363D6}" dt="2023-01-11T15:24:46.756" v="168"/>
          <ac:spMkLst>
            <pc:docMk/>
            <pc:sldMk cId="2420348079" sldId="256"/>
            <ac:spMk id="9" creationId="{733E0473-C315-42D8-A82A-A2FE49DC67DA}"/>
          </ac:spMkLst>
        </pc:spChg>
        <pc:spChg chg="add del">
          <ac:chgData name="Gopal Singh Rawat" userId="c293144a-6eb5-4c9e-b306-0a36551fcfd7" providerId="ADAL" clId="{F246E479-29A7-4FB6-A077-C39000B363D6}" dt="2023-01-11T15:24:46.756" v="168"/>
          <ac:spMkLst>
            <pc:docMk/>
            <pc:sldMk cId="2420348079" sldId="256"/>
            <ac:spMk id="11" creationId="{AD23A251-68F2-43E5-812B-4BBAE1AF535E}"/>
          </ac:spMkLst>
        </pc:spChg>
        <pc:grpChg chg="add del">
          <ac:chgData name="Gopal Singh Rawat" userId="c293144a-6eb5-4c9e-b306-0a36551fcfd7" providerId="ADAL" clId="{F246E479-29A7-4FB6-A077-C39000B363D6}" dt="2023-01-11T15:24:46.756" v="168"/>
          <ac:grpSpMkLst>
            <pc:docMk/>
            <pc:sldMk cId="2420348079" sldId="256"/>
            <ac:grpSpMk id="13" creationId="{0350AF23-2606-421F-AB7B-23D9B48F3E9B}"/>
          </ac:grpSpMkLst>
        </pc:grpChg>
        <pc:picChg chg="add">
          <ac:chgData name="Gopal Singh Rawat" userId="c293144a-6eb5-4c9e-b306-0a36551fcfd7" providerId="ADAL" clId="{F246E479-29A7-4FB6-A077-C39000B363D6}" dt="2023-01-11T15:19:37.832" v="1" actId="26606"/>
          <ac:picMkLst>
            <pc:docMk/>
            <pc:sldMk cId="2420348079" sldId="256"/>
            <ac:picMk id="4" creationId="{C92F9703-9997-0367-88E5-1C21AE95E3BC}"/>
          </ac:picMkLst>
        </pc:picChg>
      </pc:sldChg>
      <pc:sldChg chg="addSp delSp modSp new mod setBg addAnim delDesignElem">
        <pc:chgData name="Gopal Singh Rawat" userId="c293144a-6eb5-4c9e-b306-0a36551fcfd7" providerId="ADAL" clId="{F246E479-29A7-4FB6-A077-C39000B363D6}" dt="2023-01-11T15:27:06.387" v="204" actId="26606"/>
        <pc:sldMkLst>
          <pc:docMk/>
          <pc:sldMk cId="1510413870" sldId="257"/>
        </pc:sldMkLst>
        <pc:spChg chg="mod">
          <ac:chgData name="Gopal Singh Rawat" userId="c293144a-6eb5-4c9e-b306-0a36551fcfd7" providerId="ADAL" clId="{F246E479-29A7-4FB6-A077-C39000B363D6}" dt="2023-01-11T15:27:06.387" v="204" actId="26606"/>
          <ac:spMkLst>
            <pc:docMk/>
            <pc:sldMk cId="1510413870" sldId="257"/>
            <ac:spMk id="2" creationId="{BAA8469B-3E7D-1818-6F1B-34AFEABEB1C2}"/>
          </ac:spMkLst>
        </pc:spChg>
        <pc:spChg chg="mod">
          <ac:chgData name="Gopal Singh Rawat" userId="c293144a-6eb5-4c9e-b306-0a36551fcfd7" providerId="ADAL" clId="{F246E479-29A7-4FB6-A077-C39000B363D6}" dt="2023-01-11T15:27:06.387" v="204" actId="26606"/>
          <ac:spMkLst>
            <pc:docMk/>
            <pc:sldMk cId="1510413870" sldId="257"/>
            <ac:spMk id="3" creationId="{F0FE6128-96B9-7343-7B51-739711C03F2D}"/>
          </ac:spMkLst>
        </pc:spChg>
        <pc:spChg chg="add del">
          <ac:chgData name="Gopal Singh Rawat" userId="c293144a-6eb5-4c9e-b306-0a36551fcfd7" providerId="ADAL" clId="{F246E479-29A7-4FB6-A077-C39000B363D6}" dt="2023-01-11T15:23:50.536" v="159" actId="26606"/>
          <ac:spMkLst>
            <pc:docMk/>
            <pc:sldMk cId="1510413870" sldId="257"/>
            <ac:spMk id="9" creationId="{99B5B3C5-A599-465B-B2B9-866E8B2087CE}"/>
          </ac:spMkLst>
        </pc:spChg>
        <pc:spChg chg="add del">
          <ac:chgData name="Gopal Singh Rawat" userId="c293144a-6eb5-4c9e-b306-0a36551fcfd7" providerId="ADAL" clId="{F246E479-29A7-4FB6-A077-C39000B363D6}" dt="2023-01-11T15:23:50.536" v="159" actId="26606"/>
          <ac:spMkLst>
            <pc:docMk/>
            <pc:sldMk cId="1510413870" sldId="257"/>
            <ac:spMk id="11" creationId="{25C84982-7DD0-43B1-8A2D-BFA4DF1B4E60}"/>
          </ac:spMkLst>
        </pc:spChg>
        <pc:spChg chg="add del">
          <ac:chgData name="Gopal Singh Rawat" userId="c293144a-6eb5-4c9e-b306-0a36551fcfd7" providerId="ADAL" clId="{F246E479-29A7-4FB6-A077-C39000B363D6}" dt="2023-01-11T15:23:50.536" v="159" actId="26606"/>
          <ac:spMkLst>
            <pc:docMk/>
            <pc:sldMk cId="1510413870" sldId="257"/>
            <ac:spMk id="30" creationId="{94DA0203-BFB4-49DB-A205-51AD7549D42A}"/>
          </ac:spMkLst>
        </pc:spChg>
        <pc:spChg chg="add del">
          <ac:chgData name="Gopal Singh Rawat" userId="c293144a-6eb5-4c9e-b306-0a36551fcfd7" providerId="ADAL" clId="{F246E479-29A7-4FB6-A077-C39000B363D6}" dt="2023-01-11T15:23:50.536" v="159" actId="26606"/>
          <ac:spMkLst>
            <pc:docMk/>
            <pc:sldMk cId="1510413870" sldId="257"/>
            <ac:spMk id="32" creationId="{652F1BB8-9F6C-45D6-898D-65348D26BFCC}"/>
          </ac:spMkLst>
        </pc:spChg>
        <pc:spChg chg="add del">
          <ac:chgData name="Gopal Singh Rawat" userId="c293144a-6eb5-4c9e-b306-0a36551fcfd7" providerId="ADAL" clId="{F246E479-29A7-4FB6-A077-C39000B363D6}" dt="2023-01-11T15:23:50.536" v="159" actId="26606"/>
          <ac:spMkLst>
            <pc:docMk/>
            <pc:sldMk cId="1510413870" sldId="257"/>
            <ac:spMk id="34" creationId="{DA09ABEB-FBB2-4784-AB42-132C2B7B86EA}"/>
          </ac:spMkLst>
        </pc:spChg>
        <pc:spChg chg="add del">
          <ac:chgData name="Gopal Singh Rawat" userId="c293144a-6eb5-4c9e-b306-0a36551fcfd7" providerId="ADAL" clId="{F246E479-29A7-4FB6-A077-C39000B363D6}" dt="2023-01-11T15:23:50.536" v="159" actId="26606"/>
          <ac:spMkLst>
            <pc:docMk/>
            <pc:sldMk cId="1510413870" sldId="257"/>
            <ac:spMk id="36" creationId="{4E19B7D6-ACF5-4FD5-9847-AA489F05BBCB}"/>
          </ac:spMkLst>
        </pc:spChg>
        <pc:spChg chg="add del">
          <ac:chgData name="Gopal Singh Rawat" userId="c293144a-6eb5-4c9e-b306-0a36551fcfd7" providerId="ADAL" clId="{F246E479-29A7-4FB6-A077-C39000B363D6}" dt="2023-01-11T15:23:50.536" v="159" actId="26606"/>
          <ac:spMkLst>
            <pc:docMk/>
            <pc:sldMk cId="1510413870" sldId="257"/>
            <ac:spMk id="38" creationId="{2DC3951C-8573-4092-BB1C-895AB62DC18A}"/>
          </ac:spMkLst>
        </pc:spChg>
        <pc:spChg chg="add del">
          <ac:chgData name="Gopal Singh Rawat" userId="c293144a-6eb5-4c9e-b306-0a36551fcfd7" providerId="ADAL" clId="{F246E479-29A7-4FB6-A077-C39000B363D6}" dt="2023-01-11T15:23:50.536" v="159" actId="26606"/>
          <ac:spMkLst>
            <pc:docMk/>
            <pc:sldMk cId="1510413870" sldId="257"/>
            <ac:spMk id="40" creationId="{D897F30D-1513-46A2-A047-AEC827A0ED77}"/>
          </ac:spMkLst>
        </pc:spChg>
        <pc:spChg chg="add del">
          <ac:chgData name="Gopal Singh Rawat" userId="c293144a-6eb5-4c9e-b306-0a36551fcfd7" providerId="ADAL" clId="{F246E479-29A7-4FB6-A077-C39000B363D6}" dt="2023-01-11T15:23:50.536" v="159" actId="26606"/>
          <ac:spMkLst>
            <pc:docMk/>
            <pc:sldMk cId="1510413870" sldId="257"/>
            <ac:spMk id="42" creationId="{5484E33B-84C6-44AB-B37B-AD40DD864397}"/>
          </ac:spMkLst>
        </pc:spChg>
        <pc:spChg chg="add">
          <ac:chgData name="Gopal Singh Rawat" userId="c293144a-6eb5-4c9e-b306-0a36551fcfd7" providerId="ADAL" clId="{F246E479-29A7-4FB6-A077-C39000B363D6}" dt="2023-01-11T15:27:06.387" v="204" actId="26606"/>
          <ac:spMkLst>
            <pc:docMk/>
            <pc:sldMk cId="1510413870" sldId="257"/>
            <ac:spMk id="43" creationId="{6CCA5F87-1D1E-45CB-8D83-FC7EEFAD9935}"/>
          </ac:spMkLst>
        </pc:spChg>
        <pc:spChg chg="add del">
          <ac:chgData name="Gopal Singh Rawat" userId="c293144a-6eb5-4c9e-b306-0a36551fcfd7" providerId="ADAL" clId="{F246E479-29A7-4FB6-A077-C39000B363D6}" dt="2023-01-11T15:23:50.536" v="159" actId="26606"/>
          <ac:spMkLst>
            <pc:docMk/>
            <pc:sldMk cId="1510413870" sldId="257"/>
            <ac:spMk id="44" creationId="{032C2FFF-1C26-4710-B2B8-9DB486DAE135}"/>
          </ac:spMkLst>
        </pc:spChg>
        <pc:spChg chg="add">
          <ac:chgData name="Gopal Singh Rawat" userId="c293144a-6eb5-4c9e-b306-0a36551fcfd7" providerId="ADAL" clId="{F246E479-29A7-4FB6-A077-C39000B363D6}" dt="2023-01-11T15:27:06.387" v="204" actId="26606"/>
          <ac:spMkLst>
            <pc:docMk/>
            <pc:sldMk cId="1510413870" sldId="257"/>
            <ac:spMk id="45" creationId="{7CCFC2C6-6238-4A2F-93DE-2ADF74AF635E}"/>
          </ac:spMkLst>
        </pc:spChg>
        <pc:spChg chg="add del">
          <ac:chgData name="Gopal Singh Rawat" userId="c293144a-6eb5-4c9e-b306-0a36551fcfd7" providerId="ADAL" clId="{F246E479-29A7-4FB6-A077-C39000B363D6}" dt="2023-01-11T15:23:50.536" v="159" actId="26606"/>
          <ac:spMkLst>
            <pc:docMk/>
            <pc:sldMk cId="1510413870" sldId="257"/>
            <ac:spMk id="46" creationId="{F6D50462-DF3B-4889-8D2A-9B6BE774163C}"/>
          </ac:spMkLst>
        </pc:spChg>
        <pc:spChg chg="add del">
          <ac:chgData name="Gopal Singh Rawat" userId="c293144a-6eb5-4c9e-b306-0a36551fcfd7" providerId="ADAL" clId="{F246E479-29A7-4FB6-A077-C39000B363D6}" dt="2023-01-11T15:23:50.536" v="159" actId="26606"/>
          <ac:spMkLst>
            <pc:docMk/>
            <pc:sldMk cId="1510413870" sldId="257"/>
            <ac:spMk id="48" creationId="{A4661B72-AE95-451D-822D-E19815CF12F6}"/>
          </ac:spMkLst>
        </pc:spChg>
        <pc:spChg chg="add">
          <ac:chgData name="Gopal Singh Rawat" userId="c293144a-6eb5-4c9e-b306-0a36551fcfd7" providerId="ADAL" clId="{F246E479-29A7-4FB6-A077-C39000B363D6}" dt="2023-01-11T15:27:06.387" v="204" actId="26606"/>
          <ac:spMkLst>
            <pc:docMk/>
            <pc:sldMk cId="1510413870" sldId="257"/>
            <ac:spMk id="50" creationId="{AF2F604E-43BE-4DC3-B983-E071523364F8}"/>
          </ac:spMkLst>
        </pc:spChg>
        <pc:spChg chg="add">
          <ac:chgData name="Gopal Singh Rawat" userId="c293144a-6eb5-4c9e-b306-0a36551fcfd7" providerId="ADAL" clId="{F246E479-29A7-4FB6-A077-C39000B363D6}" dt="2023-01-11T15:27:06.387" v="204" actId="26606"/>
          <ac:spMkLst>
            <pc:docMk/>
            <pc:sldMk cId="1510413870" sldId="257"/>
            <ac:spMk id="52" creationId="{08C9B587-E65E-4B52-B37C-ABEBB6E87928}"/>
          </ac:spMkLst>
        </pc:spChg>
        <pc:spChg chg="add del">
          <ac:chgData name="Gopal Singh Rawat" userId="c293144a-6eb5-4c9e-b306-0a36551fcfd7" providerId="ADAL" clId="{F246E479-29A7-4FB6-A077-C39000B363D6}" dt="2023-01-11T15:24:46.756" v="168"/>
          <ac:spMkLst>
            <pc:docMk/>
            <pc:sldMk cId="1510413870" sldId="257"/>
            <ac:spMk id="53" creationId="{99B5B3C5-A599-465B-B2B9-866E8B2087CE}"/>
          </ac:spMkLst>
        </pc:spChg>
        <pc:spChg chg="add del">
          <ac:chgData name="Gopal Singh Rawat" userId="c293144a-6eb5-4c9e-b306-0a36551fcfd7" providerId="ADAL" clId="{F246E479-29A7-4FB6-A077-C39000B363D6}" dt="2023-01-11T15:24:46.756" v="168"/>
          <ac:spMkLst>
            <pc:docMk/>
            <pc:sldMk cId="1510413870" sldId="257"/>
            <ac:spMk id="55" creationId="{25C84982-7DD0-43B1-8A2D-BFA4DF1B4E60}"/>
          </ac:spMkLst>
        </pc:spChg>
        <pc:spChg chg="add del">
          <ac:chgData name="Gopal Singh Rawat" userId="c293144a-6eb5-4c9e-b306-0a36551fcfd7" providerId="ADAL" clId="{F246E479-29A7-4FB6-A077-C39000B363D6}" dt="2023-01-11T15:24:46.756" v="168"/>
          <ac:spMkLst>
            <pc:docMk/>
            <pc:sldMk cId="1510413870" sldId="257"/>
            <ac:spMk id="74" creationId="{C15F290E-3EF8-4E00-9394-4376BC7E5425}"/>
          </ac:spMkLst>
        </pc:spChg>
        <pc:spChg chg="add del">
          <ac:chgData name="Gopal Singh Rawat" userId="c293144a-6eb5-4c9e-b306-0a36551fcfd7" providerId="ADAL" clId="{F246E479-29A7-4FB6-A077-C39000B363D6}" dt="2023-01-11T15:24:46.756" v="168"/>
          <ac:spMkLst>
            <pc:docMk/>
            <pc:sldMk cId="1510413870" sldId="257"/>
            <ac:spMk id="76" creationId="{E302DD1E-3175-4198-A813-50E0A1A03FE5}"/>
          </ac:spMkLst>
        </pc:spChg>
        <pc:spChg chg="add del">
          <ac:chgData name="Gopal Singh Rawat" userId="c293144a-6eb5-4c9e-b306-0a36551fcfd7" providerId="ADAL" clId="{F246E479-29A7-4FB6-A077-C39000B363D6}" dt="2023-01-11T15:24:46.756" v="168"/>
          <ac:spMkLst>
            <pc:docMk/>
            <pc:sldMk cId="1510413870" sldId="257"/>
            <ac:spMk id="86" creationId="{4D89BF1D-E45E-44BB-9216-BFAE75030AF5}"/>
          </ac:spMkLst>
        </pc:spChg>
        <pc:grpChg chg="add del">
          <ac:chgData name="Gopal Singh Rawat" userId="c293144a-6eb5-4c9e-b306-0a36551fcfd7" providerId="ADAL" clId="{F246E479-29A7-4FB6-A077-C39000B363D6}" dt="2023-01-11T15:25:47.594" v="178"/>
          <ac:grpSpMkLst>
            <pc:docMk/>
            <pc:sldMk cId="1510413870" sldId="257"/>
            <ac:grpSpMk id="6" creationId="{88C9B83F-64CD-41C1-925F-A08801FFD0BD}"/>
          </ac:grpSpMkLst>
        </pc:grpChg>
        <pc:grpChg chg="add del">
          <ac:chgData name="Gopal Singh Rawat" userId="c293144a-6eb5-4c9e-b306-0a36551fcfd7" providerId="ADAL" clId="{F246E479-29A7-4FB6-A077-C39000B363D6}" dt="2023-01-11T15:23:50.536" v="159" actId="26606"/>
          <ac:grpSpMkLst>
            <pc:docMk/>
            <pc:sldMk cId="1510413870" sldId="257"/>
            <ac:grpSpMk id="13" creationId="{1D912E1C-3BBA-42F0-A3EE-FEC382E7230A}"/>
          </ac:grpSpMkLst>
        </pc:grpChg>
        <pc:grpChg chg="add del">
          <ac:chgData name="Gopal Singh Rawat" userId="c293144a-6eb5-4c9e-b306-0a36551fcfd7" providerId="ADAL" clId="{F246E479-29A7-4FB6-A077-C39000B363D6}" dt="2023-01-11T15:24:46.756" v="168"/>
          <ac:grpSpMkLst>
            <pc:docMk/>
            <pc:sldMk cId="1510413870" sldId="257"/>
            <ac:grpSpMk id="57" creationId="{1D912E1C-3BBA-42F0-A3EE-FEC382E7230A}"/>
          </ac:grpSpMkLst>
        </pc:grpChg>
        <pc:grpChg chg="add del">
          <ac:chgData name="Gopal Singh Rawat" userId="c293144a-6eb5-4c9e-b306-0a36551fcfd7" providerId="ADAL" clId="{F246E479-29A7-4FB6-A077-C39000B363D6}" dt="2023-01-11T15:24:46.756" v="168"/>
          <ac:grpSpMkLst>
            <pc:docMk/>
            <pc:sldMk cId="1510413870" sldId="257"/>
            <ac:grpSpMk id="78" creationId="{94DBDAF8-EBDD-4C45-A706-9D9372776C9F}"/>
          </ac:grpSpMkLst>
        </pc:grpChg>
        <pc:picChg chg="add del mod ord">
          <ac:chgData name="Gopal Singh Rawat" userId="c293144a-6eb5-4c9e-b306-0a36551fcfd7" providerId="ADAL" clId="{F246E479-29A7-4FB6-A077-C39000B363D6}" dt="2023-01-11T15:24:33.422" v="165" actId="478"/>
          <ac:picMkLst>
            <pc:docMk/>
            <pc:sldMk cId="1510413870" sldId="257"/>
            <ac:picMk id="5" creationId="{4101B5BF-49EC-73F3-9FF4-376F043174AF}"/>
          </ac:picMkLst>
        </pc:picChg>
        <pc:picChg chg="add mod">
          <ac:chgData name="Gopal Singh Rawat" userId="c293144a-6eb5-4c9e-b306-0a36551fcfd7" providerId="ADAL" clId="{F246E479-29A7-4FB6-A077-C39000B363D6}" dt="2023-01-11T15:27:06.387" v="204" actId="26606"/>
          <ac:picMkLst>
            <pc:docMk/>
            <pc:sldMk cId="1510413870" sldId="257"/>
            <ac:picMk id="41" creationId="{8BE17748-54E6-6441-8DA7-3E70F628F6DF}"/>
          </ac:picMkLst>
        </pc:picChg>
        <pc:picChg chg="add del">
          <ac:chgData name="Gopal Singh Rawat" userId="c293144a-6eb5-4c9e-b306-0a36551fcfd7" providerId="ADAL" clId="{F246E479-29A7-4FB6-A077-C39000B363D6}" dt="2023-01-11T15:24:46.756" v="168"/>
          <ac:picMkLst>
            <pc:docMk/>
            <pc:sldMk cId="1510413870" sldId="257"/>
            <ac:picMk id="88" creationId="{8AF1A097-A8ED-4501-AC9A-583740399594}"/>
          </ac:picMkLst>
        </pc:picChg>
        <pc:picChg chg="add del">
          <ac:chgData name="Gopal Singh Rawat" userId="c293144a-6eb5-4c9e-b306-0a36551fcfd7" providerId="ADAL" clId="{F246E479-29A7-4FB6-A077-C39000B363D6}" dt="2023-01-11T15:24:46.756" v="168"/>
          <ac:picMkLst>
            <pc:docMk/>
            <pc:sldMk cId="1510413870" sldId="257"/>
            <ac:picMk id="90" creationId="{DCDFF4F4-6536-42D5-8DCF-DAA715FC1C63}"/>
          </ac:picMkLst>
        </pc:picChg>
      </pc:sldChg>
      <pc:sldChg chg="new del">
        <pc:chgData name="Gopal Singh Rawat" userId="c293144a-6eb5-4c9e-b306-0a36551fcfd7" providerId="ADAL" clId="{F246E479-29A7-4FB6-A077-C39000B363D6}" dt="2023-01-11T15:24:23.614" v="164" actId="680"/>
        <pc:sldMkLst>
          <pc:docMk/>
          <pc:sldMk cId="682103710" sldId="258"/>
        </pc:sldMkLst>
      </pc:sldChg>
      <pc:sldChg chg="addSp delSp modSp new mod setBg modAnim delDesignElem">
        <pc:chgData name="Gopal Singh Rawat" userId="c293144a-6eb5-4c9e-b306-0a36551fcfd7" providerId="ADAL" clId="{F246E479-29A7-4FB6-A077-C39000B363D6}" dt="2023-01-12T04:06:11.015" v="1385" actId="120"/>
        <pc:sldMkLst>
          <pc:docMk/>
          <pc:sldMk cId="1844136675" sldId="258"/>
        </pc:sldMkLst>
        <pc:spChg chg="mod">
          <ac:chgData name="Gopal Singh Rawat" userId="c293144a-6eb5-4c9e-b306-0a36551fcfd7" providerId="ADAL" clId="{F246E479-29A7-4FB6-A077-C39000B363D6}" dt="2023-01-11T16:37:34.403" v="1255" actId="26606"/>
          <ac:spMkLst>
            <pc:docMk/>
            <pc:sldMk cId="1844136675" sldId="258"/>
            <ac:spMk id="2" creationId="{7D1115A1-94AA-B84A-3A92-261FC9702196}"/>
          </ac:spMkLst>
        </pc:spChg>
        <pc:spChg chg="mod">
          <ac:chgData name="Gopal Singh Rawat" userId="c293144a-6eb5-4c9e-b306-0a36551fcfd7" providerId="ADAL" clId="{F246E479-29A7-4FB6-A077-C39000B363D6}" dt="2023-01-12T04:06:11.015" v="1385" actId="120"/>
          <ac:spMkLst>
            <pc:docMk/>
            <pc:sldMk cId="1844136675" sldId="258"/>
            <ac:spMk id="3" creationId="{49F8FADE-4020-42BA-D75F-11AB20C90E10}"/>
          </ac:spMkLst>
        </pc:spChg>
        <pc:spChg chg="add del">
          <ac:chgData name="Gopal Singh Rawat" userId="c293144a-6eb5-4c9e-b306-0a36551fcfd7" providerId="ADAL" clId="{F246E479-29A7-4FB6-A077-C39000B363D6}" dt="2023-01-11T16:37:34.403" v="1255" actId="26606"/>
          <ac:spMkLst>
            <pc:docMk/>
            <pc:sldMk cId="1844136675" sldId="258"/>
            <ac:spMk id="5" creationId="{DAF1966E-FD40-4A4A-B61B-C4DF7FA05F06}"/>
          </ac:spMkLst>
        </pc:spChg>
        <pc:spChg chg="add del">
          <ac:chgData name="Gopal Singh Rawat" userId="c293144a-6eb5-4c9e-b306-0a36551fcfd7" providerId="ADAL" clId="{F246E479-29A7-4FB6-A077-C39000B363D6}" dt="2023-01-11T16:37:34.403" v="1255" actId="26606"/>
          <ac:spMkLst>
            <pc:docMk/>
            <pc:sldMk cId="1844136675" sldId="258"/>
            <ac:spMk id="6" creationId="{047BFA19-D45E-416B-A404-7AF2F3F27017}"/>
          </ac:spMkLst>
        </pc:spChg>
        <pc:spChg chg="add del">
          <ac:chgData name="Gopal Singh Rawat" userId="c293144a-6eb5-4c9e-b306-0a36551fcfd7" providerId="ADAL" clId="{F246E479-29A7-4FB6-A077-C39000B363D6}" dt="2023-01-11T16:37:34.403" v="1255" actId="26606"/>
          <ac:spMkLst>
            <pc:docMk/>
            <pc:sldMk cId="1844136675" sldId="258"/>
            <ac:spMk id="7" creationId="{8E0105E7-23DB-4CF2-8258-FF47C7620F6E}"/>
          </ac:spMkLst>
        </pc:spChg>
        <pc:spChg chg="add del">
          <ac:chgData name="Gopal Singh Rawat" userId="c293144a-6eb5-4c9e-b306-0a36551fcfd7" providerId="ADAL" clId="{F246E479-29A7-4FB6-A077-C39000B363D6}" dt="2023-01-11T15:25:47.594" v="178"/>
          <ac:spMkLst>
            <pc:docMk/>
            <pc:sldMk cId="1844136675" sldId="258"/>
            <ac:spMk id="8" creationId="{8DF4D7F6-81B5-452A-9CE6-76D81F91D41B}"/>
          </ac:spMkLst>
        </pc:spChg>
        <pc:spChg chg="add del">
          <ac:chgData name="Gopal Singh Rawat" userId="c293144a-6eb5-4c9e-b306-0a36551fcfd7" providerId="ADAL" clId="{F246E479-29A7-4FB6-A077-C39000B363D6}" dt="2023-01-11T16:37:34.403" v="1255" actId="26606"/>
          <ac:spMkLst>
            <pc:docMk/>
            <pc:sldMk cId="1844136675" sldId="258"/>
            <ac:spMk id="9" creationId="{074B4F7D-14B2-478B-8BF5-01E4E0C5D263}"/>
          </ac:spMkLst>
        </pc:spChg>
        <pc:spChg chg="add del">
          <ac:chgData name="Gopal Singh Rawat" userId="c293144a-6eb5-4c9e-b306-0a36551fcfd7" providerId="ADAL" clId="{F246E479-29A7-4FB6-A077-C39000B363D6}" dt="2023-01-11T15:25:47.594" v="178"/>
          <ac:spMkLst>
            <pc:docMk/>
            <pc:sldMk cId="1844136675" sldId="258"/>
            <ac:spMk id="10" creationId="{4600514D-20FB-4559-97DC-D1DC39E6C3DE}"/>
          </ac:spMkLst>
        </pc:spChg>
        <pc:spChg chg="add del">
          <ac:chgData name="Gopal Singh Rawat" userId="c293144a-6eb5-4c9e-b306-0a36551fcfd7" providerId="ADAL" clId="{F246E479-29A7-4FB6-A077-C39000B363D6}" dt="2023-01-11T15:25:47.594" v="178"/>
          <ac:spMkLst>
            <pc:docMk/>
            <pc:sldMk cId="1844136675" sldId="258"/>
            <ac:spMk id="12" creationId="{266F638A-E405-4AC0-B984-72E5813B0DD1}"/>
          </ac:spMkLst>
        </pc:spChg>
        <pc:spChg chg="add del">
          <ac:chgData name="Gopal Singh Rawat" userId="c293144a-6eb5-4c9e-b306-0a36551fcfd7" providerId="ADAL" clId="{F246E479-29A7-4FB6-A077-C39000B363D6}" dt="2023-01-11T15:25:47.594" v="178"/>
          <ac:spMkLst>
            <pc:docMk/>
            <pc:sldMk cId="1844136675" sldId="258"/>
            <ac:spMk id="18" creationId="{27B538D5-95DB-47ED-9CB4-34AE5BF78E6B}"/>
          </ac:spMkLst>
        </pc:spChg>
        <pc:spChg chg="add">
          <ac:chgData name="Gopal Singh Rawat" userId="c293144a-6eb5-4c9e-b306-0a36551fcfd7" providerId="ADAL" clId="{F246E479-29A7-4FB6-A077-C39000B363D6}" dt="2023-01-11T16:37:34.403" v="1255" actId="26606"/>
          <ac:spMkLst>
            <pc:docMk/>
            <pc:sldMk cId="1844136675" sldId="258"/>
            <ac:spMk id="7175" creationId="{0B9EE3F3-89B7-43C3-8651-C4C96830993D}"/>
          </ac:spMkLst>
        </pc:spChg>
        <pc:spChg chg="add">
          <ac:chgData name="Gopal Singh Rawat" userId="c293144a-6eb5-4c9e-b306-0a36551fcfd7" providerId="ADAL" clId="{F246E479-29A7-4FB6-A077-C39000B363D6}" dt="2023-01-11T16:37:34.403" v="1255" actId="26606"/>
          <ac:spMkLst>
            <pc:docMk/>
            <pc:sldMk cId="1844136675" sldId="258"/>
            <ac:spMk id="7177" creationId="{33AE4636-AEEC-45D6-84D4-7AC2DA48ECF8}"/>
          </ac:spMkLst>
        </pc:spChg>
        <pc:spChg chg="add">
          <ac:chgData name="Gopal Singh Rawat" userId="c293144a-6eb5-4c9e-b306-0a36551fcfd7" providerId="ADAL" clId="{F246E479-29A7-4FB6-A077-C39000B363D6}" dt="2023-01-11T16:37:34.403" v="1255" actId="26606"/>
          <ac:spMkLst>
            <pc:docMk/>
            <pc:sldMk cId="1844136675" sldId="258"/>
            <ac:spMk id="7179" creationId="{8D9CE0F4-2EB2-4F1F-8AAC-DB3571D9FE10}"/>
          </ac:spMkLst>
        </pc:spChg>
        <pc:picChg chg="add mod">
          <ac:chgData name="Gopal Singh Rawat" userId="c293144a-6eb5-4c9e-b306-0a36551fcfd7" providerId="ADAL" clId="{F246E479-29A7-4FB6-A077-C39000B363D6}" dt="2023-01-11T16:38:05.517" v="1260" actId="1076"/>
          <ac:picMkLst>
            <pc:docMk/>
            <pc:sldMk cId="1844136675" sldId="258"/>
            <ac:picMk id="7170" creationId="{6EBB6A48-3F7E-8741-81F6-1C684E5A930A}"/>
          </ac:picMkLst>
        </pc:picChg>
        <pc:cxnChg chg="add del">
          <ac:chgData name="Gopal Singh Rawat" userId="c293144a-6eb5-4c9e-b306-0a36551fcfd7" providerId="ADAL" clId="{F246E479-29A7-4FB6-A077-C39000B363D6}" dt="2023-01-11T15:25:47.594" v="178"/>
          <ac:cxnSpMkLst>
            <pc:docMk/>
            <pc:sldMk cId="1844136675" sldId="258"/>
            <ac:cxnSpMk id="14" creationId="{7D1CBE93-B17D-4509-843C-82287C38032A}"/>
          </ac:cxnSpMkLst>
        </pc:cxnChg>
        <pc:cxnChg chg="add del">
          <ac:chgData name="Gopal Singh Rawat" userId="c293144a-6eb5-4c9e-b306-0a36551fcfd7" providerId="ADAL" clId="{F246E479-29A7-4FB6-A077-C39000B363D6}" dt="2023-01-11T15:25:47.594" v="178"/>
          <ac:cxnSpMkLst>
            <pc:docMk/>
            <pc:sldMk cId="1844136675" sldId="258"/>
            <ac:cxnSpMk id="16" creationId="{AE6277B4-6A43-48AB-89B2-3442221619CC}"/>
          </ac:cxnSpMkLst>
        </pc:cxnChg>
      </pc:sldChg>
      <pc:sldChg chg="addSp modSp new mod setBg modAnim">
        <pc:chgData name="Gopal Singh Rawat" userId="c293144a-6eb5-4c9e-b306-0a36551fcfd7" providerId="ADAL" clId="{F246E479-29A7-4FB6-A077-C39000B363D6}" dt="2023-01-11T15:40:51.712" v="492" actId="255"/>
        <pc:sldMkLst>
          <pc:docMk/>
          <pc:sldMk cId="2496316627" sldId="259"/>
        </pc:sldMkLst>
        <pc:spChg chg="mod">
          <ac:chgData name="Gopal Singh Rawat" userId="c293144a-6eb5-4c9e-b306-0a36551fcfd7" providerId="ADAL" clId="{F246E479-29A7-4FB6-A077-C39000B363D6}" dt="2023-01-11T15:40:51.712" v="492" actId="255"/>
          <ac:spMkLst>
            <pc:docMk/>
            <pc:sldMk cId="2496316627" sldId="259"/>
            <ac:spMk id="2" creationId="{31E77362-CB3E-3C64-C7A3-DC717827FB1D}"/>
          </ac:spMkLst>
        </pc:spChg>
        <pc:spChg chg="mod">
          <ac:chgData name="Gopal Singh Rawat" userId="c293144a-6eb5-4c9e-b306-0a36551fcfd7" providerId="ADAL" clId="{F246E479-29A7-4FB6-A077-C39000B363D6}" dt="2023-01-11T15:40:40.261" v="488" actId="21"/>
          <ac:spMkLst>
            <pc:docMk/>
            <pc:sldMk cId="2496316627" sldId="259"/>
            <ac:spMk id="3" creationId="{64CDE55C-12ED-9C6F-DCCD-4C9D572E0CBE}"/>
          </ac:spMkLst>
        </pc:spChg>
        <pc:spChg chg="add">
          <ac:chgData name="Gopal Singh Rawat" userId="c293144a-6eb5-4c9e-b306-0a36551fcfd7" providerId="ADAL" clId="{F246E479-29A7-4FB6-A077-C39000B363D6}" dt="2023-01-11T15:27:14.203" v="206" actId="26606"/>
          <ac:spMkLst>
            <pc:docMk/>
            <pc:sldMk cId="2496316627" sldId="259"/>
            <ac:spMk id="8" creationId="{DAF1966E-FD40-4A4A-B61B-C4DF7FA05F06}"/>
          </ac:spMkLst>
        </pc:spChg>
        <pc:spChg chg="add">
          <ac:chgData name="Gopal Singh Rawat" userId="c293144a-6eb5-4c9e-b306-0a36551fcfd7" providerId="ADAL" clId="{F246E479-29A7-4FB6-A077-C39000B363D6}" dt="2023-01-11T15:27:14.203" v="206" actId="26606"/>
          <ac:spMkLst>
            <pc:docMk/>
            <pc:sldMk cId="2496316627" sldId="259"/>
            <ac:spMk id="10" creationId="{047BFA19-D45E-416B-A404-7AF2F3F27017}"/>
          </ac:spMkLst>
        </pc:spChg>
        <pc:spChg chg="add">
          <ac:chgData name="Gopal Singh Rawat" userId="c293144a-6eb5-4c9e-b306-0a36551fcfd7" providerId="ADAL" clId="{F246E479-29A7-4FB6-A077-C39000B363D6}" dt="2023-01-11T15:27:14.203" v="206" actId="26606"/>
          <ac:spMkLst>
            <pc:docMk/>
            <pc:sldMk cId="2496316627" sldId="259"/>
            <ac:spMk id="12" creationId="{8E0105E7-23DB-4CF2-8258-FF47C7620F6E}"/>
          </ac:spMkLst>
        </pc:spChg>
        <pc:spChg chg="add">
          <ac:chgData name="Gopal Singh Rawat" userId="c293144a-6eb5-4c9e-b306-0a36551fcfd7" providerId="ADAL" clId="{F246E479-29A7-4FB6-A077-C39000B363D6}" dt="2023-01-11T15:27:14.203" v="206" actId="26606"/>
          <ac:spMkLst>
            <pc:docMk/>
            <pc:sldMk cId="2496316627" sldId="259"/>
            <ac:spMk id="14" creationId="{074B4F7D-14B2-478B-8BF5-01E4E0C5D263}"/>
          </ac:spMkLst>
        </pc:spChg>
      </pc:sldChg>
      <pc:sldChg chg="addSp modSp new mod setBg">
        <pc:chgData name="Gopal Singh Rawat" userId="c293144a-6eb5-4c9e-b306-0a36551fcfd7" providerId="ADAL" clId="{F246E479-29A7-4FB6-A077-C39000B363D6}" dt="2023-01-11T16:08:04.303" v="915" actId="20577"/>
        <pc:sldMkLst>
          <pc:docMk/>
          <pc:sldMk cId="2845912899" sldId="260"/>
        </pc:sldMkLst>
        <pc:spChg chg="mod">
          <ac:chgData name="Gopal Singh Rawat" userId="c293144a-6eb5-4c9e-b306-0a36551fcfd7" providerId="ADAL" clId="{F246E479-29A7-4FB6-A077-C39000B363D6}" dt="2023-01-11T15:37:56.011" v="451" actId="20577"/>
          <ac:spMkLst>
            <pc:docMk/>
            <pc:sldMk cId="2845912899" sldId="260"/>
            <ac:spMk id="2" creationId="{F617AD63-9C91-6443-3BB9-8FEDBA84E81A}"/>
          </ac:spMkLst>
        </pc:spChg>
        <pc:spChg chg="mod">
          <ac:chgData name="Gopal Singh Rawat" userId="c293144a-6eb5-4c9e-b306-0a36551fcfd7" providerId="ADAL" clId="{F246E479-29A7-4FB6-A077-C39000B363D6}" dt="2023-01-11T16:08:04.303" v="915" actId="20577"/>
          <ac:spMkLst>
            <pc:docMk/>
            <pc:sldMk cId="2845912899" sldId="260"/>
            <ac:spMk id="3" creationId="{C4C4F628-1AF5-03B5-9A5D-77DFE2B6E7F9}"/>
          </ac:spMkLst>
        </pc:spChg>
        <pc:spChg chg="add">
          <ac:chgData name="Gopal Singh Rawat" userId="c293144a-6eb5-4c9e-b306-0a36551fcfd7" providerId="ADAL" clId="{F246E479-29A7-4FB6-A077-C39000B363D6}" dt="2023-01-11T15:36:22.412" v="390" actId="26606"/>
          <ac:spMkLst>
            <pc:docMk/>
            <pc:sldMk cId="2845912899" sldId="260"/>
            <ac:spMk id="8" creationId="{DAF1966E-FD40-4A4A-B61B-C4DF7FA05F06}"/>
          </ac:spMkLst>
        </pc:spChg>
        <pc:spChg chg="add">
          <ac:chgData name="Gopal Singh Rawat" userId="c293144a-6eb5-4c9e-b306-0a36551fcfd7" providerId="ADAL" clId="{F246E479-29A7-4FB6-A077-C39000B363D6}" dt="2023-01-11T15:36:22.412" v="390" actId="26606"/>
          <ac:spMkLst>
            <pc:docMk/>
            <pc:sldMk cId="2845912899" sldId="260"/>
            <ac:spMk id="10" creationId="{047BFA19-D45E-416B-A404-7AF2F3F27017}"/>
          </ac:spMkLst>
        </pc:spChg>
        <pc:spChg chg="add">
          <ac:chgData name="Gopal Singh Rawat" userId="c293144a-6eb5-4c9e-b306-0a36551fcfd7" providerId="ADAL" clId="{F246E479-29A7-4FB6-A077-C39000B363D6}" dt="2023-01-11T15:36:22.412" v="390" actId="26606"/>
          <ac:spMkLst>
            <pc:docMk/>
            <pc:sldMk cId="2845912899" sldId="260"/>
            <ac:spMk id="12" creationId="{8E0105E7-23DB-4CF2-8258-FF47C7620F6E}"/>
          </ac:spMkLst>
        </pc:spChg>
        <pc:spChg chg="add">
          <ac:chgData name="Gopal Singh Rawat" userId="c293144a-6eb5-4c9e-b306-0a36551fcfd7" providerId="ADAL" clId="{F246E479-29A7-4FB6-A077-C39000B363D6}" dt="2023-01-11T15:36:22.412" v="390" actId="26606"/>
          <ac:spMkLst>
            <pc:docMk/>
            <pc:sldMk cId="2845912899" sldId="260"/>
            <ac:spMk id="14" creationId="{074B4F7D-14B2-478B-8BF5-01E4E0C5D263}"/>
          </ac:spMkLst>
        </pc:spChg>
      </pc:sldChg>
      <pc:sldChg chg="addSp modSp new mod setBg modAnim">
        <pc:chgData name="Gopal Singh Rawat" userId="c293144a-6eb5-4c9e-b306-0a36551fcfd7" providerId="ADAL" clId="{F246E479-29A7-4FB6-A077-C39000B363D6}" dt="2023-01-11T15:41:35.205" v="502" actId="20577"/>
        <pc:sldMkLst>
          <pc:docMk/>
          <pc:sldMk cId="3990725114" sldId="261"/>
        </pc:sldMkLst>
        <pc:spChg chg="mod">
          <ac:chgData name="Gopal Singh Rawat" userId="c293144a-6eb5-4c9e-b306-0a36551fcfd7" providerId="ADAL" clId="{F246E479-29A7-4FB6-A077-C39000B363D6}" dt="2023-01-11T15:39:36.813" v="476" actId="20577"/>
          <ac:spMkLst>
            <pc:docMk/>
            <pc:sldMk cId="3990725114" sldId="261"/>
            <ac:spMk id="2" creationId="{7AA43FA4-5804-7389-C3B4-4122D7AC0115}"/>
          </ac:spMkLst>
        </pc:spChg>
        <pc:spChg chg="mod">
          <ac:chgData name="Gopal Singh Rawat" userId="c293144a-6eb5-4c9e-b306-0a36551fcfd7" providerId="ADAL" clId="{F246E479-29A7-4FB6-A077-C39000B363D6}" dt="2023-01-11T15:41:35.205" v="502" actId="20577"/>
          <ac:spMkLst>
            <pc:docMk/>
            <pc:sldMk cId="3990725114" sldId="261"/>
            <ac:spMk id="3" creationId="{5D4EF358-B593-67B5-B87E-AC139E68C010}"/>
          </ac:spMkLst>
        </pc:spChg>
        <pc:spChg chg="add">
          <ac:chgData name="Gopal Singh Rawat" userId="c293144a-6eb5-4c9e-b306-0a36551fcfd7" providerId="ADAL" clId="{F246E479-29A7-4FB6-A077-C39000B363D6}" dt="2023-01-11T15:39:31.752" v="464" actId="26606"/>
          <ac:spMkLst>
            <pc:docMk/>
            <pc:sldMk cId="3990725114" sldId="261"/>
            <ac:spMk id="8" creationId="{DAF1966E-FD40-4A4A-B61B-C4DF7FA05F06}"/>
          </ac:spMkLst>
        </pc:spChg>
        <pc:spChg chg="add">
          <ac:chgData name="Gopal Singh Rawat" userId="c293144a-6eb5-4c9e-b306-0a36551fcfd7" providerId="ADAL" clId="{F246E479-29A7-4FB6-A077-C39000B363D6}" dt="2023-01-11T15:39:31.752" v="464" actId="26606"/>
          <ac:spMkLst>
            <pc:docMk/>
            <pc:sldMk cId="3990725114" sldId="261"/>
            <ac:spMk id="10" creationId="{047BFA19-D45E-416B-A404-7AF2F3F27017}"/>
          </ac:spMkLst>
        </pc:spChg>
        <pc:spChg chg="add">
          <ac:chgData name="Gopal Singh Rawat" userId="c293144a-6eb5-4c9e-b306-0a36551fcfd7" providerId="ADAL" clId="{F246E479-29A7-4FB6-A077-C39000B363D6}" dt="2023-01-11T15:39:31.752" v="464" actId="26606"/>
          <ac:spMkLst>
            <pc:docMk/>
            <pc:sldMk cId="3990725114" sldId="261"/>
            <ac:spMk id="12" creationId="{8E0105E7-23DB-4CF2-8258-FF47C7620F6E}"/>
          </ac:spMkLst>
        </pc:spChg>
        <pc:spChg chg="add">
          <ac:chgData name="Gopal Singh Rawat" userId="c293144a-6eb5-4c9e-b306-0a36551fcfd7" providerId="ADAL" clId="{F246E479-29A7-4FB6-A077-C39000B363D6}" dt="2023-01-11T15:39:31.752" v="464" actId="26606"/>
          <ac:spMkLst>
            <pc:docMk/>
            <pc:sldMk cId="3990725114" sldId="261"/>
            <ac:spMk id="14" creationId="{074B4F7D-14B2-478B-8BF5-01E4E0C5D263}"/>
          </ac:spMkLst>
        </pc:spChg>
      </pc:sldChg>
      <pc:sldChg chg="addSp delSp modSp new mod setBg">
        <pc:chgData name="Gopal Singh Rawat" userId="c293144a-6eb5-4c9e-b306-0a36551fcfd7" providerId="ADAL" clId="{F246E479-29A7-4FB6-A077-C39000B363D6}" dt="2023-01-11T16:44:08.570" v="1365" actId="1076"/>
        <pc:sldMkLst>
          <pc:docMk/>
          <pc:sldMk cId="1767418034" sldId="262"/>
        </pc:sldMkLst>
        <pc:spChg chg="mod">
          <ac:chgData name="Gopal Singh Rawat" userId="c293144a-6eb5-4c9e-b306-0a36551fcfd7" providerId="ADAL" clId="{F246E479-29A7-4FB6-A077-C39000B363D6}" dt="2023-01-11T16:44:08.570" v="1365" actId="1076"/>
          <ac:spMkLst>
            <pc:docMk/>
            <pc:sldMk cId="1767418034" sldId="262"/>
            <ac:spMk id="2" creationId="{DA5F8D79-67B2-46A6-0589-35EBA7F11109}"/>
          </ac:spMkLst>
        </pc:spChg>
        <pc:spChg chg="add del mod">
          <ac:chgData name="Gopal Singh Rawat" userId="c293144a-6eb5-4c9e-b306-0a36551fcfd7" providerId="ADAL" clId="{F246E479-29A7-4FB6-A077-C39000B363D6}" dt="2023-01-11T16:44:00.786" v="1364" actId="1076"/>
          <ac:spMkLst>
            <pc:docMk/>
            <pc:sldMk cId="1767418034" sldId="262"/>
            <ac:spMk id="3" creationId="{86B7E926-D0CB-44B0-8969-F304057C69C9}"/>
          </ac:spMkLst>
        </pc:spChg>
        <pc:spChg chg="add del">
          <ac:chgData name="Gopal Singh Rawat" userId="c293144a-6eb5-4c9e-b306-0a36551fcfd7" providerId="ADAL" clId="{F246E479-29A7-4FB6-A077-C39000B363D6}" dt="2023-01-11T15:46:55.225" v="573" actId="26606"/>
          <ac:spMkLst>
            <pc:docMk/>
            <pc:sldMk cId="1767418034" sldId="262"/>
            <ac:spMk id="8" creationId="{DAF1966E-FD40-4A4A-B61B-C4DF7FA05F06}"/>
          </ac:spMkLst>
        </pc:spChg>
        <pc:spChg chg="add del">
          <ac:chgData name="Gopal Singh Rawat" userId="c293144a-6eb5-4c9e-b306-0a36551fcfd7" providerId="ADAL" clId="{F246E479-29A7-4FB6-A077-C39000B363D6}" dt="2023-01-11T15:46:55.225" v="573" actId="26606"/>
          <ac:spMkLst>
            <pc:docMk/>
            <pc:sldMk cId="1767418034" sldId="262"/>
            <ac:spMk id="10" creationId="{047BFA19-D45E-416B-A404-7AF2F3F27017}"/>
          </ac:spMkLst>
        </pc:spChg>
        <pc:spChg chg="add del">
          <ac:chgData name="Gopal Singh Rawat" userId="c293144a-6eb5-4c9e-b306-0a36551fcfd7" providerId="ADAL" clId="{F246E479-29A7-4FB6-A077-C39000B363D6}" dt="2023-01-11T15:46:55.225" v="573" actId="26606"/>
          <ac:spMkLst>
            <pc:docMk/>
            <pc:sldMk cId="1767418034" sldId="262"/>
            <ac:spMk id="12" creationId="{8E0105E7-23DB-4CF2-8258-FF47C7620F6E}"/>
          </ac:spMkLst>
        </pc:spChg>
        <pc:spChg chg="add del">
          <ac:chgData name="Gopal Singh Rawat" userId="c293144a-6eb5-4c9e-b306-0a36551fcfd7" providerId="ADAL" clId="{F246E479-29A7-4FB6-A077-C39000B363D6}" dt="2023-01-11T15:46:55.225" v="573" actId="26606"/>
          <ac:spMkLst>
            <pc:docMk/>
            <pc:sldMk cId="1767418034" sldId="262"/>
            <ac:spMk id="14" creationId="{074B4F7D-14B2-478B-8BF5-01E4E0C5D263}"/>
          </ac:spMkLst>
        </pc:spChg>
        <pc:spChg chg="add del">
          <ac:chgData name="Gopal Singh Rawat" userId="c293144a-6eb5-4c9e-b306-0a36551fcfd7" providerId="ADAL" clId="{F246E479-29A7-4FB6-A077-C39000B363D6}" dt="2023-01-11T15:46:55.221" v="572" actId="26606"/>
          <ac:spMkLst>
            <pc:docMk/>
            <pc:sldMk cId="1767418034" sldId="262"/>
            <ac:spMk id="1041" creationId="{8FC9BE17-9A7B-462D-AE50-3D8777387304}"/>
          </ac:spMkLst>
        </pc:spChg>
        <pc:spChg chg="add del">
          <ac:chgData name="Gopal Singh Rawat" userId="c293144a-6eb5-4c9e-b306-0a36551fcfd7" providerId="ADAL" clId="{F246E479-29A7-4FB6-A077-C39000B363D6}" dt="2023-01-11T15:46:55.221" v="572" actId="26606"/>
          <ac:spMkLst>
            <pc:docMk/>
            <pc:sldMk cId="1767418034" sldId="262"/>
            <ac:spMk id="1043" creationId="{3EBE8569-6AEC-4B8C-8D53-2DE337CDBA65}"/>
          </ac:spMkLst>
        </pc:spChg>
        <pc:spChg chg="add del">
          <ac:chgData name="Gopal Singh Rawat" userId="c293144a-6eb5-4c9e-b306-0a36551fcfd7" providerId="ADAL" clId="{F246E479-29A7-4FB6-A077-C39000B363D6}" dt="2023-01-11T15:46:55.221" v="572" actId="26606"/>
          <ac:spMkLst>
            <pc:docMk/>
            <pc:sldMk cId="1767418034" sldId="262"/>
            <ac:spMk id="1045" creationId="{55D4142C-5077-457F-A6AD-3FECFDB39685}"/>
          </ac:spMkLst>
        </pc:spChg>
        <pc:spChg chg="add del">
          <ac:chgData name="Gopal Singh Rawat" userId="c293144a-6eb5-4c9e-b306-0a36551fcfd7" providerId="ADAL" clId="{F246E479-29A7-4FB6-A077-C39000B363D6}" dt="2023-01-11T15:46:55.221" v="572" actId="26606"/>
          <ac:spMkLst>
            <pc:docMk/>
            <pc:sldMk cId="1767418034" sldId="262"/>
            <ac:spMk id="1047" creationId="{7A5F0580-5EE9-419F-96EE-B6529EF6E7D0}"/>
          </ac:spMkLst>
        </pc:spChg>
        <pc:spChg chg="add">
          <ac:chgData name="Gopal Singh Rawat" userId="c293144a-6eb5-4c9e-b306-0a36551fcfd7" providerId="ADAL" clId="{F246E479-29A7-4FB6-A077-C39000B363D6}" dt="2023-01-11T15:46:55.225" v="573" actId="26606"/>
          <ac:spMkLst>
            <pc:docMk/>
            <pc:sldMk cId="1767418034" sldId="262"/>
            <ac:spMk id="1049" creationId="{04812C46-200A-4DEB-A05E-3ED6C68C2387}"/>
          </ac:spMkLst>
        </pc:spChg>
        <pc:spChg chg="add">
          <ac:chgData name="Gopal Singh Rawat" userId="c293144a-6eb5-4c9e-b306-0a36551fcfd7" providerId="ADAL" clId="{F246E479-29A7-4FB6-A077-C39000B363D6}" dt="2023-01-11T15:46:55.225" v="573" actId="26606"/>
          <ac:spMkLst>
            <pc:docMk/>
            <pc:sldMk cId="1767418034" sldId="262"/>
            <ac:spMk id="1050" creationId="{D1EA859B-E555-4109-94F3-6700E046E008}"/>
          </ac:spMkLst>
        </pc:spChg>
        <pc:picChg chg="add mod">
          <ac:chgData name="Gopal Singh Rawat" userId="c293144a-6eb5-4c9e-b306-0a36551fcfd7" providerId="ADAL" clId="{F246E479-29A7-4FB6-A077-C39000B363D6}" dt="2023-01-11T16:43:51.337" v="1363" actId="1076"/>
          <ac:picMkLst>
            <pc:docMk/>
            <pc:sldMk cId="1767418034" sldId="262"/>
            <ac:picMk id="4" creationId="{F8D86A01-4A3A-767D-DB5A-E41ECC354F3A}"/>
          </ac:picMkLst>
        </pc:picChg>
        <pc:picChg chg="add del mod">
          <ac:chgData name="Gopal Singh Rawat" userId="c293144a-6eb5-4c9e-b306-0a36551fcfd7" providerId="ADAL" clId="{F246E479-29A7-4FB6-A077-C39000B363D6}" dt="2023-01-11T15:44:48.770" v="521"/>
          <ac:picMkLst>
            <pc:docMk/>
            <pc:sldMk cId="1767418034" sldId="262"/>
            <ac:picMk id="1026" creationId="{05826DC4-4CBE-B8CF-A55D-79CA34F713F6}"/>
          </ac:picMkLst>
        </pc:picChg>
        <pc:picChg chg="add del mod">
          <ac:chgData name="Gopal Singh Rawat" userId="c293144a-6eb5-4c9e-b306-0a36551fcfd7" providerId="ADAL" clId="{F246E479-29A7-4FB6-A077-C39000B363D6}" dt="2023-01-11T15:45:04.799" v="545"/>
          <ac:picMkLst>
            <pc:docMk/>
            <pc:sldMk cId="1767418034" sldId="262"/>
            <ac:picMk id="1028" creationId="{FA4B2502-8A42-18DF-C4B8-82384E459037}"/>
          </ac:picMkLst>
        </pc:picChg>
        <pc:picChg chg="add del mod">
          <ac:chgData name="Gopal Singh Rawat" userId="c293144a-6eb5-4c9e-b306-0a36551fcfd7" providerId="ADAL" clId="{F246E479-29A7-4FB6-A077-C39000B363D6}" dt="2023-01-11T15:45:43.345" v="556"/>
          <ac:picMkLst>
            <pc:docMk/>
            <pc:sldMk cId="1767418034" sldId="262"/>
            <ac:picMk id="1030" creationId="{8CA18736-772B-95BF-B823-EF47EF49DBF0}"/>
          </ac:picMkLst>
        </pc:picChg>
        <pc:picChg chg="add del">
          <ac:chgData name="Gopal Singh Rawat" userId="c293144a-6eb5-4c9e-b306-0a36551fcfd7" providerId="ADAL" clId="{F246E479-29A7-4FB6-A077-C39000B363D6}" dt="2023-01-11T15:45:47.346" v="558"/>
          <ac:picMkLst>
            <pc:docMk/>
            <pc:sldMk cId="1767418034" sldId="262"/>
            <ac:picMk id="1032" creationId="{9FB147F7-B3A4-61B1-D6CF-E6A6F0B1F2A3}"/>
          </ac:picMkLst>
        </pc:picChg>
        <pc:picChg chg="add del mod">
          <ac:chgData name="Gopal Singh Rawat" userId="c293144a-6eb5-4c9e-b306-0a36551fcfd7" providerId="ADAL" clId="{F246E479-29A7-4FB6-A077-C39000B363D6}" dt="2023-01-11T15:46:01.048" v="564"/>
          <ac:picMkLst>
            <pc:docMk/>
            <pc:sldMk cId="1767418034" sldId="262"/>
            <ac:picMk id="1034" creationId="{5DAC041F-88AC-C800-EF39-A333068FBEA1}"/>
          </ac:picMkLst>
        </pc:picChg>
        <pc:picChg chg="add mod ord">
          <ac:chgData name="Gopal Singh Rawat" userId="c293144a-6eb5-4c9e-b306-0a36551fcfd7" providerId="ADAL" clId="{F246E479-29A7-4FB6-A077-C39000B363D6}" dt="2023-01-11T15:46:55.225" v="573" actId="26606"/>
          <ac:picMkLst>
            <pc:docMk/>
            <pc:sldMk cId="1767418034" sldId="262"/>
            <ac:picMk id="1036" creationId="{D541338A-B40F-36E5-F1EB-CEFFC5A6C953}"/>
          </ac:picMkLst>
        </pc:picChg>
      </pc:sldChg>
      <pc:sldChg chg="addSp delSp modSp new del mod setBg">
        <pc:chgData name="Gopal Singh Rawat" userId="c293144a-6eb5-4c9e-b306-0a36551fcfd7" providerId="ADAL" clId="{F246E479-29A7-4FB6-A077-C39000B363D6}" dt="2023-01-11T16:44:14.040" v="1366" actId="47"/>
        <pc:sldMkLst>
          <pc:docMk/>
          <pc:sldMk cId="1758477237" sldId="263"/>
        </pc:sldMkLst>
        <pc:spChg chg="mod">
          <ac:chgData name="Gopal Singh Rawat" userId="c293144a-6eb5-4c9e-b306-0a36551fcfd7" providerId="ADAL" clId="{F246E479-29A7-4FB6-A077-C39000B363D6}" dt="2023-01-11T15:50:51.697" v="720" actId="1076"/>
          <ac:spMkLst>
            <pc:docMk/>
            <pc:sldMk cId="1758477237" sldId="263"/>
            <ac:spMk id="2" creationId="{9696F696-40C7-450B-44B7-B1A2D0AB903E}"/>
          </ac:spMkLst>
        </pc:spChg>
        <pc:spChg chg="del mod">
          <ac:chgData name="Gopal Singh Rawat" userId="c293144a-6eb5-4c9e-b306-0a36551fcfd7" providerId="ADAL" clId="{F246E479-29A7-4FB6-A077-C39000B363D6}" dt="2023-01-11T15:50:37.849" v="716"/>
          <ac:spMkLst>
            <pc:docMk/>
            <pc:sldMk cId="1758477237" sldId="263"/>
            <ac:spMk id="3" creationId="{AF397432-63A7-9D4B-A96F-19571791ACBA}"/>
          </ac:spMkLst>
        </pc:spChg>
        <pc:spChg chg="add mod">
          <ac:chgData name="Gopal Singh Rawat" userId="c293144a-6eb5-4c9e-b306-0a36551fcfd7" providerId="ADAL" clId="{F246E479-29A7-4FB6-A077-C39000B363D6}" dt="2023-01-11T16:42:26.856" v="1269" actId="21"/>
          <ac:spMkLst>
            <pc:docMk/>
            <pc:sldMk cId="1758477237" sldId="263"/>
            <ac:spMk id="4" creationId="{8688F6EC-4D71-9BAE-15BE-7E372F745E16}"/>
          </ac:spMkLst>
        </pc:spChg>
        <pc:spChg chg="add">
          <ac:chgData name="Gopal Singh Rawat" userId="c293144a-6eb5-4c9e-b306-0a36551fcfd7" providerId="ADAL" clId="{F246E479-29A7-4FB6-A077-C39000B363D6}" dt="2023-01-11T15:48:30.597" v="702" actId="26606"/>
          <ac:spMkLst>
            <pc:docMk/>
            <pc:sldMk cId="1758477237" sldId="263"/>
            <ac:spMk id="8" creationId="{DAF1966E-FD40-4A4A-B61B-C4DF7FA05F06}"/>
          </ac:spMkLst>
        </pc:spChg>
        <pc:spChg chg="add">
          <ac:chgData name="Gopal Singh Rawat" userId="c293144a-6eb5-4c9e-b306-0a36551fcfd7" providerId="ADAL" clId="{F246E479-29A7-4FB6-A077-C39000B363D6}" dt="2023-01-11T15:48:30.597" v="702" actId="26606"/>
          <ac:spMkLst>
            <pc:docMk/>
            <pc:sldMk cId="1758477237" sldId="263"/>
            <ac:spMk id="10" creationId="{047BFA19-D45E-416B-A404-7AF2F3F27017}"/>
          </ac:spMkLst>
        </pc:spChg>
        <pc:spChg chg="add">
          <ac:chgData name="Gopal Singh Rawat" userId="c293144a-6eb5-4c9e-b306-0a36551fcfd7" providerId="ADAL" clId="{F246E479-29A7-4FB6-A077-C39000B363D6}" dt="2023-01-11T15:48:30.597" v="702" actId="26606"/>
          <ac:spMkLst>
            <pc:docMk/>
            <pc:sldMk cId="1758477237" sldId="263"/>
            <ac:spMk id="12" creationId="{8E0105E7-23DB-4CF2-8258-FF47C7620F6E}"/>
          </ac:spMkLst>
        </pc:spChg>
        <pc:spChg chg="add">
          <ac:chgData name="Gopal Singh Rawat" userId="c293144a-6eb5-4c9e-b306-0a36551fcfd7" providerId="ADAL" clId="{F246E479-29A7-4FB6-A077-C39000B363D6}" dt="2023-01-11T15:48:30.597" v="702" actId="26606"/>
          <ac:spMkLst>
            <pc:docMk/>
            <pc:sldMk cId="1758477237" sldId="263"/>
            <ac:spMk id="14" creationId="{074B4F7D-14B2-478B-8BF5-01E4E0C5D263}"/>
          </ac:spMkLst>
        </pc:spChg>
        <pc:picChg chg="add del mod">
          <ac:chgData name="Gopal Singh Rawat" userId="c293144a-6eb5-4c9e-b306-0a36551fcfd7" providerId="ADAL" clId="{F246E479-29A7-4FB6-A077-C39000B363D6}" dt="2023-01-11T16:42:26.856" v="1269" actId="21"/>
          <ac:picMkLst>
            <pc:docMk/>
            <pc:sldMk cId="1758477237" sldId="263"/>
            <ac:picMk id="2050" creationId="{29A743C2-24CB-59C1-159E-1DDF10088309}"/>
          </ac:picMkLst>
        </pc:picChg>
      </pc:sldChg>
      <pc:sldChg chg="addSp delSp modSp new mod setBg modAnim">
        <pc:chgData name="Gopal Singh Rawat" userId="c293144a-6eb5-4c9e-b306-0a36551fcfd7" providerId="ADAL" clId="{F246E479-29A7-4FB6-A077-C39000B363D6}" dt="2023-01-11T15:58:52.730" v="781"/>
        <pc:sldMkLst>
          <pc:docMk/>
          <pc:sldMk cId="1569124487" sldId="264"/>
        </pc:sldMkLst>
        <pc:spChg chg="mod">
          <ac:chgData name="Gopal Singh Rawat" userId="c293144a-6eb5-4c9e-b306-0a36551fcfd7" providerId="ADAL" clId="{F246E479-29A7-4FB6-A077-C39000B363D6}" dt="2023-01-11T15:52:26.715" v="745" actId="20577"/>
          <ac:spMkLst>
            <pc:docMk/>
            <pc:sldMk cId="1569124487" sldId="264"/>
            <ac:spMk id="2" creationId="{ADAB3C06-601A-CC97-9B16-A71215A67147}"/>
          </ac:spMkLst>
        </pc:spChg>
        <pc:spChg chg="del mod">
          <ac:chgData name="Gopal Singh Rawat" userId="c293144a-6eb5-4c9e-b306-0a36551fcfd7" providerId="ADAL" clId="{F246E479-29A7-4FB6-A077-C39000B363D6}" dt="2023-01-11T15:53:46.482" v="746"/>
          <ac:spMkLst>
            <pc:docMk/>
            <pc:sldMk cId="1569124487" sldId="264"/>
            <ac:spMk id="3" creationId="{D48C09E9-C096-00BF-82B0-1857FC5668F3}"/>
          </ac:spMkLst>
        </pc:spChg>
        <pc:spChg chg="add mod">
          <ac:chgData name="Gopal Singh Rawat" userId="c293144a-6eb5-4c9e-b306-0a36551fcfd7" providerId="ADAL" clId="{F246E479-29A7-4FB6-A077-C39000B363D6}" dt="2023-01-11T15:58:44.071" v="780" actId="1036"/>
          <ac:spMkLst>
            <pc:docMk/>
            <pc:sldMk cId="1569124487" sldId="264"/>
            <ac:spMk id="5" creationId="{3091B0D3-4031-2E58-FA40-7377B2EEACBB}"/>
          </ac:spMkLst>
        </pc:spChg>
        <pc:spChg chg="add">
          <ac:chgData name="Gopal Singh Rawat" userId="c293144a-6eb5-4c9e-b306-0a36551fcfd7" providerId="ADAL" clId="{F246E479-29A7-4FB6-A077-C39000B363D6}" dt="2023-01-11T15:52:19.469" v="724" actId="26606"/>
          <ac:spMkLst>
            <pc:docMk/>
            <pc:sldMk cId="1569124487" sldId="264"/>
            <ac:spMk id="8" creationId="{DAF1966E-FD40-4A4A-B61B-C4DF7FA05F06}"/>
          </ac:spMkLst>
        </pc:spChg>
        <pc:spChg chg="add">
          <ac:chgData name="Gopal Singh Rawat" userId="c293144a-6eb5-4c9e-b306-0a36551fcfd7" providerId="ADAL" clId="{F246E479-29A7-4FB6-A077-C39000B363D6}" dt="2023-01-11T15:52:19.469" v="724" actId="26606"/>
          <ac:spMkLst>
            <pc:docMk/>
            <pc:sldMk cId="1569124487" sldId="264"/>
            <ac:spMk id="10" creationId="{047BFA19-D45E-416B-A404-7AF2F3F27017}"/>
          </ac:spMkLst>
        </pc:spChg>
        <pc:spChg chg="add">
          <ac:chgData name="Gopal Singh Rawat" userId="c293144a-6eb5-4c9e-b306-0a36551fcfd7" providerId="ADAL" clId="{F246E479-29A7-4FB6-A077-C39000B363D6}" dt="2023-01-11T15:52:19.469" v="724" actId="26606"/>
          <ac:spMkLst>
            <pc:docMk/>
            <pc:sldMk cId="1569124487" sldId="264"/>
            <ac:spMk id="12" creationId="{8E0105E7-23DB-4CF2-8258-FF47C7620F6E}"/>
          </ac:spMkLst>
        </pc:spChg>
        <pc:spChg chg="add">
          <ac:chgData name="Gopal Singh Rawat" userId="c293144a-6eb5-4c9e-b306-0a36551fcfd7" providerId="ADAL" clId="{F246E479-29A7-4FB6-A077-C39000B363D6}" dt="2023-01-11T15:52:19.469" v="724" actId="26606"/>
          <ac:spMkLst>
            <pc:docMk/>
            <pc:sldMk cId="1569124487" sldId="264"/>
            <ac:spMk id="14" creationId="{074B4F7D-14B2-478B-8BF5-01E4E0C5D263}"/>
          </ac:spMkLst>
        </pc:spChg>
        <pc:picChg chg="add mod">
          <ac:chgData name="Gopal Singh Rawat" userId="c293144a-6eb5-4c9e-b306-0a36551fcfd7" providerId="ADAL" clId="{F246E479-29A7-4FB6-A077-C39000B363D6}" dt="2023-01-11T15:58:28.813" v="773" actId="14100"/>
          <ac:picMkLst>
            <pc:docMk/>
            <pc:sldMk cId="1569124487" sldId="264"/>
            <ac:picMk id="3074" creationId="{F41216FE-E4A5-4FCF-CDBA-7A01F65BD11E}"/>
          </ac:picMkLst>
        </pc:picChg>
        <pc:picChg chg="add mod">
          <ac:chgData name="Gopal Singh Rawat" userId="c293144a-6eb5-4c9e-b306-0a36551fcfd7" providerId="ADAL" clId="{F246E479-29A7-4FB6-A077-C39000B363D6}" dt="2023-01-11T15:58:21.888" v="772" actId="1036"/>
          <ac:picMkLst>
            <pc:docMk/>
            <pc:sldMk cId="1569124487" sldId="264"/>
            <ac:picMk id="3076" creationId="{5E29A984-84D7-121E-AE5B-252A80A725B8}"/>
          </ac:picMkLst>
        </pc:picChg>
      </pc:sldChg>
      <pc:sldChg chg="addSp delSp modSp new mod modAnim">
        <pc:chgData name="Gopal Singh Rawat" userId="c293144a-6eb5-4c9e-b306-0a36551fcfd7" providerId="ADAL" clId="{F246E479-29A7-4FB6-A077-C39000B363D6}" dt="2023-01-12T04:05:40.013" v="1378"/>
        <pc:sldMkLst>
          <pc:docMk/>
          <pc:sldMk cId="2830622646" sldId="265"/>
        </pc:sldMkLst>
        <pc:spChg chg="mod">
          <ac:chgData name="Gopal Singh Rawat" userId="c293144a-6eb5-4c9e-b306-0a36551fcfd7" providerId="ADAL" clId="{F246E479-29A7-4FB6-A077-C39000B363D6}" dt="2023-01-11T16:09:11.031" v="917"/>
          <ac:spMkLst>
            <pc:docMk/>
            <pc:sldMk cId="2830622646" sldId="265"/>
            <ac:spMk id="2" creationId="{CBAE781A-9AF3-38B4-462A-5D13E15360DF}"/>
          </ac:spMkLst>
        </pc:spChg>
        <pc:spChg chg="mod">
          <ac:chgData name="Gopal Singh Rawat" userId="c293144a-6eb5-4c9e-b306-0a36551fcfd7" providerId="ADAL" clId="{F246E479-29A7-4FB6-A077-C39000B363D6}" dt="2023-01-12T03:30:55.964" v="1371" actId="255"/>
          <ac:spMkLst>
            <pc:docMk/>
            <pc:sldMk cId="2830622646" sldId="265"/>
            <ac:spMk id="3" creationId="{F30FF27A-34DB-59D7-CF84-5067543EE7AF}"/>
          </ac:spMkLst>
        </pc:spChg>
        <pc:picChg chg="add del mod">
          <ac:chgData name="Gopal Singh Rawat" userId="c293144a-6eb5-4c9e-b306-0a36551fcfd7" providerId="ADAL" clId="{F246E479-29A7-4FB6-A077-C39000B363D6}" dt="2023-01-11T16:12:15.112" v="954" actId="478"/>
          <ac:picMkLst>
            <pc:docMk/>
            <pc:sldMk cId="2830622646" sldId="265"/>
            <ac:picMk id="4098" creationId="{ACBC79F1-BF6F-3396-194B-CFE6E9AC0002}"/>
          </ac:picMkLst>
        </pc:picChg>
        <pc:picChg chg="add mod">
          <ac:chgData name="Gopal Singh Rawat" userId="c293144a-6eb5-4c9e-b306-0a36551fcfd7" providerId="ADAL" clId="{F246E479-29A7-4FB6-A077-C39000B363D6}" dt="2023-01-11T16:12:28.712" v="958" actId="1076"/>
          <ac:picMkLst>
            <pc:docMk/>
            <pc:sldMk cId="2830622646" sldId="265"/>
            <ac:picMk id="4100" creationId="{9119ACB6-0D86-33A5-5524-93FB8449527A}"/>
          </ac:picMkLst>
        </pc:picChg>
      </pc:sldChg>
      <pc:sldChg chg="addSp delSp modSp new mod ord setBg">
        <pc:chgData name="Gopal Singh Rawat" userId="c293144a-6eb5-4c9e-b306-0a36551fcfd7" providerId="ADAL" clId="{F246E479-29A7-4FB6-A077-C39000B363D6}" dt="2023-01-12T04:04:41.999" v="1373"/>
        <pc:sldMkLst>
          <pc:docMk/>
          <pc:sldMk cId="34029369" sldId="266"/>
        </pc:sldMkLst>
        <pc:spChg chg="del mod">
          <ac:chgData name="Gopal Singh Rawat" userId="c293144a-6eb5-4c9e-b306-0a36551fcfd7" providerId="ADAL" clId="{F246E479-29A7-4FB6-A077-C39000B363D6}" dt="2023-01-11T16:22:13.210" v="1035" actId="478"/>
          <ac:spMkLst>
            <pc:docMk/>
            <pc:sldMk cId="34029369" sldId="266"/>
            <ac:spMk id="2" creationId="{BE22F831-5F6B-AA2E-1731-8A474A739E39}"/>
          </ac:spMkLst>
        </pc:spChg>
        <pc:spChg chg="del">
          <ac:chgData name="Gopal Singh Rawat" userId="c293144a-6eb5-4c9e-b306-0a36551fcfd7" providerId="ADAL" clId="{F246E479-29A7-4FB6-A077-C39000B363D6}" dt="2023-01-11T16:17:35.726" v="1019"/>
          <ac:spMkLst>
            <pc:docMk/>
            <pc:sldMk cId="34029369" sldId="266"/>
            <ac:spMk id="3" creationId="{9DDD8478-E479-D7C6-24B6-D2FDD839528B}"/>
          </ac:spMkLst>
        </pc:spChg>
        <pc:spChg chg="add del mod">
          <ac:chgData name="Gopal Singh Rawat" userId="c293144a-6eb5-4c9e-b306-0a36551fcfd7" providerId="ADAL" clId="{F246E479-29A7-4FB6-A077-C39000B363D6}" dt="2023-01-11T16:24:15.888" v="1043" actId="478"/>
          <ac:spMkLst>
            <pc:docMk/>
            <pc:sldMk cId="34029369" sldId="266"/>
            <ac:spMk id="5126" creationId="{E24912B4-C45D-A699-6BAB-B0E81AC27DF2}"/>
          </ac:spMkLst>
        </pc:spChg>
        <pc:spChg chg="add del">
          <ac:chgData name="Gopal Singh Rawat" userId="c293144a-6eb5-4c9e-b306-0a36551fcfd7" providerId="ADAL" clId="{F246E479-29A7-4FB6-A077-C39000B363D6}" dt="2023-01-11T16:17:58.357" v="1024" actId="26606"/>
          <ac:spMkLst>
            <pc:docMk/>
            <pc:sldMk cId="34029369" sldId="266"/>
            <ac:spMk id="5129" creationId="{F13C74B1-5B17-4795-BED0-7140497B445A}"/>
          </ac:spMkLst>
        </pc:spChg>
        <pc:spChg chg="add del">
          <ac:chgData name="Gopal Singh Rawat" userId="c293144a-6eb5-4c9e-b306-0a36551fcfd7" providerId="ADAL" clId="{F246E479-29A7-4FB6-A077-C39000B363D6}" dt="2023-01-11T16:17:58.357" v="1024" actId="26606"/>
          <ac:spMkLst>
            <pc:docMk/>
            <pc:sldMk cId="34029369" sldId="266"/>
            <ac:spMk id="5131" creationId="{D4974D33-8DC5-464E-8C6D-BE58F0669C17}"/>
          </ac:spMkLst>
        </pc:spChg>
        <pc:spChg chg="add del">
          <ac:chgData name="Gopal Singh Rawat" userId="c293144a-6eb5-4c9e-b306-0a36551fcfd7" providerId="ADAL" clId="{F246E479-29A7-4FB6-A077-C39000B363D6}" dt="2023-01-11T16:18:50.509" v="1029" actId="26606"/>
          <ac:spMkLst>
            <pc:docMk/>
            <pc:sldMk cId="34029369" sldId="266"/>
            <ac:spMk id="5136" creationId="{80DF40B2-80F7-4E71-B46C-284163F3654A}"/>
          </ac:spMkLst>
        </pc:spChg>
        <pc:spChg chg="add del">
          <ac:chgData name="Gopal Singh Rawat" userId="c293144a-6eb5-4c9e-b306-0a36551fcfd7" providerId="ADAL" clId="{F246E479-29A7-4FB6-A077-C39000B363D6}" dt="2023-01-11T16:18:50.508" v="1028" actId="26606"/>
          <ac:spMkLst>
            <pc:docMk/>
            <pc:sldMk cId="34029369" sldId="266"/>
            <ac:spMk id="5141" creationId="{F13C74B1-5B17-4795-BED0-7140497B445A}"/>
          </ac:spMkLst>
        </pc:spChg>
        <pc:spChg chg="add del">
          <ac:chgData name="Gopal Singh Rawat" userId="c293144a-6eb5-4c9e-b306-0a36551fcfd7" providerId="ADAL" clId="{F246E479-29A7-4FB6-A077-C39000B363D6}" dt="2023-01-11T16:18:50.508" v="1028" actId="26606"/>
          <ac:spMkLst>
            <pc:docMk/>
            <pc:sldMk cId="34029369" sldId="266"/>
            <ac:spMk id="5143" creationId="{D4974D33-8DC5-464E-8C6D-BE58F0669C17}"/>
          </ac:spMkLst>
        </pc:spChg>
        <pc:spChg chg="add">
          <ac:chgData name="Gopal Singh Rawat" userId="c293144a-6eb5-4c9e-b306-0a36551fcfd7" providerId="ADAL" clId="{F246E479-29A7-4FB6-A077-C39000B363D6}" dt="2023-01-11T16:18:50.509" v="1029" actId="26606"/>
          <ac:spMkLst>
            <pc:docMk/>
            <pc:sldMk cId="34029369" sldId="266"/>
            <ac:spMk id="5145" creationId="{80DF40B2-80F7-4E71-B46C-284163F3654A}"/>
          </ac:spMkLst>
        </pc:spChg>
        <pc:picChg chg="add mod">
          <ac:chgData name="Gopal Singh Rawat" userId="c293144a-6eb5-4c9e-b306-0a36551fcfd7" providerId="ADAL" clId="{F246E479-29A7-4FB6-A077-C39000B363D6}" dt="2023-01-11T16:25:00.084" v="1099" actId="1035"/>
          <ac:picMkLst>
            <pc:docMk/>
            <pc:sldMk cId="34029369" sldId="266"/>
            <ac:picMk id="4" creationId="{E07B9E3B-5380-A50D-FCE0-B31370CF870A}"/>
          </ac:picMkLst>
        </pc:picChg>
        <pc:picChg chg="add mod">
          <ac:chgData name="Gopal Singh Rawat" userId="c293144a-6eb5-4c9e-b306-0a36551fcfd7" providerId="ADAL" clId="{F246E479-29A7-4FB6-A077-C39000B363D6}" dt="2023-01-11T16:19:04.212" v="1031" actId="14100"/>
          <ac:picMkLst>
            <pc:docMk/>
            <pc:sldMk cId="34029369" sldId="266"/>
            <ac:picMk id="5122" creationId="{CE783998-4FD8-9F68-FA63-2BEB1B8A6A7B}"/>
          </ac:picMkLst>
        </pc:picChg>
        <pc:picChg chg="add mod">
          <ac:chgData name="Gopal Singh Rawat" userId="c293144a-6eb5-4c9e-b306-0a36551fcfd7" providerId="ADAL" clId="{F246E479-29A7-4FB6-A077-C39000B363D6}" dt="2023-01-11T16:25:16.542" v="1166" actId="1035"/>
          <ac:picMkLst>
            <pc:docMk/>
            <pc:sldMk cId="34029369" sldId="266"/>
            <ac:picMk id="5124" creationId="{15E555E8-A179-91E0-2304-8C73FF98C3E0}"/>
          </ac:picMkLst>
        </pc:picChg>
      </pc:sldChg>
      <pc:sldChg chg="addSp delSp modSp new mod setBg modAnim">
        <pc:chgData name="Gopal Singh Rawat" userId="c293144a-6eb5-4c9e-b306-0a36551fcfd7" providerId="ADAL" clId="{F246E479-29A7-4FB6-A077-C39000B363D6}" dt="2023-01-12T04:05:20.877" v="1376"/>
        <pc:sldMkLst>
          <pc:docMk/>
          <pc:sldMk cId="1099036723" sldId="267"/>
        </pc:sldMkLst>
        <pc:spChg chg="mod">
          <ac:chgData name="Gopal Singh Rawat" userId="c293144a-6eb5-4c9e-b306-0a36551fcfd7" providerId="ADAL" clId="{F246E479-29A7-4FB6-A077-C39000B363D6}" dt="2023-01-11T16:31:54.671" v="1209" actId="26606"/>
          <ac:spMkLst>
            <pc:docMk/>
            <pc:sldMk cId="1099036723" sldId="267"/>
            <ac:spMk id="2" creationId="{BFCDFCDA-B02E-540C-B845-68D36427BF94}"/>
          </ac:spMkLst>
        </pc:spChg>
        <pc:spChg chg="mod">
          <ac:chgData name="Gopal Singh Rawat" userId="c293144a-6eb5-4c9e-b306-0a36551fcfd7" providerId="ADAL" clId="{F246E479-29A7-4FB6-A077-C39000B363D6}" dt="2023-01-11T16:32:27.129" v="1218" actId="255"/>
          <ac:spMkLst>
            <pc:docMk/>
            <pc:sldMk cId="1099036723" sldId="267"/>
            <ac:spMk id="3" creationId="{87661FAA-67E6-A2C4-4C4E-E093E3C1EBBF}"/>
          </ac:spMkLst>
        </pc:spChg>
        <pc:spChg chg="add del">
          <ac:chgData name="Gopal Singh Rawat" userId="c293144a-6eb5-4c9e-b306-0a36551fcfd7" providerId="ADAL" clId="{F246E479-29A7-4FB6-A077-C39000B363D6}" dt="2023-01-11T16:31:54.671" v="1209" actId="26606"/>
          <ac:spMkLst>
            <pc:docMk/>
            <pc:sldMk cId="1099036723" sldId="267"/>
            <ac:spMk id="8" creationId="{DAF1966E-FD40-4A4A-B61B-C4DF7FA05F06}"/>
          </ac:spMkLst>
        </pc:spChg>
        <pc:spChg chg="add del">
          <ac:chgData name="Gopal Singh Rawat" userId="c293144a-6eb5-4c9e-b306-0a36551fcfd7" providerId="ADAL" clId="{F246E479-29A7-4FB6-A077-C39000B363D6}" dt="2023-01-11T16:31:54.671" v="1209" actId="26606"/>
          <ac:spMkLst>
            <pc:docMk/>
            <pc:sldMk cId="1099036723" sldId="267"/>
            <ac:spMk id="10" creationId="{047BFA19-D45E-416B-A404-7AF2F3F27017}"/>
          </ac:spMkLst>
        </pc:spChg>
        <pc:spChg chg="add del">
          <ac:chgData name="Gopal Singh Rawat" userId="c293144a-6eb5-4c9e-b306-0a36551fcfd7" providerId="ADAL" clId="{F246E479-29A7-4FB6-A077-C39000B363D6}" dt="2023-01-11T16:31:54.671" v="1209" actId="26606"/>
          <ac:spMkLst>
            <pc:docMk/>
            <pc:sldMk cId="1099036723" sldId="267"/>
            <ac:spMk id="12" creationId="{8E0105E7-23DB-4CF2-8258-FF47C7620F6E}"/>
          </ac:spMkLst>
        </pc:spChg>
        <pc:spChg chg="add del">
          <ac:chgData name="Gopal Singh Rawat" userId="c293144a-6eb5-4c9e-b306-0a36551fcfd7" providerId="ADAL" clId="{F246E479-29A7-4FB6-A077-C39000B363D6}" dt="2023-01-11T16:31:54.671" v="1209" actId="26606"/>
          <ac:spMkLst>
            <pc:docMk/>
            <pc:sldMk cId="1099036723" sldId="267"/>
            <ac:spMk id="14" creationId="{074B4F7D-14B2-478B-8BF5-01E4E0C5D263}"/>
          </ac:spMkLst>
        </pc:spChg>
        <pc:spChg chg="add">
          <ac:chgData name="Gopal Singh Rawat" userId="c293144a-6eb5-4c9e-b306-0a36551fcfd7" providerId="ADAL" clId="{F246E479-29A7-4FB6-A077-C39000B363D6}" dt="2023-01-11T16:31:54.671" v="1209" actId="26606"/>
          <ac:spMkLst>
            <pc:docMk/>
            <pc:sldMk cId="1099036723" sldId="267"/>
            <ac:spMk id="6151" creationId="{0B9EE3F3-89B7-43C3-8651-C4C96830993D}"/>
          </ac:spMkLst>
        </pc:spChg>
        <pc:spChg chg="add">
          <ac:chgData name="Gopal Singh Rawat" userId="c293144a-6eb5-4c9e-b306-0a36551fcfd7" providerId="ADAL" clId="{F246E479-29A7-4FB6-A077-C39000B363D6}" dt="2023-01-11T16:31:54.671" v="1209" actId="26606"/>
          <ac:spMkLst>
            <pc:docMk/>
            <pc:sldMk cId="1099036723" sldId="267"/>
            <ac:spMk id="6153" creationId="{33AE4636-AEEC-45D6-84D4-7AC2DA48ECF8}"/>
          </ac:spMkLst>
        </pc:spChg>
        <pc:spChg chg="add">
          <ac:chgData name="Gopal Singh Rawat" userId="c293144a-6eb5-4c9e-b306-0a36551fcfd7" providerId="ADAL" clId="{F246E479-29A7-4FB6-A077-C39000B363D6}" dt="2023-01-11T16:31:54.671" v="1209" actId="26606"/>
          <ac:spMkLst>
            <pc:docMk/>
            <pc:sldMk cId="1099036723" sldId="267"/>
            <ac:spMk id="6155" creationId="{8D9CE0F4-2EB2-4F1F-8AAC-DB3571D9FE10}"/>
          </ac:spMkLst>
        </pc:spChg>
        <pc:picChg chg="add mod">
          <ac:chgData name="Gopal Singh Rawat" userId="c293144a-6eb5-4c9e-b306-0a36551fcfd7" providerId="ADAL" clId="{F246E479-29A7-4FB6-A077-C39000B363D6}" dt="2023-01-11T16:32:43.280" v="1221" actId="14100"/>
          <ac:picMkLst>
            <pc:docMk/>
            <pc:sldMk cId="1099036723" sldId="267"/>
            <ac:picMk id="6146" creationId="{E9F403A1-7351-816C-1846-02AA6BE26E45}"/>
          </ac:picMkLst>
        </pc:picChg>
      </pc:sldChg>
      <pc:sldChg chg="new del">
        <pc:chgData name="Gopal Singh Rawat" userId="c293144a-6eb5-4c9e-b306-0a36551fcfd7" providerId="ADAL" clId="{F246E479-29A7-4FB6-A077-C39000B363D6}" dt="2023-01-11T16:25:57.659" v="1168" actId="680"/>
        <pc:sldMkLst>
          <pc:docMk/>
          <pc:sldMk cId="1930083682" sldId="267"/>
        </pc:sldMkLst>
      </pc:sldChg>
      <pc:sldChg chg="addSp delSp modSp new mod setBg">
        <pc:chgData name="Gopal Singh Rawat" userId="c293144a-6eb5-4c9e-b306-0a36551fcfd7" providerId="ADAL" clId="{F246E479-29A7-4FB6-A077-C39000B363D6}" dt="2023-01-11T16:40:48.938" v="1268" actId="478"/>
        <pc:sldMkLst>
          <pc:docMk/>
          <pc:sldMk cId="211673038" sldId="268"/>
        </pc:sldMkLst>
        <pc:spChg chg="mod">
          <ac:chgData name="Gopal Singh Rawat" userId="c293144a-6eb5-4c9e-b306-0a36551fcfd7" providerId="ADAL" clId="{F246E479-29A7-4FB6-A077-C39000B363D6}" dt="2023-01-11T16:40:27.409" v="1263" actId="26606"/>
          <ac:spMkLst>
            <pc:docMk/>
            <pc:sldMk cId="211673038" sldId="268"/>
            <ac:spMk id="2" creationId="{DB6D9BAE-8702-6EA8-0D6B-82EFB4EC9302}"/>
          </ac:spMkLst>
        </pc:spChg>
        <pc:spChg chg="del">
          <ac:chgData name="Gopal Singh Rawat" userId="c293144a-6eb5-4c9e-b306-0a36551fcfd7" providerId="ADAL" clId="{F246E479-29A7-4FB6-A077-C39000B363D6}" dt="2023-01-11T16:40:23.779" v="1262"/>
          <ac:spMkLst>
            <pc:docMk/>
            <pc:sldMk cId="211673038" sldId="268"/>
            <ac:spMk id="3" creationId="{1CE7A803-1342-E6D6-02AE-4DA50BAB7740}"/>
          </ac:spMkLst>
        </pc:spChg>
        <pc:spChg chg="add">
          <ac:chgData name="Gopal Singh Rawat" userId="c293144a-6eb5-4c9e-b306-0a36551fcfd7" providerId="ADAL" clId="{F246E479-29A7-4FB6-A077-C39000B363D6}" dt="2023-01-11T16:40:27.409" v="1263" actId="26606"/>
          <ac:spMkLst>
            <pc:docMk/>
            <pc:sldMk cId="211673038" sldId="268"/>
            <ac:spMk id="8198" creationId="{F2561162-0F47-3F15-93C9-DC5EADD7E242}"/>
          </ac:spMkLst>
        </pc:spChg>
        <pc:spChg chg="add">
          <ac:chgData name="Gopal Singh Rawat" userId="c293144a-6eb5-4c9e-b306-0a36551fcfd7" providerId="ADAL" clId="{F246E479-29A7-4FB6-A077-C39000B363D6}" dt="2023-01-11T16:40:27.409" v="1263" actId="26606"/>
          <ac:spMkLst>
            <pc:docMk/>
            <pc:sldMk cId="211673038" sldId="268"/>
            <ac:spMk id="8201" creationId="{D2854001-B4AF-4E18-9D2E-33E37F97A82D}"/>
          </ac:spMkLst>
        </pc:spChg>
        <pc:spChg chg="add">
          <ac:chgData name="Gopal Singh Rawat" userId="c293144a-6eb5-4c9e-b306-0a36551fcfd7" providerId="ADAL" clId="{F246E479-29A7-4FB6-A077-C39000B363D6}" dt="2023-01-11T16:40:27.409" v="1263" actId="26606"/>
          <ac:spMkLst>
            <pc:docMk/>
            <pc:sldMk cId="211673038" sldId="268"/>
            <ac:spMk id="8203" creationId="{8AEA628B-C8FF-4D0B-B111-F101F580B15D}"/>
          </ac:spMkLst>
        </pc:spChg>
        <pc:spChg chg="add">
          <ac:chgData name="Gopal Singh Rawat" userId="c293144a-6eb5-4c9e-b306-0a36551fcfd7" providerId="ADAL" clId="{F246E479-29A7-4FB6-A077-C39000B363D6}" dt="2023-01-11T16:40:27.409" v="1263" actId="26606"/>
          <ac:spMkLst>
            <pc:docMk/>
            <pc:sldMk cId="211673038" sldId="268"/>
            <ac:spMk id="8205" creationId="{42663BD0-064C-40FC-A331-F49FCA9536AA}"/>
          </ac:spMkLst>
        </pc:spChg>
        <pc:picChg chg="add del mod">
          <ac:chgData name="Gopal Singh Rawat" userId="c293144a-6eb5-4c9e-b306-0a36551fcfd7" providerId="ADAL" clId="{F246E479-29A7-4FB6-A077-C39000B363D6}" dt="2023-01-11T16:40:48.938" v="1268" actId="478"/>
          <ac:picMkLst>
            <pc:docMk/>
            <pc:sldMk cId="211673038" sldId="268"/>
            <ac:picMk id="8194" creationId="{A701B812-3BB8-211F-DAA8-162DCE8688A1}"/>
          </ac:picMkLst>
        </pc:picChg>
      </pc:sldChg>
      <pc:sldMasterChg chg="del delSldLayout">
        <pc:chgData name="Gopal Singh Rawat" userId="c293144a-6eb5-4c9e-b306-0a36551fcfd7" providerId="ADAL" clId="{F246E479-29A7-4FB6-A077-C39000B363D6}" dt="2023-01-11T15:19:37.832" v="1" actId="26606"/>
        <pc:sldMasterMkLst>
          <pc:docMk/>
          <pc:sldMasterMk cId="2423087980" sldId="2147483648"/>
        </pc:sldMasterMkLst>
        <pc:sldLayoutChg chg="del">
          <pc:chgData name="Gopal Singh Rawat" userId="c293144a-6eb5-4c9e-b306-0a36551fcfd7" providerId="ADAL" clId="{F246E479-29A7-4FB6-A077-C39000B363D6}" dt="2023-01-11T15:19:37.832" v="1" actId="26606"/>
          <pc:sldLayoutMkLst>
            <pc:docMk/>
            <pc:sldMasterMk cId="2423087980" sldId="2147483648"/>
            <pc:sldLayoutMk cId="538413404" sldId="2147483649"/>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1474430905" sldId="2147483650"/>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394374450" sldId="2147483651"/>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1147273698" sldId="2147483652"/>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341755361" sldId="2147483653"/>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034328615" sldId="2147483654"/>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567817296" sldId="2147483655"/>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438838410" sldId="2147483656"/>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3550109302" sldId="2147483657"/>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887992895" sldId="2147483658"/>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1843977043" sldId="2147483659"/>
          </pc:sldLayoutMkLst>
        </pc:sldLayoutChg>
      </pc:sldMasterChg>
      <pc:sldMasterChg chg="add addSldLayout">
        <pc:chgData name="Gopal Singh Rawat" userId="c293144a-6eb5-4c9e-b306-0a36551fcfd7" providerId="ADAL" clId="{F246E479-29A7-4FB6-A077-C39000B363D6}" dt="2023-01-11T15:19:37.832" v="1" actId="26606"/>
        <pc:sldMasterMkLst>
          <pc:docMk/>
          <pc:sldMasterMk cId="112763518" sldId="2147483686"/>
        </pc:sldMasterMkLst>
        <pc:sldLayoutChg chg="add">
          <pc:chgData name="Gopal Singh Rawat" userId="c293144a-6eb5-4c9e-b306-0a36551fcfd7" providerId="ADAL" clId="{F246E479-29A7-4FB6-A077-C39000B363D6}" dt="2023-01-11T15:19:37.832" v="1" actId="26606"/>
          <pc:sldLayoutMkLst>
            <pc:docMk/>
            <pc:sldMasterMk cId="112763518" sldId="2147483686"/>
            <pc:sldLayoutMk cId="1705529756" sldId="2147483675"/>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681566302" sldId="2147483676"/>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414766647" sldId="2147483677"/>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542237507" sldId="2147483678"/>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506495346" sldId="2147483679"/>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08997403" sldId="2147483680"/>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990274823" sldId="2147483681"/>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4182657452" sldId="2147483682"/>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488903714" sldId="2147483683"/>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587729116" sldId="2147483684"/>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2016984646" sldId="214748368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C310A-AB83-4914-B878-0EC0BDF55B01}" type="datetimeFigureOut">
              <a:rPr lang="en-US" smtClean="0"/>
              <a:t>3/31/2024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07E67-0286-484D-96B0-4B14AB7F4647}" type="slidenum">
              <a:rPr lang="en-US" smtClean="0"/>
              <a:t>‹#›</a:t>
            </a:fld>
            <a:endParaRPr lang="en-US"/>
          </a:p>
        </p:txBody>
      </p:sp>
    </p:spTree>
    <p:extLst>
      <p:ext uri="{BB962C8B-B14F-4D97-AF65-F5344CB8AC3E}">
        <p14:creationId xmlns:p14="http://schemas.microsoft.com/office/powerpoint/2010/main" val="1383234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707E67-0286-484D-96B0-4B14AB7F4647}" type="slidenum">
              <a:rPr lang="en-US" smtClean="0"/>
              <a:t>1</a:t>
            </a:fld>
            <a:endParaRPr lang="en-US"/>
          </a:p>
        </p:txBody>
      </p:sp>
    </p:spTree>
    <p:extLst>
      <p:ext uri="{BB962C8B-B14F-4D97-AF65-F5344CB8AC3E}">
        <p14:creationId xmlns:p14="http://schemas.microsoft.com/office/powerpoint/2010/main" val="3884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Access control list (ACL)  is a list of permissions associated with a system resource (object). An ACL specifies which users or system processes are granted access to objects, as well as what operations are allowed on given objects.</a:t>
            </a:r>
          </a:p>
        </p:txBody>
      </p:sp>
      <p:sp>
        <p:nvSpPr>
          <p:cNvPr id="4" name="Slide Number Placeholder 3"/>
          <p:cNvSpPr>
            <a:spLocks noGrp="1"/>
          </p:cNvSpPr>
          <p:nvPr>
            <p:ph type="sldNum" sz="quarter" idx="5"/>
          </p:nvPr>
        </p:nvSpPr>
        <p:spPr/>
        <p:txBody>
          <a:bodyPr/>
          <a:lstStyle/>
          <a:p>
            <a:fld id="{D7707E67-0286-484D-96B0-4B14AB7F4647}" type="slidenum">
              <a:rPr lang="en-US" smtClean="0"/>
              <a:t>7</a:t>
            </a:fld>
            <a:endParaRPr lang="en-US"/>
          </a:p>
        </p:txBody>
      </p:sp>
    </p:spTree>
    <p:extLst>
      <p:ext uri="{BB962C8B-B14F-4D97-AF65-F5344CB8AC3E}">
        <p14:creationId xmlns:p14="http://schemas.microsoft.com/office/powerpoint/2010/main" val="21522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F4EE-706B-2D56-22D2-A640C7D04A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535261-9EE4-308A-1DBD-B493EE652B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3723D3-7CB8-C564-5A30-986334AC9680}"/>
              </a:ext>
            </a:extLst>
          </p:cNvPr>
          <p:cNvSpPr>
            <a:spLocks noGrp="1"/>
          </p:cNvSpPr>
          <p:nvPr>
            <p:ph type="dt" sz="half" idx="10"/>
          </p:nvPr>
        </p:nvSpPr>
        <p:spPr/>
        <p:txBody>
          <a:bodyPr/>
          <a:lstStyle/>
          <a:p>
            <a:fld id="{C43A76A3-ADC8-4477-8FC1-B9DD55D84908}" type="datetime1">
              <a:rPr lang="en-US" smtClean="0"/>
              <a:t>3/31/2024</a:t>
            </a:fld>
            <a:endParaRPr lang="en-US" dirty="0"/>
          </a:p>
        </p:txBody>
      </p:sp>
      <p:sp>
        <p:nvSpPr>
          <p:cNvPr id="5" name="Footer Placeholder 4">
            <a:extLst>
              <a:ext uri="{FF2B5EF4-FFF2-40B4-BE49-F238E27FC236}">
                <a16:creationId xmlns:a16="http://schemas.microsoft.com/office/drawing/2014/main" id="{AEFF173B-C516-6404-9E17-FAE687FD8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15437-6EB9-83A4-18DB-192DB08CABFF}"/>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89863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9762-B06A-67FA-B9DB-911803F4C3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693CE9-75F4-F318-4661-6549C084B4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D146F-F5A0-D071-7DAB-F82986DD268A}"/>
              </a:ext>
            </a:extLst>
          </p:cNvPr>
          <p:cNvSpPr>
            <a:spLocks noGrp="1"/>
          </p:cNvSpPr>
          <p:nvPr>
            <p:ph type="dt" sz="half" idx="10"/>
          </p:nvPr>
        </p:nvSpPr>
        <p:spPr/>
        <p:txBody>
          <a:bodyPr/>
          <a:lstStyle/>
          <a:p>
            <a:fld id="{D6762538-DC4D-4667-96E5-B3278DDF8B12}" type="datetime1">
              <a:rPr lang="en-US" smtClean="0"/>
              <a:t>3/31/2024</a:t>
            </a:fld>
            <a:endParaRPr lang="en-US"/>
          </a:p>
        </p:txBody>
      </p:sp>
      <p:sp>
        <p:nvSpPr>
          <p:cNvPr id="5" name="Footer Placeholder 4">
            <a:extLst>
              <a:ext uri="{FF2B5EF4-FFF2-40B4-BE49-F238E27FC236}">
                <a16:creationId xmlns:a16="http://schemas.microsoft.com/office/drawing/2014/main" id="{FE50D245-97A3-9892-550B-6E35613C6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D5721-0C4D-FA4C-8AB3-DF1AEB63B91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9756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1BFC9E-1C66-57F2-9544-CA360C595C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7DF4E6-76EE-77BE-38FD-D2E993067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0BA73-9E6C-0611-6AC1-9F1ED3040E2F}"/>
              </a:ext>
            </a:extLst>
          </p:cNvPr>
          <p:cNvSpPr>
            <a:spLocks noGrp="1"/>
          </p:cNvSpPr>
          <p:nvPr>
            <p:ph type="dt" sz="half" idx="10"/>
          </p:nvPr>
        </p:nvSpPr>
        <p:spPr/>
        <p:txBody>
          <a:bodyPr/>
          <a:lstStyle/>
          <a:p>
            <a:fld id="{05880548-5C08-4BE3-B63E-F2BB63B0B00C}" type="datetime1">
              <a:rPr lang="en-US" smtClean="0"/>
              <a:t>3/31/2024</a:t>
            </a:fld>
            <a:endParaRPr lang="en-US"/>
          </a:p>
        </p:txBody>
      </p:sp>
      <p:sp>
        <p:nvSpPr>
          <p:cNvPr id="5" name="Footer Placeholder 4">
            <a:extLst>
              <a:ext uri="{FF2B5EF4-FFF2-40B4-BE49-F238E27FC236}">
                <a16:creationId xmlns:a16="http://schemas.microsoft.com/office/drawing/2014/main" id="{AEE9C1CD-66DD-4EA6-8E27-E9372F1AF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39798-EEA5-03B9-04E3-C5B0709361B6}"/>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0374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989B-784B-6552-7E6B-646BC70B8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1EB9A6-F097-5FC8-0DEB-285A44235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573FD-3CF8-6665-E1D3-252B98ACAEE5}"/>
              </a:ext>
            </a:extLst>
          </p:cNvPr>
          <p:cNvSpPr>
            <a:spLocks noGrp="1"/>
          </p:cNvSpPr>
          <p:nvPr>
            <p:ph type="dt" sz="half" idx="10"/>
          </p:nvPr>
        </p:nvSpPr>
        <p:spPr/>
        <p:txBody>
          <a:bodyPr/>
          <a:lstStyle/>
          <a:p>
            <a:fld id="{DE7F49BE-398D-479A-8A7E-5DDBCA61EDCB}" type="datetime1">
              <a:rPr lang="en-US" smtClean="0"/>
              <a:t>3/31/2024</a:t>
            </a:fld>
            <a:endParaRPr lang="en-US"/>
          </a:p>
        </p:txBody>
      </p:sp>
      <p:sp>
        <p:nvSpPr>
          <p:cNvPr id="5" name="Footer Placeholder 4">
            <a:extLst>
              <a:ext uri="{FF2B5EF4-FFF2-40B4-BE49-F238E27FC236}">
                <a16:creationId xmlns:a16="http://schemas.microsoft.com/office/drawing/2014/main" id="{E1627028-EE5C-AC9E-1830-408670960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BF3FA-F81D-667E-689D-BA4577AFB17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0388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64B3-B6AF-8850-B379-9F5BF6DAC7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DD0867-49F2-E809-721D-8E819AB6B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F8E875-DCC4-2057-2650-0F8B229375A0}"/>
              </a:ext>
            </a:extLst>
          </p:cNvPr>
          <p:cNvSpPr>
            <a:spLocks noGrp="1"/>
          </p:cNvSpPr>
          <p:nvPr>
            <p:ph type="dt" sz="half" idx="10"/>
          </p:nvPr>
        </p:nvSpPr>
        <p:spPr/>
        <p:txBody>
          <a:bodyPr/>
          <a:lstStyle/>
          <a:p>
            <a:fld id="{CCD0C193-4974-4A1F-9C63-07D595E30D66}" type="datetime1">
              <a:rPr lang="en-US" smtClean="0"/>
              <a:t>3/31/2024</a:t>
            </a:fld>
            <a:endParaRPr lang="en-US"/>
          </a:p>
        </p:txBody>
      </p:sp>
      <p:sp>
        <p:nvSpPr>
          <p:cNvPr id="5" name="Footer Placeholder 4">
            <a:extLst>
              <a:ext uri="{FF2B5EF4-FFF2-40B4-BE49-F238E27FC236}">
                <a16:creationId xmlns:a16="http://schemas.microsoft.com/office/drawing/2014/main" id="{BC2EA979-414F-AA70-5C10-5B970F8DD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43FE7-183F-EB98-5CEE-FB7413A6051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6819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3DA9-FD72-73F6-E8F2-31B8C6527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D48F3-0D9B-BB55-681C-CA85E41B89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AC6D02-85EE-8B1F-FF7B-7D2A13B072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019BA1-610E-1EB9-EBE4-584BDE7724A2}"/>
              </a:ext>
            </a:extLst>
          </p:cNvPr>
          <p:cNvSpPr>
            <a:spLocks noGrp="1"/>
          </p:cNvSpPr>
          <p:nvPr>
            <p:ph type="dt" sz="half" idx="10"/>
          </p:nvPr>
        </p:nvSpPr>
        <p:spPr/>
        <p:txBody>
          <a:bodyPr/>
          <a:lstStyle/>
          <a:p>
            <a:fld id="{701AA87F-28D4-4BF0-B81F-877A89DFD5AC}" type="datetime1">
              <a:rPr lang="en-US" smtClean="0"/>
              <a:t>3/31/2024</a:t>
            </a:fld>
            <a:endParaRPr lang="en-US"/>
          </a:p>
        </p:txBody>
      </p:sp>
      <p:sp>
        <p:nvSpPr>
          <p:cNvPr id="6" name="Footer Placeholder 5">
            <a:extLst>
              <a:ext uri="{FF2B5EF4-FFF2-40B4-BE49-F238E27FC236}">
                <a16:creationId xmlns:a16="http://schemas.microsoft.com/office/drawing/2014/main" id="{32D05FD4-5783-8059-F516-6A13942FE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0C76D1-2E2C-DFAF-91C7-FEB16572643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7367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81E3-90BF-0238-374B-EE6EFD0DEC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47E43C-0381-BAC7-431E-DD7821CB9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920F1A-A7F4-7BBB-7DFC-3FB0D7A127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A45A4-2933-EB1B-2239-F6FFBBF25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395CCA-CC62-B8CE-1FF0-C0F43AEFC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2E97A9-196B-74B9-5544-B7E78FF13D16}"/>
              </a:ext>
            </a:extLst>
          </p:cNvPr>
          <p:cNvSpPr>
            <a:spLocks noGrp="1"/>
          </p:cNvSpPr>
          <p:nvPr>
            <p:ph type="dt" sz="half" idx="10"/>
          </p:nvPr>
        </p:nvSpPr>
        <p:spPr/>
        <p:txBody>
          <a:bodyPr/>
          <a:lstStyle/>
          <a:p>
            <a:fld id="{A8A9F1F3-208B-49A3-B337-9C8ACEB3E0E1}" type="datetime1">
              <a:rPr lang="en-US" smtClean="0"/>
              <a:t>3/31/2024</a:t>
            </a:fld>
            <a:endParaRPr lang="en-US"/>
          </a:p>
        </p:txBody>
      </p:sp>
      <p:sp>
        <p:nvSpPr>
          <p:cNvPr id="8" name="Footer Placeholder 7">
            <a:extLst>
              <a:ext uri="{FF2B5EF4-FFF2-40B4-BE49-F238E27FC236}">
                <a16:creationId xmlns:a16="http://schemas.microsoft.com/office/drawing/2014/main" id="{F95DFC55-DD8E-0736-601D-9A1F3C0771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A9A917-C32B-0B12-8001-3B94CED10747}"/>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4751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11C5-DB6B-A1F3-3131-12D063970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C30602-F036-54FF-A7D2-98D62649B233}"/>
              </a:ext>
            </a:extLst>
          </p:cNvPr>
          <p:cNvSpPr>
            <a:spLocks noGrp="1"/>
          </p:cNvSpPr>
          <p:nvPr>
            <p:ph type="dt" sz="half" idx="10"/>
          </p:nvPr>
        </p:nvSpPr>
        <p:spPr/>
        <p:txBody>
          <a:bodyPr/>
          <a:lstStyle/>
          <a:p>
            <a:fld id="{27AF6CA6-7293-4AA2-A0E0-A3BF4416E786}" type="datetime1">
              <a:rPr lang="en-US" smtClean="0"/>
              <a:t>3/31/2024</a:t>
            </a:fld>
            <a:endParaRPr lang="en-US"/>
          </a:p>
        </p:txBody>
      </p:sp>
      <p:sp>
        <p:nvSpPr>
          <p:cNvPr id="4" name="Footer Placeholder 3">
            <a:extLst>
              <a:ext uri="{FF2B5EF4-FFF2-40B4-BE49-F238E27FC236}">
                <a16:creationId xmlns:a16="http://schemas.microsoft.com/office/drawing/2014/main" id="{73421FFF-19C1-9132-2B8D-AFCBDC875E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3CDCB2-39DF-29BC-8E6E-886EB801A3F8}"/>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2130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D7A5F0-9184-78D3-910F-034E5BEDE1F4}"/>
              </a:ext>
            </a:extLst>
          </p:cNvPr>
          <p:cNvSpPr>
            <a:spLocks noGrp="1"/>
          </p:cNvSpPr>
          <p:nvPr>
            <p:ph type="dt" sz="half" idx="10"/>
          </p:nvPr>
        </p:nvSpPr>
        <p:spPr/>
        <p:txBody>
          <a:bodyPr/>
          <a:lstStyle/>
          <a:p>
            <a:fld id="{98D87016-7BCD-46FB-8EE3-AB6C369108B4}" type="datetime1">
              <a:rPr lang="en-US" smtClean="0"/>
              <a:t>3/31/2024</a:t>
            </a:fld>
            <a:endParaRPr lang="en-US"/>
          </a:p>
        </p:txBody>
      </p:sp>
      <p:sp>
        <p:nvSpPr>
          <p:cNvPr id="3" name="Footer Placeholder 2">
            <a:extLst>
              <a:ext uri="{FF2B5EF4-FFF2-40B4-BE49-F238E27FC236}">
                <a16:creationId xmlns:a16="http://schemas.microsoft.com/office/drawing/2014/main" id="{D606B8A8-85DF-D78D-7749-DB3DE16ECA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E12690-EAD7-3306-A41D-8D7A1AE8675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9117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0FFB-26EE-3314-6015-62A8E8A3A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CC0F1B-0065-49E4-2CF7-0B92EF373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C682A8-E119-E798-B89B-B26208E69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334F22-3DEB-4954-AAB7-643A8112989D}"/>
              </a:ext>
            </a:extLst>
          </p:cNvPr>
          <p:cNvSpPr>
            <a:spLocks noGrp="1"/>
          </p:cNvSpPr>
          <p:nvPr>
            <p:ph type="dt" sz="half" idx="10"/>
          </p:nvPr>
        </p:nvSpPr>
        <p:spPr/>
        <p:txBody>
          <a:bodyPr/>
          <a:lstStyle/>
          <a:p>
            <a:fld id="{A1547011-1FFC-4EF8-9A2E-53B4AD2ADBD4}" type="datetime1">
              <a:rPr lang="en-US" smtClean="0"/>
              <a:t>3/31/2024</a:t>
            </a:fld>
            <a:endParaRPr lang="en-US"/>
          </a:p>
        </p:txBody>
      </p:sp>
      <p:sp>
        <p:nvSpPr>
          <p:cNvPr id="6" name="Footer Placeholder 5">
            <a:extLst>
              <a:ext uri="{FF2B5EF4-FFF2-40B4-BE49-F238E27FC236}">
                <a16:creationId xmlns:a16="http://schemas.microsoft.com/office/drawing/2014/main" id="{6AC464A9-AC71-40D7-8120-99EC48483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191B26-A925-F9DF-9C4A-CDD77B70BC64}"/>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6472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0F78-A977-3658-4E20-F7AC2F896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AF1A58-4886-FB66-9A0E-9666565155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F26E53-95FB-610F-55AE-16ED0CB6A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6C2F96-6A19-0A92-94D6-1363C4862246}"/>
              </a:ext>
            </a:extLst>
          </p:cNvPr>
          <p:cNvSpPr>
            <a:spLocks noGrp="1"/>
          </p:cNvSpPr>
          <p:nvPr>
            <p:ph type="dt" sz="half" idx="10"/>
          </p:nvPr>
        </p:nvSpPr>
        <p:spPr/>
        <p:txBody>
          <a:bodyPr/>
          <a:lstStyle/>
          <a:p>
            <a:fld id="{9562EB47-45B4-4EF5-A743-B4885DD2F060}" type="datetime1">
              <a:rPr lang="en-US" smtClean="0"/>
              <a:t>3/31/2024</a:t>
            </a:fld>
            <a:endParaRPr lang="en-US"/>
          </a:p>
        </p:txBody>
      </p:sp>
      <p:sp>
        <p:nvSpPr>
          <p:cNvPr id="6" name="Footer Placeholder 5">
            <a:extLst>
              <a:ext uri="{FF2B5EF4-FFF2-40B4-BE49-F238E27FC236}">
                <a16:creationId xmlns:a16="http://schemas.microsoft.com/office/drawing/2014/main" id="{557B085D-8981-C474-83D9-432E5BABF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30379-1A1C-08DB-F16F-40E9130DEA9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2375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0DA3B-BF74-FFE5-4119-29D26DB213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E4A019-EC53-B388-BC3D-47BFC3C514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6E32D-BFA2-7AE3-C03C-948756C54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D24A4-5FEC-4062-8995-EB21925B3B40}" type="datetime1">
              <a:rPr lang="en-US" smtClean="0"/>
              <a:t>3/31/2024</a:t>
            </a:fld>
            <a:endParaRPr lang="en-US" sz="1000" dirty="0"/>
          </a:p>
        </p:txBody>
      </p:sp>
      <p:sp>
        <p:nvSpPr>
          <p:cNvPr id="5" name="Footer Placeholder 4">
            <a:extLst>
              <a:ext uri="{FF2B5EF4-FFF2-40B4-BE49-F238E27FC236}">
                <a16:creationId xmlns:a16="http://schemas.microsoft.com/office/drawing/2014/main" id="{428C8AB2-3B70-3C2E-0EFC-1B88CFE0D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E7382B0D-552B-33BD-8DB2-CD0E9B433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64662981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heatsheetseries.owasp.org/cheatsheets/Session_Management_Cheat_Shee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wasp.org/Top10/A05_2021-Security_Misconfigur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vMshgkItW5g&amp;list=PLF1hDMPPRqGxpYdo0ctaa7MxfOi9vjs1u&amp;index=2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 descr="Computer script on a screen">
            <a:extLst>
              <a:ext uri="{FF2B5EF4-FFF2-40B4-BE49-F238E27FC236}">
                <a16:creationId xmlns:a16="http://schemas.microsoft.com/office/drawing/2014/main" id="{8BE17748-54E6-6441-8DA7-3E70F628F6DF}"/>
              </a:ext>
            </a:extLst>
          </p:cNvPr>
          <p:cNvPicPr>
            <a:picLocks noChangeAspect="1"/>
          </p:cNvPicPr>
          <p:nvPr/>
        </p:nvPicPr>
        <p:blipFill rotWithShape="1">
          <a:blip r:embed="rId3"/>
          <a:srcRect l="4347" t="4898" r="15413"/>
          <a:stretch/>
        </p:blipFill>
        <p:spPr>
          <a:xfrm>
            <a:off x="20" y="10"/>
            <a:ext cx="8668492" cy="6857990"/>
          </a:xfrm>
          <a:prstGeom prst="rect">
            <a:avLst/>
          </a:prstGeom>
        </p:spPr>
      </p:pic>
      <p:sp>
        <p:nvSpPr>
          <p:cNvPr id="45" name="Rectangle 4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A8469B-3E7D-1818-6F1B-34AFEABEB1C2}"/>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b="1" dirty="0"/>
              <a:t> IT  Application and Data Security</a:t>
            </a:r>
            <a:br>
              <a:rPr lang="en-US" sz="4800" b="1" dirty="0"/>
            </a:br>
            <a:r>
              <a:rPr lang="en-US" sz="4800" b="1" dirty="0"/>
              <a:t>- Unit IV</a:t>
            </a:r>
          </a:p>
        </p:txBody>
      </p:sp>
      <p:sp>
        <p:nvSpPr>
          <p:cNvPr id="3" name="Content Placeholder 2">
            <a:extLst>
              <a:ext uri="{FF2B5EF4-FFF2-40B4-BE49-F238E27FC236}">
                <a16:creationId xmlns:a16="http://schemas.microsoft.com/office/drawing/2014/main" id="{F0FE6128-96B9-7343-7B51-739711C03F2D}"/>
              </a:ext>
            </a:extLst>
          </p:cNvPr>
          <p:cNvSpPr>
            <a:spLocks noGrp="1"/>
          </p:cNvSpPr>
          <p:nvPr>
            <p:ph idx="1"/>
          </p:nvPr>
        </p:nvSpPr>
        <p:spPr>
          <a:xfrm>
            <a:off x="7848600" y="4872922"/>
            <a:ext cx="4023360" cy="1208141"/>
          </a:xfrm>
        </p:spPr>
        <p:txBody>
          <a:bodyPr vert="horz" lIns="91440" tIns="45720" rIns="91440" bIns="45720" rtlCol="0">
            <a:normAutofit/>
          </a:bodyPr>
          <a:lstStyle/>
          <a:p>
            <a:pPr marL="0" indent="0">
              <a:buNone/>
            </a:pPr>
            <a:r>
              <a:rPr lang="en-US" sz="2000"/>
              <a:t>- Dr. Gopal Rawat</a:t>
            </a:r>
          </a:p>
        </p:txBody>
      </p:sp>
      <p:sp>
        <p:nvSpPr>
          <p:cNvPr id="50"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041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sz="4400" b="1" dirty="0"/>
              <a:t>Configuration Management …</a:t>
            </a:r>
            <a:endParaRPr lang="en-US" dirty="0"/>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p:txBody>
          <a:bodyPr>
            <a:normAutofit/>
          </a:bodyPr>
          <a:lstStyle/>
          <a:p>
            <a:pPr marL="0" indent="0">
              <a:buNone/>
            </a:pPr>
            <a:r>
              <a:rPr lang="en-US" b="1" dirty="0"/>
              <a:t>Lack of Individual Accountability</a:t>
            </a:r>
          </a:p>
          <a:p>
            <a:pPr>
              <a:buFontTx/>
              <a:buChar char="-"/>
            </a:pPr>
            <a:r>
              <a:rPr lang="en-US" sz="2400" dirty="0"/>
              <a:t>Lack of auditing and logging of changes made to configuration information </a:t>
            </a:r>
          </a:p>
          <a:p>
            <a:pPr lvl="1">
              <a:buFontTx/>
              <a:buChar char="-"/>
            </a:pPr>
            <a:r>
              <a:rPr lang="en-US" dirty="0">
                <a:solidFill>
                  <a:srgbClr val="0070C0"/>
                </a:solidFill>
              </a:rPr>
              <a:t>threatens the ability to identify when changes were made and who made those changes</a:t>
            </a:r>
          </a:p>
          <a:p>
            <a:pPr>
              <a:buFontTx/>
              <a:buChar char="-"/>
            </a:pPr>
            <a:r>
              <a:rPr lang="en-US" sz="2400" dirty="0"/>
              <a:t>Administrative accounts must not be shared.</a:t>
            </a:r>
          </a:p>
          <a:p>
            <a:pPr>
              <a:buFontTx/>
              <a:buChar char="-"/>
            </a:pPr>
            <a:r>
              <a:rPr lang="en-US" sz="2400" dirty="0"/>
              <a:t>User/application/service accounts must be assigned at a level that allows the identification of a single source of access using the account</a:t>
            </a:r>
            <a:endParaRPr lang="en-US" sz="2400" b="1" dirty="0"/>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212039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54C8-DB62-7FB2-CE51-30CAA93D659A}"/>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Security Misconfiguration</a:t>
            </a:r>
            <a:br>
              <a:rPr lang="en-US" b="1" i="0" dirty="0">
                <a:solidFill>
                  <a:srgbClr val="000000"/>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9CDF123D-8316-F7B4-854D-D410D7B1282A}"/>
              </a:ext>
            </a:extLst>
          </p:cNvPr>
          <p:cNvSpPr>
            <a:spLocks noGrp="1"/>
          </p:cNvSpPr>
          <p:nvPr>
            <p:ph idx="1"/>
          </p:nvPr>
        </p:nvSpPr>
        <p:spPr>
          <a:xfrm>
            <a:off x="838200" y="1825624"/>
            <a:ext cx="10515600" cy="5032375"/>
          </a:xfrm>
        </p:spPr>
        <p:txBody>
          <a:bodyPr>
            <a:normAutofit fontScale="62500" lnSpcReduction="20000"/>
          </a:bodyPr>
          <a:lstStyle/>
          <a:p>
            <a:pPr marL="0" indent="0" algn="l">
              <a:buNone/>
            </a:pPr>
            <a:r>
              <a:rPr lang="en-US" sz="3600" b="1" i="0" dirty="0">
                <a:solidFill>
                  <a:srgbClr val="000000"/>
                </a:solidFill>
                <a:effectLst/>
              </a:rPr>
              <a:t>Scenario #1</a:t>
            </a:r>
            <a:r>
              <a:rPr lang="en-US" sz="3600" b="0" i="0" dirty="0">
                <a:solidFill>
                  <a:srgbClr val="000000"/>
                </a:solidFill>
                <a:effectLst/>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marL="0" indent="0" algn="l">
              <a:buNone/>
            </a:pPr>
            <a:br>
              <a:rPr lang="en-US" sz="3600" b="0" i="0" dirty="0">
                <a:solidFill>
                  <a:srgbClr val="000000"/>
                </a:solidFill>
                <a:effectLst/>
              </a:rPr>
            </a:br>
            <a:r>
              <a:rPr lang="en-US" sz="3600" b="1" i="0" dirty="0">
                <a:solidFill>
                  <a:srgbClr val="000000"/>
                </a:solidFill>
                <a:effectLst/>
              </a:rPr>
              <a:t>Scenario #2</a:t>
            </a:r>
            <a:r>
              <a:rPr lang="en-US" sz="3600" b="0" i="0" dirty="0">
                <a:solidFill>
                  <a:srgbClr val="000000"/>
                </a:solidFill>
                <a:effectLst/>
              </a:rPr>
              <a:t>: Directory listing is not disabled on the server. An attacker discovers they can simply list directories. The attacker finds and downloads the compiled Java classes, which they decompile and reverse engineer to view the code. The attacker then finds a serious access control flaw in the application.</a:t>
            </a:r>
          </a:p>
          <a:p>
            <a:pPr marL="0" indent="0" algn="l">
              <a:buNone/>
            </a:pPr>
            <a:br>
              <a:rPr lang="en-US" sz="3600" b="0" i="0" dirty="0">
                <a:solidFill>
                  <a:srgbClr val="000000"/>
                </a:solidFill>
                <a:effectLst/>
              </a:rPr>
            </a:br>
            <a:r>
              <a:rPr lang="en-US" sz="3600" b="1" i="0" dirty="0">
                <a:solidFill>
                  <a:srgbClr val="000000"/>
                </a:solidFill>
                <a:effectLst/>
              </a:rPr>
              <a:t>Scenario #3</a:t>
            </a:r>
            <a:r>
              <a:rPr lang="en-US" sz="3600" b="0" i="0" dirty="0">
                <a:solidFill>
                  <a:srgbClr val="000000"/>
                </a:solidFill>
                <a:effectLst/>
              </a:rPr>
              <a:t>: The application server’s configuration allows detailed error messages, e.g. stack traces, to be returned to users. This potentially exposes sensitive information or underlying flaws such as component versions that are known to be vulnerable.</a:t>
            </a:r>
          </a:p>
          <a:p>
            <a:pPr marL="0" indent="0" algn="l">
              <a:buNone/>
            </a:pPr>
            <a:br>
              <a:rPr lang="en-US" sz="3600" b="0" i="0" dirty="0">
                <a:solidFill>
                  <a:srgbClr val="000000"/>
                </a:solidFill>
                <a:effectLst/>
              </a:rPr>
            </a:br>
            <a:r>
              <a:rPr lang="en-US" sz="3600" b="1" i="0" dirty="0">
                <a:solidFill>
                  <a:srgbClr val="000000"/>
                </a:solidFill>
                <a:effectLst/>
              </a:rPr>
              <a:t>Scenario #4</a:t>
            </a:r>
            <a:r>
              <a:rPr lang="en-US" sz="3600" b="0" i="0" dirty="0">
                <a:solidFill>
                  <a:srgbClr val="000000"/>
                </a:solidFill>
                <a:effectLst/>
              </a:rPr>
              <a:t>: A cloud service provider has default sharing permissions open to the Internet by other CSP users. This allows sensitive data stored within cloud storage to be accessed.</a:t>
            </a:r>
          </a:p>
          <a:p>
            <a:endParaRPr lang="en-US" dirty="0"/>
          </a:p>
        </p:txBody>
      </p:sp>
    </p:spTree>
    <p:extLst>
      <p:ext uri="{BB962C8B-B14F-4D97-AF65-F5344CB8AC3E}">
        <p14:creationId xmlns:p14="http://schemas.microsoft.com/office/powerpoint/2010/main" val="373124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2937-39B4-4CDA-9856-4B8F5AAE9C0F}"/>
              </a:ext>
            </a:extLst>
          </p:cNvPr>
          <p:cNvSpPr>
            <a:spLocks noGrp="1"/>
          </p:cNvSpPr>
          <p:nvPr>
            <p:ph type="title"/>
          </p:nvPr>
        </p:nvSpPr>
        <p:spPr/>
        <p:txBody>
          <a:bodyPr/>
          <a:lstStyle/>
          <a:p>
            <a:r>
              <a:rPr lang="en-US" b="1" dirty="0"/>
              <a:t>Session Management</a:t>
            </a:r>
            <a:endParaRPr lang="en-US" dirty="0"/>
          </a:p>
        </p:txBody>
      </p:sp>
      <p:sp>
        <p:nvSpPr>
          <p:cNvPr id="3" name="Content Placeholder 2">
            <a:extLst>
              <a:ext uri="{FF2B5EF4-FFF2-40B4-BE49-F238E27FC236}">
                <a16:creationId xmlns:a16="http://schemas.microsoft.com/office/drawing/2014/main" id="{9F3ACB29-16DE-24BD-493E-B2704C34C8FE}"/>
              </a:ext>
            </a:extLst>
          </p:cNvPr>
          <p:cNvSpPr>
            <a:spLocks noGrp="1"/>
          </p:cNvSpPr>
          <p:nvPr>
            <p:ph idx="1"/>
          </p:nvPr>
        </p:nvSpPr>
        <p:spPr/>
        <p:txBody>
          <a:bodyPr>
            <a:normAutofit fontScale="92500" lnSpcReduction="20000"/>
          </a:bodyPr>
          <a:lstStyle/>
          <a:p>
            <a:pPr marL="0" indent="0">
              <a:buNone/>
            </a:pPr>
            <a:r>
              <a:rPr lang="en-US" b="0" i="0" dirty="0">
                <a:effectLst/>
                <a:latin typeface="Roboto" panose="02000000000000000000" pitchFamily="2" charset="0"/>
              </a:rPr>
              <a:t>“A web session is a sequence of network HTTP request and response transactions associated with the same user”</a:t>
            </a:r>
          </a:p>
          <a:p>
            <a:pPr marL="0" indent="0">
              <a:buNone/>
            </a:pPr>
            <a:endParaRPr lang="en-US" b="0" i="0" dirty="0">
              <a:effectLst/>
              <a:latin typeface="Roboto" panose="02000000000000000000" pitchFamily="2" charset="0"/>
            </a:endParaRPr>
          </a:p>
          <a:p>
            <a:pPr>
              <a:buFontTx/>
              <a:buChar char="-"/>
            </a:pPr>
            <a:r>
              <a:rPr lang="en-US" sz="2400" b="0" i="0" dirty="0">
                <a:solidFill>
                  <a:srgbClr val="0070C0"/>
                </a:solidFill>
                <a:effectLst/>
                <a:latin typeface="Roboto" panose="02000000000000000000" pitchFamily="2" charset="0"/>
              </a:rPr>
              <a:t>session ID or token binds the user authentication credentials (in the form of a user session) to the user HTTP traffic and the appropriate access controls enforced by the web application</a:t>
            </a:r>
          </a:p>
          <a:p>
            <a:pPr>
              <a:buFontTx/>
              <a:buChar char="-"/>
            </a:pPr>
            <a:r>
              <a:rPr lang="en-US" sz="2400" dirty="0">
                <a:solidFill>
                  <a:srgbClr val="0070C0"/>
                </a:solidFill>
                <a:latin typeface="Roboto" panose="02000000000000000000" pitchFamily="2" charset="0"/>
              </a:rPr>
              <a:t>keep the authenticated state and track the user's progress</a:t>
            </a:r>
          </a:p>
          <a:p>
            <a:pPr>
              <a:buFontTx/>
              <a:buChar char="-"/>
            </a:pPr>
            <a:r>
              <a:rPr lang="en-US" sz="2400" dirty="0">
                <a:solidFill>
                  <a:srgbClr val="0070C0"/>
                </a:solidFill>
                <a:latin typeface="Roboto" panose="02000000000000000000" pitchFamily="2" charset="0"/>
              </a:rPr>
              <a:t>PHPSESSID (PHP), JSESSIONID (J2EE)</a:t>
            </a:r>
          </a:p>
          <a:p>
            <a:pPr>
              <a:buFontTx/>
              <a:buChar char="-"/>
            </a:pPr>
            <a:r>
              <a:rPr lang="en-US" sz="2400" dirty="0">
                <a:solidFill>
                  <a:srgbClr val="0070C0"/>
                </a:solidFill>
                <a:latin typeface="Roboto" panose="02000000000000000000" pitchFamily="2" charset="0"/>
              </a:rPr>
              <a:t>session ID length must be at least 128 bits (16 bytes)</a:t>
            </a:r>
          </a:p>
          <a:p>
            <a:pPr>
              <a:buFontTx/>
              <a:buChar char="-"/>
            </a:pPr>
            <a:endParaRPr lang="en-US" sz="2400" dirty="0">
              <a:solidFill>
                <a:srgbClr val="0070C0"/>
              </a:solidFill>
            </a:endParaRPr>
          </a:p>
          <a:p>
            <a:pPr>
              <a:buFontTx/>
              <a:buChar char="-"/>
            </a:pPr>
            <a:endParaRPr lang="en-US" sz="2400" dirty="0">
              <a:solidFill>
                <a:srgbClr val="0070C0"/>
              </a:solidFill>
            </a:endParaRPr>
          </a:p>
          <a:p>
            <a:pPr marL="0" indent="0">
              <a:buNone/>
            </a:pPr>
            <a:r>
              <a:rPr lang="en-US" sz="1600" dirty="0">
                <a:hlinkClick r:id="rId2"/>
              </a:rPr>
              <a:t>Session Management - OWASP Cheat Sheet Series</a:t>
            </a:r>
            <a:endParaRPr lang="en-US" sz="2400" dirty="0">
              <a:solidFill>
                <a:srgbClr val="0070C0"/>
              </a:solidFill>
            </a:endParaRPr>
          </a:p>
        </p:txBody>
      </p:sp>
    </p:spTree>
    <p:extLst>
      <p:ext uri="{BB962C8B-B14F-4D97-AF65-F5344CB8AC3E}">
        <p14:creationId xmlns:p14="http://schemas.microsoft.com/office/powerpoint/2010/main" val="245337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Session Management</a:t>
            </a:r>
            <a:endParaRPr lang="en-US" dirty="0"/>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p:txBody>
          <a:bodyPr>
            <a:normAutofit/>
          </a:bodyPr>
          <a:lstStyle/>
          <a:p>
            <a:pPr marL="0" indent="0">
              <a:buNone/>
            </a:pPr>
            <a:r>
              <a:rPr lang="en-US" dirty="0"/>
              <a:t>Session security is critical to the overall security of the application</a:t>
            </a:r>
          </a:p>
          <a:p>
            <a:pPr marL="0" indent="0">
              <a:buNone/>
            </a:pPr>
            <a:endParaRPr lang="en-US" dirty="0"/>
          </a:p>
          <a:p>
            <a:r>
              <a:rPr lang="en-US" dirty="0">
                <a:solidFill>
                  <a:srgbClr val="0070C0"/>
                </a:solidFill>
              </a:rPr>
              <a:t>Session hijacking </a:t>
            </a:r>
          </a:p>
          <a:p>
            <a:r>
              <a:rPr lang="en-US" dirty="0">
                <a:solidFill>
                  <a:srgbClr val="0070C0"/>
                </a:solidFill>
              </a:rPr>
              <a:t>Session replay </a:t>
            </a:r>
          </a:p>
          <a:p>
            <a:r>
              <a:rPr lang="en-US" dirty="0">
                <a:solidFill>
                  <a:srgbClr val="0070C0"/>
                </a:solidFill>
              </a:rPr>
              <a:t>Man in the middle </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126702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Session Management</a:t>
            </a:r>
            <a:endParaRPr lang="en-US" dirty="0"/>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p:txBody>
          <a:bodyPr>
            <a:normAutofit fontScale="92500" lnSpcReduction="20000"/>
          </a:bodyPr>
          <a:lstStyle/>
          <a:p>
            <a:pPr marL="0" indent="0">
              <a:buNone/>
            </a:pPr>
            <a:r>
              <a:rPr lang="en-US" sz="3000" b="1" dirty="0"/>
              <a:t>Session hijacking </a:t>
            </a:r>
          </a:p>
          <a:p>
            <a:pPr marL="0" indent="0">
              <a:buNone/>
            </a:pPr>
            <a:r>
              <a:rPr lang="en-US" sz="2600" dirty="0"/>
              <a:t>“</a:t>
            </a:r>
            <a:r>
              <a:rPr lang="en-US" sz="2600" dirty="0">
                <a:solidFill>
                  <a:srgbClr val="0070C0"/>
                </a:solidFill>
              </a:rPr>
              <a:t>when an attacker uses network monitoring software to capture the authentication token (often a cookie) used to represent a user’s session with an application</a:t>
            </a:r>
            <a:r>
              <a:rPr lang="en-US" sz="2600" dirty="0"/>
              <a:t>”</a:t>
            </a:r>
          </a:p>
          <a:p>
            <a:pPr>
              <a:buFontTx/>
              <a:buChar char="-"/>
            </a:pPr>
            <a:r>
              <a:rPr lang="en-US" sz="2600" dirty="0"/>
              <a:t>attacker can spoof the user’s session and gain access to the application</a:t>
            </a:r>
          </a:p>
          <a:p>
            <a:pPr>
              <a:buFontTx/>
              <a:buChar char="-"/>
            </a:pPr>
            <a:r>
              <a:rPr lang="en-US" sz="2600" dirty="0"/>
              <a:t>attacker has the same level of privileges as the legitimate user</a:t>
            </a:r>
          </a:p>
          <a:p>
            <a:pPr marL="0" indent="0">
              <a:buNone/>
            </a:pPr>
            <a:r>
              <a:rPr lang="en-US" sz="3000" dirty="0"/>
              <a:t>Countermeasures:</a:t>
            </a:r>
          </a:p>
          <a:p>
            <a:r>
              <a:rPr lang="en-US" sz="2600" dirty="0">
                <a:solidFill>
                  <a:srgbClr val="0070C0"/>
                </a:solidFill>
              </a:rPr>
              <a:t>Use SSL to create a secure communication channel and only pass the authentication cookie over an HTTPS connection</a:t>
            </a:r>
          </a:p>
          <a:p>
            <a:r>
              <a:rPr lang="en-US" sz="2600" dirty="0">
                <a:solidFill>
                  <a:srgbClr val="0070C0"/>
                </a:solidFill>
              </a:rPr>
              <a:t>Implement logout functionality to allow a user to end a session that forces authentication if another session is started</a:t>
            </a:r>
          </a:p>
          <a:p>
            <a:r>
              <a:rPr lang="en-US" sz="2600" dirty="0">
                <a:solidFill>
                  <a:srgbClr val="0070C0"/>
                </a:solidFill>
              </a:rPr>
              <a:t>Make sure you limit the expiration period on the session cookie if you do not use SSL</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149883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Session Management</a:t>
            </a:r>
            <a:endParaRPr lang="en-US" dirty="0"/>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p:txBody>
          <a:bodyPr>
            <a:normAutofit/>
          </a:bodyPr>
          <a:lstStyle/>
          <a:p>
            <a:pPr marL="0" indent="0">
              <a:buNone/>
            </a:pPr>
            <a:r>
              <a:rPr lang="en-US" sz="3000" b="1" dirty="0"/>
              <a:t>Session Replay </a:t>
            </a:r>
          </a:p>
          <a:p>
            <a:pPr marL="0" indent="0">
              <a:buNone/>
            </a:pPr>
            <a:r>
              <a:rPr lang="en-US" sz="2600" dirty="0"/>
              <a:t>“</a:t>
            </a:r>
            <a:r>
              <a:rPr lang="en-US" sz="2600" dirty="0">
                <a:solidFill>
                  <a:srgbClr val="0070C0"/>
                </a:solidFill>
              </a:rPr>
              <a:t>when a user’s session token is intercepted and submitted by an attacker to bypass the authentication mechanism</a:t>
            </a:r>
            <a:r>
              <a:rPr lang="en-US" sz="2600" dirty="0"/>
              <a:t>”</a:t>
            </a:r>
          </a:p>
          <a:p>
            <a:pPr marL="0" indent="0">
              <a:buNone/>
            </a:pPr>
            <a:r>
              <a:rPr lang="en-US" sz="3000" dirty="0"/>
              <a:t>Countermeasures:</a:t>
            </a:r>
          </a:p>
          <a:p>
            <a:r>
              <a:rPr lang="en-US" sz="2400" dirty="0">
                <a:solidFill>
                  <a:srgbClr val="0070C0"/>
                </a:solidFill>
              </a:rPr>
              <a:t>Re-authenticate when performing critical functions. </a:t>
            </a:r>
          </a:p>
          <a:p>
            <a:r>
              <a:rPr lang="en-US" sz="2400" dirty="0">
                <a:solidFill>
                  <a:srgbClr val="0070C0"/>
                </a:solidFill>
              </a:rPr>
              <a:t>Expire sessions appropriately, including all cookies and session tokens. </a:t>
            </a:r>
          </a:p>
          <a:p>
            <a:r>
              <a:rPr lang="en-US" sz="2400" dirty="0">
                <a:solidFill>
                  <a:srgbClr val="0070C0"/>
                </a:solidFill>
              </a:rPr>
              <a:t>Create a “do not remember me” option to allow no session data to be stored on the client. </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81914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Session Management</a:t>
            </a:r>
            <a:endParaRPr lang="en-US" dirty="0"/>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p:txBody>
          <a:bodyPr>
            <a:normAutofit/>
          </a:bodyPr>
          <a:lstStyle/>
          <a:p>
            <a:pPr marL="0" indent="0">
              <a:buNone/>
            </a:pPr>
            <a:r>
              <a:rPr lang="en-US" sz="3000" b="1" dirty="0"/>
              <a:t>Man in the Middle Attacks</a:t>
            </a:r>
          </a:p>
          <a:p>
            <a:pPr marL="0" indent="0">
              <a:buNone/>
            </a:pPr>
            <a:r>
              <a:rPr lang="en-US" sz="2600" dirty="0"/>
              <a:t>“</a:t>
            </a:r>
            <a:r>
              <a:rPr lang="en-US" sz="2400" dirty="0">
                <a:solidFill>
                  <a:srgbClr val="0070C0"/>
                </a:solidFill>
              </a:rPr>
              <a:t>when the attacker intercepts messages sent between you and your intended recipient</a:t>
            </a:r>
            <a:r>
              <a:rPr lang="en-US" sz="2600" dirty="0"/>
              <a:t>”</a:t>
            </a:r>
          </a:p>
          <a:p>
            <a:pPr>
              <a:buFontTx/>
              <a:buChar char="-"/>
            </a:pPr>
            <a:r>
              <a:rPr lang="en-US" sz="2400" dirty="0"/>
              <a:t>Any network request involving client-server communication</a:t>
            </a:r>
          </a:p>
          <a:p>
            <a:pPr marL="0" indent="0">
              <a:buNone/>
            </a:pPr>
            <a:r>
              <a:rPr lang="en-US" sz="3000" dirty="0"/>
              <a:t>Countermeasures:</a:t>
            </a:r>
          </a:p>
          <a:p>
            <a:r>
              <a:rPr lang="en-US" sz="2400" dirty="0">
                <a:solidFill>
                  <a:srgbClr val="0070C0"/>
                </a:solidFill>
              </a:rPr>
              <a:t>Use cryptography. </a:t>
            </a:r>
          </a:p>
          <a:p>
            <a:r>
              <a:rPr lang="en-US" sz="2400" dirty="0">
                <a:solidFill>
                  <a:srgbClr val="0070C0"/>
                </a:solidFill>
              </a:rPr>
              <a:t>Use Hashed Message Authentication Codes (HMACs)</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81281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156A9A-31AE-EC9E-6781-800A8C83761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Web Application: Design Issues</a:t>
            </a:r>
          </a:p>
        </p:txBody>
      </p:sp>
      <p:pic>
        <p:nvPicPr>
          <p:cNvPr id="5" name="Content Placeholder 4">
            <a:extLst>
              <a:ext uri="{FF2B5EF4-FFF2-40B4-BE49-F238E27FC236}">
                <a16:creationId xmlns:a16="http://schemas.microsoft.com/office/drawing/2014/main" id="{155347F6-6D71-80A5-7344-DEB988AAAEBB}"/>
              </a:ext>
            </a:extLst>
          </p:cNvPr>
          <p:cNvPicPr>
            <a:picLocks noGrp="1" noChangeAspect="1"/>
          </p:cNvPicPr>
          <p:nvPr>
            <p:ph idx="1"/>
          </p:nvPr>
        </p:nvPicPr>
        <p:blipFill>
          <a:blip r:embed="rId2"/>
          <a:stretch>
            <a:fillRect/>
          </a:stretch>
        </p:blipFill>
        <p:spPr>
          <a:xfrm>
            <a:off x="4475606" y="768432"/>
            <a:ext cx="7341490" cy="5758692"/>
          </a:xfrm>
          <a:prstGeom prst="rect">
            <a:avLst/>
          </a:prstGeom>
        </p:spPr>
      </p:pic>
    </p:spTree>
    <p:extLst>
      <p:ext uri="{BB962C8B-B14F-4D97-AF65-F5344CB8AC3E}">
        <p14:creationId xmlns:p14="http://schemas.microsoft.com/office/powerpoint/2010/main" val="409938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F1CC-59F0-215E-3ACB-E15B63E55DB6}"/>
              </a:ext>
            </a:extLst>
          </p:cNvPr>
          <p:cNvSpPr>
            <a:spLocks noGrp="1"/>
          </p:cNvSpPr>
          <p:nvPr>
            <p:ph type="title"/>
          </p:nvPr>
        </p:nvSpPr>
        <p:spPr/>
        <p:txBody>
          <a:bodyPr/>
          <a:lstStyle/>
          <a:p>
            <a:r>
              <a:rPr lang="en-US" b="1" dirty="0"/>
              <a:t>Configuration Management </a:t>
            </a:r>
            <a:endParaRPr lang="en-US" dirty="0"/>
          </a:p>
        </p:txBody>
      </p:sp>
      <p:sp>
        <p:nvSpPr>
          <p:cNvPr id="3" name="Content Placeholder 2">
            <a:extLst>
              <a:ext uri="{FF2B5EF4-FFF2-40B4-BE49-F238E27FC236}">
                <a16:creationId xmlns:a16="http://schemas.microsoft.com/office/drawing/2014/main" id="{C09EC86C-FCD0-14C2-27A7-73C8C73FAC78}"/>
              </a:ext>
            </a:extLst>
          </p:cNvPr>
          <p:cNvSpPr>
            <a:spLocks noGrp="1"/>
          </p:cNvSpPr>
          <p:nvPr>
            <p:ph idx="1"/>
          </p:nvPr>
        </p:nvSpPr>
        <p:spPr/>
        <p:txBody>
          <a:bodyPr/>
          <a:lstStyle/>
          <a:p>
            <a:pPr marL="0" indent="0">
              <a:buNone/>
            </a:pPr>
            <a:r>
              <a:rPr lang="en-US" b="0" i="0" dirty="0">
                <a:solidFill>
                  <a:srgbClr val="151515"/>
                </a:solidFill>
                <a:effectLst/>
                <a:latin typeface="RedHatText"/>
              </a:rPr>
              <a:t>“process for </a:t>
            </a:r>
            <a:r>
              <a:rPr lang="en-US" b="0" i="0" dirty="0">
                <a:solidFill>
                  <a:srgbClr val="002060"/>
                </a:solidFill>
                <a:effectLst/>
                <a:latin typeface="RedHatText"/>
              </a:rPr>
              <a:t>maintaining</a:t>
            </a:r>
            <a:r>
              <a:rPr lang="en-US" b="0" i="0" dirty="0">
                <a:solidFill>
                  <a:srgbClr val="151515"/>
                </a:solidFill>
                <a:effectLst/>
                <a:latin typeface="RedHatText"/>
              </a:rPr>
              <a:t> computer systems, servers, and software in a </a:t>
            </a:r>
            <a:r>
              <a:rPr lang="en-US" b="0" i="0" dirty="0">
                <a:solidFill>
                  <a:srgbClr val="002060"/>
                </a:solidFill>
                <a:effectLst/>
                <a:latin typeface="RedHatText"/>
              </a:rPr>
              <a:t>desired</a:t>
            </a:r>
            <a:r>
              <a:rPr lang="en-US" b="0" i="0" dirty="0">
                <a:solidFill>
                  <a:srgbClr val="151515"/>
                </a:solidFill>
                <a:effectLst/>
                <a:latin typeface="RedHatText"/>
              </a:rPr>
              <a:t>, </a:t>
            </a:r>
            <a:r>
              <a:rPr lang="en-US" b="0" i="0" dirty="0">
                <a:solidFill>
                  <a:srgbClr val="002060"/>
                </a:solidFill>
                <a:effectLst/>
                <a:latin typeface="RedHatText"/>
              </a:rPr>
              <a:t>consistent</a:t>
            </a:r>
            <a:r>
              <a:rPr lang="en-US" b="0" i="0" dirty="0">
                <a:solidFill>
                  <a:srgbClr val="151515"/>
                </a:solidFill>
                <a:effectLst/>
                <a:latin typeface="RedHatText"/>
              </a:rPr>
              <a:t> state”</a:t>
            </a:r>
            <a:endParaRPr lang="en-US" dirty="0"/>
          </a:p>
        </p:txBody>
      </p:sp>
      <p:sp>
        <p:nvSpPr>
          <p:cNvPr id="4" name="Title 1">
            <a:extLst>
              <a:ext uri="{FF2B5EF4-FFF2-40B4-BE49-F238E27FC236}">
                <a16:creationId xmlns:a16="http://schemas.microsoft.com/office/drawing/2014/main" id="{FB0B9E79-64EC-B459-4814-58CDDC03CF0F}"/>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pic>
        <p:nvPicPr>
          <p:cNvPr id="1026" name="Picture 2" descr="Software Configuration Management in Software Engineering">
            <a:extLst>
              <a:ext uri="{FF2B5EF4-FFF2-40B4-BE49-F238E27FC236}">
                <a16:creationId xmlns:a16="http://schemas.microsoft.com/office/drawing/2014/main" id="{9F926A26-98D7-4CCC-CFDA-F44AD6391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80227"/>
            <a:ext cx="4796790" cy="405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77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E77362-CB3E-3C64-C7A3-DC717827FB1D}"/>
              </a:ext>
            </a:extLst>
          </p:cNvPr>
          <p:cNvSpPr>
            <a:spLocks noGrp="1"/>
          </p:cNvSpPr>
          <p:nvPr>
            <p:ph type="title"/>
          </p:nvPr>
        </p:nvSpPr>
        <p:spPr>
          <a:xfrm>
            <a:off x="1115568" y="747981"/>
            <a:ext cx="10168128" cy="1179576"/>
          </a:xfrm>
        </p:spPr>
        <p:txBody>
          <a:bodyPr>
            <a:noAutofit/>
          </a:bodyPr>
          <a:lstStyle/>
          <a:p>
            <a:r>
              <a:rPr lang="en-US" b="1" dirty="0"/>
              <a:t>Configuration Management </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4CDE55C-12ED-9C6F-DCCD-4C9D572E0CBE}"/>
              </a:ext>
            </a:extLst>
          </p:cNvPr>
          <p:cNvSpPr>
            <a:spLocks noGrp="1"/>
          </p:cNvSpPr>
          <p:nvPr>
            <p:ph idx="1"/>
          </p:nvPr>
        </p:nvSpPr>
        <p:spPr>
          <a:xfrm>
            <a:off x="1115568" y="2003816"/>
            <a:ext cx="10168128" cy="4158157"/>
          </a:xfrm>
        </p:spPr>
        <p:txBody>
          <a:bodyPr>
            <a:normAutofit lnSpcReduction="10000"/>
          </a:bodyPr>
          <a:lstStyle/>
          <a:p>
            <a:pPr marL="0" indent="0">
              <a:buNone/>
            </a:pPr>
            <a:r>
              <a:rPr lang="en-US" sz="2400" dirty="0"/>
              <a:t>Top configuration management threats include: </a:t>
            </a:r>
          </a:p>
          <a:p>
            <a:r>
              <a:rPr lang="en-US" sz="2400" dirty="0">
                <a:solidFill>
                  <a:srgbClr val="002060"/>
                </a:solidFill>
              </a:rPr>
              <a:t>Unauthorized access to administration interfaces </a:t>
            </a:r>
          </a:p>
          <a:p>
            <a:r>
              <a:rPr lang="en-US" sz="2400" dirty="0">
                <a:solidFill>
                  <a:srgbClr val="002060"/>
                </a:solidFill>
              </a:rPr>
              <a:t>Unauthorized access to configuration stores </a:t>
            </a:r>
          </a:p>
          <a:p>
            <a:r>
              <a:rPr lang="en-US" sz="2400" dirty="0">
                <a:solidFill>
                  <a:srgbClr val="002060"/>
                </a:solidFill>
              </a:rPr>
              <a:t>Retrieval of plaintext configuration secrets </a:t>
            </a:r>
          </a:p>
          <a:p>
            <a:r>
              <a:rPr lang="en-US" sz="2400" dirty="0">
                <a:solidFill>
                  <a:srgbClr val="002060"/>
                </a:solidFill>
              </a:rPr>
              <a:t>Lack of individual accountability </a:t>
            </a:r>
          </a:p>
          <a:p>
            <a:r>
              <a:rPr lang="en-US" sz="2400" dirty="0">
                <a:solidFill>
                  <a:srgbClr val="002060"/>
                </a:solidFill>
              </a:rPr>
              <a:t>Over-privileged process and service accounts</a:t>
            </a:r>
          </a:p>
          <a:p>
            <a:endParaRPr lang="en-US" sz="2400" dirty="0">
              <a:solidFill>
                <a:srgbClr val="002060"/>
              </a:solidFill>
            </a:endParaRPr>
          </a:p>
          <a:p>
            <a:endParaRPr lang="en-US" sz="2400" dirty="0">
              <a:solidFill>
                <a:srgbClr val="002060"/>
              </a:solidFill>
            </a:endParaRPr>
          </a:p>
          <a:p>
            <a:endParaRPr lang="en-US" sz="2400" dirty="0">
              <a:solidFill>
                <a:srgbClr val="002060"/>
              </a:solidFill>
            </a:endParaRPr>
          </a:p>
          <a:p>
            <a:pPr marL="0" indent="0">
              <a:buNone/>
            </a:pPr>
            <a:r>
              <a:rPr lang="en-US" sz="1500" dirty="0">
                <a:hlinkClick r:id="rId2"/>
              </a:rPr>
              <a:t>A05 Security Misconfiguration - OWASP Top 10:2021</a:t>
            </a:r>
            <a:endParaRPr lang="en-US" sz="1500" dirty="0">
              <a:solidFill>
                <a:srgbClr val="002060"/>
              </a:solidFill>
            </a:endParaRPr>
          </a:p>
        </p:txBody>
      </p:sp>
    </p:spTree>
    <p:extLst>
      <p:ext uri="{BB962C8B-B14F-4D97-AF65-F5344CB8AC3E}">
        <p14:creationId xmlns:p14="http://schemas.microsoft.com/office/powerpoint/2010/main" val="249631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sz="4400" b="1" dirty="0"/>
              <a:t>Configuration Management …</a:t>
            </a:r>
            <a:endParaRPr lang="en-US" dirty="0"/>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p:txBody>
          <a:bodyPr/>
          <a:lstStyle/>
          <a:p>
            <a:pPr marL="0" indent="0">
              <a:buNone/>
            </a:pPr>
            <a:r>
              <a:rPr lang="en-US" b="1" dirty="0"/>
              <a:t>Unauthorized Access to Administration Interfaces</a:t>
            </a:r>
          </a:p>
          <a:p>
            <a:pPr>
              <a:buFontTx/>
              <a:buChar char="-"/>
            </a:pPr>
            <a:r>
              <a:rPr lang="en-US" sz="2400" dirty="0"/>
              <a:t>Administration interfaces are often provided through additional Web pages or separate Web applications</a:t>
            </a:r>
          </a:p>
          <a:p>
            <a:pPr>
              <a:buFontTx/>
              <a:buChar char="-"/>
            </a:pPr>
            <a:r>
              <a:rPr lang="en-US" sz="2400" dirty="0"/>
              <a:t>allow administrators, operators, and content developers to manage site content and configuration</a:t>
            </a:r>
          </a:p>
          <a:p>
            <a:pPr>
              <a:buFontTx/>
              <a:buChar char="-"/>
            </a:pPr>
            <a:r>
              <a:rPr lang="en-US" sz="2400" dirty="0"/>
              <a:t>Malicious users able to access a configuration management function</a:t>
            </a:r>
          </a:p>
          <a:p>
            <a:pPr lvl="1">
              <a:buFontTx/>
              <a:buChar char="-"/>
            </a:pPr>
            <a:r>
              <a:rPr lang="en-US" dirty="0">
                <a:solidFill>
                  <a:srgbClr val="0070C0"/>
                </a:solidFill>
              </a:rPr>
              <a:t>deface the Web site</a:t>
            </a:r>
          </a:p>
          <a:p>
            <a:pPr lvl="1">
              <a:buFontTx/>
              <a:buChar char="-"/>
            </a:pPr>
            <a:r>
              <a:rPr lang="en-US" dirty="0">
                <a:solidFill>
                  <a:srgbClr val="0070C0"/>
                </a:solidFill>
              </a:rPr>
              <a:t>access downstream systems and databases</a:t>
            </a:r>
          </a:p>
          <a:p>
            <a:pPr lvl="1">
              <a:buFontTx/>
              <a:buChar char="-"/>
            </a:pPr>
            <a:r>
              <a:rPr lang="en-US" dirty="0">
                <a:solidFill>
                  <a:srgbClr val="0070C0"/>
                </a:solidFill>
              </a:rPr>
              <a:t>take the application out of action altogether by corrupting configuration data</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54374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sz="4400" b="1" dirty="0"/>
              <a:t>Configuration Management …</a:t>
            </a:r>
            <a:endParaRPr lang="en-US" dirty="0"/>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p:txBody>
          <a:bodyPr/>
          <a:lstStyle/>
          <a:p>
            <a:pPr marL="0" indent="0">
              <a:buNone/>
            </a:pPr>
            <a:r>
              <a:rPr lang="en-US" b="1" dirty="0"/>
              <a:t>Unauthorized Access to Administration Interfaces</a:t>
            </a:r>
          </a:p>
          <a:p>
            <a:pPr marL="0" indent="0">
              <a:buNone/>
            </a:pPr>
            <a:r>
              <a:rPr lang="en-US" dirty="0"/>
              <a:t>Countermeasures </a:t>
            </a:r>
          </a:p>
          <a:p>
            <a:pPr marL="0" indent="0">
              <a:buNone/>
            </a:pPr>
            <a:r>
              <a:rPr lang="en-US" dirty="0">
                <a:solidFill>
                  <a:srgbClr val="0070C0"/>
                </a:solidFill>
              </a:rPr>
              <a:t>- </a:t>
            </a:r>
            <a:r>
              <a:rPr lang="en-US" sz="2400" dirty="0">
                <a:solidFill>
                  <a:srgbClr val="0070C0"/>
                </a:solidFill>
              </a:rPr>
              <a:t>Minimize the number of administration interfaces. </a:t>
            </a:r>
          </a:p>
          <a:p>
            <a:pPr marL="0" indent="0">
              <a:buNone/>
            </a:pPr>
            <a:r>
              <a:rPr lang="en-US" sz="2400" dirty="0">
                <a:solidFill>
                  <a:srgbClr val="0070C0"/>
                </a:solidFill>
              </a:rPr>
              <a:t>- Use strong authentication, for example, by using certificates. </a:t>
            </a:r>
          </a:p>
          <a:p>
            <a:pPr>
              <a:buFontTx/>
              <a:buChar char="-"/>
            </a:pPr>
            <a:r>
              <a:rPr lang="en-US" sz="2400" dirty="0">
                <a:solidFill>
                  <a:srgbClr val="0070C0"/>
                </a:solidFill>
              </a:rPr>
              <a:t>Use strong authorization with multiple gatekeepers. </a:t>
            </a:r>
          </a:p>
          <a:p>
            <a:pPr>
              <a:buFontTx/>
              <a:buChar char="-"/>
            </a:pPr>
            <a:r>
              <a:rPr lang="en-US" sz="2400" dirty="0">
                <a:solidFill>
                  <a:srgbClr val="0070C0"/>
                </a:solidFill>
              </a:rPr>
              <a:t>Consider supporting only local administration</a:t>
            </a:r>
          </a:p>
          <a:p>
            <a:pPr>
              <a:buFontTx/>
              <a:buChar char="-"/>
            </a:pPr>
            <a:r>
              <a:rPr lang="en-US" sz="2400" dirty="0">
                <a:solidFill>
                  <a:srgbClr val="0070C0"/>
                </a:solidFill>
              </a:rPr>
              <a:t>use encrypted channels (VPN or SSL)</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388363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sz="4400" b="1" dirty="0"/>
              <a:t>Configuration Management …</a:t>
            </a:r>
            <a:endParaRPr lang="en-US" dirty="0"/>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p:txBody>
          <a:bodyPr>
            <a:normAutofit fontScale="92500" lnSpcReduction="10000"/>
          </a:bodyPr>
          <a:lstStyle/>
          <a:p>
            <a:pPr marL="0" indent="0">
              <a:buNone/>
            </a:pPr>
            <a:r>
              <a:rPr lang="en-US" b="1" dirty="0"/>
              <a:t>Unauthorized Access to Configuration Stores</a:t>
            </a:r>
          </a:p>
          <a:p>
            <a:pPr marL="0" indent="0">
              <a:buNone/>
            </a:pPr>
            <a:r>
              <a:rPr lang="en-US" sz="2400" dirty="0"/>
              <a:t>“configuration store contains all the essential properties of the site, including information about the machines and clusters participating in the site”</a:t>
            </a:r>
          </a:p>
          <a:p>
            <a:pPr marL="0" indent="0">
              <a:buNone/>
            </a:pPr>
            <a:r>
              <a:rPr lang="en-US" dirty="0"/>
              <a:t>Countermeasures </a:t>
            </a:r>
          </a:p>
          <a:p>
            <a:pPr>
              <a:buFontTx/>
              <a:buChar char="-"/>
            </a:pPr>
            <a:r>
              <a:rPr lang="en-US" sz="2400" dirty="0">
                <a:solidFill>
                  <a:srgbClr val="0070C0"/>
                </a:solidFill>
              </a:rPr>
              <a:t>Configure restricted ACLs on text-based configuration files such as </a:t>
            </a:r>
            <a:r>
              <a:rPr lang="en-US" sz="2400" dirty="0" err="1">
                <a:solidFill>
                  <a:srgbClr val="0070C0"/>
                </a:solidFill>
              </a:rPr>
              <a:t>Machine.config</a:t>
            </a:r>
            <a:r>
              <a:rPr lang="en-US" sz="2400" dirty="0">
                <a:solidFill>
                  <a:srgbClr val="0070C0"/>
                </a:solidFill>
              </a:rPr>
              <a:t> and </a:t>
            </a:r>
            <a:r>
              <a:rPr lang="en-US" sz="2400" dirty="0" err="1">
                <a:solidFill>
                  <a:srgbClr val="0070C0"/>
                </a:solidFill>
              </a:rPr>
              <a:t>Web.config</a:t>
            </a:r>
            <a:endParaRPr lang="en-US" sz="2400" dirty="0">
              <a:solidFill>
                <a:srgbClr val="0070C0"/>
              </a:solidFill>
            </a:endParaRPr>
          </a:p>
          <a:p>
            <a:pPr>
              <a:buFontTx/>
              <a:buChar char="-"/>
            </a:pPr>
            <a:r>
              <a:rPr lang="en-US" sz="2400" dirty="0">
                <a:solidFill>
                  <a:srgbClr val="0070C0"/>
                </a:solidFill>
              </a:rPr>
              <a:t>Keep custom configuration stores outside of the Web space</a:t>
            </a:r>
          </a:p>
          <a:p>
            <a:pPr lvl="1">
              <a:buFontTx/>
              <a:buChar char="-"/>
            </a:pPr>
            <a:r>
              <a:rPr lang="en-US" sz="2000" dirty="0"/>
              <a:t>This removes the potential to download Web server configurations</a:t>
            </a:r>
          </a:p>
          <a:p>
            <a:pPr lvl="1">
              <a:buFontTx/>
              <a:buChar char="-"/>
            </a:pPr>
            <a:endParaRPr lang="en-US" sz="2000" dirty="0">
              <a:solidFill>
                <a:srgbClr val="0070C0"/>
              </a:solidFill>
            </a:endParaRPr>
          </a:p>
          <a:p>
            <a:pPr lvl="1">
              <a:buFontTx/>
              <a:buChar char="-"/>
            </a:pPr>
            <a:endParaRPr lang="en-US" sz="2000" dirty="0">
              <a:solidFill>
                <a:srgbClr val="0070C0"/>
              </a:solidFill>
            </a:endParaRPr>
          </a:p>
          <a:p>
            <a:pPr lvl="1">
              <a:buFontTx/>
              <a:buChar char="-"/>
            </a:pPr>
            <a:endParaRPr lang="en-US" sz="2000" dirty="0">
              <a:solidFill>
                <a:srgbClr val="0070C0"/>
              </a:solidFill>
            </a:endParaRPr>
          </a:p>
          <a:p>
            <a:pPr marL="457200" lvl="1" indent="0">
              <a:buNone/>
            </a:pPr>
            <a:r>
              <a:rPr lang="en-US" sz="1700" dirty="0">
                <a:hlinkClick r:id="rId3"/>
              </a:rPr>
              <a:t> Access Control Lists | YouTube</a:t>
            </a:r>
            <a:endParaRPr lang="en-US" sz="1700" dirty="0">
              <a:solidFill>
                <a:srgbClr val="0070C0"/>
              </a:solidFill>
            </a:endParaRP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265944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sz="4400" b="1" dirty="0"/>
              <a:t>Configuration Management …</a:t>
            </a:r>
            <a:endParaRPr lang="en-US" dirty="0"/>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p:txBody>
          <a:bodyPr/>
          <a:lstStyle/>
          <a:p>
            <a:pPr marL="0" indent="0">
              <a:buNone/>
            </a:pPr>
            <a:r>
              <a:rPr lang="en-US" b="1" dirty="0"/>
              <a:t>Retrieval of Plaintext Configuration Secrets </a:t>
            </a:r>
          </a:p>
          <a:p>
            <a:pPr marL="0" indent="0">
              <a:buNone/>
            </a:pPr>
            <a:r>
              <a:rPr lang="en-US" dirty="0"/>
              <a:t>Countermeasures </a:t>
            </a:r>
          </a:p>
          <a:p>
            <a:pPr>
              <a:buFontTx/>
              <a:buChar char="-"/>
            </a:pPr>
            <a:r>
              <a:rPr lang="en-US" sz="2400" dirty="0">
                <a:solidFill>
                  <a:srgbClr val="0070C0"/>
                </a:solidFill>
              </a:rPr>
              <a:t>encrypt sensitive data such as passwords and connection strings</a:t>
            </a:r>
          </a:p>
          <a:p>
            <a:pPr lvl="1">
              <a:buFontTx/>
              <a:buChar char="-"/>
            </a:pPr>
            <a:r>
              <a:rPr lang="en-US" sz="2200" dirty="0">
                <a:solidFill>
                  <a:srgbClr val="0070C0"/>
                </a:solidFill>
              </a:rPr>
              <a:t>prevent external attackers from obtaining sensitive configuration data</a:t>
            </a:r>
          </a:p>
          <a:p>
            <a:pPr lvl="1">
              <a:buFontTx/>
              <a:buChar char="-"/>
            </a:pPr>
            <a:r>
              <a:rPr lang="en-US" sz="2200" dirty="0">
                <a:solidFill>
                  <a:srgbClr val="0070C0"/>
                </a:solidFill>
              </a:rPr>
              <a:t>prevents rogue administrators and internal employees from obtaining sensitive details</a:t>
            </a:r>
          </a:p>
          <a:p>
            <a:pPr lvl="1">
              <a:buFontTx/>
              <a:buChar char="-"/>
            </a:pPr>
            <a:r>
              <a:rPr lang="en-US" sz="2200" dirty="0">
                <a:solidFill>
                  <a:srgbClr val="0070C0"/>
                </a:solidFill>
              </a:rPr>
              <a:t>database connection strings and account credentials</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86805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sz="4400" b="1" dirty="0"/>
              <a:t>Configuration Management …</a:t>
            </a:r>
            <a:endParaRPr lang="en-US" dirty="0"/>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p:txBody>
          <a:bodyPr>
            <a:normAutofit/>
          </a:bodyPr>
          <a:lstStyle/>
          <a:p>
            <a:pPr marL="0" indent="0">
              <a:buNone/>
            </a:pPr>
            <a:r>
              <a:rPr lang="en-US" b="1" dirty="0"/>
              <a:t>Over-privileged Application and Service Accounts</a:t>
            </a:r>
          </a:p>
          <a:p>
            <a:pPr marL="0" indent="0">
              <a:buNone/>
            </a:pPr>
            <a:r>
              <a:rPr lang="en-US" sz="2400" dirty="0"/>
              <a:t>If application and service accounts are granted access to change configuration information on the system</a:t>
            </a:r>
          </a:p>
          <a:p>
            <a:pPr lvl="1">
              <a:buFontTx/>
              <a:buChar char="-"/>
            </a:pPr>
            <a:r>
              <a:rPr lang="en-US" dirty="0">
                <a:solidFill>
                  <a:srgbClr val="0070C0"/>
                </a:solidFill>
              </a:rPr>
              <a:t>manipulated by attackers</a:t>
            </a:r>
          </a:p>
          <a:p>
            <a:pPr marL="0" indent="0">
              <a:buNone/>
            </a:pPr>
            <a:r>
              <a:rPr lang="en-US" sz="2400" b="1" dirty="0"/>
              <a:t>Countermeasures :</a:t>
            </a:r>
          </a:p>
          <a:p>
            <a:pPr>
              <a:buFontTx/>
              <a:buChar char="-"/>
            </a:pPr>
            <a:r>
              <a:rPr lang="en-US" sz="2400" dirty="0">
                <a:solidFill>
                  <a:srgbClr val="0070C0"/>
                </a:solidFill>
              </a:rPr>
              <a:t>Adopt a policy of using least privileged service and application accounts</a:t>
            </a:r>
          </a:p>
          <a:p>
            <a:pPr>
              <a:buFontTx/>
              <a:buChar char="-"/>
            </a:pPr>
            <a:r>
              <a:rPr lang="en-US" sz="2400" dirty="0">
                <a:solidFill>
                  <a:srgbClr val="0070C0"/>
                </a:solidFill>
              </a:rPr>
              <a:t>Be wary of granting accounts the ability to modify their own configuration information  </a:t>
            </a:r>
            <a:endParaRPr lang="en-US" sz="2400" b="1" dirty="0">
              <a:solidFill>
                <a:srgbClr val="0070C0"/>
              </a:solidFill>
            </a:endParaRP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381592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25152</TotalTime>
  <Words>996</Words>
  <Application>Microsoft Office PowerPoint</Application>
  <PresentationFormat>Widescreen</PresentationFormat>
  <Paragraphs>110</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RedHatText</vt:lpstr>
      <vt:lpstr>Roboto</vt:lpstr>
      <vt:lpstr>Roboto</vt:lpstr>
      <vt:lpstr>Office Theme</vt:lpstr>
      <vt:lpstr> IT  Application and Data Security - Unit IV</vt:lpstr>
      <vt:lpstr>Web Application: Design Issues</vt:lpstr>
      <vt:lpstr>Configuration Management </vt:lpstr>
      <vt:lpstr>Configuration Management </vt:lpstr>
      <vt:lpstr>Configuration Management …</vt:lpstr>
      <vt:lpstr>Configuration Management …</vt:lpstr>
      <vt:lpstr>Configuration Management …</vt:lpstr>
      <vt:lpstr>Configuration Management …</vt:lpstr>
      <vt:lpstr>Configuration Management …</vt:lpstr>
      <vt:lpstr>Configuration Management …</vt:lpstr>
      <vt:lpstr>Security Misconfiguration </vt:lpstr>
      <vt:lpstr>Session Management</vt:lpstr>
      <vt:lpstr>Session Management</vt:lpstr>
      <vt:lpstr>Session Management</vt:lpstr>
      <vt:lpstr>Session Management</vt:lpstr>
      <vt:lpstr>Session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IT  Application and Data Security</dc:title>
  <dc:creator>Gopal Singh Rawat</dc:creator>
  <cp:lastModifiedBy>Gopal Singh Rawat</cp:lastModifiedBy>
  <cp:revision>1401</cp:revision>
  <dcterms:created xsi:type="dcterms:W3CDTF">2023-01-11T15:19:03Z</dcterms:created>
  <dcterms:modified xsi:type="dcterms:W3CDTF">2024-04-02T08:30:20Z</dcterms:modified>
</cp:coreProperties>
</file>