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6"/>
  </p:notesMasterIdLst>
  <p:sldIdLst>
    <p:sldId id="257" r:id="rId2"/>
    <p:sldId id="386" r:id="rId3"/>
    <p:sldId id="382" r:id="rId4"/>
    <p:sldId id="372" r:id="rId5"/>
    <p:sldId id="383" r:id="rId6"/>
    <p:sldId id="259" r:id="rId7"/>
    <p:sldId id="313" r:id="rId8"/>
    <p:sldId id="373" r:id="rId9"/>
    <p:sldId id="374" r:id="rId10"/>
    <p:sldId id="376" r:id="rId11"/>
    <p:sldId id="384" r:id="rId12"/>
    <p:sldId id="385" r:id="rId13"/>
    <p:sldId id="387" r:id="rId14"/>
    <p:sldId id="378" r:id="rId15"/>
    <p:sldId id="377" r:id="rId16"/>
    <p:sldId id="379" r:id="rId17"/>
    <p:sldId id="380" r:id="rId18"/>
    <p:sldId id="388" r:id="rId19"/>
    <p:sldId id="381" r:id="rId20"/>
    <p:sldId id="389" r:id="rId21"/>
    <p:sldId id="393" r:id="rId22"/>
    <p:sldId id="392" r:id="rId23"/>
    <p:sldId id="390" r:id="rId24"/>
    <p:sldId id="3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6E479-29A7-4FB6-A077-C39000B363D6}" v="558" dt="2023-01-12T04:06:11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 Singh Rawat" userId="c293144a-6eb5-4c9e-b306-0a36551fcfd7" providerId="ADAL" clId="{F246E479-29A7-4FB6-A077-C39000B363D6}"/>
    <pc:docChg chg="undo custSel addSld delSld modSld sldOrd addMainMaster delMainMaster">
      <pc:chgData name="Gopal Singh Rawat" userId="c293144a-6eb5-4c9e-b306-0a36551fcfd7" providerId="ADAL" clId="{F246E479-29A7-4FB6-A077-C39000B363D6}" dt="2023-01-12T04:06:11.015" v="1385" actId="120"/>
      <pc:docMkLst>
        <pc:docMk/>
      </pc:docMkLst>
      <pc:sldChg chg="addSp delSp modSp new del mod setBg modClrScheme delDesignElem chgLayout">
        <pc:chgData name="Gopal Singh Rawat" userId="c293144a-6eb5-4c9e-b306-0a36551fcfd7" providerId="ADAL" clId="{F246E479-29A7-4FB6-A077-C39000B363D6}" dt="2023-01-11T15:25:24.265" v="174" actId="47"/>
        <pc:sldMkLst>
          <pc:docMk/>
          <pc:sldMk cId="2420348079" sldId="256"/>
        </pc:sldMkLst>
        <pc:spChg chg="mod">
          <ac:chgData name="Gopal Singh Rawat" userId="c293144a-6eb5-4c9e-b306-0a36551fcfd7" providerId="ADAL" clId="{F246E479-29A7-4FB6-A077-C39000B363D6}" dt="2023-01-11T15:24:46.862" v="169" actId="27636"/>
          <ac:spMkLst>
            <pc:docMk/>
            <pc:sldMk cId="2420348079" sldId="256"/>
            <ac:spMk id="2" creationId="{AB57ADF7-F8CF-513D-EE4D-6FE419B745D6}"/>
          </ac:spMkLst>
        </pc:spChg>
        <pc:spChg chg="mod">
          <ac:chgData name="Gopal Singh Rawat" userId="c293144a-6eb5-4c9e-b306-0a36551fcfd7" providerId="ADAL" clId="{F246E479-29A7-4FB6-A077-C39000B363D6}" dt="2023-01-11T15:20:18.662" v="73" actId="20577"/>
          <ac:spMkLst>
            <pc:docMk/>
            <pc:sldMk cId="2420348079" sldId="256"/>
            <ac:spMk id="3" creationId="{A913608A-F5A3-5781-49EF-744E9E082A5F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2420348079" sldId="256"/>
            <ac:spMk id="9" creationId="{733E0473-C315-42D8-A82A-A2FE49DC67DA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2420348079" sldId="256"/>
            <ac:spMk id="11" creationId="{AD23A251-68F2-43E5-812B-4BBAE1AF535E}"/>
          </ac:spMkLst>
        </pc:spChg>
        <pc:grpChg chg="add del">
          <ac:chgData name="Gopal Singh Rawat" userId="c293144a-6eb5-4c9e-b306-0a36551fcfd7" providerId="ADAL" clId="{F246E479-29A7-4FB6-A077-C39000B363D6}" dt="2023-01-11T15:24:46.756" v="168"/>
          <ac:grpSpMkLst>
            <pc:docMk/>
            <pc:sldMk cId="2420348079" sldId="256"/>
            <ac:grpSpMk id="13" creationId="{0350AF23-2606-421F-AB7B-23D9B48F3E9B}"/>
          </ac:grpSpMkLst>
        </pc:grpChg>
        <pc:picChg chg="add">
          <ac:chgData name="Gopal Singh Rawat" userId="c293144a-6eb5-4c9e-b306-0a36551fcfd7" providerId="ADAL" clId="{F246E479-29A7-4FB6-A077-C39000B363D6}" dt="2023-01-11T15:19:37.832" v="1" actId="26606"/>
          <ac:picMkLst>
            <pc:docMk/>
            <pc:sldMk cId="2420348079" sldId="256"/>
            <ac:picMk id="4" creationId="{C92F9703-9997-0367-88E5-1C21AE95E3BC}"/>
          </ac:picMkLst>
        </pc:picChg>
      </pc:sldChg>
      <pc:sldChg chg="addSp delSp modSp new mod setBg addAnim delDesignElem">
        <pc:chgData name="Gopal Singh Rawat" userId="c293144a-6eb5-4c9e-b306-0a36551fcfd7" providerId="ADAL" clId="{F246E479-29A7-4FB6-A077-C39000B363D6}" dt="2023-01-11T15:27:06.387" v="204" actId="26606"/>
        <pc:sldMkLst>
          <pc:docMk/>
          <pc:sldMk cId="1510413870" sldId="257"/>
        </pc:sldMkLst>
        <pc:spChg chg="mo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2" creationId="{BAA8469B-3E7D-1818-6F1B-34AFEABEB1C2}"/>
          </ac:spMkLst>
        </pc:spChg>
        <pc:spChg chg="mo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3" creationId="{F0FE6128-96B9-7343-7B51-739711C03F2D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9" creationId="{99B5B3C5-A599-465B-B2B9-866E8B2087CE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11" creationId="{25C84982-7DD0-43B1-8A2D-BFA4DF1B4E60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0" creationId="{94DA0203-BFB4-49DB-A205-51AD7549D42A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2" creationId="{652F1BB8-9F6C-45D6-898D-65348D26BFCC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4" creationId="{DA09ABEB-FBB2-4784-AB42-132C2B7B86EA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6" creationId="{4E19B7D6-ACF5-4FD5-9847-AA489F05BBCB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8" creationId="{2DC3951C-8573-4092-BB1C-895AB62DC18A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0" creationId="{D897F30D-1513-46A2-A047-AEC827A0ED77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2" creationId="{5484E33B-84C6-44AB-B37B-AD40DD864397}"/>
          </ac:spMkLst>
        </pc:spChg>
        <pc:spChg chg="ad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43" creationId="{6CCA5F87-1D1E-45CB-8D83-FC7EEFAD9935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4" creationId="{032C2FFF-1C26-4710-B2B8-9DB486DAE135}"/>
          </ac:spMkLst>
        </pc:spChg>
        <pc:spChg chg="ad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45" creationId="{7CCFC2C6-6238-4A2F-93DE-2ADF74AF635E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6" creationId="{F6D50462-DF3B-4889-8D2A-9B6BE774163C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8" creationId="{A4661B72-AE95-451D-822D-E19815CF12F6}"/>
          </ac:spMkLst>
        </pc:spChg>
        <pc:spChg chg="ad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50" creationId="{AF2F604E-43BE-4DC3-B983-E071523364F8}"/>
          </ac:spMkLst>
        </pc:spChg>
        <pc:spChg chg="ad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52" creationId="{08C9B587-E65E-4B52-B37C-ABEBB6E87928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53" creationId="{99B5B3C5-A599-465B-B2B9-866E8B2087CE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55" creationId="{25C84982-7DD0-43B1-8A2D-BFA4DF1B4E60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74" creationId="{C15F290E-3EF8-4E00-9394-4376BC7E5425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76" creationId="{E302DD1E-3175-4198-A813-50E0A1A03FE5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86" creationId="{4D89BF1D-E45E-44BB-9216-BFAE75030AF5}"/>
          </ac:spMkLst>
        </pc:spChg>
        <pc:grpChg chg="add del">
          <ac:chgData name="Gopal Singh Rawat" userId="c293144a-6eb5-4c9e-b306-0a36551fcfd7" providerId="ADAL" clId="{F246E479-29A7-4FB6-A077-C39000B363D6}" dt="2023-01-11T15:25:47.594" v="178"/>
          <ac:grpSpMkLst>
            <pc:docMk/>
            <pc:sldMk cId="1510413870" sldId="257"/>
            <ac:grpSpMk id="6" creationId="{88C9B83F-64CD-41C1-925F-A08801FFD0BD}"/>
          </ac:grpSpMkLst>
        </pc:grpChg>
        <pc:grpChg chg="add del">
          <ac:chgData name="Gopal Singh Rawat" userId="c293144a-6eb5-4c9e-b306-0a36551fcfd7" providerId="ADAL" clId="{F246E479-29A7-4FB6-A077-C39000B363D6}" dt="2023-01-11T15:23:50.536" v="159" actId="26606"/>
          <ac:grpSpMkLst>
            <pc:docMk/>
            <pc:sldMk cId="1510413870" sldId="257"/>
            <ac:grpSpMk id="13" creationId="{1D912E1C-3BBA-42F0-A3EE-FEC382E7230A}"/>
          </ac:grpSpMkLst>
        </pc:grpChg>
        <pc:grpChg chg="add del">
          <ac:chgData name="Gopal Singh Rawat" userId="c293144a-6eb5-4c9e-b306-0a36551fcfd7" providerId="ADAL" clId="{F246E479-29A7-4FB6-A077-C39000B363D6}" dt="2023-01-11T15:24:46.756" v="168"/>
          <ac:grpSpMkLst>
            <pc:docMk/>
            <pc:sldMk cId="1510413870" sldId="257"/>
            <ac:grpSpMk id="57" creationId="{1D912E1C-3BBA-42F0-A3EE-FEC382E7230A}"/>
          </ac:grpSpMkLst>
        </pc:grpChg>
        <pc:grpChg chg="add del">
          <ac:chgData name="Gopal Singh Rawat" userId="c293144a-6eb5-4c9e-b306-0a36551fcfd7" providerId="ADAL" clId="{F246E479-29A7-4FB6-A077-C39000B363D6}" dt="2023-01-11T15:24:46.756" v="168"/>
          <ac:grpSpMkLst>
            <pc:docMk/>
            <pc:sldMk cId="1510413870" sldId="257"/>
            <ac:grpSpMk id="78" creationId="{94DBDAF8-EBDD-4C45-A706-9D9372776C9F}"/>
          </ac:grpSpMkLst>
        </pc:grpChg>
        <pc:picChg chg="add del mod ord">
          <ac:chgData name="Gopal Singh Rawat" userId="c293144a-6eb5-4c9e-b306-0a36551fcfd7" providerId="ADAL" clId="{F246E479-29A7-4FB6-A077-C39000B363D6}" dt="2023-01-11T15:24:33.422" v="165" actId="478"/>
          <ac:picMkLst>
            <pc:docMk/>
            <pc:sldMk cId="1510413870" sldId="257"/>
            <ac:picMk id="5" creationId="{4101B5BF-49EC-73F3-9FF4-376F043174AF}"/>
          </ac:picMkLst>
        </pc:picChg>
        <pc:picChg chg="add mod">
          <ac:chgData name="Gopal Singh Rawat" userId="c293144a-6eb5-4c9e-b306-0a36551fcfd7" providerId="ADAL" clId="{F246E479-29A7-4FB6-A077-C39000B363D6}" dt="2023-01-11T15:27:06.387" v="204" actId="26606"/>
          <ac:picMkLst>
            <pc:docMk/>
            <pc:sldMk cId="1510413870" sldId="257"/>
            <ac:picMk id="41" creationId="{8BE17748-54E6-6441-8DA7-3E70F628F6DF}"/>
          </ac:picMkLst>
        </pc:picChg>
        <pc:picChg chg="add del">
          <ac:chgData name="Gopal Singh Rawat" userId="c293144a-6eb5-4c9e-b306-0a36551fcfd7" providerId="ADAL" clId="{F246E479-29A7-4FB6-A077-C39000B363D6}" dt="2023-01-11T15:24:46.756" v="168"/>
          <ac:picMkLst>
            <pc:docMk/>
            <pc:sldMk cId="1510413870" sldId="257"/>
            <ac:picMk id="88" creationId="{8AF1A097-A8ED-4501-AC9A-583740399594}"/>
          </ac:picMkLst>
        </pc:picChg>
        <pc:picChg chg="add del">
          <ac:chgData name="Gopal Singh Rawat" userId="c293144a-6eb5-4c9e-b306-0a36551fcfd7" providerId="ADAL" clId="{F246E479-29A7-4FB6-A077-C39000B363D6}" dt="2023-01-11T15:24:46.756" v="168"/>
          <ac:picMkLst>
            <pc:docMk/>
            <pc:sldMk cId="1510413870" sldId="257"/>
            <ac:picMk id="90" creationId="{DCDFF4F4-6536-42D5-8DCF-DAA715FC1C63}"/>
          </ac:picMkLst>
        </pc:picChg>
      </pc:sldChg>
      <pc:sldChg chg="new del">
        <pc:chgData name="Gopal Singh Rawat" userId="c293144a-6eb5-4c9e-b306-0a36551fcfd7" providerId="ADAL" clId="{F246E479-29A7-4FB6-A077-C39000B363D6}" dt="2023-01-11T15:24:23.614" v="164" actId="680"/>
        <pc:sldMkLst>
          <pc:docMk/>
          <pc:sldMk cId="682103710" sldId="258"/>
        </pc:sldMkLst>
      </pc:sldChg>
      <pc:sldChg chg="addSp delSp modSp new mod setBg modAnim delDesignElem">
        <pc:chgData name="Gopal Singh Rawat" userId="c293144a-6eb5-4c9e-b306-0a36551fcfd7" providerId="ADAL" clId="{F246E479-29A7-4FB6-A077-C39000B363D6}" dt="2023-01-12T04:06:11.015" v="1385" actId="120"/>
        <pc:sldMkLst>
          <pc:docMk/>
          <pc:sldMk cId="1844136675" sldId="258"/>
        </pc:sldMkLst>
        <pc:spChg chg="mod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2" creationId="{7D1115A1-94AA-B84A-3A92-261FC9702196}"/>
          </ac:spMkLst>
        </pc:spChg>
        <pc:spChg chg="mod">
          <ac:chgData name="Gopal Singh Rawat" userId="c293144a-6eb5-4c9e-b306-0a36551fcfd7" providerId="ADAL" clId="{F246E479-29A7-4FB6-A077-C39000B363D6}" dt="2023-01-12T04:06:11.015" v="1385" actId="120"/>
          <ac:spMkLst>
            <pc:docMk/>
            <pc:sldMk cId="1844136675" sldId="258"/>
            <ac:spMk id="3" creationId="{49F8FADE-4020-42BA-D75F-11AB20C90E10}"/>
          </ac:spMkLst>
        </pc:spChg>
        <pc:spChg chg="add del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5" creationId="{DAF1966E-FD40-4A4A-B61B-C4DF7FA05F06}"/>
          </ac:spMkLst>
        </pc:spChg>
        <pc:spChg chg="add del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6" creationId="{047BFA19-D45E-416B-A404-7AF2F3F27017}"/>
          </ac:spMkLst>
        </pc:spChg>
        <pc:spChg chg="add del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7" creationId="{8E0105E7-23DB-4CF2-8258-FF47C7620F6E}"/>
          </ac:spMkLst>
        </pc:spChg>
        <pc:spChg chg="add del">
          <ac:chgData name="Gopal Singh Rawat" userId="c293144a-6eb5-4c9e-b306-0a36551fcfd7" providerId="ADAL" clId="{F246E479-29A7-4FB6-A077-C39000B363D6}" dt="2023-01-11T15:25:47.594" v="178"/>
          <ac:spMkLst>
            <pc:docMk/>
            <pc:sldMk cId="1844136675" sldId="258"/>
            <ac:spMk id="8" creationId="{8DF4D7F6-81B5-452A-9CE6-76D81F91D41B}"/>
          </ac:spMkLst>
        </pc:spChg>
        <pc:spChg chg="add del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9" creationId="{074B4F7D-14B2-478B-8BF5-01E4E0C5D263}"/>
          </ac:spMkLst>
        </pc:spChg>
        <pc:spChg chg="add del">
          <ac:chgData name="Gopal Singh Rawat" userId="c293144a-6eb5-4c9e-b306-0a36551fcfd7" providerId="ADAL" clId="{F246E479-29A7-4FB6-A077-C39000B363D6}" dt="2023-01-11T15:25:47.594" v="178"/>
          <ac:spMkLst>
            <pc:docMk/>
            <pc:sldMk cId="1844136675" sldId="258"/>
            <ac:spMk id="10" creationId="{4600514D-20FB-4559-97DC-D1DC39E6C3DE}"/>
          </ac:spMkLst>
        </pc:spChg>
        <pc:spChg chg="add del">
          <ac:chgData name="Gopal Singh Rawat" userId="c293144a-6eb5-4c9e-b306-0a36551fcfd7" providerId="ADAL" clId="{F246E479-29A7-4FB6-A077-C39000B363D6}" dt="2023-01-11T15:25:47.594" v="178"/>
          <ac:spMkLst>
            <pc:docMk/>
            <pc:sldMk cId="1844136675" sldId="258"/>
            <ac:spMk id="12" creationId="{266F638A-E405-4AC0-B984-72E5813B0DD1}"/>
          </ac:spMkLst>
        </pc:spChg>
        <pc:spChg chg="add del">
          <ac:chgData name="Gopal Singh Rawat" userId="c293144a-6eb5-4c9e-b306-0a36551fcfd7" providerId="ADAL" clId="{F246E479-29A7-4FB6-A077-C39000B363D6}" dt="2023-01-11T15:25:47.594" v="178"/>
          <ac:spMkLst>
            <pc:docMk/>
            <pc:sldMk cId="1844136675" sldId="258"/>
            <ac:spMk id="18" creationId="{27B538D5-95DB-47ED-9CB4-34AE5BF78E6B}"/>
          </ac:spMkLst>
        </pc:spChg>
        <pc:spChg chg="add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7175" creationId="{0B9EE3F3-89B7-43C3-8651-C4C96830993D}"/>
          </ac:spMkLst>
        </pc:spChg>
        <pc:spChg chg="add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7177" creationId="{33AE4636-AEEC-45D6-84D4-7AC2DA48ECF8}"/>
          </ac:spMkLst>
        </pc:spChg>
        <pc:spChg chg="add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7179" creationId="{8D9CE0F4-2EB2-4F1F-8AAC-DB3571D9FE10}"/>
          </ac:spMkLst>
        </pc:spChg>
        <pc:picChg chg="add mod">
          <ac:chgData name="Gopal Singh Rawat" userId="c293144a-6eb5-4c9e-b306-0a36551fcfd7" providerId="ADAL" clId="{F246E479-29A7-4FB6-A077-C39000B363D6}" dt="2023-01-11T16:38:05.517" v="1260" actId="1076"/>
          <ac:picMkLst>
            <pc:docMk/>
            <pc:sldMk cId="1844136675" sldId="258"/>
            <ac:picMk id="7170" creationId="{6EBB6A48-3F7E-8741-81F6-1C684E5A930A}"/>
          </ac:picMkLst>
        </pc:picChg>
        <pc:cxnChg chg="add del">
          <ac:chgData name="Gopal Singh Rawat" userId="c293144a-6eb5-4c9e-b306-0a36551fcfd7" providerId="ADAL" clId="{F246E479-29A7-4FB6-A077-C39000B363D6}" dt="2023-01-11T15:25:47.594" v="178"/>
          <ac:cxnSpMkLst>
            <pc:docMk/>
            <pc:sldMk cId="1844136675" sldId="258"/>
            <ac:cxnSpMk id="14" creationId="{7D1CBE93-B17D-4509-843C-82287C38032A}"/>
          </ac:cxnSpMkLst>
        </pc:cxnChg>
        <pc:cxnChg chg="add del">
          <ac:chgData name="Gopal Singh Rawat" userId="c293144a-6eb5-4c9e-b306-0a36551fcfd7" providerId="ADAL" clId="{F246E479-29A7-4FB6-A077-C39000B363D6}" dt="2023-01-11T15:25:47.594" v="178"/>
          <ac:cxnSpMkLst>
            <pc:docMk/>
            <pc:sldMk cId="1844136675" sldId="258"/>
            <ac:cxnSpMk id="16" creationId="{AE6277B4-6A43-48AB-89B2-3442221619CC}"/>
          </ac:cxnSpMkLst>
        </pc:cxnChg>
      </pc:sldChg>
      <pc:sldChg chg="addSp modSp new mod setBg modAnim">
        <pc:chgData name="Gopal Singh Rawat" userId="c293144a-6eb5-4c9e-b306-0a36551fcfd7" providerId="ADAL" clId="{F246E479-29A7-4FB6-A077-C39000B363D6}" dt="2023-01-11T15:40:51.712" v="492" actId="255"/>
        <pc:sldMkLst>
          <pc:docMk/>
          <pc:sldMk cId="2496316627" sldId="259"/>
        </pc:sldMkLst>
        <pc:spChg chg="mod">
          <ac:chgData name="Gopal Singh Rawat" userId="c293144a-6eb5-4c9e-b306-0a36551fcfd7" providerId="ADAL" clId="{F246E479-29A7-4FB6-A077-C39000B363D6}" dt="2023-01-11T15:40:51.712" v="492" actId="255"/>
          <ac:spMkLst>
            <pc:docMk/>
            <pc:sldMk cId="2496316627" sldId="259"/>
            <ac:spMk id="2" creationId="{31E77362-CB3E-3C64-C7A3-DC717827FB1D}"/>
          </ac:spMkLst>
        </pc:spChg>
        <pc:spChg chg="mod">
          <ac:chgData name="Gopal Singh Rawat" userId="c293144a-6eb5-4c9e-b306-0a36551fcfd7" providerId="ADAL" clId="{F246E479-29A7-4FB6-A077-C39000B363D6}" dt="2023-01-11T15:40:40.261" v="488" actId="21"/>
          <ac:spMkLst>
            <pc:docMk/>
            <pc:sldMk cId="2496316627" sldId="259"/>
            <ac:spMk id="3" creationId="{64CDE55C-12ED-9C6F-DCCD-4C9D572E0CBE}"/>
          </ac:spMkLst>
        </pc:spChg>
        <pc:spChg chg="add">
          <ac:chgData name="Gopal Singh Rawat" userId="c293144a-6eb5-4c9e-b306-0a36551fcfd7" providerId="ADAL" clId="{F246E479-29A7-4FB6-A077-C39000B363D6}" dt="2023-01-11T15:27:14.203" v="206" actId="26606"/>
          <ac:spMkLst>
            <pc:docMk/>
            <pc:sldMk cId="2496316627" sldId="259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27:14.203" v="206" actId="26606"/>
          <ac:spMkLst>
            <pc:docMk/>
            <pc:sldMk cId="2496316627" sldId="259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27:14.203" v="206" actId="26606"/>
          <ac:spMkLst>
            <pc:docMk/>
            <pc:sldMk cId="2496316627" sldId="259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27:14.203" v="206" actId="26606"/>
          <ac:spMkLst>
            <pc:docMk/>
            <pc:sldMk cId="2496316627" sldId="259"/>
            <ac:spMk id="14" creationId="{074B4F7D-14B2-478B-8BF5-01E4E0C5D263}"/>
          </ac:spMkLst>
        </pc:spChg>
      </pc:sldChg>
      <pc:sldChg chg="addSp modSp new mod setBg">
        <pc:chgData name="Gopal Singh Rawat" userId="c293144a-6eb5-4c9e-b306-0a36551fcfd7" providerId="ADAL" clId="{F246E479-29A7-4FB6-A077-C39000B363D6}" dt="2023-01-11T16:08:04.303" v="915" actId="20577"/>
        <pc:sldMkLst>
          <pc:docMk/>
          <pc:sldMk cId="2845912899" sldId="260"/>
        </pc:sldMkLst>
        <pc:spChg chg="mod">
          <ac:chgData name="Gopal Singh Rawat" userId="c293144a-6eb5-4c9e-b306-0a36551fcfd7" providerId="ADAL" clId="{F246E479-29A7-4FB6-A077-C39000B363D6}" dt="2023-01-11T15:37:56.011" v="451" actId="20577"/>
          <ac:spMkLst>
            <pc:docMk/>
            <pc:sldMk cId="2845912899" sldId="260"/>
            <ac:spMk id="2" creationId="{F617AD63-9C91-6443-3BB9-8FEDBA84E81A}"/>
          </ac:spMkLst>
        </pc:spChg>
        <pc:spChg chg="mod">
          <ac:chgData name="Gopal Singh Rawat" userId="c293144a-6eb5-4c9e-b306-0a36551fcfd7" providerId="ADAL" clId="{F246E479-29A7-4FB6-A077-C39000B363D6}" dt="2023-01-11T16:08:04.303" v="915" actId="20577"/>
          <ac:spMkLst>
            <pc:docMk/>
            <pc:sldMk cId="2845912899" sldId="260"/>
            <ac:spMk id="3" creationId="{C4C4F628-1AF5-03B5-9A5D-77DFE2B6E7F9}"/>
          </ac:spMkLst>
        </pc:spChg>
        <pc:spChg chg="add">
          <ac:chgData name="Gopal Singh Rawat" userId="c293144a-6eb5-4c9e-b306-0a36551fcfd7" providerId="ADAL" clId="{F246E479-29A7-4FB6-A077-C39000B363D6}" dt="2023-01-11T15:36:22.412" v="390" actId="26606"/>
          <ac:spMkLst>
            <pc:docMk/>
            <pc:sldMk cId="2845912899" sldId="260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36:22.412" v="390" actId="26606"/>
          <ac:spMkLst>
            <pc:docMk/>
            <pc:sldMk cId="2845912899" sldId="260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36:22.412" v="390" actId="26606"/>
          <ac:spMkLst>
            <pc:docMk/>
            <pc:sldMk cId="2845912899" sldId="260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36:22.412" v="390" actId="26606"/>
          <ac:spMkLst>
            <pc:docMk/>
            <pc:sldMk cId="2845912899" sldId="260"/>
            <ac:spMk id="14" creationId="{074B4F7D-14B2-478B-8BF5-01E4E0C5D263}"/>
          </ac:spMkLst>
        </pc:spChg>
      </pc:sldChg>
      <pc:sldChg chg="addSp modSp new mod setBg modAnim">
        <pc:chgData name="Gopal Singh Rawat" userId="c293144a-6eb5-4c9e-b306-0a36551fcfd7" providerId="ADAL" clId="{F246E479-29A7-4FB6-A077-C39000B363D6}" dt="2023-01-11T15:41:35.205" v="502" actId="20577"/>
        <pc:sldMkLst>
          <pc:docMk/>
          <pc:sldMk cId="3990725114" sldId="261"/>
        </pc:sldMkLst>
        <pc:spChg chg="mod">
          <ac:chgData name="Gopal Singh Rawat" userId="c293144a-6eb5-4c9e-b306-0a36551fcfd7" providerId="ADAL" clId="{F246E479-29A7-4FB6-A077-C39000B363D6}" dt="2023-01-11T15:39:36.813" v="476" actId="20577"/>
          <ac:spMkLst>
            <pc:docMk/>
            <pc:sldMk cId="3990725114" sldId="261"/>
            <ac:spMk id="2" creationId="{7AA43FA4-5804-7389-C3B4-4122D7AC0115}"/>
          </ac:spMkLst>
        </pc:spChg>
        <pc:spChg chg="mod">
          <ac:chgData name="Gopal Singh Rawat" userId="c293144a-6eb5-4c9e-b306-0a36551fcfd7" providerId="ADAL" clId="{F246E479-29A7-4FB6-A077-C39000B363D6}" dt="2023-01-11T15:41:35.205" v="502" actId="20577"/>
          <ac:spMkLst>
            <pc:docMk/>
            <pc:sldMk cId="3990725114" sldId="261"/>
            <ac:spMk id="3" creationId="{5D4EF358-B593-67B5-B87E-AC139E68C010}"/>
          </ac:spMkLst>
        </pc:spChg>
        <pc:spChg chg="add">
          <ac:chgData name="Gopal Singh Rawat" userId="c293144a-6eb5-4c9e-b306-0a36551fcfd7" providerId="ADAL" clId="{F246E479-29A7-4FB6-A077-C39000B363D6}" dt="2023-01-11T15:39:31.752" v="464" actId="26606"/>
          <ac:spMkLst>
            <pc:docMk/>
            <pc:sldMk cId="3990725114" sldId="261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39:31.752" v="464" actId="26606"/>
          <ac:spMkLst>
            <pc:docMk/>
            <pc:sldMk cId="3990725114" sldId="261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39:31.752" v="464" actId="26606"/>
          <ac:spMkLst>
            <pc:docMk/>
            <pc:sldMk cId="3990725114" sldId="261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39:31.752" v="464" actId="26606"/>
          <ac:spMkLst>
            <pc:docMk/>
            <pc:sldMk cId="3990725114" sldId="261"/>
            <ac:spMk id="14" creationId="{074B4F7D-14B2-478B-8BF5-01E4E0C5D263}"/>
          </ac:spMkLst>
        </pc:spChg>
      </pc:sldChg>
      <pc:sldChg chg="addSp delSp modSp new mod setBg">
        <pc:chgData name="Gopal Singh Rawat" userId="c293144a-6eb5-4c9e-b306-0a36551fcfd7" providerId="ADAL" clId="{F246E479-29A7-4FB6-A077-C39000B363D6}" dt="2023-01-11T16:44:08.570" v="1365" actId="1076"/>
        <pc:sldMkLst>
          <pc:docMk/>
          <pc:sldMk cId="1767418034" sldId="262"/>
        </pc:sldMkLst>
        <pc:spChg chg="mod">
          <ac:chgData name="Gopal Singh Rawat" userId="c293144a-6eb5-4c9e-b306-0a36551fcfd7" providerId="ADAL" clId="{F246E479-29A7-4FB6-A077-C39000B363D6}" dt="2023-01-11T16:44:08.570" v="1365" actId="1076"/>
          <ac:spMkLst>
            <pc:docMk/>
            <pc:sldMk cId="1767418034" sldId="262"/>
            <ac:spMk id="2" creationId="{DA5F8D79-67B2-46A6-0589-35EBA7F11109}"/>
          </ac:spMkLst>
        </pc:spChg>
        <pc:spChg chg="add del mod">
          <ac:chgData name="Gopal Singh Rawat" userId="c293144a-6eb5-4c9e-b306-0a36551fcfd7" providerId="ADAL" clId="{F246E479-29A7-4FB6-A077-C39000B363D6}" dt="2023-01-11T16:44:00.786" v="1364" actId="1076"/>
          <ac:spMkLst>
            <pc:docMk/>
            <pc:sldMk cId="1767418034" sldId="262"/>
            <ac:spMk id="3" creationId="{86B7E926-D0CB-44B0-8969-F304057C69C9}"/>
          </ac:spMkLst>
        </pc:spChg>
        <pc:spChg chg="add del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8" creationId="{DAF1966E-FD40-4A4A-B61B-C4DF7FA05F06}"/>
          </ac:spMkLst>
        </pc:spChg>
        <pc:spChg chg="add del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0" creationId="{047BFA19-D45E-416B-A404-7AF2F3F27017}"/>
          </ac:spMkLst>
        </pc:spChg>
        <pc:spChg chg="add del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2" creationId="{8E0105E7-23DB-4CF2-8258-FF47C7620F6E}"/>
          </ac:spMkLst>
        </pc:spChg>
        <pc:spChg chg="add del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4" creationId="{074B4F7D-14B2-478B-8BF5-01E4E0C5D263}"/>
          </ac:spMkLst>
        </pc:spChg>
        <pc:spChg chg="add del">
          <ac:chgData name="Gopal Singh Rawat" userId="c293144a-6eb5-4c9e-b306-0a36551fcfd7" providerId="ADAL" clId="{F246E479-29A7-4FB6-A077-C39000B363D6}" dt="2023-01-11T15:46:55.221" v="572" actId="26606"/>
          <ac:spMkLst>
            <pc:docMk/>
            <pc:sldMk cId="1767418034" sldId="262"/>
            <ac:spMk id="1041" creationId="{8FC9BE17-9A7B-462D-AE50-3D8777387304}"/>
          </ac:spMkLst>
        </pc:spChg>
        <pc:spChg chg="add del">
          <ac:chgData name="Gopal Singh Rawat" userId="c293144a-6eb5-4c9e-b306-0a36551fcfd7" providerId="ADAL" clId="{F246E479-29A7-4FB6-A077-C39000B363D6}" dt="2023-01-11T15:46:55.221" v="572" actId="26606"/>
          <ac:spMkLst>
            <pc:docMk/>
            <pc:sldMk cId="1767418034" sldId="262"/>
            <ac:spMk id="1043" creationId="{3EBE8569-6AEC-4B8C-8D53-2DE337CDBA65}"/>
          </ac:spMkLst>
        </pc:spChg>
        <pc:spChg chg="add del">
          <ac:chgData name="Gopal Singh Rawat" userId="c293144a-6eb5-4c9e-b306-0a36551fcfd7" providerId="ADAL" clId="{F246E479-29A7-4FB6-A077-C39000B363D6}" dt="2023-01-11T15:46:55.221" v="572" actId="26606"/>
          <ac:spMkLst>
            <pc:docMk/>
            <pc:sldMk cId="1767418034" sldId="262"/>
            <ac:spMk id="1045" creationId="{55D4142C-5077-457F-A6AD-3FECFDB39685}"/>
          </ac:spMkLst>
        </pc:spChg>
        <pc:spChg chg="add del">
          <ac:chgData name="Gopal Singh Rawat" userId="c293144a-6eb5-4c9e-b306-0a36551fcfd7" providerId="ADAL" clId="{F246E479-29A7-4FB6-A077-C39000B363D6}" dt="2023-01-11T15:46:55.221" v="572" actId="26606"/>
          <ac:spMkLst>
            <pc:docMk/>
            <pc:sldMk cId="1767418034" sldId="262"/>
            <ac:spMk id="1047" creationId="{7A5F0580-5EE9-419F-96EE-B6529EF6E7D0}"/>
          </ac:spMkLst>
        </pc:spChg>
        <pc:spChg chg="add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049" creationId="{04812C46-200A-4DEB-A05E-3ED6C68C2387}"/>
          </ac:spMkLst>
        </pc:spChg>
        <pc:spChg chg="add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050" creationId="{D1EA859B-E555-4109-94F3-6700E046E008}"/>
          </ac:spMkLst>
        </pc:spChg>
        <pc:picChg chg="add mod">
          <ac:chgData name="Gopal Singh Rawat" userId="c293144a-6eb5-4c9e-b306-0a36551fcfd7" providerId="ADAL" clId="{F246E479-29A7-4FB6-A077-C39000B363D6}" dt="2023-01-11T16:43:51.337" v="1363" actId="1076"/>
          <ac:picMkLst>
            <pc:docMk/>
            <pc:sldMk cId="1767418034" sldId="262"/>
            <ac:picMk id="4" creationId="{F8D86A01-4A3A-767D-DB5A-E41ECC354F3A}"/>
          </ac:picMkLst>
        </pc:picChg>
        <pc:picChg chg="add del mod">
          <ac:chgData name="Gopal Singh Rawat" userId="c293144a-6eb5-4c9e-b306-0a36551fcfd7" providerId="ADAL" clId="{F246E479-29A7-4FB6-A077-C39000B363D6}" dt="2023-01-11T15:44:48.770" v="521"/>
          <ac:picMkLst>
            <pc:docMk/>
            <pc:sldMk cId="1767418034" sldId="262"/>
            <ac:picMk id="1026" creationId="{05826DC4-4CBE-B8CF-A55D-79CA34F713F6}"/>
          </ac:picMkLst>
        </pc:picChg>
        <pc:picChg chg="add del mod">
          <ac:chgData name="Gopal Singh Rawat" userId="c293144a-6eb5-4c9e-b306-0a36551fcfd7" providerId="ADAL" clId="{F246E479-29A7-4FB6-A077-C39000B363D6}" dt="2023-01-11T15:45:04.799" v="545"/>
          <ac:picMkLst>
            <pc:docMk/>
            <pc:sldMk cId="1767418034" sldId="262"/>
            <ac:picMk id="1028" creationId="{FA4B2502-8A42-18DF-C4B8-82384E459037}"/>
          </ac:picMkLst>
        </pc:picChg>
        <pc:picChg chg="add del mod">
          <ac:chgData name="Gopal Singh Rawat" userId="c293144a-6eb5-4c9e-b306-0a36551fcfd7" providerId="ADAL" clId="{F246E479-29A7-4FB6-A077-C39000B363D6}" dt="2023-01-11T15:45:43.345" v="556"/>
          <ac:picMkLst>
            <pc:docMk/>
            <pc:sldMk cId="1767418034" sldId="262"/>
            <ac:picMk id="1030" creationId="{8CA18736-772B-95BF-B823-EF47EF49DBF0}"/>
          </ac:picMkLst>
        </pc:picChg>
        <pc:picChg chg="add del">
          <ac:chgData name="Gopal Singh Rawat" userId="c293144a-6eb5-4c9e-b306-0a36551fcfd7" providerId="ADAL" clId="{F246E479-29A7-4FB6-A077-C39000B363D6}" dt="2023-01-11T15:45:47.346" v="558"/>
          <ac:picMkLst>
            <pc:docMk/>
            <pc:sldMk cId="1767418034" sldId="262"/>
            <ac:picMk id="1032" creationId="{9FB147F7-B3A4-61B1-D6CF-E6A6F0B1F2A3}"/>
          </ac:picMkLst>
        </pc:picChg>
        <pc:picChg chg="add del mod">
          <ac:chgData name="Gopal Singh Rawat" userId="c293144a-6eb5-4c9e-b306-0a36551fcfd7" providerId="ADAL" clId="{F246E479-29A7-4FB6-A077-C39000B363D6}" dt="2023-01-11T15:46:01.048" v="564"/>
          <ac:picMkLst>
            <pc:docMk/>
            <pc:sldMk cId="1767418034" sldId="262"/>
            <ac:picMk id="1034" creationId="{5DAC041F-88AC-C800-EF39-A333068FBEA1}"/>
          </ac:picMkLst>
        </pc:picChg>
        <pc:picChg chg="add mod ord">
          <ac:chgData name="Gopal Singh Rawat" userId="c293144a-6eb5-4c9e-b306-0a36551fcfd7" providerId="ADAL" clId="{F246E479-29A7-4FB6-A077-C39000B363D6}" dt="2023-01-11T15:46:55.225" v="573" actId="26606"/>
          <ac:picMkLst>
            <pc:docMk/>
            <pc:sldMk cId="1767418034" sldId="262"/>
            <ac:picMk id="1036" creationId="{D541338A-B40F-36E5-F1EB-CEFFC5A6C953}"/>
          </ac:picMkLst>
        </pc:picChg>
      </pc:sldChg>
      <pc:sldChg chg="addSp delSp modSp new del mod setBg">
        <pc:chgData name="Gopal Singh Rawat" userId="c293144a-6eb5-4c9e-b306-0a36551fcfd7" providerId="ADAL" clId="{F246E479-29A7-4FB6-A077-C39000B363D6}" dt="2023-01-11T16:44:14.040" v="1366" actId="47"/>
        <pc:sldMkLst>
          <pc:docMk/>
          <pc:sldMk cId="1758477237" sldId="263"/>
        </pc:sldMkLst>
        <pc:spChg chg="mod">
          <ac:chgData name="Gopal Singh Rawat" userId="c293144a-6eb5-4c9e-b306-0a36551fcfd7" providerId="ADAL" clId="{F246E479-29A7-4FB6-A077-C39000B363D6}" dt="2023-01-11T15:50:51.697" v="720" actId="1076"/>
          <ac:spMkLst>
            <pc:docMk/>
            <pc:sldMk cId="1758477237" sldId="263"/>
            <ac:spMk id="2" creationId="{9696F696-40C7-450B-44B7-B1A2D0AB903E}"/>
          </ac:spMkLst>
        </pc:spChg>
        <pc:spChg chg="del mod">
          <ac:chgData name="Gopal Singh Rawat" userId="c293144a-6eb5-4c9e-b306-0a36551fcfd7" providerId="ADAL" clId="{F246E479-29A7-4FB6-A077-C39000B363D6}" dt="2023-01-11T15:50:37.849" v="716"/>
          <ac:spMkLst>
            <pc:docMk/>
            <pc:sldMk cId="1758477237" sldId="263"/>
            <ac:spMk id="3" creationId="{AF397432-63A7-9D4B-A96F-19571791ACBA}"/>
          </ac:spMkLst>
        </pc:spChg>
        <pc:spChg chg="add mod">
          <ac:chgData name="Gopal Singh Rawat" userId="c293144a-6eb5-4c9e-b306-0a36551fcfd7" providerId="ADAL" clId="{F246E479-29A7-4FB6-A077-C39000B363D6}" dt="2023-01-11T16:42:26.856" v="1269" actId="21"/>
          <ac:spMkLst>
            <pc:docMk/>
            <pc:sldMk cId="1758477237" sldId="263"/>
            <ac:spMk id="4" creationId="{8688F6EC-4D71-9BAE-15BE-7E372F745E16}"/>
          </ac:spMkLst>
        </pc:spChg>
        <pc:spChg chg="add">
          <ac:chgData name="Gopal Singh Rawat" userId="c293144a-6eb5-4c9e-b306-0a36551fcfd7" providerId="ADAL" clId="{F246E479-29A7-4FB6-A077-C39000B363D6}" dt="2023-01-11T15:48:30.597" v="702" actId="26606"/>
          <ac:spMkLst>
            <pc:docMk/>
            <pc:sldMk cId="1758477237" sldId="263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48:30.597" v="702" actId="26606"/>
          <ac:spMkLst>
            <pc:docMk/>
            <pc:sldMk cId="1758477237" sldId="263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48:30.597" v="702" actId="26606"/>
          <ac:spMkLst>
            <pc:docMk/>
            <pc:sldMk cId="1758477237" sldId="263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48:30.597" v="702" actId="26606"/>
          <ac:spMkLst>
            <pc:docMk/>
            <pc:sldMk cId="1758477237" sldId="263"/>
            <ac:spMk id="14" creationId="{074B4F7D-14B2-478B-8BF5-01E4E0C5D263}"/>
          </ac:spMkLst>
        </pc:spChg>
        <pc:picChg chg="add del mod">
          <ac:chgData name="Gopal Singh Rawat" userId="c293144a-6eb5-4c9e-b306-0a36551fcfd7" providerId="ADAL" clId="{F246E479-29A7-4FB6-A077-C39000B363D6}" dt="2023-01-11T16:42:26.856" v="1269" actId="21"/>
          <ac:picMkLst>
            <pc:docMk/>
            <pc:sldMk cId="1758477237" sldId="263"/>
            <ac:picMk id="2050" creationId="{29A743C2-24CB-59C1-159E-1DDF10088309}"/>
          </ac:picMkLst>
        </pc:picChg>
      </pc:sldChg>
      <pc:sldChg chg="addSp delSp modSp new mod setBg modAnim">
        <pc:chgData name="Gopal Singh Rawat" userId="c293144a-6eb5-4c9e-b306-0a36551fcfd7" providerId="ADAL" clId="{F246E479-29A7-4FB6-A077-C39000B363D6}" dt="2023-01-11T15:58:52.730" v="781"/>
        <pc:sldMkLst>
          <pc:docMk/>
          <pc:sldMk cId="1569124487" sldId="264"/>
        </pc:sldMkLst>
        <pc:spChg chg="mod">
          <ac:chgData name="Gopal Singh Rawat" userId="c293144a-6eb5-4c9e-b306-0a36551fcfd7" providerId="ADAL" clId="{F246E479-29A7-4FB6-A077-C39000B363D6}" dt="2023-01-11T15:52:26.715" v="745" actId="20577"/>
          <ac:spMkLst>
            <pc:docMk/>
            <pc:sldMk cId="1569124487" sldId="264"/>
            <ac:spMk id="2" creationId="{ADAB3C06-601A-CC97-9B16-A71215A67147}"/>
          </ac:spMkLst>
        </pc:spChg>
        <pc:spChg chg="del mod">
          <ac:chgData name="Gopal Singh Rawat" userId="c293144a-6eb5-4c9e-b306-0a36551fcfd7" providerId="ADAL" clId="{F246E479-29A7-4FB6-A077-C39000B363D6}" dt="2023-01-11T15:53:46.482" v="746"/>
          <ac:spMkLst>
            <pc:docMk/>
            <pc:sldMk cId="1569124487" sldId="264"/>
            <ac:spMk id="3" creationId="{D48C09E9-C096-00BF-82B0-1857FC5668F3}"/>
          </ac:spMkLst>
        </pc:spChg>
        <pc:spChg chg="add mod">
          <ac:chgData name="Gopal Singh Rawat" userId="c293144a-6eb5-4c9e-b306-0a36551fcfd7" providerId="ADAL" clId="{F246E479-29A7-4FB6-A077-C39000B363D6}" dt="2023-01-11T15:58:44.071" v="780" actId="1036"/>
          <ac:spMkLst>
            <pc:docMk/>
            <pc:sldMk cId="1569124487" sldId="264"/>
            <ac:spMk id="5" creationId="{3091B0D3-4031-2E58-FA40-7377B2EEACBB}"/>
          </ac:spMkLst>
        </pc:spChg>
        <pc:spChg chg="add">
          <ac:chgData name="Gopal Singh Rawat" userId="c293144a-6eb5-4c9e-b306-0a36551fcfd7" providerId="ADAL" clId="{F246E479-29A7-4FB6-A077-C39000B363D6}" dt="2023-01-11T15:52:19.469" v="724" actId="26606"/>
          <ac:spMkLst>
            <pc:docMk/>
            <pc:sldMk cId="1569124487" sldId="264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52:19.469" v="724" actId="26606"/>
          <ac:spMkLst>
            <pc:docMk/>
            <pc:sldMk cId="1569124487" sldId="264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52:19.469" v="724" actId="26606"/>
          <ac:spMkLst>
            <pc:docMk/>
            <pc:sldMk cId="1569124487" sldId="264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52:19.469" v="724" actId="26606"/>
          <ac:spMkLst>
            <pc:docMk/>
            <pc:sldMk cId="1569124487" sldId="264"/>
            <ac:spMk id="14" creationId="{074B4F7D-14B2-478B-8BF5-01E4E0C5D263}"/>
          </ac:spMkLst>
        </pc:spChg>
        <pc:picChg chg="add mod">
          <ac:chgData name="Gopal Singh Rawat" userId="c293144a-6eb5-4c9e-b306-0a36551fcfd7" providerId="ADAL" clId="{F246E479-29A7-4FB6-A077-C39000B363D6}" dt="2023-01-11T15:58:28.813" v="773" actId="14100"/>
          <ac:picMkLst>
            <pc:docMk/>
            <pc:sldMk cId="1569124487" sldId="264"/>
            <ac:picMk id="3074" creationId="{F41216FE-E4A5-4FCF-CDBA-7A01F65BD11E}"/>
          </ac:picMkLst>
        </pc:picChg>
        <pc:picChg chg="add mod">
          <ac:chgData name="Gopal Singh Rawat" userId="c293144a-6eb5-4c9e-b306-0a36551fcfd7" providerId="ADAL" clId="{F246E479-29A7-4FB6-A077-C39000B363D6}" dt="2023-01-11T15:58:21.888" v="772" actId="1036"/>
          <ac:picMkLst>
            <pc:docMk/>
            <pc:sldMk cId="1569124487" sldId="264"/>
            <ac:picMk id="3076" creationId="{5E29A984-84D7-121E-AE5B-252A80A725B8}"/>
          </ac:picMkLst>
        </pc:picChg>
      </pc:sldChg>
      <pc:sldChg chg="addSp delSp modSp new mod modAnim">
        <pc:chgData name="Gopal Singh Rawat" userId="c293144a-6eb5-4c9e-b306-0a36551fcfd7" providerId="ADAL" clId="{F246E479-29A7-4FB6-A077-C39000B363D6}" dt="2023-01-12T04:05:40.013" v="1378"/>
        <pc:sldMkLst>
          <pc:docMk/>
          <pc:sldMk cId="2830622646" sldId="265"/>
        </pc:sldMkLst>
        <pc:spChg chg="mod">
          <ac:chgData name="Gopal Singh Rawat" userId="c293144a-6eb5-4c9e-b306-0a36551fcfd7" providerId="ADAL" clId="{F246E479-29A7-4FB6-A077-C39000B363D6}" dt="2023-01-11T16:09:11.031" v="917"/>
          <ac:spMkLst>
            <pc:docMk/>
            <pc:sldMk cId="2830622646" sldId="265"/>
            <ac:spMk id="2" creationId="{CBAE781A-9AF3-38B4-462A-5D13E15360DF}"/>
          </ac:spMkLst>
        </pc:spChg>
        <pc:spChg chg="mod">
          <ac:chgData name="Gopal Singh Rawat" userId="c293144a-6eb5-4c9e-b306-0a36551fcfd7" providerId="ADAL" clId="{F246E479-29A7-4FB6-A077-C39000B363D6}" dt="2023-01-12T03:30:55.964" v="1371" actId="255"/>
          <ac:spMkLst>
            <pc:docMk/>
            <pc:sldMk cId="2830622646" sldId="265"/>
            <ac:spMk id="3" creationId="{F30FF27A-34DB-59D7-CF84-5067543EE7AF}"/>
          </ac:spMkLst>
        </pc:spChg>
        <pc:picChg chg="add del mod">
          <ac:chgData name="Gopal Singh Rawat" userId="c293144a-6eb5-4c9e-b306-0a36551fcfd7" providerId="ADAL" clId="{F246E479-29A7-4FB6-A077-C39000B363D6}" dt="2023-01-11T16:12:15.112" v="954" actId="478"/>
          <ac:picMkLst>
            <pc:docMk/>
            <pc:sldMk cId="2830622646" sldId="265"/>
            <ac:picMk id="4098" creationId="{ACBC79F1-BF6F-3396-194B-CFE6E9AC0002}"/>
          </ac:picMkLst>
        </pc:picChg>
        <pc:picChg chg="add mod">
          <ac:chgData name="Gopal Singh Rawat" userId="c293144a-6eb5-4c9e-b306-0a36551fcfd7" providerId="ADAL" clId="{F246E479-29A7-4FB6-A077-C39000B363D6}" dt="2023-01-11T16:12:28.712" v="958" actId="1076"/>
          <ac:picMkLst>
            <pc:docMk/>
            <pc:sldMk cId="2830622646" sldId="265"/>
            <ac:picMk id="4100" creationId="{9119ACB6-0D86-33A5-5524-93FB8449527A}"/>
          </ac:picMkLst>
        </pc:picChg>
      </pc:sldChg>
      <pc:sldChg chg="addSp delSp modSp new mod ord setBg">
        <pc:chgData name="Gopal Singh Rawat" userId="c293144a-6eb5-4c9e-b306-0a36551fcfd7" providerId="ADAL" clId="{F246E479-29A7-4FB6-A077-C39000B363D6}" dt="2023-01-12T04:04:41.999" v="1373"/>
        <pc:sldMkLst>
          <pc:docMk/>
          <pc:sldMk cId="34029369" sldId="266"/>
        </pc:sldMkLst>
        <pc:spChg chg="del mod">
          <ac:chgData name="Gopal Singh Rawat" userId="c293144a-6eb5-4c9e-b306-0a36551fcfd7" providerId="ADAL" clId="{F246E479-29A7-4FB6-A077-C39000B363D6}" dt="2023-01-11T16:22:13.210" v="1035" actId="478"/>
          <ac:spMkLst>
            <pc:docMk/>
            <pc:sldMk cId="34029369" sldId="266"/>
            <ac:spMk id="2" creationId="{BE22F831-5F6B-AA2E-1731-8A474A739E39}"/>
          </ac:spMkLst>
        </pc:spChg>
        <pc:spChg chg="del">
          <ac:chgData name="Gopal Singh Rawat" userId="c293144a-6eb5-4c9e-b306-0a36551fcfd7" providerId="ADAL" clId="{F246E479-29A7-4FB6-A077-C39000B363D6}" dt="2023-01-11T16:17:35.726" v="1019"/>
          <ac:spMkLst>
            <pc:docMk/>
            <pc:sldMk cId="34029369" sldId="266"/>
            <ac:spMk id="3" creationId="{9DDD8478-E479-D7C6-24B6-D2FDD839528B}"/>
          </ac:spMkLst>
        </pc:spChg>
        <pc:spChg chg="add del mod">
          <ac:chgData name="Gopal Singh Rawat" userId="c293144a-6eb5-4c9e-b306-0a36551fcfd7" providerId="ADAL" clId="{F246E479-29A7-4FB6-A077-C39000B363D6}" dt="2023-01-11T16:24:15.888" v="1043" actId="478"/>
          <ac:spMkLst>
            <pc:docMk/>
            <pc:sldMk cId="34029369" sldId="266"/>
            <ac:spMk id="5126" creationId="{E24912B4-C45D-A699-6BAB-B0E81AC27DF2}"/>
          </ac:spMkLst>
        </pc:spChg>
        <pc:spChg chg="add del">
          <ac:chgData name="Gopal Singh Rawat" userId="c293144a-6eb5-4c9e-b306-0a36551fcfd7" providerId="ADAL" clId="{F246E479-29A7-4FB6-A077-C39000B363D6}" dt="2023-01-11T16:17:58.357" v="1024" actId="26606"/>
          <ac:spMkLst>
            <pc:docMk/>
            <pc:sldMk cId="34029369" sldId="266"/>
            <ac:spMk id="5129" creationId="{F13C74B1-5B17-4795-BED0-7140497B445A}"/>
          </ac:spMkLst>
        </pc:spChg>
        <pc:spChg chg="add del">
          <ac:chgData name="Gopal Singh Rawat" userId="c293144a-6eb5-4c9e-b306-0a36551fcfd7" providerId="ADAL" clId="{F246E479-29A7-4FB6-A077-C39000B363D6}" dt="2023-01-11T16:17:58.357" v="1024" actId="26606"/>
          <ac:spMkLst>
            <pc:docMk/>
            <pc:sldMk cId="34029369" sldId="266"/>
            <ac:spMk id="5131" creationId="{D4974D33-8DC5-464E-8C6D-BE58F0669C17}"/>
          </ac:spMkLst>
        </pc:spChg>
        <pc:spChg chg="add del">
          <ac:chgData name="Gopal Singh Rawat" userId="c293144a-6eb5-4c9e-b306-0a36551fcfd7" providerId="ADAL" clId="{F246E479-29A7-4FB6-A077-C39000B363D6}" dt="2023-01-11T16:18:50.509" v="1029" actId="26606"/>
          <ac:spMkLst>
            <pc:docMk/>
            <pc:sldMk cId="34029369" sldId="266"/>
            <ac:spMk id="5136" creationId="{80DF40B2-80F7-4E71-B46C-284163F3654A}"/>
          </ac:spMkLst>
        </pc:spChg>
        <pc:spChg chg="add del">
          <ac:chgData name="Gopal Singh Rawat" userId="c293144a-6eb5-4c9e-b306-0a36551fcfd7" providerId="ADAL" clId="{F246E479-29A7-4FB6-A077-C39000B363D6}" dt="2023-01-11T16:18:50.508" v="1028" actId="26606"/>
          <ac:spMkLst>
            <pc:docMk/>
            <pc:sldMk cId="34029369" sldId="266"/>
            <ac:spMk id="5141" creationId="{F13C74B1-5B17-4795-BED0-7140497B445A}"/>
          </ac:spMkLst>
        </pc:spChg>
        <pc:spChg chg="add del">
          <ac:chgData name="Gopal Singh Rawat" userId="c293144a-6eb5-4c9e-b306-0a36551fcfd7" providerId="ADAL" clId="{F246E479-29A7-4FB6-A077-C39000B363D6}" dt="2023-01-11T16:18:50.508" v="1028" actId="26606"/>
          <ac:spMkLst>
            <pc:docMk/>
            <pc:sldMk cId="34029369" sldId="266"/>
            <ac:spMk id="5143" creationId="{D4974D33-8DC5-464E-8C6D-BE58F0669C17}"/>
          </ac:spMkLst>
        </pc:spChg>
        <pc:spChg chg="add">
          <ac:chgData name="Gopal Singh Rawat" userId="c293144a-6eb5-4c9e-b306-0a36551fcfd7" providerId="ADAL" clId="{F246E479-29A7-4FB6-A077-C39000B363D6}" dt="2023-01-11T16:18:50.509" v="1029" actId="26606"/>
          <ac:spMkLst>
            <pc:docMk/>
            <pc:sldMk cId="34029369" sldId="266"/>
            <ac:spMk id="5145" creationId="{80DF40B2-80F7-4E71-B46C-284163F3654A}"/>
          </ac:spMkLst>
        </pc:spChg>
        <pc:picChg chg="add mod">
          <ac:chgData name="Gopal Singh Rawat" userId="c293144a-6eb5-4c9e-b306-0a36551fcfd7" providerId="ADAL" clId="{F246E479-29A7-4FB6-A077-C39000B363D6}" dt="2023-01-11T16:25:00.084" v="1099" actId="1035"/>
          <ac:picMkLst>
            <pc:docMk/>
            <pc:sldMk cId="34029369" sldId="266"/>
            <ac:picMk id="4" creationId="{E07B9E3B-5380-A50D-FCE0-B31370CF870A}"/>
          </ac:picMkLst>
        </pc:picChg>
        <pc:picChg chg="add mod">
          <ac:chgData name="Gopal Singh Rawat" userId="c293144a-6eb5-4c9e-b306-0a36551fcfd7" providerId="ADAL" clId="{F246E479-29A7-4FB6-A077-C39000B363D6}" dt="2023-01-11T16:19:04.212" v="1031" actId="14100"/>
          <ac:picMkLst>
            <pc:docMk/>
            <pc:sldMk cId="34029369" sldId="266"/>
            <ac:picMk id="5122" creationId="{CE783998-4FD8-9F68-FA63-2BEB1B8A6A7B}"/>
          </ac:picMkLst>
        </pc:picChg>
        <pc:picChg chg="add mod">
          <ac:chgData name="Gopal Singh Rawat" userId="c293144a-6eb5-4c9e-b306-0a36551fcfd7" providerId="ADAL" clId="{F246E479-29A7-4FB6-A077-C39000B363D6}" dt="2023-01-11T16:25:16.542" v="1166" actId="1035"/>
          <ac:picMkLst>
            <pc:docMk/>
            <pc:sldMk cId="34029369" sldId="266"/>
            <ac:picMk id="5124" creationId="{15E555E8-A179-91E0-2304-8C73FF98C3E0}"/>
          </ac:picMkLst>
        </pc:picChg>
      </pc:sldChg>
      <pc:sldChg chg="addSp delSp modSp new mod setBg modAnim">
        <pc:chgData name="Gopal Singh Rawat" userId="c293144a-6eb5-4c9e-b306-0a36551fcfd7" providerId="ADAL" clId="{F246E479-29A7-4FB6-A077-C39000B363D6}" dt="2023-01-12T04:05:20.877" v="1376"/>
        <pc:sldMkLst>
          <pc:docMk/>
          <pc:sldMk cId="1099036723" sldId="267"/>
        </pc:sldMkLst>
        <pc:spChg chg="mod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2" creationId="{BFCDFCDA-B02E-540C-B845-68D36427BF94}"/>
          </ac:spMkLst>
        </pc:spChg>
        <pc:spChg chg="mod">
          <ac:chgData name="Gopal Singh Rawat" userId="c293144a-6eb5-4c9e-b306-0a36551fcfd7" providerId="ADAL" clId="{F246E479-29A7-4FB6-A077-C39000B363D6}" dt="2023-01-11T16:32:27.129" v="1218" actId="255"/>
          <ac:spMkLst>
            <pc:docMk/>
            <pc:sldMk cId="1099036723" sldId="267"/>
            <ac:spMk id="3" creationId="{87661FAA-67E6-A2C4-4C4E-E093E3C1EBBF}"/>
          </ac:spMkLst>
        </pc:spChg>
        <pc:spChg chg="add del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8" creationId="{DAF1966E-FD40-4A4A-B61B-C4DF7FA05F06}"/>
          </ac:spMkLst>
        </pc:spChg>
        <pc:spChg chg="add del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10" creationId="{047BFA19-D45E-416B-A404-7AF2F3F27017}"/>
          </ac:spMkLst>
        </pc:spChg>
        <pc:spChg chg="add del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12" creationId="{8E0105E7-23DB-4CF2-8258-FF47C7620F6E}"/>
          </ac:spMkLst>
        </pc:spChg>
        <pc:spChg chg="add del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14" creationId="{074B4F7D-14B2-478B-8BF5-01E4E0C5D263}"/>
          </ac:spMkLst>
        </pc:spChg>
        <pc:spChg chg="add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6151" creationId="{0B9EE3F3-89B7-43C3-8651-C4C96830993D}"/>
          </ac:spMkLst>
        </pc:spChg>
        <pc:spChg chg="add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6153" creationId="{33AE4636-AEEC-45D6-84D4-7AC2DA48ECF8}"/>
          </ac:spMkLst>
        </pc:spChg>
        <pc:spChg chg="add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6155" creationId="{8D9CE0F4-2EB2-4F1F-8AAC-DB3571D9FE10}"/>
          </ac:spMkLst>
        </pc:spChg>
        <pc:picChg chg="add mod">
          <ac:chgData name="Gopal Singh Rawat" userId="c293144a-6eb5-4c9e-b306-0a36551fcfd7" providerId="ADAL" clId="{F246E479-29A7-4FB6-A077-C39000B363D6}" dt="2023-01-11T16:32:43.280" v="1221" actId="14100"/>
          <ac:picMkLst>
            <pc:docMk/>
            <pc:sldMk cId="1099036723" sldId="267"/>
            <ac:picMk id="6146" creationId="{E9F403A1-7351-816C-1846-02AA6BE26E45}"/>
          </ac:picMkLst>
        </pc:picChg>
      </pc:sldChg>
      <pc:sldChg chg="new del">
        <pc:chgData name="Gopal Singh Rawat" userId="c293144a-6eb5-4c9e-b306-0a36551fcfd7" providerId="ADAL" clId="{F246E479-29A7-4FB6-A077-C39000B363D6}" dt="2023-01-11T16:25:57.659" v="1168" actId="680"/>
        <pc:sldMkLst>
          <pc:docMk/>
          <pc:sldMk cId="1930083682" sldId="267"/>
        </pc:sldMkLst>
      </pc:sldChg>
      <pc:sldChg chg="addSp delSp modSp new mod setBg">
        <pc:chgData name="Gopal Singh Rawat" userId="c293144a-6eb5-4c9e-b306-0a36551fcfd7" providerId="ADAL" clId="{F246E479-29A7-4FB6-A077-C39000B363D6}" dt="2023-01-11T16:40:48.938" v="1268" actId="478"/>
        <pc:sldMkLst>
          <pc:docMk/>
          <pc:sldMk cId="211673038" sldId="268"/>
        </pc:sldMkLst>
        <pc:spChg chg="mo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2" creationId="{DB6D9BAE-8702-6EA8-0D6B-82EFB4EC9302}"/>
          </ac:spMkLst>
        </pc:spChg>
        <pc:spChg chg="del">
          <ac:chgData name="Gopal Singh Rawat" userId="c293144a-6eb5-4c9e-b306-0a36551fcfd7" providerId="ADAL" clId="{F246E479-29A7-4FB6-A077-C39000B363D6}" dt="2023-01-11T16:40:23.779" v="1262"/>
          <ac:spMkLst>
            <pc:docMk/>
            <pc:sldMk cId="211673038" sldId="268"/>
            <ac:spMk id="3" creationId="{1CE7A803-1342-E6D6-02AE-4DA50BAB7740}"/>
          </ac:spMkLst>
        </pc:spChg>
        <pc:spChg chg="ad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8198" creationId="{F2561162-0F47-3F15-93C9-DC5EADD7E242}"/>
          </ac:spMkLst>
        </pc:spChg>
        <pc:spChg chg="ad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8201" creationId="{D2854001-B4AF-4E18-9D2E-33E37F97A82D}"/>
          </ac:spMkLst>
        </pc:spChg>
        <pc:spChg chg="ad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8203" creationId="{8AEA628B-C8FF-4D0B-B111-F101F580B15D}"/>
          </ac:spMkLst>
        </pc:spChg>
        <pc:spChg chg="ad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8205" creationId="{42663BD0-064C-40FC-A331-F49FCA9536AA}"/>
          </ac:spMkLst>
        </pc:spChg>
        <pc:picChg chg="add del mod">
          <ac:chgData name="Gopal Singh Rawat" userId="c293144a-6eb5-4c9e-b306-0a36551fcfd7" providerId="ADAL" clId="{F246E479-29A7-4FB6-A077-C39000B363D6}" dt="2023-01-11T16:40:48.938" v="1268" actId="478"/>
          <ac:picMkLst>
            <pc:docMk/>
            <pc:sldMk cId="211673038" sldId="268"/>
            <ac:picMk id="8194" creationId="{A701B812-3BB8-211F-DAA8-162DCE8688A1}"/>
          </ac:picMkLst>
        </pc:picChg>
      </pc:sldChg>
      <pc:sldMasterChg chg="del delSldLayout">
        <pc:chgData name="Gopal Singh Rawat" userId="c293144a-6eb5-4c9e-b306-0a36551fcfd7" providerId="ADAL" clId="{F246E479-29A7-4FB6-A077-C39000B363D6}" dt="2023-01-11T15:19:37.832" v="1" actId="26606"/>
        <pc:sldMasterMkLst>
          <pc:docMk/>
          <pc:sldMasterMk cId="2423087980" sldId="2147483648"/>
        </pc:sldMasterMkLst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538413404" sldId="2147483649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1474430905" sldId="2147483650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2394374450" sldId="2147483651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1147273698" sldId="2147483652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2341755361" sldId="2147483653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2034328615" sldId="2147483654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2567817296" sldId="2147483655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438838410" sldId="2147483656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3550109302" sldId="2147483657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887992895" sldId="2147483658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1843977043" sldId="2147483659"/>
          </pc:sldLayoutMkLst>
        </pc:sldLayoutChg>
      </pc:sldMasterChg>
      <pc:sldMasterChg chg="add addSldLayout">
        <pc:chgData name="Gopal Singh Rawat" userId="c293144a-6eb5-4c9e-b306-0a36551fcfd7" providerId="ADAL" clId="{F246E479-29A7-4FB6-A077-C39000B363D6}" dt="2023-01-11T15:19:37.832" v="1" actId="26606"/>
        <pc:sldMasterMkLst>
          <pc:docMk/>
          <pc:sldMasterMk cId="112763518" sldId="2147483686"/>
        </pc:sldMasterMkLst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1705529756" sldId="2147483675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3681566302" sldId="2147483676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3414766647" sldId="2147483677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542237507" sldId="2147483678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506495346" sldId="2147483679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308997403" sldId="2147483680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3990274823" sldId="2147483681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4182657452" sldId="2147483682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488903714" sldId="2147483683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587729116" sldId="2147483684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2016984646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C310A-AB83-4914-B878-0EC0BDF55B0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07E67-0286-484D-96B0-4B14AB7F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7E67-0286-484D-96B0-4B14AB7F4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4EE-706B-2D56-22D2-A640C7D0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35261-9EE4-308A-1DBD-B493EE65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23D3-7CB8-C564-5A30-986334AC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173B-C516-6404-9E17-FAE687FD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5437-6EB9-83A4-18DB-192DB08C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3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9762-B06A-67FA-B9DB-911803F4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93CE9-75F4-F318-4661-6549C084B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146F-F5A0-D071-7DAB-F82986DD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D245-97A3-9892-550B-6E35613C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5721-0C4D-FA4C-8AB3-DF1AEB63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BFC9E-1C66-57F2-9544-CA360C595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DF4E6-76EE-77BE-38FD-D2E99306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0BA73-9E6C-0611-6AC1-9F1ED304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C1CD-66DD-4EA6-8E27-E9372F1A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9798-EEA5-03B9-04E3-C5B0709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989B-784B-6552-7E6B-646BC70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B9A6-F097-5FC8-0DEB-285A4423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573FD-3CF8-6665-E1D3-252B98AC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7028-EE5C-AC9E-1830-4086709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F3FA-F81D-667E-689D-BA4577AF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64B3-B6AF-8850-B379-9F5BF6DA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0867-49F2-E809-721D-8E819AB6B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E875-DCC4-2057-2650-0F8B2293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A979-414F-AA70-5C10-5B970F8D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3FE7-183F-EB98-5CEE-FB7413A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DA9-FD72-73F6-E8F2-31B8C652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48F3-0D9B-BB55-681C-CA85E41B8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C6D02-85EE-8B1F-FF7B-7D2A13B07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9BA1-610E-1EB9-EBE4-584BDE77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05FD4-5783-8059-F516-6A13942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76D1-2E2C-DFAF-91C7-FEB16572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1E3-90BF-0238-374B-EE6EFD0D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E43C-0381-BAC7-431E-DD7821CB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0F1A-A7F4-7BBB-7DFC-3FB0D7A1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A45A4-2933-EB1B-2239-F6FFBBF25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95CCA-CC62-B8CE-1FF0-C0F43AEFC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E97A9-196B-74B9-5544-B7E78FF1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DFC55-DD8E-0736-601D-9A1F3C0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9A917-C32B-0B12-8001-3B94CED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1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11C5-DB6B-A1F3-3131-12D06397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30602-F036-54FF-A7D2-98D62649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21FFF-19C1-9132-2B8D-AFCBDC8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CDCB2-39DF-29BC-8E6E-886EB801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7A5F0-9184-78D3-910F-034E5BED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6B8A8-85DF-D78D-7749-DB3DE16E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12690-EAD7-3306-A41D-8D7A1AE8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0FFB-26EE-3314-6015-62A8E8A3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0F1B-0065-49E4-2CF7-0B92EF37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82A8-E119-E798-B89B-B26208E69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4F22-3DEB-4954-AAB7-643A8112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64A9-AC71-40D7-8120-99EC4848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91B26-A925-F9DF-9C4A-CDD77B7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0F78-A977-3658-4E20-F7AC2F89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F1A58-4886-FB66-9A0E-966656515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26E53-95FB-610F-55AE-16ED0CB6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C2F96-6A19-0A92-94D6-1363C486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085D-8981-C474-83D9-432E5BAB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0379-1A1C-08DB-F16F-40E9130D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0DA3B-BF74-FFE5-4119-29D26DB2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A019-EC53-B388-BC3D-47BFC3C5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E32D-BFA2-7AE3-C03C-948756C54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4/8/2024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8AB2-3B70-3C2E-0EFC-1B88CFE0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2B0D-552B-33BD-8DB2-CD0E9B433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66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Logging_Cheat_Shee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infosecinstitute.com/topic/man-in-the-middle-demystifie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omputer script on a screen">
            <a:extLst>
              <a:ext uri="{FF2B5EF4-FFF2-40B4-BE49-F238E27FC236}">
                <a16:creationId xmlns:a16="http://schemas.microsoft.com/office/drawing/2014/main" id="{8BE17748-54E6-6441-8DA7-3E70F628F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7" t="4898" r="1541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5" name="Rectangle 4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8469B-3E7D-1818-6F1B-34AFEABE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 IT  Application and Data Security</a:t>
            </a:r>
            <a:br>
              <a:rPr lang="en-US" sz="4800" b="1" dirty="0"/>
            </a:br>
            <a:r>
              <a:rPr lang="en-US" sz="4800" b="1" dirty="0"/>
              <a:t>- Unit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6128-96B9-7343-7B51-739711C0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- Dr. Gopal Rawat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4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3A81-C003-CD89-0DDB-23AFE1BF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 &amp; Logging: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5F89-74A0-3FA3-1DAD-DA1F6545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Attackers Cover Their Tracks</a:t>
            </a:r>
          </a:p>
          <a:p>
            <a:pPr>
              <a:buFontTx/>
              <a:buChar char="-"/>
            </a:pPr>
            <a:r>
              <a:rPr lang="en-US" sz="2400" dirty="0"/>
              <a:t>Log files must be well-protected to ensure that attackers are not able to cover their tracks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Countermeasures to help prevent attackers from covering their tracks include: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Secure log files by using restricted ACLs.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Relocate system log files away from their default locations. </a:t>
            </a:r>
          </a:p>
        </p:txBody>
      </p:sp>
    </p:spTree>
    <p:extLst>
      <p:ext uri="{BB962C8B-B14F-4D97-AF65-F5344CB8AC3E}">
        <p14:creationId xmlns:p14="http://schemas.microsoft.com/office/powerpoint/2010/main" val="8352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650E-07F0-C332-DFD7-AFA40165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Attack on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CC80-E1F0-7958-73C5-B179F950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0" i="0" dirty="0">
                <a:effectLst/>
                <a:latin typeface="Roboto" panose="02000000000000000000" pitchFamily="2" charset="0"/>
              </a:rPr>
              <a:t>Confidentiality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Logs contain Personal Identifying information (PII) of users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Logs contain technical secrets such as passwords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600" b="0" i="0" dirty="0">
                <a:effectLst/>
                <a:latin typeface="Roboto" panose="02000000000000000000" pitchFamily="2" charset="0"/>
              </a:rPr>
              <a:t>Integrity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An attacker with read access to a log uses it to exfiltrate secrets.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An attack leverages logs to connect with exploitable facets of logging platforms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000" b="0" i="0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endParaRPr lang="en-US" sz="2000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Logging - OWASP Cheat Sheet Series</a:t>
            </a:r>
            <a:endParaRPr lang="en-US" sz="1600" b="0" i="0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12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8B71-1CC0-5674-C62C-252136F5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Attack on logs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41CE-CEE0-437D-0FDE-06E7DF04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Availability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An attacker floods log files in order to exhaust disk space available for non-logging facets of system functioning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An attacker floods log files in order to exhaust disk space available for further logging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An attacker uses one log entry to destroy other log entries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An attacker leverages poor performance of logging code to reduce application performance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8B71-1CC0-5674-C62C-252136F5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Attack on logs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41CE-CEE0-437D-0FDE-06E7DF04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Accountability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An attacker prevent writes in order to cover their tracks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An </a:t>
            </a:r>
            <a:r>
              <a:rPr lang="en-US" sz="2400" b="0" i="0">
                <a:solidFill>
                  <a:srgbClr val="0070C0"/>
                </a:solidFill>
                <a:effectLst/>
              </a:rPr>
              <a:t>attacker damages </a:t>
            </a:r>
            <a:r>
              <a:rPr lang="en-US" sz="2400" b="0" i="0" dirty="0">
                <a:solidFill>
                  <a:srgbClr val="0070C0"/>
                </a:solidFill>
                <a:effectLst/>
              </a:rPr>
              <a:t>the log in order to cover their tracks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70C0"/>
                </a:solidFill>
                <a:effectLst/>
              </a:rPr>
              <a:t>An attacker causes the wrong identity to be logged in order to conceal the responsible party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D93C-6883-8CB4-15EB-E49512E7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and Logging 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E6E496-F864-AA19-8220-E7E3985D2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668501"/>
              </p:ext>
            </p:extLst>
          </p:nvPr>
        </p:nvGraphicFramePr>
        <p:xfrm>
          <a:off x="1415946" y="1690688"/>
          <a:ext cx="9360108" cy="1726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97411">
                  <a:extLst>
                    <a:ext uri="{9D8B030D-6E8A-4147-A177-3AD203B41FA5}">
                      <a16:colId xmlns:a16="http://schemas.microsoft.com/office/drawing/2014/main" val="1707736942"/>
                    </a:ext>
                  </a:extLst>
                </a:gridCol>
                <a:gridCol w="5262697">
                  <a:extLst>
                    <a:ext uri="{9D8B030D-6E8A-4147-A177-3AD203B41FA5}">
                      <a16:colId xmlns:a16="http://schemas.microsoft.com/office/drawing/2014/main" val="1208231227"/>
                    </a:ext>
                  </a:extLst>
                </a:gridCol>
              </a:tblGrid>
              <a:tr h="431738">
                <a:tc>
                  <a:txBody>
                    <a:bodyPr/>
                    <a:lstStyle/>
                    <a:p>
                      <a:r>
                        <a:rPr lang="en-US" dirty="0"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77712"/>
                  </a:ext>
                </a:extLst>
              </a:tr>
              <a:tr h="431738">
                <a:tc>
                  <a:txBody>
                    <a:bodyPr/>
                    <a:lstStyle/>
                    <a:p>
                      <a:r>
                        <a:rPr lang="en-US" dirty="0"/>
                        <a:t>Failing to audit failed logons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Attempted break-ins go undetected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0601"/>
                  </a:ext>
                </a:extLst>
              </a:tr>
              <a:tr h="431738">
                <a:tc>
                  <a:txBody>
                    <a:bodyPr/>
                    <a:lstStyle/>
                    <a:p>
                      <a:r>
                        <a:rPr lang="en-US" dirty="0"/>
                        <a:t>Failing to secure audit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attacker can cover his or her tracks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13618"/>
                  </a:ext>
                </a:extLst>
              </a:tr>
              <a:tr h="431738">
                <a:tc>
                  <a:txBody>
                    <a:bodyPr/>
                    <a:lstStyle/>
                    <a:p>
                      <a:r>
                        <a:rPr lang="en-US" dirty="0"/>
                        <a:t>Failing to audit across application tiers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threat of repudiation increases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5658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261234-E5C5-ECFD-D98F-D8D9AECA70C0}"/>
              </a:ext>
            </a:extLst>
          </p:cNvPr>
          <p:cNvSpPr txBox="1">
            <a:spLocks/>
          </p:cNvSpPr>
          <p:nvPr/>
        </p:nvSpPr>
        <p:spPr>
          <a:xfrm>
            <a:off x="851941" y="3822492"/>
            <a:ext cx="10515600" cy="230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● Have you identified key activities to audit?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● Have you considered how to flow original caller identity?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● Have you considered secure log file management policies?</a:t>
            </a:r>
          </a:p>
        </p:txBody>
      </p:sp>
    </p:spTree>
    <p:extLst>
      <p:ext uri="{BB962C8B-B14F-4D97-AF65-F5344CB8AC3E}">
        <p14:creationId xmlns:p14="http://schemas.microsoft.com/office/powerpoint/2010/main" val="41870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9612-9783-2DF8-6CE0-1DEB0DFC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and Logging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4340-C4F8-E6FA-2566-2703B9F4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practices improve your Web application’s security: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Audit and log access across application tiers.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Consider identity flow.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Log key events.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Secure log files.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Back up and analyze log files regularly</a:t>
            </a:r>
          </a:p>
        </p:txBody>
      </p:sp>
    </p:spTree>
    <p:extLst>
      <p:ext uri="{BB962C8B-B14F-4D97-AF65-F5344CB8AC3E}">
        <p14:creationId xmlns:p14="http://schemas.microsoft.com/office/powerpoint/2010/main" val="16292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8C66-2209-4CE8-725E-3618EAE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Countermeasures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316C-AA8E-8A66-DED3-AA6B8A9B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Discover and create baselines for applications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Assess and assign risks and prioritize application vulnerabilities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Shield your application and control damage using appropriate controls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Continuously monitor and review the risks and vulnerabilities associated with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29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8C66-2209-4CE8-725E-3618EAE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Countermeasures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316C-AA8E-8A66-DED3-AA6B8A9B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methodologies used to find the application vulnerabilities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Black box or system testing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White box or source testing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Grey box testing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4BDA4-173C-B95F-F4DF-6F754EF4E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" r="2323"/>
          <a:stretch/>
        </p:blipFill>
        <p:spPr>
          <a:xfrm>
            <a:off x="5261546" y="2796841"/>
            <a:ext cx="6460761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D9B8-51DC-0E4F-F1C0-58C093DA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Black-Box vs Grey-Box vs White-Box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ED383-25FA-ED3F-2BA0-88C3D9627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48" y="1675725"/>
            <a:ext cx="6284154" cy="5051627"/>
          </a:xfrm>
        </p:spPr>
      </p:pic>
    </p:spTree>
    <p:extLst>
      <p:ext uri="{BB962C8B-B14F-4D97-AF65-F5344CB8AC3E}">
        <p14:creationId xmlns:p14="http://schemas.microsoft.com/office/powerpoint/2010/main" val="3839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9054-4FFD-D81B-08D4-4CFEC3EE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Countermeasures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7FAD-4C10-B376-31F1-FBFE053E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Strategic countermeasures for protecting Web applications and to increase security awareness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Training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Communication of best practices across all business lines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Monitoring the security status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Categorizing application risk and liability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Set a zero-tolerance enforcement policy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Integrate security testing throughout the development and delivery process</a:t>
            </a:r>
          </a:p>
        </p:txBody>
      </p:sp>
    </p:spTree>
    <p:extLst>
      <p:ext uri="{BB962C8B-B14F-4D97-AF65-F5344CB8AC3E}">
        <p14:creationId xmlns:p14="http://schemas.microsoft.com/office/powerpoint/2010/main" val="16787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F1CC-59F0-215E-3ACB-E15B63E5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Auditing &amp;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C86C-FCD0-14C2-27A7-73C8C73F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Auditing: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Independent </a:t>
            </a:r>
            <a:r>
              <a:rPr lang="en-US" sz="2400" b="1" dirty="0">
                <a:solidFill>
                  <a:srgbClr val="0070C0"/>
                </a:solidFill>
              </a:rPr>
              <a:t>review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examination</a:t>
            </a:r>
            <a:r>
              <a:rPr lang="en-US" sz="2400" b="1" dirty="0"/>
              <a:t> of a system’s </a:t>
            </a:r>
            <a:r>
              <a:rPr lang="en-US" sz="2400" b="1" dirty="0">
                <a:solidFill>
                  <a:srgbClr val="0070C0"/>
                </a:solidFill>
              </a:rPr>
              <a:t>records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activities</a:t>
            </a:r>
            <a:r>
              <a:rPr lang="en-US" sz="2400" b="1" dirty="0"/>
              <a:t> </a:t>
            </a:r>
          </a:p>
          <a:p>
            <a:pPr>
              <a:buFontTx/>
              <a:buChar char="-"/>
            </a:pPr>
            <a:r>
              <a:rPr lang="en-US" sz="2400" dirty="0"/>
              <a:t>determine the </a:t>
            </a:r>
            <a:r>
              <a:rPr lang="en-US" sz="2400" dirty="0">
                <a:solidFill>
                  <a:srgbClr val="0070C0"/>
                </a:solidFill>
              </a:rPr>
              <a:t>adequacy</a:t>
            </a:r>
            <a:r>
              <a:rPr lang="en-US" sz="2400" dirty="0"/>
              <a:t> of system controls</a:t>
            </a:r>
          </a:p>
          <a:p>
            <a:pPr>
              <a:buFontTx/>
              <a:buChar char="-"/>
            </a:pPr>
            <a:r>
              <a:rPr lang="en-US" sz="2400" dirty="0"/>
              <a:t>ensure </a:t>
            </a:r>
            <a:r>
              <a:rPr lang="en-US" sz="2400" dirty="0">
                <a:solidFill>
                  <a:srgbClr val="0070C0"/>
                </a:solidFill>
              </a:rPr>
              <a:t>compliance</a:t>
            </a:r>
            <a:r>
              <a:rPr lang="en-US" sz="2400" dirty="0"/>
              <a:t> with established </a:t>
            </a:r>
            <a:r>
              <a:rPr lang="en-US" sz="2400" dirty="0">
                <a:solidFill>
                  <a:srgbClr val="0070C0"/>
                </a:solidFill>
              </a:rPr>
              <a:t>security</a:t>
            </a:r>
            <a:r>
              <a:rPr lang="en-US" sz="2400" dirty="0"/>
              <a:t> policy and procedures</a:t>
            </a:r>
          </a:p>
          <a:p>
            <a:pPr>
              <a:buFontTx/>
              <a:buChar char="-"/>
            </a:pPr>
            <a:r>
              <a:rPr lang="en-US" sz="2400" dirty="0"/>
              <a:t>detect </a:t>
            </a:r>
            <a:r>
              <a:rPr lang="en-US" sz="2400" dirty="0">
                <a:solidFill>
                  <a:srgbClr val="0070C0"/>
                </a:solidFill>
              </a:rPr>
              <a:t>breaches</a:t>
            </a:r>
            <a:r>
              <a:rPr lang="en-US" sz="2400" dirty="0"/>
              <a:t> in security services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recommend</a:t>
            </a:r>
            <a:r>
              <a:rPr lang="en-US" sz="2400" dirty="0"/>
              <a:t> any changes that are indicated for </a:t>
            </a:r>
            <a:r>
              <a:rPr lang="en-US" sz="2400" dirty="0">
                <a:solidFill>
                  <a:srgbClr val="0070C0"/>
                </a:solidFill>
              </a:rPr>
              <a:t>countermeasures</a:t>
            </a:r>
            <a:r>
              <a:rPr lang="en-US" sz="2400" dirty="0"/>
              <a:t>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0B9E79-64EC-B459-4814-58CDDC03CF0F}"/>
              </a:ext>
            </a:extLst>
          </p:cNvPr>
          <p:cNvSpPr txBox="1">
            <a:spLocks/>
          </p:cNvSpPr>
          <p:nvPr/>
        </p:nvSpPr>
        <p:spPr>
          <a:xfrm>
            <a:off x="838200" y="319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09F-D516-D400-E314-1672C25C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Cookie Replay Attack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1B66D-6A58-9598-0957-77968E189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84" y="2534444"/>
            <a:ext cx="9404104" cy="38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43CB-4AAF-8289-057C-5B72BD05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ARP: Process</a:t>
            </a:r>
          </a:p>
        </p:txBody>
      </p:sp>
      <p:pic>
        <p:nvPicPr>
          <p:cNvPr id="1026" name="Picture 2" descr="Pracnet.net - Address Resolution Protocol (ARP)">
            <a:extLst>
              <a:ext uri="{FF2B5EF4-FFF2-40B4-BE49-F238E27FC236}">
                <a16:creationId xmlns:a16="http://schemas.microsoft.com/office/drawing/2014/main" id="{001C27A9-E134-1B78-15FE-A25543705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5450"/>
            <a:ext cx="10515600" cy="28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68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36C-61FD-2B56-18C8-67DA8F0F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ARP Spoofing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E1A364-3B89-2CC2-3D95-D71FF5EB9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936" y="1675725"/>
            <a:ext cx="8012495" cy="5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5296-8376-C621-47BA-FF58E2C9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DNS Cache Poisoning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5AD3FA-D04D-81EA-CDF5-72D1A876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77" y="1893540"/>
            <a:ext cx="9531163" cy="4237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FBAF8-B1A8-8EF8-4007-5D0DBF22EF34}"/>
              </a:ext>
            </a:extLst>
          </p:cNvPr>
          <p:cNvSpPr txBox="1"/>
          <p:nvPr/>
        </p:nvSpPr>
        <p:spPr>
          <a:xfrm>
            <a:off x="1469036" y="6430781"/>
            <a:ext cx="7120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Man-in-the-middle attack: Real-life example and video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96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D0C9-AA83-04B6-76E6-3ED0474C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DNS Spoofing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2B9AF-FB2A-49DF-FACA-68468F27C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622" y="1890337"/>
            <a:ext cx="9531687" cy="44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9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A752-412C-EAFF-4F3B-97C46803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Auditing &amp; 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E3A2-1287-730F-3FB9-D4A7FC0D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log</a:t>
            </a:r>
            <a:r>
              <a:rPr lang="en-US" sz="2400" dirty="0"/>
              <a:t> is a record of the events occurring within an organization’s systems and networks. </a:t>
            </a:r>
          </a:p>
          <a:p>
            <a:r>
              <a:rPr lang="en-US" sz="2400" dirty="0"/>
              <a:t>Logs are composed of log </a:t>
            </a:r>
            <a:r>
              <a:rPr lang="en-US" sz="2400" dirty="0">
                <a:solidFill>
                  <a:srgbClr val="0070C0"/>
                </a:solidFill>
              </a:rPr>
              <a:t>entries</a:t>
            </a:r>
            <a:r>
              <a:rPr lang="en-US" sz="2400" dirty="0"/>
              <a:t>; each </a:t>
            </a:r>
            <a:r>
              <a:rPr lang="en-US" sz="2400" dirty="0">
                <a:solidFill>
                  <a:srgbClr val="0070C0"/>
                </a:solidFill>
              </a:rPr>
              <a:t>entry</a:t>
            </a:r>
            <a:r>
              <a:rPr lang="en-US" sz="2400" dirty="0"/>
              <a:t> contains information related to a specific </a:t>
            </a:r>
            <a:r>
              <a:rPr lang="en-US" sz="2400" dirty="0">
                <a:solidFill>
                  <a:srgbClr val="0070C0"/>
                </a:solidFill>
              </a:rPr>
              <a:t>event</a:t>
            </a:r>
            <a:r>
              <a:rPr lang="en-US" sz="2400" dirty="0"/>
              <a:t> that has occurred within a system or network.</a:t>
            </a:r>
          </a:p>
          <a:p>
            <a:pPr marL="0" indent="0">
              <a:buNone/>
            </a:pPr>
            <a:r>
              <a:rPr lang="en-US" sz="2400" dirty="0"/>
              <a:t>Usage: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troubleshooting problems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optimizing system and network performance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recording the actions of users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providing data useful for investigating malicious activity</a:t>
            </a:r>
          </a:p>
        </p:txBody>
      </p:sp>
    </p:spTree>
    <p:extLst>
      <p:ext uri="{BB962C8B-B14F-4D97-AF65-F5344CB8AC3E}">
        <p14:creationId xmlns:p14="http://schemas.microsoft.com/office/powerpoint/2010/main" val="38235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F1CC-59F0-215E-3ACB-E15B63E5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Auditing &amp;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C86C-FCD0-14C2-27A7-73C8C73F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management process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managing the events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reporting the shortcomings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protection its own data (CIA)</a:t>
            </a:r>
          </a:p>
          <a:p>
            <a:pPr>
              <a:buFontTx/>
              <a:buChar char="-"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Log Analysis - </a:t>
            </a:r>
            <a:r>
              <a:rPr lang="en-US" dirty="0"/>
              <a:t>system, security and network administrators.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0B9E79-64EC-B459-4814-58CDDC03CF0F}"/>
              </a:ext>
            </a:extLst>
          </p:cNvPr>
          <p:cNvSpPr txBox="1">
            <a:spLocks/>
          </p:cNvSpPr>
          <p:nvPr/>
        </p:nvSpPr>
        <p:spPr>
          <a:xfrm>
            <a:off x="838200" y="319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878A-A249-6B99-8B7D-9B4B70F3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Software Log Entry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6E1A5-0A68-237E-26F3-8914FAF9E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603" y="1615738"/>
            <a:ext cx="7145339" cy="5133976"/>
          </a:xfrm>
        </p:spPr>
      </p:pic>
    </p:spTree>
    <p:extLst>
      <p:ext uri="{BB962C8B-B14F-4D97-AF65-F5344CB8AC3E}">
        <p14:creationId xmlns:p14="http://schemas.microsoft.com/office/powerpoint/2010/main" val="353851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77362-CB3E-3C64-C7A3-DC717827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47981"/>
            <a:ext cx="10168128" cy="1179576"/>
          </a:xfrm>
        </p:spPr>
        <p:txBody>
          <a:bodyPr>
            <a:noAutofit/>
          </a:bodyPr>
          <a:lstStyle/>
          <a:p>
            <a:r>
              <a:rPr lang="en-US" b="1" dirty="0"/>
              <a:t>Auditing &amp; Logging: Basics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E55C-12ED-9C6F-DCCD-4C9D572E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03816"/>
            <a:ext cx="10168128" cy="4158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a number of possible security exploits, like foot-printing and possible password cracking attempts, that can occur if not detected in time.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suspicious activities can be detected by using auditing and logging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can also help deal with the threat of repudiation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series of synchronized log entries on multiple servers indicate that the user performed that transaction</a:t>
            </a:r>
          </a:p>
        </p:txBody>
      </p:sp>
    </p:spTree>
    <p:extLst>
      <p:ext uri="{BB962C8B-B14F-4D97-AF65-F5344CB8AC3E}">
        <p14:creationId xmlns:p14="http://schemas.microsoft.com/office/powerpoint/2010/main" val="24963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0FDD-F362-5C88-7EBF-78E14B5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 &amp; Logging: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9E8D-5D99-25E2-BC92-F7C78E8C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auditing and logging related threats include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● User denies performing an operation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● Attackers exploit an application without leaving a trace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● Attackers cover their tracks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50EBF7-A52D-209F-37B2-8FAC7BD009F6}"/>
              </a:ext>
            </a:extLst>
          </p:cNvPr>
          <p:cNvSpPr txBox="1">
            <a:spLocks/>
          </p:cNvSpPr>
          <p:nvPr/>
        </p:nvSpPr>
        <p:spPr>
          <a:xfrm>
            <a:off x="838200" y="319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0FDD-F362-5C88-7EBF-78E14B5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 &amp; Logging: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9E8D-5D99-25E2-BC92-F7C78E8C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User Denies Performing an Operation </a:t>
            </a:r>
          </a:p>
          <a:p>
            <a:pPr>
              <a:buFontTx/>
              <a:buChar char="-"/>
            </a:pPr>
            <a:r>
              <a:rPr lang="en-US" sz="2400" dirty="0"/>
              <a:t>user denying that he or she performed an action or initiated a transaction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Countermeasures to help prevent repudiation threats include: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Audit and log activity on the Web server and database server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Log key events such as transactions and login and logout events.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70C0"/>
                </a:solidFill>
              </a:rPr>
              <a:t>Do not use shared accounts since the original source cannot be determined.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50EBF7-A52D-209F-37B2-8FAC7BD009F6}"/>
              </a:ext>
            </a:extLst>
          </p:cNvPr>
          <p:cNvSpPr txBox="1">
            <a:spLocks/>
          </p:cNvSpPr>
          <p:nvPr/>
        </p:nvSpPr>
        <p:spPr>
          <a:xfrm>
            <a:off x="838200" y="319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0FDD-F362-5C88-7EBF-78E14B5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 &amp; Logging: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9E8D-5D99-25E2-BC92-F7C78E8C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Attackers Exploit an Application Without Leaving a Trace</a:t>
            </a:r>
          </a:p>
          <a:p>
            <a:pPr marL="0" indent="0">
              <a:buNone/>
            </a:pPr>
            <a:r>
              <a:rPr lang="en-US" sz="2400" dirty="0"/>
              <a:t>- System and application-level auditing is required to ensure that suspicious activity does not go undetected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Countermeasures to detect suspicious activity include: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Log critical application-level operations.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- Use platform-level auditing to audit login and logout events, access to the file system, and failed object access attempts.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- Back up log files and regularly analyze them for signs of suspicious activity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50EBF7-A52D-209F-37B2-8FAC7BD009F6}"/>
              </a:ext>
            </a:extLst>
          </p:cNvPr>
          <p:cNvSpPr txBox="1">
            <a:spLocks/>
          </p:cNvSpPr>
          <p:nvPr/>
        </p:nvSpPr>
        <p:spPr>
          <a:xfrm>
            <a:off x="838200" y="319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23795</TotalTime>
  <Words>858</Words>
  <Application>Microsoft Office PowerPoint</Application>
  <PresentationFormat>Widescreen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Office Theme</vt:lpstr>
      <vt:lpstr> IT  Application and Data Security - Unit 9</vt:lpstr>
      <vt:lpstr>Introduction to Auditing &amp; Logging</vt:lpstr>
      <vt:lpstr>Introduction to Auditing &amp; Logging</vt:lpstr>
      <vt:lpstr>Introduction to Auditing &amp; Logging</vt:lpstr>
      <vt:lpstr>Security Software Log Entry Examples</vt:lpstr>
      <vt:lpstr>Auditing &amp; Logging: Basics</vt:lpstr>
      <vt:lpstr>Auditing &amp; Logging: Threats</vt:lpstr>
      <vt:lpstr>Auditing &amp; Logging: Threats</vt:lpstr>
      <vt:lpstr>Auditing &amp; Logging: Threats</vt:lpstr>
      <vt:lpstr>Auditing &amp; Logging: Threats</vt:lpstr>
      <vt:lpstr>Attack on logs</vt:lpstr>
      <vt:lpstr>Attack on logs …</vt:lpstr>
      <vt:lpstr>Attack on logs …</vt:lpstr>
      <vt:lpstr>Auditing and Logging …</vt:lpstr>
      <vt:lpstr>Auditing and Logging …</vt:lpstr>
      <vt:lpstr>Basic Countermeasures</vt:lpstr>
      <vt:lpstr>Basic Countermeasures …</vt:lpstr>
      <vt:lpstr>Black-Box vs Grey-Box vs White-Box</vt:lpstr>
      <vt:lpstr>Basic Countermeasures …</vt:lpstr>
      <vt:lpstr>Cookie Replay Attack</vt:lpstr>
      <vt:lpstr>ARP: Process</vt:lpstr>
      <vt:lpstr>ARP Spoofing</vt:lpstr>
      <vt:lpstr>DNS Cache Poisoning</vt:lpstr>
      <vt:lpstr>DNS Spoofing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IT  Application and Data Security</dc:title>
  <dc:creator>Gopal Singh Rawat</dc:creator>
  <cp:lastModifiedBy>Gopal Singh Rawat</cp:lastModifiedBy>
  <cp:revision>1519</cp:revision>
  <dcterms:created xsi:type="dcterms:W3CDTF">2023-01-11T15:19:03Z</dcterms:created>
  <dcterms:modified xsi:type="dcterms:W3CDTF">2024-04-08T06:16:36Z</dcterms:modified>
</cp:coreProperties>
</file>