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C0A6-1041-A35E-23DE-055B11F7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67314-67FB-B5C3-8E21-D1E456262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597F-856E-8246-6448-98C7F71F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F0D6-808B-4D33-C7D7-6814D104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0C2F-D58A-79C7-693F-061F1323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F2A0-5285-EBBC-6FCC-DC28E094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6853A-12E9-48B1-A119-D25C9BFE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488D-4F70-BCCF-FABB-99221CB7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806F-6F81-8550-60D3-80AA9EF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453F-0B46-0896-915D-DA0AE27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6777D-82BD-45CE-E0A7-A4A73C3E4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10B93-9FB7-3E6E-A473-2346F7B5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17CB-2245-FDA1-A499-B436A15D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07E5-CF56-44FA-D10E-77AE5093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3CB9-23AA-6498-EBDC-C2FD929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3E6E-C8CA-9EFD-277E-34A614C8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34D-B3AB-292D-11DC-10CEB820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4AA2-7999-E528-34DC-08CED00F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22D8-7B78-927C-84C5-C0875FCE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4CC3-D593-537F-1081-E193798B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A465-9C3F-C425-8AAA-39A5DD5C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F783E-4CE1-CA6F-040A-B4DAD73C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EA88-19DA-B44A-6E64-B606992D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5D86-96BE-04CC-32D8-09FC9501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5E76-EEDF-47F9-64A5-8989486B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65F9-A7F9-6057-711E-B2883A92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F0FF-CE5E-EF58-DD27-E00DA4B39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0D7EE-DE15-3CB8-74B4-FCF72BEE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DDD2C-0267-A2CD-7D9B-780442D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2BABB-FA3D-6FA6-B322-0DD34446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5026-13ED-5EE9-B553-EF719B46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5F60-7F91-7D2D-C9B6-89270614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5D22-4C67-F962-8DAE-93139BDE8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F600A-C383-793F-234B-87915206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77524-9D89-CB77-14FE-A734AFC0C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D70B7-6BE3-4E9B-70FA-E639AA579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07468-7C66-E728-461B-9E4AD9B9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9A1EB-04DD-A4B9-83E2-4954367E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6B608-6A94-0D68-0E49-66BFC7A8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4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413B-80EC-847F-8BFF-2AA8A161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90164-DC3E-7FAF-FB49-D8E5DCDD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361DE-759C-D0A7-177F-459979BE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1C22E-0437-68D6-FDDB-9A1652E4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3736F-69C4-AF91-F3C1-3B988F1F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372A6-0BDF-0DAB-9C2F-657EF114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9AE06-5DC2-2BC0-B5B5-80371CD5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2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C0D1-5E79-DC9E-B33F-DF3E1B8D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591C-95BF-F64E-A063-A0EE0E96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F2FAB-4A4B-E865-4685-68102A46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5D13-91A7-97B9-DF57-67FF5DF6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D30F-DFC5-9098-BF07-263A9B5F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F8289-47F8-683E-B2B5-8042E9A8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E546-D4CD-A580-540A-688CA053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E3D53-C931-3850-16C6-440B89333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5EC4-7CD9-5F0F-A207-2A5BF7281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C057B-4495-DFFD-BFEB-7F2A5F5D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E1EFB-BEF0-E8D5-B248-189872DC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F444C-8092-0AB4-D33B-283FF343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07D21-3AC6-19EE-B083-2871F5D9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B739-C223-A4B6-B08C-E34D9C7F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2CD7-0C60-D26F-0A9E-4E60EEE1F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7E81-A4A6-43A3-B583-DD905545FF3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E868-B645-F268-B57D-C5945EB97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CE95-C807-74F4-3CD6-0EDC1D778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2F47-82A7-445E-A8FF-1C2D2ED3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AB25-309E-88D9-0A48-7414C96CA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 Continue…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E267E-056F-EE1C-1CF1-7BF8FF32D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SEPM ,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Dr. ram Kumar</a:t>
            </a:r>
          </a:p>
        </p:txBody>
      </p:sp>
    </p:spTree>
    <p:extLst>
      <p:ext uri="{BB962C8B-B14F-4D97-AF65-F5344CB8AC3E}">
        <p14:creationId xmlns:p14="http://schemas.microsoft.com/office/powerpoint/2010/main" val="21858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DB43-720A-2F85-2AFD-85D684CE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2553689"/>
            <a:ext cx="10515600" cy="1325563"/>
          </a:xfrm>
        </p:spPr>
        <p:txBody>
          <a:bodyPr/>
          <a:lstStyle/>
          <a:p>
            <a:r>
              <a:rPr lang="en-US" dirty="0"/>
              <a:t>     Design Concept Chapter 8 , R S Pressman</a:t>
            </a:r>
          </a:p>
        </p:txBody>
      </p:sp>
    </p:spTree>
    <p:extLst>
      <p:ext uri="{BB962C8B-B14F-4D97-AF65-F5344CB8AC3E}">
        <p14:creationId xmlns:p14="http://schemas.microsoft.com/office/powerpoint/2010/main" val="105717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963D-D781-0B1E-7FC6-DA9C3A15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58C9-2B15-FE33-1B9A-E6CC3E60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Roman architecture critic Vitruvius advanced the notion that well-designed buildings were those which exhibited firmness, commodity, and delight. The same might be said of good software. </a:t>
            </a:r>
          </a:p>
          <a:p>
            <a:r>
              <a:rPr lang="en-US" dirty="0"/>
              <a:t>Firmness: A program should not have any bugs that inhibit its function. </a:t>
            </a:r>
          </a:p>
          <a:p>
            <a:r>
              <a:rPr lang="en-US" dirty="0"/>
              <a:t>Commodity: A program should be suitable for the purposes for which it was intended.</a:t>
            </a:r>
          </a:p>
          <a:p>
            <a:r>
              <a:rPr lang="en-US" dirty="0"/>
              <a:t>Delight: The experience of using the program should be a pleasurable one. </a:t>
            </a:r>
          </a:p>
        </p:txBody>
      </p:sp>
    </p:spTree>
    <p:extLst>
      <p:ext uri="{BB962C8B-B14F-4D97-AF65-F5344CB8AC3E}">
        <p14:creationId xmlns:p14="http://schemas.microsoft.com/office/powerpoint/2010/main" val="143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9D7601-A096-8193-1284-6506C749E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6" t="15284" r="16886" b="118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6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53FA3-D327-9378-A9DE-29404AC75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8" t="12120" r="16381" b="16203"/>
          <a:stretch/>
        </p:blipFill>
        <p:spPr>
          <a:xfrm>
            <a:off x="436728" y="668740"/>
            <a:ext cx="10017458" cy="6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5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6C446-3832-E7A2-F0D4-95EEDD0D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0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C94-1C46-4F54-DA5C-53D71DEC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4296-FE92-0AFD-3D15-600E87CE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 2 Continue…</vt:lpstr>
      <vt:lpstr>     Design Concept Chapter 8 , R S Pressman</vt:lpstr>
      <vt:lpstr>The goal of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Continue…</dc:title>
  <dc:creator>Ram Kumar</dc:creator>
  <cp:lastModifiedBy>Ram Kumar</cp:lastModifiedBy>
  <cp:revision>5</cp:revision>
  <dcterms:created xsi:type="dcterms:W3CDTF">2024-01-30T04:20:37Z</dcterms:created>
  <dcterms:modified xsi:type="dcterms:W3CDTF">2024-02-02T03:29:16Z</dcterms:modified>
</cp:coreProperties>
</file>