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10C24-BB08-E814-0989-956B0834BA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219D2F-DE69-C846-97AE-6E9E15595F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4F8D88-DA94-79AD-A1DC-B41B9B70893D}"/>
              </a:ext>
            </a:extLst>
          </p:cNvPr>
          <p:cNvSpPr>
            <a:spLocks noGrp="1"/>
          </p:cNvSpPr>
          <p:nvPr>
            <p:ph type="dt" sz="half" idx="10"/>
          </p:nvPr>
        </p:nvSpPr>
        <p:spPr/>
        <p:txBody>
          <a:bodyPr/>
          <a:lstStyle/>
          <a:p>
            <a:fld id="{B9B0AD95-A2B6-4117-AB85-C0996BA824FE}" type="datetimeFigureOut">
              <a:rPr lang="en-US" smtClean="0"/>
              <a:t>1/23/2024</a:t>
            </a:fld>
            <a:endParaRPr lang="en-US"/>
          </a:p>
        </p:txBody>
      </p:sp>
      <p:sp>
        <p:nvSpPr>
          <p:cNvPr id="5" name="Footer Placeholder 4">
            <a:extLst>
              <a:ext uri="{FF2B5EF4-FFF2-40B4-BE49-F238E27FC236}">
                <a16:creationId xmlns:a16="http://schemas.microsoft.com/office/drawing/2014/main" id="{9243E078-17F3-A5D4-008D-815C713788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F0EC12-B557-9645-1B44-57A5CB81CE70}"/>
              </a:ext>
            </a:extLst>
          </p:cNvPr>
          <p:cNvSpPr>
            <a:spLocks noGrp="1"/>
          </p:cNvSpPr>
          <p:nvPr>
            <p:ph type="sldNum" sz="quarter" idx="12"/>
          </p:nvPr>
        </p:nvSpPr>
        <p:spPr/>
        <p:txBody>
          <a:bodyPr/>
          <a:lstStyle/>
          <a:p>
            <a:fld id="{CE175693-B339-49E9-B058-7F1296874EE7}" type="slidenum">
              <a:rPr lang="en-US" smtClean="0"/>
              <a:t>‹#›</a:t>
            </a:fld>
            <a:endParaRPr lang="en-US"/>
          </a:p>
        </p:txBody>
      </p:sp>
    </p:spTree>
    <p:extLst>
      <p:ext uri="{BB962C8B-B14F-4D97-AF65-F5344CB8AC3E}">
        <p14:creationId xmlns:p14="http://schemas.microsoft.com/office/powerpoint/2010/main" val="36286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FE93A-621C-196A-9258-4640A11A0E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982F80-4589-4B58-A2CA-3D931F43AD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3165B3-00EC-A220-22B3-892BED9B83CA}"/>
              </a:ext>
            </a:extLst>
          </p:cNvPr>
          <p:cNvSpPr>
            <a:spLocks noGrp="1"/>
          </p:cNvSpPr>
          <p:nvPr>
            <p:ph type="dt" sz="half" idx="10"/>
          </p:nvPr>
        </p:nvSpPr>
        <p:spPr/>
        <p:txBody>
          <a:bodyPr/>
          <a:lstStyle/>
          <a:p>
            <a:fld id="{B9B0AD95-A2B6-4117-AB85-C0996BA824FE}" type="datetimeFigureOut">
              <a:rPr lang="en-US" smtClean="0"/>
              <a:t>1/23/2024</a:t>
            </a:fld>
            <a:endParaRPr lang="en-US"/>
          </a:p>
        </p:txBody>
      </p:sp>
      <p:sp>
        <p:nvSpPr>
          <p:cNvPr id="5" name="Footer Placeholder 4">
            <a:extLst>
              <a:ext uri="{FF2B5EF4-FFF2-40B4-BE49-F238E27FC236}">
                <a16:creationId xmlns:a16="http://schemas.microsoft.com/office/drawing/2014/main" id="{16487A29-0452-3D77-CB29-20741DA386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24AA9-282E-09EB-1485-F6D12101A6A7}"/>
              </a:ext>
            </a:extLst>
          </p:cNvPr>
          <p:cNvSpPr>
            <a:spLocks noGrp="1"/>
          </p:cNvSpPr>
          <p:nvPr>
            <p:ph type="sldNum" sz="quarter" idx="12"/>
          </p:nvPr>
        </p:nvSpPr>
        <p:spPr/>
        <p:txBody>
          <a:bodyPr/>
          <a:lstStyle/>
          <a:p>
            <a:fld id="{CE175693-B339-49E9-B058-7F1296874EE7}" type="slidenum">
              <a:rPr lang="en-US" smtClean="0"/>
              <a:t>‹#›</a:t>
            </a:fld>
            <a:endParaRPr lang="en-US"/>
          </a:p>
        </p:txBody>
      </p:sp>
    </p:spTree>
    <p:extLst>
      <p:ext uri="{BB962C8B-B14F-4D97-AF65-F5344CB8AC3E}">
        <p14:creationId xmlns:p14="http://schemas.microsoft.com/office/powerpoint/2010/main" val="2394885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566DB7-88D0-A529-6403-5544610CE1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D77BC6-D303-9022-3697-5BF417DEC6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A5E6-B05F-DACF-546F-7C383D62A503}"/>
              </a:ext>
            </a:extLst>
          </p:cNvPr>
          <p:cNvSpPr>
            <a:spLocks noGrp="1"/>
          </p:cNvSpPr>
          <p:nvPr>
            <p:ph type="dt" sz="half" idx="10"/>
          </p:nvPr>
        </p:nvSpPr>
        <p:spPr/>
        <p:txBody>
          <a:bodyPr/>
          <a:lstStyle/>
          <a:p>
            <a:fld id="{B9B0AD95-A2B6-4117-AB85-C0996BA824FE}" type="datetimeFigureOut">
              <a:rPr lang="en-US" smtClean="0"/>
              <a:t>1/23/2024</a:t>
            </a:fld>
            <a:endParaRPr lang="en-US"/>
          </a:p>
        </p:txBody>
      </p:sp>
      <p:sp>
        <p:nvSpPr>
          <p:cNvPr id="5" name="Footer Placeholder 4">
            <a:extLst>
              <a:ext uri="{FF2B5EF4-FFF2-40B4-BE49-F238E27FC236}">
                <a16:creationId xmlns:a16="http://schemas.microsoft.com/office/drawing/2014/main" id="{122615DD-309E-6D4E-B8B3-7BCD959229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D0B38E-13DF-DA30-9DED-8B105C0E4DB6}"/>
              </a:ext>
            </a:extLst>
          </p:cNvPr>
          <p:cNvSpPr>
            <a:spLocks noGrp="1"/>
          </p:cNvSpPr>
          <p:nvPr>
            <p:ph type="sldNum" sz="quarter" idx="12"/>
          </p:nvPr>
        </p:nvSpPr>
        <p:spPr/>
        <p:txBody>
          <a:bodyPr/>
          <a:lstStyle/>
          <a:p>
            <a:fld id="{CE175693-B339-49E9-B058-7F1296874EE7}" type="slidenum">
              <a:rPr lang="en-US" smtClean="0"/>
              <a:t>‹#›</a:t>
            </a:fld>
            <a:endParaRPr lang="en-US"/>
          </a:p>
        </p:txBody>
      </p:sp>
    </p:spTree>
    <p:extLst>
      <p:ext uri="{BB962C8B-B14F-4D97-AF65-F5344CB8AC3E}">
        <p14:creationId xmlns:p14="http://schemas.microsoft.com/office/powerpoint/2010/main" val="3246284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F22BA-F08A-8194-0EEC-4CE04EA3C7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1680A6-3F12-1585-4380-B257891E6A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DB652-1647-7EC7-CFD3-E714C6690089}"/>
              </a:ext>
            </a:extLst>
          </p:cNvPr>
          <p:cNvSpPr>
            <a:spLocks noGrp="1"/>
          </p:cNvSpPr>
          <p:nvPr>
            <p:ph type="dt" sz="half" idx="10"/>
          </p:nvPr>
        </p:nvSpPr>
        <p:spPr/>
        <p:txBody>
          <a:bodyPr/>
          <a:lstStyle/>
          <a:p>
            <a:fld id="{B9B0AD95-A2B6-4117-AB85-C0996BA824FE}" type="datetimeFigureOut">
              <a:rPr lang="en-US" smtClean="0"/>
              <a:t>1/23/2024</a:t>
            </a:fld>
            <a:endParaRPr lang="en-US"/>
          </a:p>
        </p:txBody>
      </p:sp>
      <p:sp>
        <p:nvSpPr>
          <p:cNvPr id="5" name="Footer Placeholder 4">
            <a:extLst>
              <a:ext uri="{FF2B5EF4-FFF2-40B4-BE49-F238E27FC236}">
                <a16:creationId xmlns:a16="http://schemas.microsoft.com/office/drawing/2014/main" id="{AADAFD63-E6EE-D69C-36C9-4DFB1C2487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5CC5C9-94A5-B835-5B85-96D6ABCC8068}"/>
              </a:ext>
            </a:extLst>
          </p:cNvPr>
          <p:cNvSpPr>
            <a:spLocks noGrp="1"/>
          </p:cNvSpPr>
          <p:nvPr>
            <p:ph type="sldNum" sz="quarter" idx="12"/>
          </p:nvPr>
        </p:nvSpPr>
        <p:spPr/>
        <p:txBody>
          <a:bodyPr/>
          <a:lstStyle/>
          <a:p>
            <a:fld id="{CE175693-B339-49E9-B058-7F1296874EE7}" type="slidenum">
              <a:rPr lang="en-US" smtClean="0"/>
              <a:t>‹#›</a:t>
            </a:fld>
            <a:endParaRPr lang="en-US"/>
          </a:p>
        </p:txBody>
      </p:sp>
    </p:spTree>
    <p:extLst>
      <p:ext uri="{BB962C8B-B14F-4D97-AF65-F5344CB8AC3E}">
        <p14:creationId xmlns:p14="http://schemas.microsoft.com/office/powerpoint/2010/main" val="2067598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770D7-66AB-3651-0262-68CE99DACB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79EB3C-1703-8417-FBF5-21A2A415755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C456BE-8112-C97C-E1AD-0701A0A6F714}"/>
              </a:ext>
            </a:extLst>
          </p:cNvPr>
          <p:cNvSpPr>
            <a:spLocks noGrp="1"/>
          </p:cNvSpPr>
          <p:nvPr>
            <p:ph type="dt" sz="half" idx="10"/>
          </p:nvPr>
        </p:nvSpPr>
        <p:spPr/>
        <p:txBody>
          <a:bodyPr/>
          <a:lstStyle/>
          <a:p>
            <a:fld id="{B9B0AD95-A2B6-4117-AB85-C0996BA824FE}" type="datetimeFigureOut">
              <a:rPr lang="en-US" smtClean="0"/>
              <a:t>1/23/2024</a:t>
            </a:fld>
            <a:endParaRPr lang="en-US"/>
          </a:p>
        </p:txBody>
      </p:sp>
      <p:sp>
        <p:nvSpPr>
          <p:cNvPr id="5" name="Footer Placeholder 4">
            <a:extLst>
              <a:ext uri="{FF2B5EF4-FFF2-40B4-BE49-F238E27FC236}">
                <a16:creationId xmlns:a16="http://schemas.microsoft.com/office/drawing/2014/main" id="{74163E92-60B2-8237-AADD-B7869E284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6E0FA7-8AC8-BDCD-9E00-CDF98F26C469}"/>
              </a:ext>
            </a:extLst>
          </p:cNvPr>
          <p:cNvSpPr>
            <a:spLocks noGrp="1"/>
          </p:cNvSpPr>
          <p:nvPr>
            <p:ph type="sldNum" sz="quarter" idx="12"/>
          </p:nvPr>
        </p:nvSpPr>
        <p:spPr/>
        <p:txBody>
          <a:bodyPr/>
          <a:lstStyle/>
          <a:p>
            <a:fld id="{CE175693-B339-49E9-B058-7F1296874EE7}" type="slidenum">
              <a:rPr lang="en-US" smtClean="0"/>
              <a:t>‹#›</a:t>
            </a:fld>
            <a:endParaRPr lang="en-US"/>
          </a:p>
        </p:txBody>
      </p:sp>
    </p:spTree>
    <p:extLst>
      <p:ext uri="{BB962C8B-B14F-4D97-AF65-F5344CB8AC3E}">
        <p14:creationId xmlns:p14="http://schemas.microsoft.com/office/powerpoint/2010/main" val="406659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1C68D-2CA2-C3AF-E7D3-B7DB4B2A3A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3C90D5-5105-29CF-9FE2-F180C1354A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706A0A-E4E2-4CF0-38A5-23981B4D15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42F8D1-ACF3-6F88-EBC8-0DBBEDD66EBB}"/>
              </a:ext>
            </a:extLst>
          </p:cNvPr>
          <p:cNvSpPr>
            <a:spLocks noGrp="1"/>
          </p:cNvSpPr>
          <p:nvPr>
            <p:ph type="dt" sz="half" idx="10"/>
          </p:nvPr>
        </p:nvSpPr>
        <p:spPr/>
        <p:txBody>
          <a:bodyPr/>
          <a:lstStyle/>
          <a:p>
            <a:fld id="{B9B0AD95-A2B6-4117-AB85-C0996BA824FE}" type="datetimeFigureOut">
              <a:rPr lang="en-US" smtClean="0"/>
              <a:t>1/23/2024</a:t>
            </a:fld>
            <a:endParaRPr lang="en-US"/>
          </a:p>
        </p:txBody>
      </p:sp>
      <p:sp>
        <p:nvSpPr>
          <p:cNvPr id="6" name="Footer Placeholder 5">
            <a:extLst>
              <a:ext uri="{FF2B5EF4-FFF2-40B4-BE49-F238E27FC236}">
                <a16:creationId xmlns:a16="http://schemas.microsoft.com/office/drawing/2014/main" id="{9F7F7CC1-879A-E814-FC56-F49AA3E5AF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D2E74E-CA7C-12C5-4D62-7069352C571C}"/>
              </a:ext>
            </a:extLst>
          </p:cNvPr>
          <p:cNvSpPr>
            <a:spLocks noGrp="1"/>
          </p:cNvSpPr>
          <p:nvPr>
            <p:ph type="sldNum" sz="quarter" idx="12"/>
          </p:nvPr>
        </p:nvSpPr>
        <p:spPr/>
        <p:txBody>
          <a:bodyPr/>
          <a:lstStyle/>
          <a:p>
            <a:fld id="{CE175693-B339-49E9-B058-7F1296874EE7}" type="slidenum">
              <a:rPr lang="en-US" smtClean="0"/>
              <a:t>‹#›</a:t>
            </a:fld>
            <a:endParaRPr lang="en-US"/>
          </a:p>
        </p:txBody>
      </p:sp>
    </p:spTree>
    <p:extLst>
      <p:ext uri="{BB962C8B-B14F-4D97-AF65-F5344CB8AC3E}">
        <p14:creationId xmlns:p14="http://schemas.microsoft.com/office/powerpoint/2010/main" val="1564464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84A4D-1432-9036-5D51-64CAECA4CD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B04B27-E611-51D2-2EA2-990FC47B39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52AF52-E343-5005-FF8C-9901981222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756BAF-EC8E-602A-B2E6-03F76A4E80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8ECC1B-E30F-329C-5027-F786B8F8D3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20900D-70DA-4F01-EF58-1BD0E567E454}"/>
              </a:ext>
            </a:extLst>
          </p:cNvPr>
          <p:cNvSpPr>
            <a:spLocks noGrp="1"/>
          </p:cNvSpPr>
          <p:nvPr>
            <p:ph type="dt" sz="half" idx="10"/>
          </p:nvPr>
        </p:nvSpPr>
        <p:spPr/>
        <p:txBody>
          <a:bodyPr/>
          <a:lstStyle/>
          <a:p>
            <a:fld id="{B9B0AD95-A2B6-4117-AB85-C0996BA824FE}" type="datetimeFigureOut">
              <a:rPr lang="en-US" smtClean="0"/>
              <a:t>1/23/2024</a:t>
            </a:fld>
            <a:endParaRPr lang="en-US"/>
          </a:p>
        </p:txBody>
      </p:sp>
      <p:sp>
        <p:nvSpPr>
          <p:cNvPr id="8" name="Footer Placeholder 7">
            <a:extLst>
              <a:ext uri="{FF2B5EF4-FFF2-40B4-BE49-F238E27FC236}">
                <a16:creationId xmlns:a16="http://schemas.microsoft.com/office/drawing/2014/main" id="{B96EE1BD-0809-FD6B-2A52-87A1827F2F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8EFB7C-01DF-8145-56C0-EE9A4E288E35}"/>
              </a:ext>
            </a:extLst>
          </p:cNvPr>
          <p:cNvSpPr>
            <a:spLocks noGrp="1"/>
          </p:cNvSpPr>
          <p:nvPr>
            <p:ph type="sldNum" sz="quarter" idx="12"/>
          </p:nvPr>
        </p:nvSpPr>
        <p:spPr/>
        <p:txBody>
          <a:bodyPr/>
          <a:lstStyle/>
          <a:p>
            <a:fld id="{CE175693-B339-49E9-B058-7F1296874EE7}" type="slidenum">
              <a:rPr lang="en-US" smtClean="0"/>
              <a:t>‹#›</a:t>
            </a:fld>
            <a:endParaRPr lang="en-US"/>
          </a:p>
        </p:txBody>
      </p:sp>
    </p:spTree>
    <p:extLst>
      <p:ext uri="{BB962C8B-B14F-4D97-AF65-F5344CB8AC3E}">
        <p14:creationId xmlns:p14="http://schemas.microsoft.com/office/powerpoint/2010/main" val="469901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A998-1F91-E312-1213-4E86195660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8E24C2-0135-868D-BFB1-C82F111BA58C}"/>
              </a:ext>
            </a:extLst>
          </p:cNvPr>
          <p:cNvSpPr>
            <a:spLocks noGrp="1"/>
          </p:cNvSpPr>
          <p:nvPr>
            <p:ph type="dt" sz="half" idx="10"/>
          </p:nvPr>
        </p:nvSpPr>
        <p:spPr/>
        <p:txBody>
          <a:bodyPr/>
          <a:lstStyle/>
          <a:p>
            <a:fld id="{B9B0AD95-A2B6-4117-AB85-C0996BA824FE}" type="datetimeFigureOut">
              <a:rPr lang="en-US" smtClean="0"/>
              <a:t>1/23/2024</a:t>
            </a:fld>
            <a:endParaRPr lang="en-US"/>
          </a:p>
        </p:txBody>
      </p:sp>
      <p:sp>
        <p:nvSpPr>
          <p:cNvPr id="4" name="Footer Placeholder 3">
            <a:extLst>
              <a:ext uri="{FF2B5EF4-FFF2-40B4-BE49-F238E27FC236}">
                <a16:creationId xmlns:a16="http://schemas.microsoft.com/office/drawing/2014/main" id="{24FF35D1-D6A2-C986-81C8-03236176B0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D4C219-4C8E-AAF8-647C-4021ACE80C30}"/>
              </a:ext>
            </a:extLst>
          </p:cNvPr>
          <p:cNvSpPr>
            <a:spLocks noGrp="1"/>
          </p:cNvSpPr>
          <p:nvPr>
            <p:ph type="sldNum" sz="quarter" idx="12"/>
          </p:nvPr>
        </p:nvSpPr>
        <p:spPr/>
        <p:txBody>
          <a:bodyPr/>
          <a:lstStyle/>
          <a:p>
            <a:fld id="{CE175693-B339-49E9-B058-7F1296874EE7}" type="slidenum">
              <a:rPr lang="en-US" smtClean="0"/>
              <a:t>‹#›</a:t>
            </a:fld>
            <a:endParaRPr lang="en-US"/>
          </a:p>
        </p:txBody>
      </p:sp>
    </p:spTree>
    <p:extLst>
      <p:ext uri="{BB962C8B-B14F-4D97-AF65-F5344CB8AC3E}">
        <p14:creationId xmlns:p14="http://schemas.microsoft.com/office/powerpoint/2010/main" val="4220387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FECF7-6AE8-7AE4-D9C2-84FA68B311F4}"/>
              </a:ext>
            </a:extLst>
          </p:cNvPr>
          <p:cNvSpPr>
            <a:spLocks noGrp="1"/>
          </p:cNvSpPr>
          <p:nvPr>
            <p:ph type="dt" sz="half" idx="10"/>
          </p:nvPr>
        </p:nvSpPr>
        <p:spPr/>
        <p:txBody>
          <a:bodyPr/>
          <a:lstStyle/>
          <a:p>
            <a:fld id="{B9B0AD95-A2B6-4117-AB85-C0996BA824FE}" type="datetimeFigureOut">
              <a:rPr lang="en-US" smtClean="0"/>
              <a:t>1/23/2024</a:t>
            </a:fld>
            <a:endParaRPr lang="en-US"/>
          </a:p>
        </p:txBody>
      </p:sp>
      <p:sp>
        <p:nvSpPr>
          <p:cNvPr id="3" name="Footer Placeholder 2">
            <a:extLst>
              <a:ext uri="{FF2B5EF4-FFF2-40B4-BE49-F238E27FC236}">
                <a16:creationId xmlns:a16="http://schemas.microsoft.com/office/drawing/2014/main" id="{2EBA9B15-5AB0-5DFE-EF0F-4EC5EA9129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5B9EB2-DBAA-B7E3-CB54-0786D1329F49}"/>
              </a:ext>
            </a:extLst>
          </p:cNvPr>
          <p:cNvSpPr>
            <a:spLocks noGrp="1"/>
          </p:cNvSpPr>
          <p:nvPr>
            <p:ph type="sldNum" sz="quarter" idx="12"/>
          </p:nvPr>
        </p:nvSpPr>
        <p:spPr/>
        <p:txBody>
          <a:bodyPr/>
          <a:lstStyle/>
          <a:p>
            <a:fld id="{CE175693-B339-49E9-B058-7F1296874EE7}" type="slidenum">
              <a:rPr lang="en-US" smtClean="0"/>
              <a:t>‹#›</a:t>
            </a:fld>
            <a:endParaRPr lang="en-US"/>
          </a:p>
        </p:txBody>
      </p:sp>
    </p:spTree>
    <p:extLst>
      <p:ext uri="{BB962C8B-B14F-4D97-AF65-F5344CB8AC3E}">
        <p14:creationId xmlns:p14="http://schemas.microsoft.com/office/powerpoint/2010/main" val="3834665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418D0-2D03-BBE5-7B03-4DE9069109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931549-20C5-FA74-35B4-2E22F2D1BE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EE8D02-1135-71B6-8D51-CEAF0A6305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0B5A5D-0854-3A0E-182C-B138A8F04872}"/>
              </a:ext>
            </a:extLst>
          </p:cNvPr>
          <p:cNvSpPr>
            <a:spLocks noGrp="1"/>
          </p:cNvSpPr>
          <p:nvPr>
            <p:ph type="dt" sz="half" idx="10"/>
          </p:nvPr>
        </p:nvSpPr>
        <p:spPr/>
        <p:txBody>
          <a:bodyPr/>
          <a:lstStyle/>
          <a:p>
            <a:fld id="{B9B0AD95-A2B6-4117-AB85-C0996BA824FE}" type="datetimeFigureOut">
              <a:rPr lang="en-US" smtClean="0"/>
              <a:t>1/23/2024</a:t>
            </a:fld>
            <a:endParaRPr lang="en-US"/>
          </a:p>
        </p:txBody>
      </p:sp>
      <p:sp>
        <p:nvSpPr>
          <p:cNvPr id="6" name="Footer Placeholder 5">
            <a:extLst>
              <a:ext uri="{FF2B5EF4-FFF2-40B4-BE49-F238E27FC236}">
                <a16:creationId xmlns:a16="http://schemas.microsoft.com/office/drawing/2014/main" id="{69F6ABC8-9388-CD89-E110-E4563335D1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85F7FC-D0EE-8887-090A-95FB04D4856A}"/>
              </a:ext>
            </a:extLst>
          </p:cNvPr>
          <p:cNvSpPr>
            <a:spLocks noGrp="1"/>
          </p:cNvSpPr>
          <p:nvPr>
            <p:ph type="sldNum" sz="quarter" idx="12"/>
          </p:nvPr>
        </p:nvSpPr>
        <p:spPr/>
        <p:txBody>
          <a:bodyPr/>
          <a:lstStyle/>
          <a:p>
            <a:fld id="{CE175693-B339-49E9-B058-7F1296874EE7}" type="slidenum">
              <a:rPr lang="en-US" smtClean="0"/>
              <a:t>‹#›</a:t>
            </a:fld>
            <a:endParaRPr lang="en-US"/>
          </a:p>
        </p:txBody>
      </p:sp>
    </p:spTree>
    <p:extLst>
      <p:ext uri="{BB962C8B-B14F-4D97-AF65-F5344CB8AC3E}">
        <p14:creationId xmlns:p14="http://schemas.microsoft.com/office/powerpoint/2010/main" val="1133040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38F5B-72A3-2D08-B8A8-17E07F6874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636CCB-B775-EFB0-67B7-F36909B477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07ACD4-A837-16CC-8B55-473333EF08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6F358C-6A84-0D7C-4B9C-4B45E3BF8482}"/>
              </a:ext>
            </a:extLst>
          </p:cNvPr>
          <p:cNvSpPr>
            <a:spLocks noGrp="1"/>
          </p:cNvSpPr>
          <p:nvPr>
            <p:ph type="dt" sz="half" idx="10"/>
          </p:nvPr>
        </p:nvSpPr>
        <p:spPr/>
        <p:txBody>
          <a:bodyPr/>
          <a:lstStyle/>
          <a:p>
            <a:fld id="{B9B0AD95-A2B6-4117-AB85-C0996BA824FE}" type="datetimeFigureOut">
              <a:rPr lang="en-US" smtClean="0"/>
              <a:t>1/23/2024</a:t>
            </a:fld>
            <a:endParaRPr lang="en-US"/>
          </a:p>
        </p:txBody>
      </p:sp>
      <p:sp>
        <p:nvSpPr>
          <p:cNvPr id="6" name="Footer Placeholder 5">
            <a:extLst>
              <a:ext uri="{FF2B5EF4-FFF2-40B4-BE49-F238E27FC236}">
                <a16:creationId xmlns:a16="http://schemas.microsoft.com/office/drawing/2014/main" id="{BFBDED9B-7AF2-6F05-9643-5609F0B825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ED966F-AEA2-E19F-BF36-02A196DBB992}"/>
              </a:ext>
            </a:extLst>
          </p:cNvPr>
          <p:cNvSpPr>
            <a:spLocks noGrp="1"/>
          </p:cNvSpPr>
          <p:nvPr>
            <p:ph type="sldNum" sz="quarter" idx="12"/>
          </p:nvPr>
        </p:nvSpPr>
        <p:spPr/>
        <p:txBody>
          <a:bodyPr/>
          <a:lstStyle/>
          <a:p>
            <a:fld id="{CE175693-B339-49E9-B058-7F1296874EE7}" type="slidenum">
              <a:rPr lang="en-US" smtClean="0"/>
              <a:t>‹#›</a:t>
            </a:fld>
            <a:endParaRPr lang="en-US"/>
          </a:p>
        </p:txBody>
      </p:sp>
    </p:spTree>
    <p:extLst>
      <p:ext uri="{BB962C8B-B14F-4D97-AF65-F5344CB8AC3E}">
        <p14:creationId xmlns:p14="http://schemas.microsoft.com/office/powerpoint/2010/main" val="258171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A5AC8A-BB32-BCB1-D215-FA0222BFE5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C1BCF9-9081-AA8D-92C6-DFC95FEB12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012F9E-A5A2-F2BF-46F6-0A1BC0A3C0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9B0AD95-A2B6-4117-AB85-C0996BA824FE}" type="datetimeFigureOut">
              <a:rPr lang="en-US" smtClean="0"/>
              <a:t>1/23/2024</a:t>
            </a:fld>
            <a:endParaRPr lang="en-US"/>
          </a:p>
        </p:txBody>
      </p:sp>
      <p:sp>
        <p:nvSpPr>
          <p:cNvPr id="5" name="Footer Placeholder 4">
            <a:extLst>
              <a:ext uri="{FF2B5EF4-FFF2-40B4-BE49-F238E27FC236}">
                <a16:creationId xmlns:a16="http://schemas.microsoft.com/office/drawing/2014/main" id="{4F8CF263-47FF-9734-00E3-E3A5C4271F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978F0C6-5661-5EA5-2542-FC89A8BC85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E175693-B339-49E9-B058-7F1296874EE7}" type="slidenum">
              <a:rPr lang="en-US" smtClean="0"/>
              <a:t>‹#›</a:t>
            </a:fld>
            <a:endParaRPr lang="en-US"/>
          </a:p>
        </p:txBody>
      </p:sp>
    </p:spTree>
    <p:extLst>
      <p:ext uri="{BB962C8B-B14F-4D97-AF65-F5344CB8AC3E}">
        <p14:creationId xmlns:p14="http://schemas.microsoft.com/office/powerpoint/2010/main" val="4195004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B427F-8674-F559-B529-85A5FEFBE899}"/>
              </a:ext>
            </a:extLst>
          </p:cNvPr>
          <p:cNvSpPr>
            <a:spLocks noGrp="1"/>
          </p:cNvSpPr>
          <p:nvPr>
            <p:ph type="ctrTitle"/>
          </p:nvPr>
        </p:nvSpPr>
        <p:spPr/>
        <p:txBody>
          <a:bodyPr/>
          <a:lstStyle/>
          <a:p>
            <a:r>
              <a:rPr lang="en-US" dirty="0"/>
              <a:t>Software Engineering UNIT 2</a:t>
            </a:r>
          </a:p>
        </p:txBody>
      </p:sp>
      <p:sp>
        <p:nvSpPr>
          <p:cNvPr id="3" name="Subtitle 2">
            <a:extLst>
              <a:ext uri="{FF2B5EF4-FFF2-40B4-BE49-F238E27FC236}">
                <a16:creationId xmlns:a16="http://schemas.microsoft.com/office/drawing/2014/main" id="{821D36D4-DC95-46F1-9AFA-697BAB2D86D8}"/>
              </a:ext>
            </a:extLst>
          </p:cNvPr>
          <p:cNvSpPr>
            <a:spLocks noGrp="1"/>
          </p:cNvSpPr>
          <p:nvPr>
            <p:ph type="subTitle" idx="1"/>
          </p:nvPr>
        </p:nvSpPr>
        <p:spPr/>
        <p:txBody>
          <a:bodyPr/>
          <a:lstStyle/>
          <a:p>
            <a:r>
              <a:rPr lang="en-US" dirty="0"/>
              <a:t>Dr. Ram Kumar</a:t>
            </a:r>
          </a:p>
        </p:txBody>
      </p:sp>
    </p:spTree>
    <p:extLst>
      <p:ext uri="{BB962C8B-B14F-4D97-AF65-F5344CB8AC3E}">
        <p14:creationId xmlns:p14="http://schemas.microsoft.com/office/powerpoint/2010/main" val="2574801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F1D-57ED-3CF7-D34D-FC7DD74C895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101111B-6BF5-C92D-69CD-5714566DAED4}"/>
              </a:ext>
            </a:extLst>
          </p:cNvPr>
          <p:cNvSpPr>
            <a:spLocks noGrp="1"/>
          </p:cNvSpPr>
          <p:nvPr>
            <p:ph idx="1"/>
          </p:nvPr>
        </p:nvSpPr>
        <p:spPr/>
        <p:txBody>
          <a:bodyPr/>
          <a:lstStyle/>
          <a:p>
            <a:r>
              <a:rPr lang="en-US"/>
              <a:t>Thank You</a:t>
            </a:r>
          </a:p>
        </p:txBody>
      </p:sp>
    </p:spTree>
    <p:extLst>
      <p:ext uri="{BB962C8B-B14F-4D97-AF65-F5344CB8AC3E}">
        <p14:creationId xmlns:p14="http://schemas.microsoft.com/office/powerpoint/2010/main" val="3669895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9D4E6-AF0E-643A-E4B1-4E6A89F60ED1}"/>
              </a:ext>
            </a:extLst>
          </p:cNvPr>
          <p:cNvSpPr>
            <a:spLocks noGrp="1"/>
          </p:cNvSpPr>
          <p:nvPr>
            <p:ph type="title"/>
          </p:nvPr>
        </p:nvSpPr>
        <p:spPr/>
        <p:txBody>
          <a:bodyPr/>
          <a:lstStyle/>
          <a:p>
            <a:r>
              <a:rPr lang="en-US" b="1" i="0" dirty="0">
                <a:solidFill>
                  <a:srgbClr val="273239"/>
                </a:solidFill>
                <a:effectLst/>
                <a:latin typeface="Nunito" pitchFamily="2" charset="0"/>
              </a:rPr>
              <a:t>What is Requirements Engineering?</a:t>
            </a:r>
            <a:endParaRPr lang="en-US" dirty="0"/>
          </a:p>
        </p:txBody>
      </p:sp>
      <p:sp>
        <p:nvSpPr>
          <p:cNvPr id="3" name="Content Placeholder 2">
            <a:extLst>
              <a:ext uri="{FF2B5EF4-FFF2-40B4-BE49-F238E27FC236}">
                <a16:creationId xmlns:a16="http://schemas.microsoft.com/office/drawing/2014/main" id="{21CB3A74-AF87-97BD-D3C8-6973B99659D4}"/>
              </a:ext>
            </a:extLst>
          </p:cNvPr>
          <p:cNvSpPr>
            <a:spLocks noGrp="1"/>
          </p:cNvSpPr>
          <p:nvPr>
            <p:ph idx="1"/>
          </p:nvPr>
        </p:nvSpPr>
        <p:spPr/>
        <p:txBody>
          <a:bodyPr/>
          <a:lstStyle/>
          <a:p>
            <a:pPr algn="l" rtl="0" fontAlgn="base"/>
            <a:r>
              <a:rPr lang="en-US" b="0" i="0" dirty="0">
                <a:solidFill>
                  <a:srgbClr val="273239"/>
                </a:solidFill>
                <a:effectLst/>
                <a:latin typeface="Nunito" pitchFamily="2" charset="0"/>
              </a:rPr>
              <a:t>A systematic and strict approach to the definition, creation and verification of requirements for a software system is known as requirements engineering. In order to guarantee the effective creation of a software product, the requirements engineering process entails a number of tasks that help in understanding, recording and managing the demands of stakeholders.</a:t>
            </a:r>
          </a:p>
          <a:p>
            <a:endParaRPr lang="en-US" dirty="0"/>
          </a:p>
        </p:txBody>
      </p:sp>
    </p:spTree>
    <p:extLst>
      <p:ext uri="{BB962C8B-B14F-4D97-AF65-F5344CB8AC3E}">
        <p14:creationId xmlns:p14="http://schemas.microsoft.com/office/powerpoint/2010/main" val="1157752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5308B-2C36-2831-7CDD-5E4ACD9081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DAB1B5-C982-6006-36C9-60B387E6E1FC}"/>
              </a:ext>
            </a:extLst>
          </p:cNvPr>
          <p:cNvSpPr>
            <a:spLocks noGrp="1"/>
          </p:cNvSpPr>
          <p:nvPr>
            <p:ph idx="1"/>
          </p:nvPr>
        </p:nvSpPr>
        <p:spPr/>
        <p:txBody>
          <a:bodyPr/>
          <a:lstStyle/>
          <a:p>
            <a:r>
              <a:rPr lang="en-US" b="0" i="0" dirty="0">
                <a:solidFill>
                  <a:srgbClr val="273239"/>
                </a:solidFill>
                <a:effectLst/>
                <a:latin typeface="Nunito" pitchFamily="2" charset="0"/>
              </a:rPr>
              <a:t>The requirements engineering process is an iterative process that involves several steps, including:</a:t>
            </a:r>
            <a:endParaRPr lang="en-US" dirty="0"/>
          </a:p>
        </p:txBody>
      </p:sp>
    </p:spTree>
    <p:extLst>
      <p:ext uri="{BB962C8B-B14F-4D97-AF65-F5344CB8AC3E}">
        <p14:creationId xmlns:p14="http://schemas.microsoft.com/office/powerpoint/2010/main" val="3864876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7F21C-A649-6FA0-4FC2-9BF5BF9FEDFE}"/>
              </a:ext>
            </a:extLst>
          </p:cNvPr>
          <p:cNvSpPr>
            <a:spLocks noGrp="1"/>
          </p:cNvSpPr>
          <p:nvPr>
            <p:ph type="title"/>
          </p:nvPr>
        </p:nvSpPr>
        <p:spPr/>
        <p:txBody>
          <a:bodyPr/>
          <a:lstStyle/>
          <a:p>
            <a:r>
              <a:rPr lang="en-US" b="1" i="0" dirty="0">
                <a:solidFill>
                  <a:srgbClr val="273239"/>
                </a:solidFill>
                <a:effectLst/>
                <a:latin typeface="Nunito" pitchFamily="2" charset="0"/>
              </a:rPr>
              <a:t>Requirements Elicitation</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6A5C3B8E-3143-BE10-ACC6-0B376B6596F7}"/>
              </a:ext>
            </a:extLst>
          </p:cNvPr>
          <p:cNvSpPr>
            <a:spLocks noGrp="1"/>
          </p:cNvSpPr>
          <p:nvPr>
            <p:ph idx="1"/>
          </p:nvPr>
        </p:nvSpPr>
        <p:spPr/>
        <p:txBody>
          <a:bodyPr/>
          <a:lstStyle/>
          <a:p>
            <a:pPr algn="just" rtl="0" fontAlgn="base"/>
            <a:r>
              <a:rPr lang="en-US" b="0" i="0" dirty="0">
                <a:solidFill>
                  <a:srgbClr val="273239"/>
                </a:solidFill>
                <a:effectLst/>
                <a:latin typeface="Nunito" pitchFamily="2" charset="0"/>
              </a:rPr>
              <a:t>This is the process of gathering information about the needs and expectations of stakeholders for the software system. This step involves interviews, surveys, focus groups, and other techniques to gather information from stakeholders.</a:t>
            </a:r>
          </a:p>
          <a:p>
            <a:endParaRPr lang="en-US" dirty="0"/>
          </a:p>
        </p:txBody>
      </p:sp>
    </p:spTree>
    <p:extLst>
      <p:ext uri="{BB962C8B-B14F-4D97-AF65-F5344CB8AC3E}">
        <p14:creationId xmlns:p14="http://schemas.microsoft.com/office/powerpoint/2010/main" val="554039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BC92B-1BC7-2057-84C0-6EABD22FDEAB}"/>
              </a:ext>
            </a:extLst>
          </p:cNvPr>
          <p:cNvSpPr>
            <a:spLocks noGrp="1"/>
          </p:cNvSpPr>
          <p:nvPr>
            <p:ph type="title"/>
          </p:nvPr>
        </p:nvSpPr>
        <p:spPr/>
        <p:txBody>
          <a:bodyPr/>
          <a:lstStyle/>
          <a:p>
            <a:r>
              <a:rPr lang="en-US" b="1" i="0" dirty="0">
                <a:solidFill>
                  <a:srgbClr val="273239"/>
                </a:solidFill>
                <a:effectLst/>
                <a:latin typeface="Nunito" pitchFamily="2" charset="0"/>
              </a:rPr>
              <a:t>Requirements Analysis</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9CF78BEC-6635-9E64-BEE0-4764F337F239}"/>
              </a:ext>
            </a:extLst>
          </p:cNvPr>
          <p:cNvSpPr>
            <a:spLocks noGrp="1"/>
          </p:cNvSpPr>
          <p:nvPr>
            <p:ph idx="1"/>
          </p:nvPr>
        </p:nvSpPr>
        <p:spPr/>
        <p:txBody>
          <a:bodyPr/>
          <a:lstStyle/>
          <a:p>
            <a:pPr algn="just" rtl="0" fontAlgn="base"/>
            <a:r>
              <a:rPr lang="en-US" b="0" i="0" dirty="0">
                <a:solidFill>
                  <a:srgbClr val="273239"/>
                </a:solidFill>
                <a:effectLst/>
                <a:latin typeface="Nunito" pitchFamily="2" charset="0"/>
              </a:rPr>
              <a:t>This step involves analyzing the information gathered in the requirements elicitation step to identify the high-level goals and objectives of the software system. It also involves identifying any constraints or limitations that may affect the development of the software system.</a:t>
            </a:r>
          </a:p>
          <a:p>
            <a:endParaRPr lang="en-US" dirty="0"/>
          </a:p>
        </p:txBody>
      </p:sp>
    </p:spTree>
    <p:extLst>
      <p:ext uri="{BB962C8B-B14F-4D97-AF65-F5344CB8AC3E}">
        <p14:creationId xmlns:p14="http://schemas.microsoft.com/office/powerpoint/2010/main" val="3819695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89898-92CF-BB6D-9E44-2094735A8AE0}"/>
              </a:ext>
            </a:extLst>
          </p:cNvPr>
          <p:cNvSpPr>
            <a:spLocks noGrp="1"/>
          </p:cNvSpPr>
          <p:nvPr>
            <p:ph type="title"/>
          </p:nvPr>
        </p:nvSpPr>
        <p:spPr/>
        <p:txBody>
          <a:bodyPr/>
          <a:lstStyle/>
          <a:p>
            <a:r>
              <a:rPr lang="en-US" b="1" i="0" dirty="0">
                <a:solidFill>
                  <a:srgbClr val="273239"/>
                </a:solidFill>
                <a:effectLst/>
                <a:latin typeface="Nunito" pitchFamily="2" charset="0"/>
              </a:rPr>
              <a:t>Requirements Specification</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A4611F7F-86C9-F279-17A4-5F0BD745733A}"/>
              </a:ext>
            </a:extLst>
          </p:cNvPr>
          <p:cNvSpPr>
            <a:spLocks noGrp="1"/>
          </p:cNvSpPr>
          <p:nvPr>
            <p:ph idx="1"/>
          </p:nvPr>
        </p:nvSpPr>
        <p:spPr/>
        <p:txBody>
          <a:bodyPr/>
          <a:lstStyle/>
          <a:p>
            <a:pPr algn="just" rtl="0" fontAlgn="base"/>
            <a:r>
              <a:rPr lang="en-US" b="0" i="0" dirty="0">
                <a:solidFill>
                  <a:srgbClr val="273239"/>
                </a:solidFill>
                <a:effectLst/>
                <a:latin typeface="Nunito" pitchFamily="2" charset="0"/>
              </a:rPr>
              <a:t>This step involves documenting the requirements identified in the analysis step in a clear, consistent, and unambiguous manner. This step also involves prioritizing and grouping the requirements into manageable chunks.</a:t>
            </a:r>
          </a:p>
          <a:p>
            <a:endParaRPr lang="en-US" dirty="0"/>
          </a:p>
        </p:txBody>
      </p:sp>
    </p:spTree>
    <p:extLst>
      <p:ext uri="{BB962C8B-B14F-4D97-AF65-F5344CB8AC3E}">
        <p14:creationId xmlns:p14="http://schemas.microsoft.com/office/powerpoint/2010/main" val="4216471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51AC7-BA22-4F2F-7A08-EE54F2B5A575}"/>
              </a:ext>
            </a:extLst>
          </p:cNvPr>
          <p:cNvSpPr>
            <a:spLocks noGrp="1"/>
          </p:cNvSpPr>
          <p:nvPr>
            <p:ph type="title"/>
          </p:nvPr>
        </p:nvSpPr>
        <p:spPr/>
        <p:txBody>
          <a:bodyPr/>
          <a:lstStyle/>
          <a:p>
            <a:r>
              <a:rPr lang="en-US" b="1" i="0" dirty="0">
                <a:solidFill>
                  <a:srgbClr val="273239"/>
                </a:solidFill>
                <a:effectLst/>
                <a:latin typeface="Nunito" pitchFamily="2" charset="0"/>
              </a:rPr>
              <a:t>Requirements Validation</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F39C70C7-BA64-6651-BB9D-2ECA014857B0}"/>
              </a:ext>
            </a:extLst>
          </p:cNvPr>
          <p:cNvSpPr>
            <a:spLocks noGrp="1"/>
          </p:cNvSpPr>
          <p:nvPr>
            <p:ph idx="1"/>
          </p:nvPr>
        </p:nvSpPr>
        <p:spPr/>
        <p:txBody>
          <a:bodyPr/>
          <a:lstStyle/>
          <a:p>
            <a:pPr algn="just" rtl="0" fontAlgn="base"/>
            <a:r>
              <a:rPr lang="en-US" b="0" i="0" dirty="0">
                <a:solidFill>
                  <a:srgbClr val="273239"/>
                </a:solidFill>
                <a:effectLst/>
                <a:latin typeface="Nunito" pitchFamily="2" charset="0"/>
              </a:rPr>
              <a:t>This step involves checking that the requirements are complete, consistent, and accurate. It also involves checking that the requirements are testable and that they meet the needs and expectations of stakeholders.</a:t>
            </a:r>
          </a:p>
          <a:p>
            <a:br>
              <a:rPr lang="en-US" dirty="0"/>
            </a:br>
            <a:endParaRPr lang="en-US" dirty="0"/>
          </a:p>
        </p:txBody>
      </p:sp>
    </p:spTree>
    <p:extLst>
      <p:ext uri="{BB962C8B-B14F-4D97-AF65-F5344CB8AC3E}">
        <p14:creationId xmlns:p14="http://schemas.microsoft.com/office/powerpoint/2010/main" val="1643046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A723A-135A-0F7A-7FB1-1A29AFA3BA4E}"/>
              </a:ext>
            </a:extLst>
          </p:cNvPr>
          <p:cNvSpPr>
            <a:spLocks noGrp="1"/>
          </p:cNvSpPr>
          <p:nvPr>
            <p:ph type="title"/>
          </p:nvPr>
        </p:nvSpPr>
        <p:spPr/>
        <p:txBody>
          <a:bodyPr/>
          <a:lstStyle/>
          <a:p>
            <a:r>
              <a:rPr lang="en-US" b="1" i="0" dirty="0">
                <a:solidFill>
                  <a:srgbClr val="273239"/>
                </a:solidFill>
                <a:effectLst/>
                <a:latin typeface="Nunito" pitchFamily="2" charset="0"/>
              </a:rPr>
              <a:t>Requirements Management</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EFFC89D3-27A1-744B-E55F-5C36718DDD7C}"/>
              </a:ext>
            </a:extLst>
          </p:cNvPr>
          <p:cNvSpPr>
            <a:spLocks noGrp="1"/>
          </p:cNvSpPr>
          <p:nvPr>
            <p:ph idx="1"/>
          </p:nvPr>
        </p:nvSpPr>
        <p:spPr/>
        <p:txBody>
          <a:bodyPr/>
          <a:lstStyle/>
          <a:p>
            <a:pPr algn="just" rtl="0" fontAlgn="base"/>
            <a:r>
              <a:rPr lang="en-US" b="0" i="0" dirty="0">
                <a:solidFill>
                  <a:srgbClr val="273239"/>
                </a:solidFill>
                <a:effectLst/>
                <a:latin typeface="Nunito" pitchFamily="2" charset="0"/>
              </a:rPr>
              <a:t>This step involves managing the requirements throughout the software development life cycle, including tracking and controlling changes, and ensuring that the requirements are still valid and relevant.</a:t>
            </a:r>
          </a:p>
          <a:p>
            <a:endParaRPr lang="en-US" dirty="0"/>
          </a:p>
        </p:txBody>
      </p:sp>
    </p:spTree>
    <p:extLst>
      <p:ext uri="{BB962C8B-B14F-4D97-AF65-F5344CB8AC3E}">
        <p14:creationId xmlns:p14="http://schemas.microsoft.com/office/powerpoint/2010/main" val="3446492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01FA6-9947-2877-7E69-48CF082250E4}"/>
              </a:ext>
            </a:extLst>
          </p:cNvPr>
          <p:cNvSpPr>
            <a:spLocks noGrp="1"/>
          </p:cNvSpPr>
          <p:nvPr>
            <p:ph type="title"/>
          </p:nvPr>
        </p:nvSpPr>
        <p:spPr/>
        <p:txBody>
          <a:bodyPr/>
          <a:lstStyle/>
          <a:p>
            <a:r>
              <a:rPr lang="en-US" b="1" i="0" dirty="0">
                <a:solidFill>
                  <a:srgbClr val="273239"/>
                </a:solidFill>
                <a:effectLst/>
                <a:latin typeface="Nunito" pitchFamily="2" charset="0"/>
              </a:rPr>
              <a:t>Involved in Requirement Engineering</a:t>
            </a:r>
            <a:endParaRPr lang="en-US" dirty="0"/>
          </a:p>
        </p:txBody>
      </p:sp>
      <p:sp>
        <p:nvSpPr>
          <p:cNvPr id="3" name="Content Placeholder 2">
            <a:extLst>
              <a:ext uri="{FF2B5EF4-FFF2-40B4-BE49-F238E27FC236}">
                <a16:creationId xmlns:a16="http://schemas.microsoft.com/office/drawing/2014/main" id="{75F3C2F8-4C06-5CA4-1B18-4AEC7C7D9356}"/>
              </a:ext>
            </a:extLst>
          </p:cNvPr>
          <p:cNvSpPr>
            <a:spLocks noGrp="1"/>
          </p:cNvSpPr>
          <p:nvPr>
            <p:ph idx="1"/>
          </p:nvPr>
        </p:nvSpPr>
        <p:spPr/>
        <p:txBody>
          <a:bodyPr>
            <a:normAutofit/>
          </a:bodyPr>
          <a:lstStyle/>
          <a:p>
            <a:pPr algn="l" fontAlgn="base">
              <a:buFont typeface="Arial" panose="020B0604020202020204" pitchFamily="34" charset="0"/>
              <a:buChar char="•"/>
            </a:pPr>
            <a:r>
              <a:rPr lang="en-US" b="0" i="0" dirty="0">
                <a:solidFill>
                  <a:srgbClr val="273239"/>
                </a:solidFill>
                <a:effectLst/>
                <a:latin typeface="Nunito" pitchFamily="2" charset="0"/>
              </a:rPr>
              <a:t>observation report</a:t>
            </a:r>
          </a:p>
          <a:p>
            <a:pPr algn="l" fontAlgn="base">
              <a:buFont typeface="Arial" panose="020B0604020202020204" pitchFamily="34" charset="0"/>
              <a:buChar char="•"/>
            </a:pPr>
            <a:r>
              <a:rPr lang="en-US" b="0" i="0" dirty="0">
                <a:solidFill>
                  <a:srgbClr val="273239"/>
                </a:solidFill>
                <a:effectLst/>
                <a:latin typeface="Nunito" pitchFamily="2" charset="0"/>
              </a:rPr>
              <a:t>Questionnaire ( survey , poll )</a:t>
            </a:r>
          </a:p>
          <a:p>
            <a:pPr algn="l" fontAlgn="base">
              <a:buFont typeface="Arial" panose="020B0604020202020204" pitchFamily="34" charset="0"/>
              <a:buChar char="•"/>
            </a:pPr>
            <a:r>
              <a:rPr lang="en-US" b="0" i="0" dirty="0">
                <a:solidFill>
                  <a:srgbClr val="273239"/>
                </a:solidFill>
                <a:effectLst/>
                <a:latin typeface="Nunito" pitchFamily="2" charset="0"/>
              </a:rPr>
              <a:t>Use cases</a:t>
            </a:r>
          </a:p>
          <a:p>
            <a:pPr algn="l" fontAlgn="base">
              <a:buFont typeface="Arial" panose="020B0604020202020204" pitchFamily="34" charset="0"/>
              <a:buChar char="•"/>
            </a:pPr>
            <a:r>
              <a:rPr lang="en-US" b="0" i="0" dirty="0">
                <a:solidFill>
                  <a:srgbClr val="273239"/>
                </a:solidFill>
                <a:effectLst/>
                <a:latin typeface="Nunito" pitchFamily="2" charset="0"/>
              </a:rPr>
              <a:t>User stories</a:t>
            </a:r>
          </a:p>
          <a:p>
            <a:pPr algn="l" fontAlgn="base">
              <a:buFont typeface="Arial" panose="020B0604020202020204" pitchFamily="34" charset="0"/>
              <a:buChar char="•"/>
            </a:pPr>
            <a:r>
              <a:rPr lang="en-US" b="0" i="0" dirty="0">
                <a:solidFill>
                  <a:srgbClr val="273239"/>
                </a:solidFill>
                <a:effectLst/>
                <a:latin typeface="Nunito" pitchFamily="2" charset="0"/>
              </a:rPr>
              <a:t>Requirement workshop</a:t>
            </a:r>
          </a:p>
          <a:p>
            <a:pPr algn="l" fontAlgn="base">
              <a:buFont typeface="Arial" panose="020B0604020202020204" pitchFamily="34" charset="0"/>
              <a:buChar char="•"/>
            </a:pPr>
            <a:r>
              <a:rPr lang="en-US" b="0" i="0" dirty="0">
                <a:solidFill>
                  <a:srgbClr val="273239"/>
                </a:solidFill>
                <a:effectLst/>
                <a:latin typeface="Nunito" pitchFamily="2" charset="0"/>
              </a:rPr>
              <a:t>Mind mapping</a:t>
            </a:r>
          </a:p>
          <a:p>
            <a:pPr algn="l" fontAlgn="base">
              <a:buFont typeface="Arial" panose="020B0604020202020204" pitchFamily="34" charset="0"/>
              <a:buChar char="•"/>
            </a:pPr>
            <a:r>
              <a:rPr lang="en-US" b="0" i="0" dirty="0">
                <a:solidFill>
                  <a:srgbClr val="273239"/>
                </a:solidFill>
                <a:effectLst/>
                <a:latin typeface="Nunito" pitchFamily="2" charset="0"/>
              </a:rPr>
              <a:t>Role playing</a:t>
            </a:r>
          </a:p>
          <a:p>
            <a:pPr algn="l" fontAlgn="base">
              <a:buFont typeface="Arial" panose="020B0604020202020204" pitchFamily="34" charset="0"/>
              <a:buChar char="•"/>
            </a:pPr>
            <a:r>
              <a:rPr lang="en-US" b="0" i="0" dirty="0">
                <a:solidFill>
                  <a:srgbClr val="273239"/>
                </a:solidFill>
                <a:effectLst/>
                <a:latin typeface="Nunito" pitchFamily="2" charset="0"/>
              </a:rPr>
              <a:t>Prototyping</a:t>
            </a:r>
          </a:p>
        </p:txBody>
      </p:sp>
    </p:spTree>
    <p:extLst>
      <p:ext uri="{BB962C8B-B14F-4D97-AF65-F5344CB8AC3E}">
        <p14:creationId xmlns:p14="http://schemas.microsoft.com/office/powerpoint/2010/main" val="1958848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TotalTime>
  <Words>306</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Nunito</vt:lpstr>
      <vt:lpstr>Office Theme</vt:lpstr>
      <vt:lpstr>Software Engineering UNIT 2</vt:lpstr>
      <vt:lpstr>What is Requirements Engineering?</vt:lpstr>
      <vt:lpstr>PowerPoint Presentation</vt:lpstr>
      <vt:lpstr>Requirements Elicitation </vt:lpstr>
      <vt:lpstr>Requirements Analysis </vt:lpstr>
      <vt:lpstr>Requirements Specification </vt:lpstr>
      <vt:lpstr>Requirements Validation </vt:lpstr>
      <vt:lpstr>Requirements Management </vt:lpstr>
      <vt:lpstr>Involved in Requirement Engineering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UNIT 2</dc:title>
  <dc:creator>Ram Kumar</dc:creator>
  <cp:lastModifiedBy>Ram Kumar</cp:lastModifiedBy>
  <cp:revision>3</cp:revision>
  <dcterms:created xsi:type="dcterms:W3CDTF">2024-01-23T04:03:00Z</dcterms:created>
  <dcterms:modified xsi:type="dcterms:W3CDTF">2024-01-23T04:20:37Z</dcterms:modified>
</cp:coreProperties>
</file>