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2" r:id="rId8"/>
    <p:sldId id="283" r:id="rId9"/>
    <p:sldId id="284" r:id="rId10"/>
    <p:sldId id="285" r:id="rId11"/>
    <p:sldId id="267" r:id="rId12"/>
    <p:sldId id="268" r:id="rId13"/>
    <p:sldId id="269" r:id="rId14"/>
    <p:sldId id="270" r:id="rId15"/>
    <p:sldId id="262" r:id="rId16"/>
    <p:sldId id="265" r:id="rId17"/>
    <p:sldId id="263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68" y="-6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0680-E1B3-47FA-8CFA-DB133961ED5E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P" TargetMode="External"/><Relationship Id="rId2" Type="http://schemas.openxmlformats.org/officeDocument/2006/relationships/hyperlink" Target="https://developer.mozilla.org/en/xmlhttpreques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&lt;html </a:t>
            </a:r>
            <a:r>
              <a:rPr lang="en-US" dirty="0" err="1"/>
              <a:t>ng</a:t>
            </a:r>
            <a:r>
              <a:rPr lang="en-US" dirty="0"/>
              <a:t>-app&gt;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='angular.js'&gt;&lt;/script&gt;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='controllers.js'&gt;&lt;/script&gt;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ng</a:t>
            </a:r>
            <a:r>
              <a:rPr lang="en-US" dirty="0"/>
              <a:t>-controller='</a:t>
            </a:r>
            <a:r>
              <a:rPr lang="en-US" dirty="0" err="1"/>
              <a:t>UserController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  &lt;div&gt;Hi {{user.name}}&lt;/div&gt;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function  XXXX($scope) {</a:t>
            </a:r>
          </a:p>
          <a:p>
            <a:pPr>
              <a:buNone/>
            </a:pPr>
            <a:r>
              <a:rPr lang="en-US" dirty="0"/>
              <a:t>  $</a:t>
            </a:r>
            <a:r>
              <a:rPr lang="en-US" dirty="0" err="1"/>
              <a:t>scope.user</a:t>
            </a:r>
            <a:r>
              <a:rPr lang="en-US" dirty="0"/>
              <a:t> = { </a:t>
            </a:r>
            <a:r>
              <a:rPr lang="en-US" dirty="0" err="1"/>
              <a:t>name:'Larry</a:t>
            </a:r>
            <a:r>
              <a:rPr lang="en-US" dirty="0"/>
              <a:t>' };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&lt;p&gt;Hello World!&lt;/p&gt;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 greeting = </a:t>
            </a:r>
            <a:r>
              <a:rPr lang="en-US" dirty="0" err="1"/>
              <a:t>document.getElementById</a:t>
            </a:r>
            <a:r>
              <a:rPr lang="en-US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&lt;p </a:t>
            </a:r>
            <a:r>
              <a:rPr lang="en-US" sz="2800" dirty="0" err="1"/>
              <a:t>ng:init</a:t>
            </a:r>
            <a:r>
              <a:rPr lang="en-US" sz="2800" dirty="0"/>
              <a:t>="greeting = 'Hello World!'"&gt;{{greeting}}&lt;/p&gt;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DEMONSTRATION!!!!!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Feeder App</a:t>
            </a:r>
          </a:p>
          <a:p>
            <a:pPr algn="ctr">
              <a:buNone/>
            </a:pPr>
            <a:r>
              <a:rPr lang="en-US" sz="1400" dirty="0"/>
              <a:t>http://www.toptal.com/angular-js/a-step-by-step-guide-to-your-first-angularjs-app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Skeleton</a:t>
            </a:r>
          </a:p>
        </p:txBody>
      </p:sp>
      <p:pic>
        <p:nvPicPr>
          <p:cNvPr id="4" name="Content Placeholder 3" descr="toptal-blog-image-1400204646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895600" cy="43084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View (Championship Table)</a:t>
            </a:r>
          </a:p>
        </p:txBody>
      </p:sp>
      <p:pic>
        <p:nvPicPr>
          <p:cNvPr id="4" name="Content Placeholder 3" descr="toptal-blog-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450" y="1629569"/>
            <a:ext cx="4229100" cy="44672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Angular Powered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&lt;body </a:t>
            </a:r>
            <a:r>
              <a:rPr lang="en-US" b="1" dirty="0" err="1"/>
              <a:t>ng</a:t>
            </a:r>
            <a:r>
              <a:rPr lang="en-US" b="1" dirty="0"/>
              <a:t>-app</a:t>
            </a:r>
            <a:r>
              <a:rPr lang="en-US" dirty="0"/>
              <a:t>="F1FeederApp" </a:t>
            </a:r>
            <a:r>
              <a:rPr lang="en-US" b="1" dirty="0" err="1"/>
              <a:t>ng</a:t>
            </a:r>
            <a:r>
              <a:rPr lang="en-US" b="1" dirty="0"/>
              <a:t>-controller</a:t>
            </a:r>
            <a:r>
              <a:rPr lang="en-US" dirty="0"/>
              <a:t>="</a:t>
            </a:r>
            <a:r>
              <a:rPr lang="en-US" dirty="0" err="1"/>
              <a:t>driversController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&lt;table&gt;</a:t>
            </a:r>
          </a:p>
          <a:p>
            <a:pPr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="4"&gt;Drivers Championship Standings&lt;/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b="1" dirty="0" err="1"/>
              <a:t>ng</a:t>
            </a:r>
            <a:r>
              <a:rPr lang="en-US" b="1" dirty="0"/>
              <a:t>-repeat</a:t>
            </a:r>
            <a:r>
              <a:rPr lang="en-US" dirty="0"/>
              <a:t>="driver in </a:t>
            </a:r>
            <a:r>
              <a:rPr lang="en-US" dirty="0" err="1"/>
              <a:t>driversList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&lt;td&gt;</a:t>
            </a:r>
            <a:r>
              <a:rPr lang="en-US" b="1" dirty="0"/>
              <a:t>{{$index + 1}}</a:t>
            </a:r>
            <a:r>
              <a:rPr lang="en-US" dirty="0"/>
              <a:t>&lt;/td&gt;</a:t>
            </a:r>
          </a:p>
          <a:p>
            <a:pPr>
              <a:buNone/>
            </a:pPr>
            <a:r>
              <a:rPr lang="en-US" dirty="0"/>
              <a:t>        &lt;td&gt;</a:t>
            </a:r>
          </a:p>
          <a:p>
            <a:pPr>
              <a:buNone/>
            </a:pPr>
            <a:r>
              <a:rPr lang="en-US" dirty="0"/>
              <a:t>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img</a:t>
            </a:r>
            <a:r>
              <a:rPr lang="en-US" dirty="0"/>
              <a:t>/flags</a:t>
            </a:r>
            <a:r>
              <a:rPr lang="en-US" b="1" dirty="0"/>
              <a:t>/{{</a:t>
            </a:r>
            <a:r>
              <a:rPr lang="en-US" b="1" dirty="0" err="1"/>
              <a:t>driver.Driver.nationality</a:t>
            </a:r>
            <a:r>
              <a:rPr lang="en-US" b="1" dirty="0"/>
              <a:t>}}.</a:t>
            </a:r>
            <a:r>
              <a:rPr lang="en-US" dirty="0" err="1"/>
              <a:t>png</a:t>
            </a:r>
            <a:r>
              <a:rPr lang="en-US" dirty="0"/>
              <a:t>" /&gt;</a:t>
            </a:r>
          </a:p>
          <a:p>
            <a:pPr>
              <a:buNone/>
            </a:pPr>
            <a:r>
              <a:rPr lang="en-US" b="1" dirty="0"/>
              <a:t>          {{</a:t>
            </a:r>
            <a:r>
              <a:rPr lang="en-US" b="1" dirty="0" err="1"/>
              <a:t>driver.Driver.givenName</a:t>
            </a:r>
            <a:r>
              <a:rPr lang="en-US" b="1" dirty="0"/>
              <a:t>}}&amp;</a:t>
            </a:r>
            <a:r>
              <a:rPr lang="en-US" b="1" dirty="0" err="1"/>
              <a:t>nbsp</a:t>
            </a:r>
            <a:r>
              <a:rPr lang="en-US" b="1" dirty="0"/>
              <a:t>;{{</a:t>
            </a:r>
            <a:r>
              <a:rPr lang="en-US" b="1" dirty="0" err="1"/>
              <a:t>driver.Driver.familyName</a:t>
            </a:r>
            <a:r>
              <a:rPr lang="en-US" b="1" dirty="0"/>
              <a:t>}}</a:t>
            </a:r>
          </a:p>
          <a:p>
            <a:pPr>
              <a:buNone/>
            </a:pPr>
            <a:r>
              <a:rPr lang="en-US" dirty="0"/>
              <a:t>        &lt;/td&gt;</a:t>
            </a:r>
          </a:p>
          <a:p>
            <a:pPr>
              <a:buNone/>
            </a:pPr>
            <a:r>
              <a:rPr lang="en-US" dirty="0"/>
              <a:t>        &lt;td&gt;{{</a:t>
            </a:r>
            <a:r>
              <a:rPr lang="en-US" dirty="0" err="1"/>
              <a:t>driver.Constructors</a:t>
            </a:r>
            <a:r>
              <a:rPr lang="en-US" dirty="0"/>
              <a:t>[0].name}}&lt;/td&gt;</a:t>
            </a:r>
          </a:p>
          <a:p>
            <a:pPr>
              <a:buNone/>
            </a:pPr>
            <a:r>
              <a:rPr lang="en-US" dirty="0"/>
              <a:t>        &lt;td&gt;{{</a:t>
            </a:r>
            <a:r>
              <a:rPr lang="en-US" dirty="0" err="1"/>
              <a:t>driver.points</a:t>
            </a:r>
            <a:r>
              <a:rPr lang="en-US" dirty="0"/>
              <a:t>}}&lt;/td&gt;</a:t>
            </a:r>
          </a:p>
          <a:p>
            <a:pPr>
              <a:buNone/>
            </a:pPr>
            <a:r>
              <a:rPr lang="en-US" dirty="0"/>
              <a:t>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&lt;/table&gt;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	Expressions allow you to execute some computation in order to return a desired value. 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sz="2200" dirty="0"/>
              <a:t>{{ 1 + 1 }}</a:t>
            </a:r>
          </a:p>
          <a:p>
            <a:pPr fontAlgn="base"/>
            <a:r>
              <a:rPr lang="en-US" sz="2200" dirty="0"/>
              <a:t>{{ 946757880 | date }}</a:t>
            </a:r>
          </a:p>
          <a:p>
            <a:pPr fontAlgn="base"/>
            <a:r>
              <a:rPr lang="en-US" sz="2200" dirty="0"/>
              <a:t>{{ user.name }}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you shouldn’t use expressions to implement any higher-level logic.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MVC </a:t>
            </a:r>
            <a:r>
              <a:rPr lang="en-US" dirty="0" err="1"/>
              <a:t>Javascript</a:t>
            </a:r>
            <a:r>
              <a:rPr lang="en-US" dirty="0"/>
              <a:t> Framework by Google for Rich Web Application 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Directives are markers (such as attributes, tags, and class names) that tell </a:t>
            </a:r>
            <a:r>
              <a:rPr lang="en-US" dirty="0" err="1"/>
              <a:t>AngularJS</a:t>
            </a:r>
            <a:r>
              <a:rPr lang="en-US" dirty="0"/>
              <a:t>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Some angular directives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- Bootstrapping your app and defining its scope. 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-controller -  defines which controller will be in charge of your view.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-repeat - Allows for  looping through collections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&lt;rating max='5' model='</a:t>
            </a:r>
            <a:r>
              <a:rPr lang="en-US" sz="2800" dirty="0" err="1"/>
              <a:t>stars.average</a:t>
            </a:r>
            <a:r>
              <a:rPr lang="en-US" sz="2800" dirty="0"/>
              <a:t>'&gt;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&lt;tabs&gt;</a:t>
            </a:r>
          </a:p>
          <a:p>
            <a:pPr>
              <a:buNone/>
            </a:pPr>
            <a:r>
              <a:rPr lang="en-US" sz="2800" dirty="0"/>
              <a:t>  &lt;tab title='Active tab' view='...'&gt;</a:t>
            </a:r>
          </a:p>
          <a:p>
            <a:pPr>
              <a:buNone/>
            </a:pPr>
            <a:r>
              <a:rPr lang="en-US" sz="2800" dirty="0"/>
              <a:t>  &lt;tab title='Inactive tab' view='...'&gt;</a:t>
            </a:r>
          </a:p>
          <a:p>
            <a:pPr>
              <a:buNone/>
            </a:pPr>
            <a:r>
              <a:rPr lang="en-US" sz="2800" dirty="0"/>
              <a:t>&lt;/tabs&gt;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&lt;tooltip content='messages.tip1'&gt;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50" dirty="0" err="1"/>
              <a:t>angular.module</a:t>
            </a:r>
            <a:r>
              <a:rPr lang="en-US" sz="1050" dirty="0"/>
              <a:t>('F1FeederApp.controllers', []).</a:t>
            </a:r>
          </a:p>
          <a:p>
            <a:pPr>
              <a:buNone/>
            </a:pPr>
            <a:r>
              <a:rPr lang="en-US" sz="1050" dirty="0"/>
              <a:t>controller('</a:t>
            </a:r>
            <a:r>
              <a:rPr lang="en-US" sz="1050" dirty="0" err="1"/>
              <a:t>driversController</a:t>
            </a:r>
            <a:r>
              <a:rPr lang="en-US" sz="1050" dirty="0"/>
              <a:t>', function($scope) {</a:t>
            </a:r>
          </a:p>
          <a:p>
            <a:pPr>
              <a:buNone/>
            </a:pPr>
            <a:r>
              <a:rPr lang="en-US" sz="1050" dirty="0"/>
              <a:t>    $</a:t>
            </a:r>
            <a:r>
              <a:rPr lang="en-US" sz="1050" dirty="0" err="1"/>
              <a:t>scope.driversList</a:t>
            </a:r>
            <a:r>
              <a:rPr lang="en-US" sz="1050" dirty="0"/>
              <a:t> = [</a:t>
            </a:r>
          </a:p>
          <a:p>
            <a:pPr>
              <a:buNone/>
            </a:pPr>
            <a:r>
              <a:rPr lang="en-US" sz="1050" dirty="0"/>
              <a:t>      {</a:t>
            </a:r>
          </a:p>
          <a:p>
            <a:pPr>
              <a:buNone/>
            </a:pPr>
            <a:r>
              <a:rPr lang="en-US" sz="1050" dirty="0"/>
              <a:t>         Driver: {</a:t>
            </a:r>
          </a:p>
          <a:p>
            <a:pPr>
              <a:buNone/>
            </a:pPr>
            <a:r>
              <a:rPr lang="en-US" sz="1050" dirty="0"/>
              <a:t>              </a:t>
            </a:r>
            <a:r>
              <a:rPr lang="en-US" sz="1050" dirty="0" err="1"/>
              <a:t>givenName</a:t>
            </a:r>
            <a:r>
              <a:rPr lang="en-US" sz="1050" dirty="0"/>
              <a:t>: 'Sebastian',</a:t>
            </a:r>
          </a:p>
          <a:p>
            <a:pPr>
              <a:buNone/>
            </a:pPr>
            <a:r>
              <a:rPr lang="en-US" sz="1050" dirty="0"/>
              <a:t>              </a:t>
            </a:r>
            <a:r>
              <a:rPr lang="en-US" sz="1050" dirty="0" err="1"/>
              <a:t>familyName</a:t>
            </a:r>
            <a:r>
              <a:rPr lang="en-US" sz="1050" dirty="0"/>
              <a:t>: '</a:t>
            </a:r>
            <a:r>
              <a:rPr lang="en-US" sz="1050" dirty="0" err="1"/>
              <a:t>Vettel</a:t>
            </a:r>
            <a:r>
              <a:rPr lang="en-US" sz="1050" dirty="0"/>
              <a:t>'</a:t>
            </a:r>
          </a:p>
          <a:p>
            <a:pPr>
              <a:buNone/>
            </a:pPr>
            <a:r>
              <a:rPr lang="en-US" sz="1050" dirty="0"/>
              <a:t>          },</a:t>
            </a:r>
          </a:p>
          <a:p>
            <a:pPr>
              <a:buNone/>
            </a:pPr>
            <a:r>
              <a:rPr lang="en-US" sz="1050" dirty="0"/>
              <a:t>          points: 322,</a:t>
            </a:r>
          </a:p>
          <a:p>
            <a:pPr>
              <a:buNone/>
            </a:pPr>
            <a:r>
              <a:rPr lang="en-US" sz="1050" dirty="0"/>
              <a:t>          nationality: "German",</a:t>
            </a:r>
          </a:p>
          <a:p>
            <a:pPr>
              <a:buNone/>
            </a:pPr>
            <a:r>
              <a:rPr lang="en-US" sz="1050" dirty="0"/>
              <a:t>          Constructors: [</a:t>
            </a:r>
          </a:p>
          <a:p>
            <a:pPr>
              <a:buNone/>
            </a:pPr>
            <a:r>
              <a:rPr lang="en-US" sz="1050" dirty="0"/>
              <a:t>              {name: "Red Bull"}</a:t>
            </a:r>
          </a:p>
          <a:p>
            <a:pPr>
              <a:buNone/>
            </a:pPr>
            <a:r>
              <a:rPr lang="en-US" sz="1050" dirty="0"/>
              <a:t>          ]</a:t>
            </a:r>
          </a:p>
          <a:p>
            <a:pPr>
              <a:buNone/>
            </a:pPr>
            <a:r>
              <a:rPr lang="en-US" sz="1050" dirty="0"/>
              <a:t>      },</a:t>
            </a:r>
          </a:p>
          <a:p>
            <a:pPr>
              <a:buNone/>
            </a:pPr>
            <a:r>
              <a:rPr lang="en-US" sz="1050" dirty="0"/>
              <a:t>      {</a:t>
            </a:r>
          </a:p>
          <a:p>
            <a:pPr>
              <a:buNone/>
            </a:pPr>
            <a:r>
              <a:rPr lang="en-US" sz="1050" dirty="0"/>
              <a:t>          Driver: {</a:t>
            </a:r>
          </a:p>
          <a:p>
            <a:pPr>
              <a:buNone/>
            </a:pPr>
            <a:r>
              <a:rPr lang="en-US" sz="1050" dirty="0"/>
              <a:t>          </a:t>
            </a:r>
            <a:r>
              <a:rPr lang="en-US" sz="1050" dirty="0" err="1"/>
              <a:t>givenName</a:t>
            </a:r>
            <a:r>
              <a:rPr lang="en-US" sz="1050" dirty="0"/>
              <a:t>: 'Fernando',</a:t>
            </a:r>
          </a:p>
          <a:p>
            <a:pPr>
              <a:buNone/>
            </a:pPr>
            <a:r>
              <a:rPr lang="en-US" sz="1050" dirty="0"/>
              <a:t>              </a:t>
            </a:r>
            <a:r>
              <a:rPr lang="en-US" sz="1050" dirty="0" err="1"/>
              <a:t>familyName</a:t>
            </a:r>
            <a:r>
              <a:rPr lang="en-US" sz="1050" dirty="0"/>
              <a:t>: 'Alonso'</a:t>
            </a:r>
          </a:p>
          <a:p>
            <a:pPr>
              <a:buNone/>
            </a:pPr>
            <a:r>
              <a:rPr lang="en-US" sz="1050" dirty="0"/>
              <a:t>          },</a:t>
            </a:r>
          </a:p>
          <a:p>
            <a:pPr>
              <a:buNone/>
            </a:pPr>
            <a:r>
              <a:rPr lang="en-US" sz="1050" dirty="0"/>
              <a:t>          points: 207,</a:t>
            </a:r>
          </a:p>
          <a:p>
            <a:pPr>
              <a:buNone/>
            </a:pPr>
            <a:r>
              <a:rPr lang="en-US" sz="1050" dirty="0"/>
              <a:t>          nationality: "Spanish",</a:t>
            </a:r>
          </a:p>
          <a:p>
            <a:pPr>
              <a:buNone/>
            </a:pPr>
            <a:r>
              <a:rPr lang="en-US" sz="1050" dirty="0"/>
              <a:t>          Constructors: [</a:t>
            </a:r>
          </a:p>
          <a:p>
            <a:pPr>
              <a:buNone/>
            </a:pPr>
            <a:r>
              <a:rPr lang="en-US" sz="1050" dirty="0"/>
              <a:t>              {name: "Ferrari"}</a:t>
            </a:r>
          </a:p>
          <a:p>
            <a:pPr>
              <a:buNone/>
            </a:pPr>
            <a:r>
              <a:rPr lang="en-US" sz="1050" dirty="0"/>
              <a:t>          ]</a:t>
            </a:r>
          </a:p>
          <a:p>
            <a:pPr>
              <a:buNone/>
            </a:pPr>
            <a:r>
              <a:rPr lang="en-US" sz="1050" dirty="0"/>
              <a:t>      }</a:t>
            </a:r>
          </a:p>
          <a:p>
            <a:pPr>
              <a:buNone/>
            </a:pPr>
            <a:r>
              <a:rPr lang="en-US" sz="1050" dirty="0"/>
              <a:t>    ];</a:t>
            </a:r>
          </a:p>
          <a:p>
            <a:pPr>
              <a:buNone/>
            </a:pPr>
            <a:r>
              <a:rPr lang="en-US" sz="1050" dirty="0"/>
              <a:t>});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$scope variable – Link your controllers and view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angular.module</a:t>
            </a:r>
            <a:r>
              <a:rPr lang="en-US" dirty="0"/>
              <a:t>('F1FeederApp', [</a:t>
            </a:r>
          </a:p>
          <a:p>
            <a:pPr>
              <a:buNone/>
            </a:pPr>
            <a:r>
              <a:rPr lang="en-US" dirty="0"/>
              <a:t>  'F1FeederApp.controllers'</a:t>
            </a:r>
          </a:p>
          <a:p>
            <a:pPr>
              <a:buNone/>
            </a:pPr>
            <a:r>
              <a:rPr lang="en-US" dirty="0"/>
              <a:t>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	Initializes our app and register the modules on which it depends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900" dirty="0"/>
          </a:p>
          <a:p>
            <a:pPr>
              <a:buNone/>
            </a:pPr>
            <a:r>
              <a:rPr lang="en-US" sz="1050" dirty="0"/>
              <a:t>&lt;body </a:t>
            </a:r>
            <a:r>
              <a:rPr lang="en-US" sz="1050" dirty="0" err="1"/>
              <a:t>ng</a:t>
            </a:r>
            <a:r>
              <a:rPr lang="en-US" sz="1050" dirty="0"/>
              <a:t>-app="F1FeederApp" </a:t>
            </a:r>
            <a:r>
              <a:rPr lang="en-US" sz="1050" dirty="0" err="1"/>
              <a:t>ng</a:t>
            </a:r>
            <a:r>
              <a:rPr lang="en-US" sz="1050" dirty="0"/>
              <a:t>-controller="</a:t>
            </a:r>
            <a:r>
              <a:rPr lang="en-US" sz="1050" dirty="0" err="1"/>
              <a:t>driversController</a:t>
            </a:r>
            <a:r>
              <a:rPr lang="en-US" sz="1050" dirty="0"/>
              <a:t>"&gt;</a:t>
            </a:r>
          </a:p>
          <a:p>
            <a:pPr>
              <a:buNone/>
            </a:pPr>
            <a:r>
              <a:rPr lang="en-US" sz="1050" dirty="0"/>
              <a:t>  &lt;table&gt;</a:t>
            </a:r>
          </a:p>
          <a:p>
            <a:pPr>
              <a:buNone/>
            </a:pPr>
            <a:r>
              <a:rPr lang="en-US" sz="1050" dirty="0"/>
              <a:t>    &lt;</a:t>
            </a:r>
            <a:r>
              <a:rPr lang="en-US" sz="1050" dirty="0" err="1"/>
              <a:t>thead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    &lt;</a:t>
            </a:r>
            <a:r>
              <a:rPr lang="en-US" sz="1050" dirty="0" err="1"/>
              <a:t>tr</a:t>
            </a:r>
            <a:r>
              <a:rPr lang="en-US" sz="1050" dirty="0"/>
              <a:t>&gt;&lt;</a:t>
            </a:r>
            <a:r>
              <a:rPr lang="en-US" sz="1050" dirty="0" err="1"/>
              <a:t>th</a:t>
            </a:r>
            <a:r>
              <a:rPr lang="en-US" sz="1050" dirty="0"/>
              <a:t> </a:t>
            </a:r>
            <a:r>
              <a:rPr lang="en-US" sz="1050" dirty="0" err="1"/>
              <a:t>colspan</a:t>
            </a:r>
            <a:r>
              <a:rPr lang="en-US" sz="1050" dirty="0"/>
              <a:t>="4"&gt;Drivers Championship Standings&lt;/</a:t>
            </a:r>
            <a:r>
              <a:rPr lang="en-US" sz="1050" dirty="0" err="1"/>
              <a:t>th</a:t>
            </a:r>
            <a:r>
              <a:rPr lang="en-US" sz="1050" dirty="0"/>
              <a:t>&gt;&lt;/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  &lt;/</a:t>
            </a:r>
            <a:r>
              <a:rPr lang="en-US" sz="1050" dirty="0" err="1"/>
              <a:t>thead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  &lt;</a:t>
            </a:r>
            <a:r>
              <a:rPr lang="en-US" sz="1050" dirty="0" err="1"/>
              <a:t>tbody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    &lt;</a:t>
            </a:r>
            <a:r>
              <a:rPr lang="en-US" sz="1050" dirty="0" err="1"/>
              <a:t>tr</a:t>
            </a:r>
            <a:r>
              <a:rPr lang="en-US" sz="1050" dirty="0"/>
              <a:t> </a:t>
            </a:r>
            <a:r>
              <a:rPr lang="en-US" sz="1050" dirty="0" err="1"/>
              <a:t>ng</a:t>
            </a:r>
            <a:r>
              <a:rPr lang="en-US" sz="1050" dirty="0"/>
              <a:t>-repeat="driver in </a:t>
            </a:r>
            <a:r>
              <a:rPr lang="en-US" sz="1050" dirty="0" err="1"/>
              <a:t>driversList</a:t>
            </a:r>
            <a:r>
              <a:rPr lang="en-US" sz="1050" dirty="0"/>
              <a:t>"&gt;</a:t>
            </a:r>
          </a:p>
          <a:p>
            <a:pPr>
              <a:buNone/>
            </a:pPr>
            <a:r>
              <a:rPr lang="en-US" sz="1050" dirty="0"/>
              <a:t>        &lt;td&gt;{{$index + 1}}&lt;/td&gt;</a:t>
            </a:r>
          </a:p>
          <a:p>
            <a:pPr>
              <a:buNone/>
            </a:pPr>
            <a:r>
              <a:rPr lang="en-US" sz="1050" dirty="0"/>
              <a:t>        &lt;td&gt;</a:t>
            </a:r>
          </a:p>
          <a:p>
            <a:pPr>
              <a:buNone/>
            </a:pPr>
            <a:r>
              <a:rPr lang="en-US" sz="1050" dirty="0"/>
              <a:t>          &lt;</a:t>
            </a:r>
            <a:r>
              <a:rPr lang="en-US" sz="1050" dirty="0" err="1"/>
              <a:t>img</a:t>
            </a:r>
            <a:r>
              <a:rPr lang="en-US" sz="1050" dirty="0"/>
              <a:t>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img</a:t>
            </a:r>
            <a:r>
              <a:rPr lang="en-US" sz="1050" dirty="0"/>
              <a:t>/flags/{{</a:t>
            </a:r>
            <a:r>
              <a:rPr lang="en-US" sz="1050" dirty="0" err="1"/>
              <a:t>driver.Driver.nationality</a:t>
            </a:r>
            <a:r>
              <a:rPr lang="en-US" sz="1050" dirty="0"/>
              <a:t>}}.</a:t>
            </a:r>
            <a:r>
              <a:rPr lang="en-US" sz="1050" dirty="0" err="1"/>
              <a:t>png</a:t>
            </a:r>
            <a:r>
              <a:rPr lang="en-US" sz="1050" dirty="0"/>
              <a:t>" /&gt;</a:t>
            </a:r>
          </a:p>
          <a:p>
            <a:pPr>
              <a:buNone/>
            </a:pPr>
            <a:r>
              <a:rPr lang="en-US" sz="1050" dirty="0"/>
              <a:t>          {{</a:t>
            </a:r>
            <a:r>
              <a:rPr lang="en-US" sz="1050" dirty="0" err="1"/>
              <a:t>driver.Driver.givenName</a:t>
            </a:r>
            <a:r>
              <a:rPr lang="en-US" sz="1050" dirty="0"/>
              <a:t>}}&amp;</a:t>
            </a:r>
            <a:r>
              <a:rPr lang="en-US" sz="1050" dirty="0" err="1"/>
              <a:t>nbsp</a:t>
            </a:r>
            <a:r>
              <a:rPr lang="en-US" sz="1050" dirty="0"/>
              <a:t>;{{</a:t>
            </a:r>
            <a:r>
              <a:rPr lang="en-US" sz="1050" dirty="0" err="1"/>
              <a:t>driver.Driver.familyName</a:t>
            </a:r>
            <a:r>
              <a:rPr lang="en-US" sz="1050" dirty="0"/>
              <a:t>}}</a:t>
            </a:r>
          </a:p>
          <a:p>
            <a:pPr>
              <a:buNone/>
            </a:pPr>
            <a:r>
              <a:rPr lang="en-US" sz="1050" dirty="0"/>
              <a:t>        &lt;/td&gt;</a:t>
            </a:r>
          </a:p>
          <a:p>
            <a:pPr>
              <a:buNone/>
            </a:pPr>
            <a:r>
              <a:rPr lang="en-US" sz="1050" dirty="0"/>
              <a:t>        &lt;td&gt;{{</a:t>
            </a:r>
            <a:r>
              <a:rPr lang="en-US" sz="1050" dirty="0" err="1"/>
              <a:t>driver.Constructors</a:t>
            </a:r>
            <a:r>
              <a:rPr lang="en-US" sz="1050" dirty="0"/>
              <a:t>[0].name}}&lt;/td&gt;</a:t>
            </a:r>
          </a:p>
          <a:p>
            <a:pPr>
              <a:buNone/>
            </a:pPr>
            <a:r>
              <a:rPr lang="en-US" sz="1050" dirty="0"/>
              <a:t>        &lt;td&gt;{{</a:t>
            </a:r>
            <a:r>
              <a:rPr lang="en-US" sz="1050" dirty="0" err="1"/>
              <a:t>driver.points</a:t>
            </a:r>
            <a:r>
              <a:rPr lang="en-US" sz="1050" dirty="0"/>
              <a:t>}}&lt;/td&gt;</a:t>
            </a:r>
          </a:p>
          <a:p>
            <a:pPr>
              <a:buNone/>
            </a:pPr>
            <a:r>
              <a:rPr lang="en-US" sz="1050" dirty="0"/>
              <a:t>      &lt;/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  &lt;/</a:t>
            </a:r>
            <a:r>
              <a:rPr lang="en-US" sz="1050" dirty="0" err="1"/>
              <a:t>tbody</a:t>
            </a:r>
            <a:r>
              <a:rPr lang="en-US" sz="1050" dirty="0"/>
              <a:t>&gt;</a:t>
            </a:r>
          </a:p>
          <a:p>
            <a:pPr>
              <a:buNone/>
            </a:pPr>
            <a:r>
              <a:rPr lang="en-US" sz="1050" dirty="0"/>
              <a:t>  &lt;/table&gt;</a:t>
            </a:r>
          </a:p>
          <a:p>
            <a:pPr>
              <a:buNone/>
            </a:pPr>
            <a:r>
              <a:rPr lang="en-US" sz="1050" dirty="0"/>
              <a:t>  &lt;script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bower_components</a:t>
            </a:r>
            <a:r>
              <a:rPr lang="en-US" sz="1050" dirty="0"/>
              <a:t>/angular/angular.js"&gt;&lt;/script&gt;</a:t>
            </a:r>
          </a:p>
          <a:p>
            <a:pPr>
              <a:buNone/>
            </a:pPr>
            <a:r>
              <a:rPr lang="en-US" sz="1050" dirty="0"/>
              <a:t>  &lt;script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bower_components</a:t>
            </a:r>
            <a:r>
              <a:rPr lang="en-US" sz="1050" dirty="0"/>
              <a:t>/angular-route/angular-route.js"&gt;&lt;/script&gt;</a:t>
            </a:r>
          </a:p>
          <a:p>
            <a:pPr>
              <a:buNone/>
            </a:pPr>
            <a:r>
              <a:rPr lang="en-US" sz="1050" dirty="0"/>
              <a:t>  &lt;script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js</a:t>
            </a:r>
            <a:r>
              <a:rPr lang="en-US" sz="1050" dirty="0"/>
              <a:t>/app.js"&gt;&lt;/script&gt;</a:t>
            </a:r>
          </a:p>
          <a:p>
            <a:pPr>
              <a:buNone/>
            </a:pPr>
            <a:r>
              <a:rPr lang="en-US" sz="1050" dirty="0"/>
              <a:t>  &lt;script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js</a:t>
            </a:r>
            <a:r>
              <a:rPr lang="en-US" sz="1050" dirty="0"/>
              <a:t>/services.js"&gt;&lt;/script&gt;</a:t>
            </a:r>
          </a:p>
          <a:p>
            <a:pPr>
              <a:buNone/>
            </a:pPr>
            <a:r>
              <a:rPr lang="en-US" sz="1050" dirty="0"/>
              <a:t>  &lt;script </a:t>
            </a:r>
            <a:r>
              <a:rPr lang="en-US" sz="1050" dirty="0" err="1"/>
              <a:t>src</a:t>
            </a:r>
            <a:r>
              <a:rPr lang="en-US" sz="1050" dirty="0"/>
              <a:t>="</a:t>
            </a:r>
            <a:r>
              <a:rPr lang="en-US" sz="1050" dirty="0" err="1"/>
              <a:t>js</a:t>
            </a:r>
            <a:r>
              <a:rPr lang="en-US" sz="1050" dirty="0"/>
              <a:t>/controllers.js"&gt;&lt;/script&gt;</a:t>
            </a:r>
          </a:p>
          <a:p>
            <a:pPr>
              <a:buNone/>
            </a:pPr>
            <a:r>
              <a:rPr lang="en-US" sz="1050" dirty="0"/>
              <a:t>&lt;/body&gt;</a:t>
            </a:r>
          </a:p>
          <a:p>
            <a:pPr>
              <a:buNone/>
            </a:pPr>
            <a:r>
              <a:rPr lang="en-US" sz="1050" dirty="0"/>
              <a:t>&lt;/html&gt;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data from the server(services.js)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/>
              <a:t>angular.module</a:t>
            </a:r>
            <a:r>
              <a:rPr lang="en-US" dirty="0"/>
              <a:t>('F1FeederApp.services', []).</a:t>
            </a:r>
          </a:p>
          <a:p>
            <a:pPr>
              <a:buNone/>
            </a:pPr>
            <a:r>
              <a:rPr lang="en-US" dirty="0"/>
              <a:t>  factory('</a:t>
            </a:r>
            <a:r>
              <a:rPr lang="en-US" dirty="0" err="1"/>
              <a:t>ergastAPIservice</a:t>
            </a:r>
            <a:r>
              <a:rPr lang="en-US" dirty="0"/>
              <a:t>', function($http) 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ergastAPI</a:t>
            </a:r>
            <a:r>
              <a:rPr lang="en-US" dirty="0"/>
              <a:t> = {};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ergastAPI.getDrivers</a:t>
            </a:r>
            <a:r>
              <a:rPr lang="en-US" dirty="0"/>
              <a:t> = function() {</a:t>
            </a:r>
          </a:p>
          <a:p>
            <a:pPr>
              <a:buNone/>
            </a:pPr>
            <a:r>
              <a:rPr lang="en-US" dirty="0"/>
              <a:t>      return $http({</a:t>
            </a:r>
          </a:p>
          <a:p>
            <a:pPr>
              <a:buNone/>
            </a:pPr>
            <a:r>
              <a:rPr lang="en-US" dirty="0"/>
              <a:t>        method: 'JSONP', 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: 'http://ergast.com/api/f1/2013/driverStandings.json?callback=JSON_CALLBACK'</a:t>
            </a:r>
          </a:p>
          <a:p>
            <a:pPr>
              <a:buNone/>
            </a:pPr>
            <a:r>
              <a:rPr lang="en-US" dirty="0"/>
              <a:t>      });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ergastAPI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$http -  a layer on top of 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JSONP</a:t>
            </a:r>
            <a:endParaRPr lang="en-US" dirty="0"/>
          </a:p>
          <a:p>
            <a:endParaRPr lang="en-US" dirty="0"/>
          </a:p>
          <a:p>
            <a:r>
              <a:rPr lang="en-US" dirty="0"/>
              <a:t>$resource - provides a higher level of abstraction</a:t>
            </a:r>
          </a:p>
          <a:p>
            <a:endParaRPr lang="en-US" dirty="0"/>
          </a:p>
          <a:p>
            <a:r>
              <a:rPr lang="en-US" dirty="0"/>
              <a:t>Dependency Injection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we create a new module (F1FeederApp.services) and register a service within that module (</a:t>
            </a:r>
            <a:r>
              <a:rPr lang="en-US" dirty="0" err="1"/>
              <a:t>ergastAPIservice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controller.js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angular.module</a:t>
            </a:r>
            <a:r>
              <a:rPr lang="en-US" dirty="0"/>
              <a:t>('F1FeederApp.controllers', []).</a:t>
            </a:r>
          </a:p>
          <a:p>
            <a:pPr>
              <a:buNone/>
            </a:pPr>
            <a:r>
              <a:rPr lang="en-US" dirty="0"/>
              <a:t>  controller('</a:t>
            </a:r>
            <a:r>
              <a:rPr lang="en-US" dirty="0" err="1"/>
              <a:t>driversController</a:t>
            </a:r>
            <a:r>
              <a:rPr lang="en-US" dirty="0"/>
              <a:t>', function($scope, </a:t>
            </a:r>
            <a:r>
              <a:rPr lang="en-US" dirty="0" err="1"/>
              <a:t>ergastAPIservice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$</a:t>
            </a:r>
            <a:r>
              <a:rPr lang="en-US" dirty="0" err="1"/>
              <a:t>scope.nameFilter</a:t>
            </a:r>
            <a:r>
              <a:rPr lang="en-US" dirty="0"/>
              <a:t> = null;</a:t>
            </a:r>
          </a:p>
          <a:p>
            <a:pPr>
              <a:buNone/>
            </a:pPr>
            <a:r>
              <a:rPr lang="en-US" dirty="0"/>
              <a:t>    $</a:t>
            </a:r>
            <a:r>
              <a:rPr lang="en-US" dirty="0" err="1"/>
              <a:t>scope.driversList</a:t>
            </a:r>
            <a:r>
              <a:rPr lang="en-US" dirty="0"/>
              <a:t> = [];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ergastAPIservice.getDrivers</a:t>
            </a:r>
            <a:r>
              <a:rPr lang="en-US" dirty="0"/>
              <a:t>().success(function (response) {</a:t>
            </a:r>
          </a:p>
          <a:p>
            <a:pPr>
              <a:buNone/>
            </a:pPr>
            <a:r>
              <a:rPr lang="en-US" dirty="0"/>
              <a:t>        //Dig into the </a:t>
            </a:r>
            <a:r>
              <a:rPr lang="en-US" dirty="0" err="1"/>
              <a:t>responde</a:t>
            </a:r>
            <a:r>
              <a:rPr lang="en-US" dirty="0"/>
              <a:t> to get the relevant data</a:t>
            </a:r>
          </a:p>
          <a:p>
            <a:pPr>
              <a:buNone/>
            </a:pPr>
            <a:r>
              <a:rPr lang="en-US" dirty="0"/>
              <a:t>        $</a:t>
            </a:r>
            <a:r>
              <a:rPr lang="en-US" dirty="0" err="1"/>
              <a:t>scope.driversList</a:t>
            </a:r>
            <a:r>
              <a:rPr lang="en-US" dirty="0"/>
              <a:t> = </a:t>
            </a:r>
            <a:r>
              <a:rPr lang="en-US" dirty="0" err="1"/>
              <a:t>response.MRData.StandingsTable.StandingsLists</a:t>
            </a:r>
            <a:r>
              <a:rPr lang="en-US" dirty="0"/>
              <a:t>[0].</a:t>
            </a:r>
            <a:r>
              <a:rPr lang="en-US" dirty="0" err="1"/>
              <a:t>DriverStandings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  });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– used for dealing with routes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Modified app.js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/>
              <a:t>angular.module</a:t>
            </a:r>
            <a:r>
              <a:rPr lang="en-US" dirty="0"/>
              <a:t>('F1FeederApp', [</a:t>
            </a:r>
          </a:p>
          <a:p>
            <a:pPr>
              <a:buNone/>
            </a:pPr>
            <a:r>
              <a:rPr lang="en-US" dirty="0"/>
              <a:t>  'F1FeederApp.services',</a:t>
            </a:r>
          </a:p>
          <a:p>
            <a:pPr>
              <a:buNone/>
            </a:pPr>
            <a:r>
              <a:rPr lang="en-US" dirty="0"/>
              <a:t>  'F1FeederApp.controllers',</a:t>
            </a:r>
          </a:p>
          <a:p>
            <a:pPr>
              <a:buNone/>
            </a:pPr>
            <a:r>
              <a:rPr lang="en-US" dirty="0"/>
              <a:t>  '</a:t>
            </a:r>
            <a:r>
              <a:rPr lang="en-US" dirty="0" err="1"/>
              <a:t>ngRoute</a:t>
            </a:r>
            <a:r>
              <a:rPr lang="en-US" dirty="0"/>
              <a:t>'</a:t>
            </a:r>
          </a:p>
          <a:p>
            <a:pPr>
              <a:buNone/>
            </a:pPr>
            <a:r>
              <a:rPr lang="en-US" dirty="0"/>
              <a:t>]).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$</a:t>
            </a:r>
            <a:r>
              <a:rPr lang="en-US" dirty="0" err="1"/>
              <a:t>routeProvider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when("/drivers", {</a:t>
            </a:r>
            <a:r>
              <a:rPr lang="en-US" dirty="0" err="1"/>
              <a:t>templateUrl</a:t>
            </a:r>
            <a:r>
              <a:rPr lang="en-US" dirty="0"/>
              <a:t>: "partials/drivers.html", controller: "</a:t>
            </a:r>
            <a:r>
              <a:rPr lang="en-US" dirty="0" err="1"/>
              <a:t>driversController</a:t>
            </a:r>
            <a:r>
              <a:rPr lang="en-US" dirty="0"/>
              <a:t>"}).</a:t>
            </a:r>
          </a:p>
          <a:p>
            <a:pPr>
              <a:buNone/>
            </a:pPr>
            <a:r>
              <a:rPr lang="en-US" dirty="0"/>
              <a:t>	when("/drivers/:id", {</a:t>
            </a:r>
            <a:r>
              <a:rPr lang="en-US" dirty="0" err="1"/>
              <a:t>templateUrl</a:t>
            </a:r>
            <a:r>
              <a:rPr lang="en-US" dirty="0"/>
              <a:t>: "partials/driver.html", controller: "</a:t>
            </a:r>
            <a:r>
              <a:rPr lang="en-US" dirty="0" err="1"/>
              <a:t>driverController</a:t>
            </a:r>
            <a:r>
              <a:rPr lang="en-US" dirty="0"/>
              <a:t>"}).</a:t>
            </a:r>
          </a:p>
          <a:p>
            <a:pPr>
              <a:buNone/>
            </a:pPr>
            <a:r>
              <a:rPr lang="en-US" dirty="0"/>
              <a:t>	otherwise({</a:t>
            </a:r>
            <a:r>
              <a:rPr lang="en-US" dirty="0" err="1"/>
              <a:t>redirectTo</a:t>
            </a:r>
            <a:r>
              <a:rPr lang="en-US" dirty="0"/>
              <a:t>: '/drivers'});</a:t>
            </a:r>
          </a:p>
          <a:p>
            <a:pPr>
              <a:buNone/>
            </a:pPr>
            <a:r>
              <a:rPr lang="en-US" dirty="0"/>
              <a:t>}]);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&lt;title&gt;F-1 Feeder&lt;/title&gt;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ng</a:t>
            </a:r>
            <a:r>
              <a:rPr lang="en-US" dirty="0"/>
              <a:t>-app="F1FeederApp"&gt;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&lt;</a:t>
            </a:r>
            <a:r>
              <a:rPr lang="en-US" b="1" dirty="0" err="1"/>
              <a:t>ng</a:t>
            </a:r>
            <a:r>
              <a:rPr lang="en-US" b="1" dirty="0"/>
              <a:t>-view&gt;&lt;/</a:t>
            </a:r>
            <a:r>
              <a:rPr lang="en-US" b="1" dirty="0" err="1"/>
              <a:t>ng</a:t>
            </a:r>
            <a:r>
              <a:rPr lang="en-US" b="1" dirty="0"/>
              <a:t>-view&gt;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bower_components</a:t>
            </a:r>
            <a:r>
              <a:rPr lang="en-US" dirty="0"/>
              <a:t>/angular/angular.js"&gt;&lt;/script&gt;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bower_components</a:t>
            </a:r>
            <a:r>
              <a:rPr lang="en-US" dirty="0"/>
              <a:t>/angular-route/angular-route.js"&gt;&lt;/script&gt;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/app.js"&gt;&lt;/script&gt;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/services.js"&gt;&lt;/script&gt;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/controllers.js"&gt;&lt;/script&gt;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AngularJS</a:t>
            </a:r>
            <a:r>
              <a:rPr lang="en-US" dirty="0"/>
              <a:t>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Dependency Injection 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Digesting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Handling SEO</a:t>
            </a:r>
          </a:p>
          <a:p>
            <a:r>
              <a:rPr lang="en-US" dirty="0"/>
              <a:t>End to End Testing</a:t>
            </a:r>
          </a:p>
          <a:p>
            <a:r>
              <a:rPr lang="en-US" dirty="0"/>
              <a:t>Promises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Filters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/>
              <a:t>Structure, Quality and Organization</a:t>
            </a:r>
          </a:p>
          <a:p>
            <a:r>
              <a:rPr lang="en-US" dirty="0"/>
              <a:t>Lightweight ( &lt; 36KB compressed and minified)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Separation of concern</a:t>
            </a:r>
          </a:p>
          <a:p>
            <a:pPr fontAlgn="base"/>
            <a:r>
              <a:rPr lang="en-US" dirty="0"/>
              <a:t>Modularity</a:t>
            </a:r>
          </a:p>
          <a:p>
            <a:pPr fontAlgn="base"/>
            <a:r>
              <a:rPr lang="en-US" dirty="0"/>
              <a:t>Extensibility &amp; Maintainability </a:t>
            </a:r>
          </a:p>
          <a:p>
            <a:pPr fontAlgn="base"/>
            <a:r>
              <a:rPr lang="en-US" dirty="0"/>
              <a:t>Reusable Components</a:t>
            </a:r>
          </a:p>
          <a:p>
            <a:pPr fontAlgn="base">
              <a:buNone/>
            </a:pP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/>
              <a:t>“ </a:t>
            </a:r>
            <a:r>
              <a:rPr lang="en-US" sz="3300" dirty="0"/>
              <a:t>HTML? Build UI Declaratively! CSS? Animations! JavaScript? Use it the plain old way!”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https://angularjs.org/</a:t>
            </a:r>
            <a:endParaRPr lang="en-US" dirty="0"/>
          </a:p>
          <a:p>
            <a:r>
              <a:rPr lang="en-US" dirty="0"/>
              <a:t>http://campus.codeschool.com/courses/shaping-up-with-angular-js/contents</a:t>
            </a:r>
          </a:p>
          <a:p>
            <a:r>
              <a:rPr lang="en-US" dirty="0"/>
              <a:t>http://www.toptal.com/angular-js/a-step-by-step-guide-to-your-first-angularjs-app</a:t>
            </a:r>
          </a:p>
          <a:p>
            <a:r>
              <a:rPr lang="en-US" dirty="0"/>
              <a:t>https://github.com/raonibr/f1feeder-part1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DOM Manipulation</a:t>
            </a:r>
          </a:p>
          <a:p>
            <a:r>
              <a:rPr lang="en-US" dirty="0"/>
              <a:t>Does not provide structure to your code </a:t>
            </a:r>
          </a:p>
          <a:p>
            <a:r>
              <a:rPr lang="en-US" dirty="0"/>
              <a:t>Does not allow for two way binding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Javascript</a:t>
            </a:r>
            <a:r>
              <a:rPr lang="en-US" dirty="0"/>
              <a:t> MV*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BackboneJS</a:t>
            </a:r>
            <a:endParaRPr lang="en-US" dirty="0"/>
          </a:p>
          <a:p>
            <a:r>
              <a:rPr lang="en-US" dirty="0" err="1"/>
              <a:t>EmberJS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Two-way Data Binding – Model as single source of truth </a:t>
            </a:r>
          </a:p>
          <a:p>
            <a:r>
              <a:rPr lang="en-US" dirty="0"/>
              <a:t>Directives – Extend HTML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Deep Linking (Map URL to route Definition) </a:t>
            </a:r>
          </a:p>
          <a:p>
            <a:r>
              <a:rPr lang="en-US" dirty="0"/>
              <a:t>Server-Side Communication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 </a:t>
            </a:r>
            <a:r>
              <a:rPr lang="en-US" b="1" dirty="0" err="1"/>
              <a:t>ng</a:t>
            </a:r>
            <a:r>
              <a:rPr lang="en-US" b="1" dirty="0"/>
              <a:t>-app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='angular.js'&gt;&lt;/script&gt;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='user.name'&gt;</a:t>
            </a:r>
          </a:p>
          <a:p>
            <a:pPr>
              <a:buNone/>
            </a:pPr>
            <a:r>
              <a:rPr lang="en-US" dirty="0"/>
              <a:t>  &lt;div </a:t>
            </a:r>
            <a:r>
              <a:rPr lang="en-US" b="1" dirty="0" err="1"/>
              <a:t>ng</a:t>
            </a:r>
            <a:r>
              <a:rPr lang="en-US" b="1" dirty="0"/>
              <a:t>-show</a:t>
            </a:r>
            <a:r>
              <a:rPr lang="en-US" dirty="0"/>
              <a:t>='user.name'&gt;Hi </a:t>
            </a:r>
            <a:r>
              <a:rPr lang="en-US" b="1" dirty="0"/>
              <a:t>{{user.name}}&lt;/</a:t>
            </a:r>
            <a:r>
              <a:rPr lang="en-US" dirty="0"/>
              <a:t>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(Data)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(Logic)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(UI)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Classes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Objects</a:t>
            </a: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1709</Words>
  <Application>Microsoft Office PowerPoint</Application>
  <PresentationFormat>On-screen Show (4:3)</PresentationFormat>
  <Paragraphs>306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Angular JS</vt:lpstr>
      <vt:lpstr>What is AngularJS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DEMONSTRATION!!!!!</vt:lpstr>
      <vt:lpstr>App Skeleton</vt:lpstr>
      <vt:lpstr>Final View (Championship Table)</vt:lpstr>
      <vt:lpstr>Sample Angular Powered View</vt:lpstr>
      <vt:lpstr>Expressions</vt:lpstr>
      <vt:lpstr>Directives</vt:lpstr>
      <vt:lpstr>Directives as Components</vt:lpstr>
      <vt:lpstr>Adding Controllers</vt:lpstr>
      <vt:lpstr>App.js</vt:lpstr>
      <vt:lpstr>Index.html</vt:lpstr>
      <vt:lpstr>Loading data from the server(services.js)</vt:lpstr>
      <vt:lpstr>Modified controller.js</vt:lpstr>
      <vt:lpstr>Routes</vt:lpstr>
      <vt:lpstr>Partial views</vt:lpstr>
      <vt:lpstr>Advanced AngularJS Concept</vt:lpstr>
      <vt:lpstr>Useful Links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kayfun</dc:creator>
  <cp:lastModifiedBy>Akshat Negi</cp:lastModifiedBy>
  <cp:revision>30</cp:revision>
  <dcterms:created xsi:type="dcterms:W3CDTF">2014-09-18T11:25:11Z</dcterms:created>
  <dcterms:modified xsi:type="dcterms:W3CDTF">2024-05-08T03:46:27Z</dcterms:modified>
</cp:coreProperties>
</file>